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>
  <p:sldMasterIdLst>
    <p:sldMasterId id="2147483674" r:id="rId1"/>
  </p:sldMasterIdLst>
  <p:notesMasterIdLst>
    <p:notesMasterId r:id="rId25"/>
  </p:notesMasterIdLst>
  <p:handoutMasterIdLst>
    <p:handoutMasterId r:id="rId26"/>
  </p:handoutMasterIdLst>
  <p:sldIdLst>
    <p:sldId id="2141413459" r:id="rId2"/>
    <p:sldId id="2141413485" r:id="rId3"/>
    <p:sldId id="2141413486" r:id="rId4"/>
    <p:sldId id="2141413488" r:id="rId5"/>
    <p:sldId id="2141413489" r:id="rId6"/>
    <p:sldId id="2141413492" r:id="rId7"/>
    <p:sldId id="2141413514" r:id="rId8"/>
    <p:sldId id="2141413499" r:id="rId9"/>
    <p:sldId id="2141413500" r:id="rId10"/>
    <p:sldId id="2141413501" r:id="rId11"/>
    <p:sldId id="2141413502" r:id="rId12"/>
    <p:sldId id="2141413503" r:id="rId13"/>
    <p:sldId id="2141413504" r:id="rId14"/>
    <p:sldId id="2141413515" r:id="rId15"/>
    <p:sldId id="2141413506" r:id="rId16"/>
    <p:sldId id="2141413494" r:id="rId17"/>
    <p:sldId id="2141413495" r:id="rId18"/>
    <p:sldId id="2141413516" r:id="rId19"/>
    <p:sldId id="2141413508" r:id="rId20"/>
    <p:sldId id="2141413498" r:id="rId21"/>
    <p:sldId id="2141413512" r:id="rId22"/>
    <p:sldId id="2141413510" r:id="rId23"/>
    <p:sldId id="2141413511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E6E6"/>
    <a:srgbClr val="69BFFF"/>
    <a:srgbClr val="F2BC7F"/>
    <a:srgbClr val="F0F0F0"/>
    <a:srgbClr val="29A37A"/>
    <a:srgbClr val="C18B64"/>
    <a:srgbClr val="057056"/>
    <a:srgbClr val="D988A8"/>
    <a:srgbClr val="206246"/>
    <a:srgbClr val="FED1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E658DCD-D59C-40C8-8694-2AA74C19517D}" v="3" dt="2025-03-12T23:19:14.72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06" autoAdjust="0"/>
    <p:restoredTop sz="96076" autoAdjust="0"/>
  </p:normalViewPr>
  <p:slideViewPr>
    <p:cSldViewPr snapToGrid="0">
      <p:cViewPr varScale="1">
        <p:scale>
          <a:sx n="95" d="100"/>
          <a:sy n="95" d="100"/>
        </p:scale>
        <p:origin x="828" y="30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-398"/>
    </p:cViewPr>
  </p:sorterViewPr>
  <p:notesViewPr>
    <p:cSldViewPr snapToGrid="0">
      <p:cViewPr varScale="1">
        <p:scale>
          <a:sx n="78" d="100"/>
          <a:sy n="78" d="100"/>
        </p:scale>
        <p:origin x="3108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Company 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cat>
            <c:strRef>
              <c:f>Sheet1!$A$2:$A$6</c:f>
              <c:strCache>
                <c:ptCount val="5"/>
                <c:pt idx="0">
                  <c:v>20XX</c:v>
                </c:pt>
                <c:pt idx="1">
                  <c:v>20XX</c:v>
                </c:pt>
                <c:pt idx="2">
                  <c:v>20XX</c:v>
                </c:pt>
                <c:pt idx="3">
                  <c:v>20XX</c:v>
                </c:pt>
                <c:pt idx="4">
                  <c:v>20XX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12</c:v>
                </c:pt>
                <c:pt idx="1">
                  <c:v>19</c:v>
                </c:pt>
                <c:pt idx="2">
                  <c:v>25</c:v>
                </c:pt>
                <c:pt idx="3">
                  <c:v>16</c:v>
                </c:pt>
                <c:pt idx="4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760-4C4E-9ABB-74F93A31939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Company B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c:spPr>
          <c:cat>
            <c:strRef>
              <c:f>Sheet1!$A$2:$A$6</c:f>
              <c:strCache>
                <c:ptCount val="5"/>
                <c:pt idx="0">
                  <c:v>20XX</c:v>
                </c:pt>
                <c:pt idx="1">
                  <c:v>20XX</c:v>
                </c:pt>
                <c:pt idx="2">
                  <c:v>20XX</c:v>
                </c:pt>
                <c:pt idx="3">
                  <c:v>20XX</c:v>
                </c:pt>
                <c:pt idx="4">
                  <c:v>20XX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10</c:v>
                </c:pt>
                <c:pt idx="1">
                  <c:v>13</c:v>
                </c:pt>
                <c:pt idx="2">
                  <c:v>18</c:v>
                </c:pt>
                <c:pt idx="3">
                  <c:v>12</c:v>
                </c:pt>
                <c:pt idx="4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760-4C4E-9ABB-74F93A3193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44948080"/>
        <c:axId val="31363520"/>
      </c:areaChart>
      <c:catAx>
        <c:axId val="44494808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363520"/>
        <c:crosses val="autoZero"/>
        <c:auto val="1"/>
        <c:lblAlgn val="ctr"/>
        <c:lblOffset val="100"/>
        <c:noMultiLvlLbl val="0"/>
      </c:catAx>
      <c:valAx>
        <c:axId val="3136352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4948080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Company 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20XX</c:v>
                </c:pt>
                <c:pt idx="1">
                  <c:v>20XX</c:v>
                </c:pt>
                <c:pt idx="2">
                  <c:v>20XX</c:v>
                </c:pt>
                <c:pt idx="3">
                  <c:v>20XX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70</c:v>
                </c:pt>
                <c:pt idx="1">
                  <c:v>60</c:v>
                </c:pt>
                <c:pt idx="2">
                  <c:v>90</c:v>
                </c:pt>
                <c:pt idx="3">
                  <c:v>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0F6-488A-BCFC-6457DE9C51A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Company B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20XX</c:v>
                </c:pt>
                <c:pt idx="1">
                  <c:v>20XX</c:v>
                </c:pt>
                <c:pt idx="2">
                  <c:v>20XX</c:v>
                </c:pt>
                <c:pt idx="3">
                  <c:v>20XX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50</c:v>
                </c:pt>
                <c:pt idx="1">
                  <c:v>55</c:v>
                </c:pt>
                <c:pt idx="2">
                  <c:v>80</c:v>
                </c:pt>
                <c:pt idx="3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0F6-488A-BCFC-6457DE9C51A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74"/>
        <c:overlap val="31"/>
        <c:axId val="227274800"/>
        <c:axId val="28799696"/>
      </c:barChart>
      <c:catAx>
        <c:axId val="227274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99696"/>
        <c:crosses val="autoZero"/>
        <c:auto val="1"/>
        <c:lblAlgn val="ctr"/>
        <c:lblOffset val="100"/>
        <c:noMultiLvlLbl val="0"/>
      </c:catAx>
      <c:valAx>
        <c:axId val="2879969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7274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Century Gothic" panose="020B0502020202020204" pitchFamily="34" charset="0"/>
        </a:defRPr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spPr>
            <a:solidFill>
              <a:schemeClr val="accent2"/>
            </a:solidFill>
            <a:ln w="0">
              <a:noFill/>
            </a:ln>
          </c:spPr>
          <c:dPt>
            <c:idx val="0"/>
            <c:bubble3D val="0"/>
            <c:spPr>
              <a:solidFill>
                <a:schemeClr val="accent2"/>
              </a:solidFill>
              <a:ln w="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01C8-4620-86CF-4438D3677C2F}"/>
              </c:ext>
            </c:extLst>
          </c:dPt>
          <c:dPt>
            <c:idx val="1"/>
            <c:bubble3D val="0"/>
            <c:spPr>
              <a:solidFill>
                <a:schemeClr val="accent2">
                  <a:lumMod val="20000"/>
                  <a:lumOff val="80000"/>
                </a:schemeClr>
              </a:solidFill>
              <a:ln w="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01C8-4620-86CF-4438D3677C2F}"/>
              </c:ext>
            </c:extLst>
          </c:dPt>
          <c:dLbls>
            <c:delete val="1"/>
          </c:dLbls>
          <c:cat>
            <c:numRef>
              <c:f>Sheet1!$A$2:$A$3</c:f>
              <c:numCache>
                <c:formatCode>General</c:formatCode>
                <c:ptCount val="2"/>
              </c:numCache>
            </c:numRef>
          </c:cat>
          <c:val>
            <c:numRef>
              <c:f>Sheet1!$B$2:$B$3</c:f>
              <c:numCache>
                <c:formatCode>0%</c:formatCode>
                <c:ptCount val="2"/>
                <c:pt idx="0">
                  <c:v>0.4</c:v>
                </c:pt>
                <c:pt idx="1">
                  <c:v>0.6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1C8-4620-86CF-4438D3677C2F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holeSize val="52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13D50AB-056E-8A0A-E007-3B4127172E8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AAB1050-1AF8-221A-452D-E70F616E56B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3627C5-4591-47CB-94AC-DB4934FD0BF9}" type="datetimeFigureOut">
              <a:rPr lang="en-CA" smtClean="0"/>
              <a:t>2025-03-12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18B40F6-E9D4-5846-69F6-6F38FCA2B06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F779EC-5DF0-F70A-788F-6C6CFB1C67E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A8477F-AAF1-4A6C-9315-88A8C072CAB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110621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1DC2DC-1091-4835-8E49-DC2AAEBD7DB2}" type="datetimeFigureOut">
              <a:rPr lang="en-IN" smtClean="0"/>
              <a:t>12-03-2025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33F4BA-8C55-4246-8561-E500B7CA7A3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181688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33F4BA-8C55-4246-8561-E500B7CA7A3A}" type="slidenum">
              <a:rPr lang="en-IN" smtClean="0"/>
              <a:t>11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051028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icture Placeholder 28">
            <a:extLst>
              <a:ext uri="{FF2B5EF4-FFF2-40B4-BE49-F238E27FC236}">
                <a16:creationId xmlns:a16="http://schemas.microsoft.com/office/drawing/2014/main" id="{F8BD630D-7A9A-41D4-46A4-4B6C3F5214F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D1E2592B-23D6-5FF1-FD1E-5313FABB71C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55226" y="6536944"/>
            <a:ext cx="2743200" cy="271482"/>
          </a:xfr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67BC6147-0C4F-6DC3-38F0-D18867D2B1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831636" y="6536944"/>
            <a:ext cx="4114800" cy="271482"/>
          </a:xfr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3444ED9B-88F8-5200-FBD0-60906CA22F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78817" y="6536944"/>
            <a:ext cx="2743200" cy="271482"/>
          </a:xfr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510364F-4A58-462A-0F32-EFACE0D787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24945" y="4012706"/>
            <a:ext cx="6321491" cy="1578373"/>
          </a:xfrm>
        </p:spPr>
        <p:txBody>
          <a:bodyPr anchor="ctr">
            <a:normAutofit/>
          </a:bodyPr>
          <a:lstStyle>
            <a:lvl1pPr algn="r">
              <a:defRPr sz="5400" b="1">
                <a:solidFill>
                  <a:schemeClr val="tx2"/>
                </a:solidFill>
                <a:latin typeface="+mj-lt"/>
                <a:ea typeface="Cascadia Code" panose="020B0609020000020004" pitchFamily="49" charset="0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48D6CB-FA75-9F51-19F0-CE7CFD4B98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24944" y="5675064"/>
            <a:ext cx="6321491" cy="474978"/>
          </a:xfrm>
        </p:spPr>
        <p:txBody>
          <a:bodyPr anchor="ctr">
            <a:normAutofit/>
          </a:bodyPr>
          <a:lstStyle>
            <a:lvl1pPr marL="0" indent="0" algn="r">
              <a:buNone/>
              <a:defRPr sz="1600" b="1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  <a:cs typeface="Poppins Light" panose="000004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1530700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1CF49C-191D-F970-1A02-52423E67E7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903297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2" y="168964"/>
            <a:ext cx="11685794" cy="890953"/>
          </a:xfrm>
        </p:spPr>
        <p:txBody>
          <a:bodyPr>
            <a:normAutofit/>
          </a:bodyPr>
          <a:lstStyle>
            <a:lvl1pPr algn="l">
              <a:defRPr sz="32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608479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2" y="168964"/>
            <a:ext cx="11685794" cy="890953"/>
          </a:xfrm>
        </p:spPr>
        <p:txBody>
          <a:bodyPr>
            <a:normAutofit/>
          </a:bodyPr>
          <a:lstStyle>
            <a:lvl1pPr algn="l">
              <a:defRPr sz="32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5A7A0A99-2BD1-4CEF-96E3-6F5D0EB81B8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903758" y="2557417"/>
            <a:ext cx="2318422" cy="2318424"/>
          </a:xfrm>
          <a:custGeom>
            <a:avLst/>
            <a:gdLst>
              <a:gd name="connsiteX0" fmla="*/ 1159211 w 2318422"/>
              <a:gd name="connsiteY0" fmla="*/ 0 h 2318424"/>
              <a:gd name="connsiteX1" fmla="*/ 2318422 w 2318422"/>
              <a:gd name="connsiteY1" fmla="*/ 1159212 h 2318424"/>
              <a:gd name="connsiteX2" fmla="*/ 1159211 w 2318422"/>
              <a:gd name="connsiteY2" fmla="*/ 2318424 h 2318424"/>
              <a:gd name="connsiteX3" fmla="*/ 0 w 2318422"/>
              <a:gd name="connsiteY3" fmla="*/ 1159212 h 2318424"/>
              <a:gd name="connsiteX4" fmla="*/ 1159211 w 2318422"/>
              <a:gd name="connsiteY4" fmla="*/ 0 h 23184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8422" h="2318424">
                <a:moveTo>
                  <a:pt x="1159211" y="0"/>
                </a:moveTo>
                <a:cubicBezTo>
                  <a:pt x="1799426" y="0"/>
                  <a:pt x="2318422" y="518997"/>
                  <a:pt x="2318422" y="1159212"/>
                </a:cubicBezTo>
                <a:cubicBezTo>
                  <a:pt x="2318422" y="1799427"/>
                  <a:pt x="1799426" y="2318424"/>
                  <a:pt x="1159211" y="2318424"/>
                </a:cubicBezTo>
                <a:cubicBezTo>
                  <a:pt x="518996" y="2318424"/>
                  <a:pt x="0" y="1799427"/>
                  <a:pt x="0" y="1159212"/>
                </a:cubicBezTo>
                <a:cubicBezTo>
                  <a:pt x="0" y="518997"/>
                  <a:pt x="518996" y="0"/>
                  <a:pt x="1159211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016982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2" y="168964"/>
            <a:ext cx="11685794" cy="890953"/>
          </a:xfrm>
        </p:spPr>
        <p:txBody>
          <a:bodyPr>
            <a:normAutofit/>
          </a:bodyPr>
          <a:lstStyle>
            <a:lvl1pPr algn="ctr">
              <a:defRPr sz="36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3" name="Picture Placeholder 3">
            <a:extLst>
              <a:ext uri="{FF2B5EF4-FFF2-40B4-BE49-F238E27FC236}">
                <a16:creationId xmlns:a16="http://schemas.microsoft.com/office/drawing/2014/main" id="{36D1A93C-06A0-E423-F01D-9D381FE1114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852352" y="897136"/>
            <a:ext cx="5280074" cy="5280074"/>
          </a:xfrm>
          <a:prstGeom prst="ellipse">
            <a:avLst/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5" name="Picture Placeholder 3">
            <a:extLst>
              <a:ext uri="{FF2B5EF4-FFF2-40B4-BE49-F238E27FC236}">
                <a16:creationId xmlns:a16="http://schemas.microsoft.com/office/drawing/2014/main" id="{C22E314D-4ED0-B2BA-8082-FB07DF6A68B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184958" y="3144822"/>
            <a:ext cx="2816042" cy="2816042"/>
          </a:xfrm>
          <a:prstGeom prst="ellipse">
            <a:avLst/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303744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36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65CAE691-75D1-AEF6-B2BB-6C985E8CEF64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281160" y="2209800"/>
            <a:ext cx="1629680" cy="1630612"/>
          </a:xfrm>
          <a:prstGeom prst="ellipse">
            <a:avLst/>
          </a:prstGeom>
          <a:noFill/>
        </p:spPr>
        <p:txBody>
          <a:bodyPr anchor="b" anchorCtr="1"/>
          <a:lstStyle>
            <a:lvl1pPr marL="228600" marR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lang="ko-KR" altLang="en-US" sz="1000"/>
            </a:lvl1pPr>
          </a:lstStyle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dirty="0"/>
              <a:t>Click icon to add picture</a:t>
            </a:r>
            <a:endParaRPr lang="ko-KR" altLang="en-US" dirty="0"/>
          </a:p>
        </p:txBody>
      </p:sp>
      <p:sp>
        <p:nvSpPr>
          <p:cNvPr id="4" name="그림 개체 틀 2">
            <a:extLst>
              <a:ext uri="{FF2B5EF4-FFF2-40B4-BE49-F238E27FC236}">
                <a16:creationId xmlns:a16="http://schemas.microsoft.com/office/drawing/2014/main" id="{6C60B8C0-556C-C2FE-D4DC-E3BD59BAA5F8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449449" y="2209800"/>
            <a:ext cx="1629680" cy="1630612"/>
          </a:xfrm>
          <a:prstGeom prst="ellipse">
            <a:avLst/>
          </a:prstGeom>
          <a:noFill/>
        </p:spPr>
        <p:txBody>
          <a:bodyPr anchor="b" anchorCtr="1"/>
          <a:lstStyle>
            <a:lvl1pPr marL="228600" marR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lang="ko-KR" altLang="en-US" sz="1000"/>
            </a:lvl1pPr>
          </a:lstStyle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dirty="0"/>
              <a:t>Click icon to add picture</a:t>
            </a:r>
            <a:endParaRPr lang="ko-KR" altLang="en-US" dirty="0"/>
          </a:p>
        </p:txBody>
      </p:sp>
      <p:sp>
        <p:nvSpPr>
          <p:cNvPr id="5" name="그림 개체 틀 2">
            <a:extLst>
              <a:ext uri="{FF2B5EF4-FFF2-40B4-BE49-F238E27FC236}">
                <a16:creationId xmlns:a16="http://schemas.microsoft.com/office/drawing/2014/main" id="{E8F77B4E-34EB-94DD-AD3B-94FE91F5C5C1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2112871" y="2209800"/>
            <a:ext cx="1629680" cy="1630612"/>
          </a:xfrm>
          <a:prstGeom prst="ellipse">
            <a:avLst/>
          </a:prstGeom>
          <a:noFill/>
        </p:spPr>
        <p:txBody>
          <a:bodyPr anchor="b" anchorCtr="1"/>
          <a:lstStyle>
            <a:lvl1pPr marL="228600" marR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lang="ko-KR" altLang="en-US" sz="1000"/>
            </a:lvl1pPr>
          </a:lstStyle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dirty="0"/>
              <a:t>Click icon to add picture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343641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2" y="168964"/>
            <a:ext cx="11685794" cy="890953"/>
          </a:xfrm>
        </p:spPr>
        <p:txBody>
          <a:bodyPr>
            <a:normAutofit/>
          </a:bodyPr>
          <a:lstStyle>
            <a:lvl1pPr algn="ctr">
              <a:defRPr sz="36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3" name="Picture Placeholder 3">
            <a:extLst>
              <a:ext uri="{FF2B5EF4-FFF2-40B4-BE49-F238E27FC236}">
                <a16:creationId xmlns:a16="http://schemas.microsoft.com/office/drawing/2014/main" id="{C2BD8B31-50FB-4DB3-AD4F-6CBC6548AE8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19325" y="886266"/>
            <a:ext cx="4032000" cy="4032000"/>
          </a:xfrm>
          <a:prstGeom prst="ellipse">
            <a:avLst/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319591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36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3" name="Picture Placeholder 3">
            <a:extLst>
              <a:ext uri="{FF2B5EF4-FFF2-40B4-BE49-F238E27FC236}">
                <a16:creationId xmlns:a16="http://schemas.microsoft.com/office/drawing/2014/main" id="{D13AD8ED-5143-8670-BF98-E97C9F738AF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080000" y="1209822"/>
            <a:ext cx="4032000" cy="4032000"/>
          </a:xfrm>
          <a:prstGeom prst="ellipse">
            <a:avLst/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372889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2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E242C46E-BBCE-4595-B4E3-ED55801897A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16142" y="1394545"/>
            <a:ext cx="3303772" cy="3303770"/>
          </a:xfrm>
          <a:custGeom>
            <a:avLst/>
            <a:gdLst>
              <a:gd name="connsiteX0" fmla="*/ 1651886 w 3303772"/>
              <a:gd name="connsiteY0" fmla="*/ 0 h 3303770"/>
              <a:gd name="connsiteX1" fmla="*/ 3303772 w 3303772"/>
              <a:gd name="connsiteY1" fmla="*/ 1651885 h 3303770"/>
              <a:gd name="connsiteX2" fmla="*/ 1651886 w 3303772"/>
              <a:gd name="connsiteY2" fmla="*/ 3303770 h 3303770"/>
              <a:gd name="connsiteX3" fmla="*/ 0 w 3303772"/>
              <a:gd name="connsiteY3" fmla="*/ 1651885 h 3303770"/>
              <a:gd name="connsiteX4" fmla="*/ 1651886 w 3303772"/>
              <a:gd name="connsiteY4" fmla="*/ 0 h 33037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3772" h="3303770">
                <a:moveTo>
                  <a:pt x="1651886" y="0"/>
                </a:moveTo>
                <a:cubicBezTo>
                  <a:pt x="2564197" y="0"/>
                  <a:pt x="3303772" y="739574"/>
                  <a:pt x="3303772" y="1651885"/>
                </a:cubicBezTo>
                <a:cubicBezTo>
                  <a:pt x="3303772" y="2564196"/>
                  <a:pt x="2564197" y="3303770"/>
                  <a:pt x="1651886" y="3303770"/>
                </a:cubicBezTo>
                <a:cubicBezTo>
                  <a:pt x="739575" y="3303770"/>
                  <a:pt x="0" y="2564196"/>
                  <a:pt x="0" y="1651885"/>
                </a:cubicBezTo>
                <a:cubicBezTo>
                  <a:pt x="0" y="739574"/>
                  <a:pt x="739575" y="0"/>
                  <a:pt x="1651886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566265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1" y="168964"/>
            <a:ext cx="11372559" cy="890953"/>
          </a:xfrm>
        </p:spPr>
        <p:txBody>
          <a:bodyPr>
            <a:normAutofit/>
          </a:bodyPr>
          <a:lstStyle>
            <a:lvl1pPr algn="ctr">
              <a:defRPr sz="36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07B6BA61-F7F9-DAC3-0FB3-BEBD9C6C01E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158393"/>
            <a:ext cx="5280074" cy="5280074"/>
          </a:xfrm>
          <a:prstGeom prst="ellipse">
            <a:avLst/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521336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6C7FB26-BA86-479C-A9D4-D191E90C828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361841" y="1378855"/>
            <a:ext cx="3551984" cy="3551984"/>
          </a:xfrm>
          <a:custGeom>
            <a:avLst/>
            <a:gdLst>
              <a:gd name="connsiteX0" fmla="*/ 1775992 w 3551984"/>
              <a:gd name="connsiteY0" fmla="*/ 0 h 3551984"/>
              <a:gd name="connsiteX1" fmla="*/ 3551984 w 3551984"/>
              <a:gd name="connsiteY1" fmla="*/ 1775992 h 3551984"/>
              <a:gd name="connsiteX2" fmla="*/ 1775992 w 3551984"/>
              <a:gd name="connsiteY2" fmla="*/ 3551984 h 3551984"/>
              <a:gd name="connsiteX3" fmla="*/ 0 w 3551984"/>
              <a:gd name="connsiteY3" fmla="*/ 1775992 h 3551984"/>
              <a:gd name="connsiteX4" fmla="*/ 1775992 w 3551984"/>
              <a:gd name="connsiteY4" fmla="*/ 0 h 35519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51984" h="3551984">
                <a:moveTo>
                  <a:pt x="1775992" y="0"/>
                </a:moveTo>
                <a:cubicBezTo>
                  <a:pt x="2756845" y="0"/>
                  <a:pt x="3551984" y="795139"/>
                  <a:pt x="3551984" y="1775992"/>
                </a:cubicBezTo>
                <a:cubicBezTo>
                  <a:pt x="3551984" y="2756845"/>
                  <a:pt x="2756845" y="3551984"/>
                  <a:pt x="1775992" y="3551984"/>
                </a:cubicBezTo>
                <a:cubicBezTo>
                  <a:pt x="795139" y="3551984"/>
                  <a:pt x="0" y="2756845"/>
                  <a:pt x="0" y="1775992"/>
                </a:cubicBezTo>
                <a:cubicBezTo>
                  <a:pt x="0" y="795139"/>
                  <a:pt x="795139" y="0"/>
                  <a:pt x="1775992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0CA824C-16EF-4832-B83B-03FEA0F07B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410313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32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0232A8EA-B62D-40DB-8E83-5EA2BE86921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796545" y="1729478"/>
            <a:ext cx="1616556" cy="1618988"/>
          </a:xfrm>
          <a:custGeom>
            <a:avLst/>
            <a:gdLst>
              <a:gd name="connsiteX0" fmla="*/ 808278 w 1616556"/>
              <a:gd name="connsiteY0" fmla="*/ 0 h 1618988"/>
              <a:gd name="connsiteX1" fmla="*/ 1616556 w 1616556"/>
              <a:gd name="connsiteY1" fmla="*/ 809494 h 1618988"/>
              <a:gd name="connsiteX2" fmla="*/ 808278 w 1616556"/>
              <a:gd name="connsiteY2" fmla="*/ 1618988 h 1618988"/>
              <a:gd name="connsiteX3" fmla="*/ 0 w 1616556"/>
              <a:gd name="connsiteY3" fmla="*/ 809494 h 1618988"/>
              <a:gd name="connsiteX4" fmla="*/ 808278 w 1616556"/>
              <a:gd name="connsiteY4" fmla="*/ 0 h 16189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16556" h="1618988">
                <a:moveTo>
                  <a:pt x="808278" y="0"/>
                </a:moveTo>
                <a:cubicBezTo>
                  <a:pt x="1254678" y="0"/>
                  <a:pt x="1616556" y="362423"/>
                  <a:pt x="1616556" y="809494"/>
                </a:cubicBezTo>
                <a:cubicBezTo>
                  <a:pt x="1616556" y="1256565"/>
                  <a:pt x="1254678" y="1618988"/>
                  <a:pt x="808278" y="1618988"/>
                </a:cubicBezTo>
                <a:cubicBezTo>
                  <a:pt x="361878" y="1618988"/>
                  <a:pt x="0" y="1256565"/>
                  <a:pt x="0" y="809494"/>
                </a:cubicBezTo>
                <a:cubicBezTo>
                  <a:pt x="0" y="362423"/>
                  <a:pt x="361878" y="0"/>
                  <a:pt x="808278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21" name="Picture Placeholder 20">
            <a:extLst>
              <a:ext uri="{FF2B5EF4-FFF2-40B4-BE49-F238E27FC236}">
                <a16:creationId xmlns:a16="http://schemas.microsoft.com/office/drawing/2014/main" id="{76290EE0-8B59-4086-95E6-90F78D5D084C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778900" y="1729478"/>
            <a:ext cx="1616556" cy="1618988"/>
          </a:xfrm>
          <a:custGeom>
            <a:avLst/>
            <a:gdLst>
              <a:gd name="connsiteX0" fmla="*/ 808278 w 1616556"/>
              <a:gd name="connsiteY0" fmla="*/ 0 h 1618988"/>
              <a:gd name="connsiteX1" fmla="*/ 1616556 w 1616556"/>
              <a:gd name="connsiteY1" fmla="*/ 809494 h 1618988"/>
              <a:gd name="connsiteX2" fmla="*/ 808278 w 1616556"/>
              <a:gd name="connsiteY2" fmla="*/ 1618988 h 1618988"/>
              <a:gd name="connsiteX3" fmla="*/ 0 w 1616556"/>
              <a:gd name="connsiteY3" fmla="*/ 809494 h 1618988"/>
              <a:gd name="connsiteX4" fmla="*/ 808278 w 1616556"/>
              <a:gd name="connsiteY4" fmla="*/ 0 h 16189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16556" h="1618988">
                <a:moveTo>
                  <a:pt x="808278" y="0"/>
                </a:moveTo>
                <a:cubicBezTo>
                  <a:pt x="1254678" y="0"/>
                  <a:pt x="1616556" y="362423"/>
                  <a:pt x="1616556" y="809494"/>
                </a:cubicBezTo>
                <a:cubicBezTo>
                  <a:pt x="1616556" y="1256565"/>
                  <a:pt x="1254678" y="1618988"/>
                  <a:pt x="808278" y="1618988"/>
                </a:cubicBezTo>
                <a:cubicBezTo>
                  <a:pt x="361878" y="1618988"/>
                  <a:pt x="0" y="1256565"/>
                  <a:pt x="0" y="809494"/>
                </a:cubicBezTo>
                <a:cubicBezTo>
                  <a:pt x="0" y="362423"/>
                  <a:pt x="361878" y="0"/>
                  <a:pt x="808278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22" name="Picture Placeholder 21">
            <a:extLst>
              <a:ext uri="{FF2B5EF4-FFF2-40B4-BE49-F238E27FC236}">
                <a16:creationId xmlns:a16="http://schemas.microsoft.com/office/drawing/2014/main" id="{003C8AC0-C5D0-4CA0-A1B8-EBB170BD747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778900" y="4350758"/>
            <a:ext cx="1616556" cy="1618988"/>
          </a:xfrm>
          <a:custGeom>
            <a:avLst/>
            <a:gdLst>
              <a:gd name="connsiteX0" fmla="*/ 808278 w 1616556"/>
              <a:gd name="connsiteY0" fmla="*/ 0 h 1618988"/>
              <a:gd name="connsiteX1" fmla="*/ 1616556 w 1616556"/>
              <a:gd name="connsiteY1" fmla="*/ 809494 h 1618988"/>
              <a:gd name="connsiteX2" fmla="*/ 808278 w 1616556"/>
              <a:gd name="connsiteY2" fmla="*/ 1618988 h 1618988"/>
              <a:gd name="connsiteX3" fmla="*/ 0 w 1616556"/>
              <a:gd name="connsiteY3" fmla="*/ 809494 h 1618988"/>
              <a:gd name="connsiteX4" fmla="*/ 808278 w 1616556"/>
              <a:gd name="connsiteY4" fmla="*/ 0 h 16189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16556" h="1618988">
                <a:moveTo>
                  <a:pt x="808278" y="0"/>
                </a:moveTo>
                <a:cubicBezTo>
                  <a:pt x="1254678" y="0"/>
                  <a:pt x="1616556" y="362423"/>
                  <a:pt x="1616556" y="809494"/>
                </a:cubicBezTo>
                <a:cubicBezTo>
                  <a:pt x="1616556" y="1256565"/>
                  <a:pt x="1254678" y="1618988"/>
                  <a:pt x="808278" y="1618988"/>
                </a:cubicBezTo>
                <a:cubicBezTo>
                  <a:pt x="361878" y="1618988"/>
                  <a:pt x="0" y="1256565"/>
                  <a:pt x="0" y="809494"/>
                </a:cubicBezTo>
                <a:cubicBezTo>
                  <a:pt x="0" y="362423"/>
                  <a:pt x="361878" y="0"/>
                  <a:pt x="808278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24" name="Picture Placeholder 23">
            <a:extLst>
              <a:ext uri="{FF2B5EF4-FFF2-40B4-BE49-F238E27FC236}">
                <a16:creationId xmlns:a16="http://schemas.microsoft.com/office/drawing/2014/main" id="{82F4CF69-F67D-4D38-A192-001301B502B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796545" y="4350758"/>
            <a:ext cx="1616556" cy="1618988"/>
          </a:xfrm>
          <a:custGeom>
            <a:avLst/>
            <a:gdLst>
              <a:gd name="connsiteX0" fmla="*/ 808278 w 1616556"/>
              <a:gd name="connsiteY0" fmla="*/ 0 h 1618988"/>
              <a:gd name="connsiteX1" fmla="*/ 1616556 w 1616556"/>
              <a:gd name="connsiteY1" fmla="*/ 809494 h 1618988"/>
              <a:gd name="connsiteX2" fmla="*/ 808278 w 1616556"/>
              <a:gd name="connsiteY2" fmla="*/ 1618988 h 1618988"/>
              <a:gd name="connsiteX3" fmla="*/ 0 w 1616556"/>
              <a:gd name="connsiteY3" fmla="*/ 809494 h 1618988"/>
              <a:gd name="connsiteX4" fmla="*/ 808278 w 1616556"/>
              <a:gd name="connsiteY4" fmla="*/ 0 h 16189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16556" h="1618988">
                <a:moveTo>
                  <a:pt x="808278" y="0"/>
                </a:moveTo>
                <a:cubicBezTo>
                  <a:pt x="1254678" y="0"/>
                  <a:pt x="1616556" y="362423"/>
                  <a:pt x="1616556" y="809494"/>
                </a:cubicBezTo>
                <a:cubicBezTo>
                  <a:pt x="1616556" y="1256565"/>
                  <a:pt x="1254678" y="1618988"/>
                  <a:pt x="808278" y="1618988"/>
                </a:cubicBezTo>
                <a:cubicBezTo>
                  <a:pt x="361878" y="1618988"/>
                  <a:pt x="0" y="1256565"/>
                  <a:pt x="0" y="809494"/>
                </a:cubicBezTo>
                <a:cubicBezTo>
                  <a:pt x="0" y="362423"/>
                  <a:pt x="361878" y="0"/>
                  <a:pt x="808278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493412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1" y="168964"/>
            <a:ext cx="10153359" cy="890953"/>
          </a:xfrm>
        </p:spPr>
        <p:txBody>
          <a:bodyPr>
            <a:normAutofit/>
          </a:bodyPr>
          <a:lstStyle>
            <a:lvl1pPr algn="l">
              <a:defRPr sz="32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A2993C0B-31C6-4BF4-A4B7-D23337BB9B6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237043" y="1371025"/>
            <a:ext cx="4291428" cy="4291428"/>
          </a:xfrm>
          <a:custGeom>
            <a:avLst/>
            <a:gdLst>
              <a:gd name="connsiteX0" fmla="*/ 2145714 w 4291428"/>
              <a:gd name="connsiteY0" fmla="*/ 0 h 4291428"/>
              <a:gd name="connsiteX1" fmla="*/ 4291428 w 4291428"/>
              <a:gd name="connsiteY1" fmla="*/ 2145714 h 4291428"/>
              <a:gd name="connsiteX2" fmla="*/ 2145714 w 4291428"/>
              <a:gd name="connsiteY2" fmla="*/ 4291428 h 4291428"/>
              <a:gd name="connsiteX3" fmla="*/ 0 w 4291428"/>
              <a:gd name="connsiteY3" fmla="*/ 2145714 h 4291428"/>
              <a:gd name="connsiteX4" fmla="*/ 2145714 w 4291428"/>
              <a:gd name="connsiteY4" fmla="*/ 0 h 42914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91428" h="4291428">
                <a:moveTo>
                  <a:pt x="2145714" y="0"/>
                </a:moveTo>
                <a:cubicBezTo>
                  <a:pt x="3330759" y="0"/>
                  <a:pt x="4291428" y="960669"/>
                  <a:pt x="4291428" y="2145714"/>
                </a:cubicBezTo>
                <a:cubicBezTo>
                  <a:pt x="4291428" y="3330759"/>
                  <a:pt x="3330759" y="4291428"/>
                  <a:pt x="2145714" y="4291428"/>
                </a:cubicBezTo>
                <a:cubicBezTo>
                  <a:pt x="960669" y="4291428"/>
                  <a:pt x="0" y="3330759"/>
                  <a:pt x="0" y="2145714"/>
                </a:cubicBezTo>
                <a:cubicBezTo>
                  <a:pt x="0" y="960669"/>
                  <a:pt x="960669" y="0"/>
                  <a:pt x="2145714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911416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4962" y="1032564"/>
            <a:ext cx="6771474" cy="890953"/>
          </a:xfrm>
        </p:spPr>
        <p:txBody>
          <a:bodyPr>
            <a:normAutofit/>
          </a:bodyPr>
          <a:lstStyle>
            <a:lvl1pPr algn="ctr">
              <a:defRPr sz="36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84DAFE92-29EB-D12B-42B5-6DCF287E4CA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5523722" cy="6223518"/>
          </a:xfrm>
          <a:custGeom>
            <a:avLst/>
            <a:gdLst>
              <a:gd name="connsiteX0" fmla="*/ 0 w 5523722"/>
              <a:gd name="connsiteY0" fmla="*/ 5333074 h 6858000"/>
              <a:gd name="connsiteX1" fmla="*/ 2754729 w 5523722"/>
              <a:gd name="connsiteY1" fmla="*/ 5333074 h 6858000"/>
              <a:gd name="connsiteX2" fmla="*/ 2754729 w 5523722"/>
              <a:gd name="connsiteY2" fmla="*/ 6858000 h 6858000"/>
              <a:gd name="connsiteX3" fmla="*/ 0 w 5523722"/>
              <a:gd name="connsiteY3" fmla="*/ 6858000 h 6858000"/>
              <a:gd name="connsiteX4" fmla="*/ 3022015 w 5523722"/>
              <a:gd name="connsiteY4" fmla="*/ 3097867 h 6858000"/>
              <a:gd name="connsiteX5" fmla="*/ 5523722 w 5523722"/>
              <a:gd name="connsiteY5" fmla="*/ 3097867 h 6858000"/>
              <a:gd name="connsiteX6" fmla="*/ 5523722 w 5523722"/>
              <a:gd name="connsiteY6" fmla="*/ 6858000 h 6858000"/>
              <a:gd name="connsiteX7" fmla="*/ 3022015 w 5523722"/>
              <a:gd name="connsiteY7" fmla="*/ 6858000 h 6858000"/>
              <a:gd name="connsiteX8" fmla="*/ 2461845 w 5523722"/>
              <a:gd name="connsiteY8" fmla="*/ 0 h 6858000"/>
              <a:gd name="connsiteX9" fmla="*/ 5523722 w 5523722"/>
              <a:gd name="connsiteY9" fmla="*/ 0 h 6858000"/>
              <a:gd name="connsiteX10" fmla="*/ 5523722 w 5523722"/>
              <a:gd name="connsiteY10" fmla="*/ 2830581 h 6858000"/>
              <a:gd name="connsiteX11" fmla="*/ 2461845 w 5523722"/>
              <a:gd name="connsiteY11" fmla="*/ 2830581 h 6858000"/>
              <a:gd name="connsiteX12" fmla="*/ 0 w 5523722"/>
              <a:gd name="connsiteY12" fmla="*/ 0 h 6858000"/>
              <a:gd name="connsiteX13" fmla="*/ 2194559 w 5523722"/>
              <a:gd name="connsiteY13" fmla="*/ 0 h 6858000"/>
              <a:gd name="connsiteX14" fmla="*/ 2194559 w 5523722"/>
              <a:gd name="connsiteY14" fmla="*/ 3024555 h 6858000"/>
              <a:gd name="connsiteX15" fmla="*/ 2194559 w 5523722"/>
              <a:gd name="connsiteY15" fmla="*/ 3097867 h 6858000"/>
              <a:gd name="connsiteX16" fmla="*/ 2754729 w 5523722"/>
              <a:gd name="connsiteY16" fmla="*/ 3097867 h 6858000"/>
              <a:gd name="connsiteX17" fmla="*/ 2754729 w 5523722"/>
              <a:gd name="connsiteY17" fmla="*/ 5065788 h 6858000"/>
              <a:gd name="connsiteX18" fmla="*/ 0 w 5523722"/>
              <a:gd name="connsiteY18" fmla="*/ 506578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523722" h="6858000">
                <a:moveTo>
                  <a:pt x="0" y="5333074"/>
                </a:moveTo>
                <a:lnTo>
                  <a:pt x="2754729" y="5333074"/>
                </a:lnTo>
                <a:lnTo>
                  <a:pt x="2754729" y="6858000"/>
                </a:lnTo>
                <a:lnTo>
                  <a:pt x="0" y="6858000"/>
                </a:lnTo>
                <a:close/>
                <a:moveTo>
                  <a:pt x="3022015" y="3097867"/>
                </a:moveTo>
                <a:lnTo>
                  <a:pt x="5523722" y="3097867"/>
                </a:lnTo>
                <a:lnTo>
                  <a:pt x="5523722" y="6858000"/>
                </a:lnTo>
                <a:lnTo>
                  <a:pt x="3022015" y="6858000"/>
                </a:lnTo>
                <a:close/>
                <a:moveTo>
                  <a:pt x="2461845" y="0"/>
                </a:moveTo>
                <a:lnTo>
                  <a:pt x="5523722" y="0"/>
                </a:lnTo>
                <a:lnTo>
                  <a:pt x="5523722" y="2830581"/>
                </a:lnTo>
                <a:lnTo>
                  <a:pt x="2461845" y="2830581"/>
                </a:lnTo>
                <a:close/>
                <a:moveTo>
                  <a:pt x="0" y="0"/>
                </a:moveTo>
                <a:lnTo>
                  <a:pt x="2194559" y="0"/>
                </a:lnTo>
                <a:lnTo>
                  <a:pt x="2194559" y="3024555"/>
                </a:lnTo>
                <a:lnTo>
                  <a:pt x="2194559" y="3097867"/>
                </a:lnTo>
                <a:lnTo>
                  <a:pt x="2754729" y="3097867"/>
                </a:lnTo>
                <a:lnTo>
                  <a:pt x="2754729" y="5065788"/>
                </a:lnTo>
                <a:lnTo>
                  <a:pt x="0" y="506578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782327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CAE25AC-AE93-4BEA-86EF-ECA07ADA05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1" y="168964"/>
            <a:ext cx="6780239" cy="890953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438808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1CF49C-191D-F970-1A02-52423E67E7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50952049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1CF49C-191D-F970-1A02-52423E67E7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55803617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BC9298-5A30-22BD-6B5A-52050E8CA0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39B40F-04A4-648E-B6AE-D213727572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F31BABE8-C7D4-0E7C-6A21-FC627BB3189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761E0A0D-529F-21A0-8F80-B2327C190E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63B60B42-D040-ADB7-3D85-0A7FC489E6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4758877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34167B-BFFD-889C-47B0-A606695FFB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0F6A62-1B58-DDF9-705E-ECEC430FB57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60641" y="1123120"/>
            <a:ext cx="5759159" cy="52874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4875A34-3728-2F33-F803-F5AD635E90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123120"/>
            <a:ext cx="5774234" cy="52874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8" name="Date Placeholder 2">
            <a:extLst>
              <a:ext uri="{FF2B5EF4-FFF2-40B4-BE49-F238E27FC236}">
                <a16:creationId xmlns:a16="http://schemas.microsoft.com/office/drawing/2014/main" id="{3E109954-923F-C1D0-FC78-91D53B7FA67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1FF3CE71-A6DC-17BC-B907-8578B1C0A4A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9B07CA19-0A43-1D3E-2009-1474D8E046D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9804715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B347B5-B4CB-099F-24D2-F0068F5C62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2" y="365125"/>
            <a:ext cx="11685794" cy="82391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634FDE-B63A-DE9F-51C7-7464BFC9D0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57810" y="1363112"/>
            <a:ext cx="563976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2C0FE9A-AC0E-C4D7-B65E-F7B7C9E00F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78818" y="2505074"/>
            <a:ext cx="5718758" cy="39054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86C1B8F-4317-D996-AE91-DB6975339D0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363112"/>
            <a:ext cx="577423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919F8CB-CC4E-0A94-B4B0-54CEDC7658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4"/>
            <a:ext cx="5774236" cy="39054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10" name="Date Placeholder 2">
            <a:extLst>
              <a:ext uri="{FF2B5EF4-FFF2-40B4-BE49-F238E27FC236}">
                <a16:creationId xmlns:a16="http://schemas.microsoft.com/office/drawing/2014/main" id="{8CE1FF89-53F8-DB3B-928A-AF56F7972C6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11" name="Footer Placeholder 3">
            <a:extLst>
              <a:ext uri="{FF2B5EF4-FFF2-40B4-BE49-F238E27FC236}">
                <a16:creationId xmlns:a16="http://schemas.microsoft.com/office/drawing/2014/main" id="{52B80ABC-9A2C-9EF9-0B08-99BCF13E83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12" name="Slide Number Placeholder 4">
            <a:extLst>
              <a:ext uri="{FF2B5EF4-FFF2-40B4-BE49-F238E27FC236}">
                <a16:creationId xmlns:a16="http://schemas.microsoft.com/office/drawing/2014/main" id="{08F9E626-0837-AEDF-5F32-0377A1F589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0375019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95854E-0A2D-3C3C-A4F3-0BD156FB52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9EC312-13A0-2485-2F0C-1669613B0F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A8BB9F-EE7D-BE8D-DF76-76AA3EE0D1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2">
            <a:extLst>
              <a:ext uri="{FF2B5EF4-FFF2-40B4-BE49-F238E27FC236}">
                <a16:creationId xmlns:a16="http://schemas.microsoft.com/office/drawing/2014/main" id="{61FAC585-78DD-5852-8054-3903471C1F4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21406BFA-0060-7D8A-B166-F2DD2E7BBAB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3B66520F-B7A6-9221-CEB6-58450F7E4C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01497000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0E9D8-2904-CC3B-EAEA-6FA451CAE4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9B1CBD7-D841-9887-3D9D-9C2D9D0B5A2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08905C-10E6-FBB8-A063-F11DA743E0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2">
            <a:extLst>
              <a:ext uri="{FF2B5EF4-FFF2-40B4-BE49-F238E27FC236}">
                <a16:creationId xmlns:a16="http://schemas.microsoft.com/office/drawing/2014/main" id="{45DBCFBA-C2A0-434A-C47A-9C1F2E736AE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AE1F0FDC-ACBA-8102-FADD-630F5641905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0C342791-43DA-8886-F13B-FB90DA105E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46158882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0CC365-C4C9-6705-1195-35AC9E2852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90BFEC7-DA00-CAA7-6743-F9FAEA6060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4AEE6298-92E9-5538-415A-89286C3FCF5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F49D6CE2-987C-5E4F-9CFB-89BAD90A869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49112F62-DD6D-9D01-AE5B-067B3FA702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77699978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E6FE94C-A70E-BDF1-224B-E51A75C0018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491870" y="365125"/>
            <a:ext cx="2439488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AF000F4-AA6A-7E12-2291-E6731C6E2D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260642" y="384259"/>
            <a:ext cx="9161654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52A51515-43D9-3F1C-D9AF-73C6C21679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1C24BA42-81DD-F202-5B6C-1572BFADC53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25E595C8-601D-A6C3-2DB4-6838B00822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3754653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200">
                <a:latin typeface="Century Gothic" panose="020B0502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51A6C04-DAFB-8BE2-56E1-EE55271DCEF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634065"/>
            <a:ext cx="2743200" cy="223935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BB3BB5B-6676-FD1E-EA8F-178133B598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634065"/>
            <a:ext cx="4114800" cy="223935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31863C3-8575-4311-15DB-12495D24F0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634065"/>
            <a:ext cx="2743200" cy="223935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30" name="Picture Placeholder 29">
            <a:extLst>
              <a:ext uri="{FF2B5EF4-FFF2-40B4-BE49-F238E27FC236}">
                <a16:creationId xmlns:a16="http://schemas.microsoft.com/office/drawing/2014/main" id="{ABF21D82-4E45-4F40-A4D6-78B83239F37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599908" y="1474193"/>
            <a:ext cx="1090546" cy="1092186"/>
          </a:xfrm>
          <a:custGeom>
            <a:avLst/>
            <a:gdLst>
              <a:gd name="connsiteX0" fmla="*/ 545273 w 1090546"/>
              <a:gd name="connsiteY0" fmla="*/ 0 h 1092186"/>
              <a:gd name="connsiteX1" fmla="*/ 1090546 w 1090546"/>
              <a:gd name="connsiteY1" fmla="*/ 546093 h 1092186"/>
              <a:gd name="connsiteX2" fmla="*/ 545273 w 1090546"/>
              <a:gd name="connsiteY2" fmla="*/ 1092186 h 1092186"/>
              <a:gd name="connsiteX3" fmla="*/ 0 w 1090546"/>
              <a:gd name="connsiteY3" fmla="*/ 546093 h 1092186"/>
              <a:gd name="connsiteX4" fmla="*/ 545273 w 1090546"/>
              <a:gd name="connsiteY4" fmla="*/ 0 h 10921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90546" h="1092186">
                <a:moveTo>
                  <a:pt x="545273" y="0"/>
                </a:moveTo>
                <a:cubicBezTo>
                  <a:pt x="846419" y="0"/>
                  <a:pt x="1090546" y="244494"/>
                  <a:pt x="1090546" y="546093"/>
                </a:cubicBezTo>
                <a:cubicBezTo>
                  <a:pt x="1090546" y="847692"/>
                  <a:pt x="846419" y="1092186"/>
                  <a:pt x="545273" y="1092186"/>
                </a:cubicBezTo>
                <a:cubicBezTo>
                  <a:pt x="244127" y="1092186"/>
                  <a:pt x="0" y="847692"/>
                  <a:pt x="0" y="546093"/>
                </a:cubicBezTo>
                <a:cubicBezTo>
                  <a:pt x="0" y="244494"/>
                  <a:pt x="244127" y="0"/>
                  <a:pt x="545273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29" name="Picture Placeholder 28">
            <a:extLst>
              <a:ext uri="{FF2B5EF4-FFF2-40B4-BE49-F238E27FC236}">
                <a16:creationId xmlns:a16="http://schemas.microsoft.com/office/drawing/2014/main" id="{8348661E-7CF6-46D6-B5D4-EB0BF38E276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599908" y="3297206"/>
            <a:ext cx="1090546" cy="1092186"/>
          </a:xfrm>
          <a:custGeom>
            <a:avLst/>
            <a:gdLst>
              <a:gd name="connsiteX0" fmla="*/ 545273 w 1090546"/>
              <a:gd name="connsiteY0" fmla="*/ 0 h 1092186"/>
              <a:gd name="connsiteX1" fmla="*/ 1090546 w 1090546"/>
              <a:gd name="connsiteY1" fmla="*/ 546093 h 1092186"/>
              <a:gd name="connsiteX2" fmla="*/ 545273 w 1090546"/>
              <a:gd name="connsiteY2" fmla="*/ 1092186 h 1092186"/>
              <a:gd name="connsiteX3" fmla="*/ 0 w 1090546"/>
              <a:gd name="connsiteY3" fmla="*/ 546093 h 1092186"/>
              <a:gd name="connsiteX4" fmla="*/ 545273 w 1090546"/>
              <a:gd name="connsiteY4" fmla="*/ 0 h 10921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90546" h="1092186">
                <a:moveTo>
                  <a:pt x="545273" y="0"/>
                </a:moveTo>
                <a:cubicBezTo>
                  <a:pt x="846419" y="0"/>
                  <a:pt x="1090546" y="244494"/>
                  <a:pt x="1090546" y="546093"/>
                </a:cubicBezTo>
                <a:cubicBezTo>
                  <a:pt x="1090546" y="847692"/>
                  <a:pt x="846419" y="1092186"/>
                  <a:pt x="545273" y="1092186"/>
                </a:cubicBezTo>
                <a:cubicBezTo>
                  <a:pt x="244127" y="1092186"/>
                  <a:pt x="0" y="847692"/>
                  <a:pt x="0" y="546093"/>
                </a:cubicBezTo>
                <a:cubicBezTo>
                  <a:pt x="0" y="244494"/>
                  <a:pt x="244127" y="0"/>
                  <a:pt x="545273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28" name="Picture Placeholder 27">
            <a:extLst>
              <a:ext uri="{FF2B5EF4-FFF2-40B4-BE49-F238E27FC236}">
                <a16:creationId xmlns:a16="http://schemas.microsoft.com/office/drawing/2014/main" id="{E4281063-F42F-4E5F-9158-F8206007FF8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599908" y="5120219"/>
            <a:ext cx="1090546" cy="1092186"/>
          </a:xfrm>
          <a:custGeom>
            <a:avLst/>
            <a:gdLst>
              <a:gd name="connsiteX0" fmla="*/ 545273 w 1090546"/>
              <a:gd name="connsiteY0" fmla="*/ 0 h 1092186"/>
              <a:gd name="connsiteX1" fmla="*/ 1090546 w 1090546"/>
              <a:gd name="connsiteY1" fmla="*/ 546093 h 1092186"/>
              <a:gd name="connsiteX2" fmla="*/ 545273 w 1090546"/>
              <a:gd name="connsiteY2" fmla="*/ 1092186 h 1092186"/>
              <a:gd name="connsiteX3" fmla="*/ 0 w 1090546"/>
              <a:gd name="connsiteY3" fmla="*/ 546093 h 1092186"/>
              <a:gd name="connsiteX4" fmla="*/ 545273 w 1090546"/>
              <a:gd name="connsiteY4" fmla="*/ 0 h 10921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90546" h="1092186">
                <a:moveTo>
                  <a:pt x="545273" y="0"/>
                </a:moveTo>
                <a:cubicBezTo>
                  <a:pt x="846419" y="0"/>
                  <a:pt x="1090546" y="244494"/>
                  <a:pt x="1090546" y="546093"/>
                </a:cubicBezTo>
                <a:cubicBezTo>
                  <a:pt x="1090546" y="847692"/>
                  <a:pt x="846419" y="1092186"/>
                  <a:pt x="545273" y="1092186"/>
                </a:cubicBezTo>
                <a:cubicBezTo>
                  <a:pt x="244127" y="1092186"/>
                  <a:pt x="0" y="847692"/>
                  <a:pt x="0" y="546093"/>
                </a:cubicBezTo>
                <a:cubicBezTo>
                  <a:pt x="0" y="244494"/>
                  <a:pt x="244127" y="0"/>
                  <a:pt x="545273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27" name="Picture Placeholder 26">
            <a:extLst>
              <a:ext uri="{FF2B5EF4-FFF2-40B4-BE49-F238E27FC236}">
                <a16:creationId xmlns:a16="http://schemas.microsoft.com/office/drawing/2014/main" id="{38B81530-2066-4151-9567-1CBC978C312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500182" y="5120219"/>
            <a:ext cx="1090546" cy="1092186"/>
          </a:xfrm>
          <a:custGeom>
            <a:avLst/>
            <a:gdLst>
              <a:gd name="connsiteX0" fmla="*/ 545273 w 1090546"/>
              <a:gd name="connsiteY0" fmla="*/ 0 h 1092186"/>
              <a:gd name="connsiteX1" fmla="*/ 1090546 w 1090546"/>
              <a:gd name="connsiteY1" fmla="*/ 546093 h 1092186"/>
              <a:gd name="connsiteX2" fmla="*/ 545273 w 1090546"/>
              <a:gd name="connsiteY2" fmla="*/ 1092186 h 1092186"/>
              <a:gd name="connsiteX3" fmla="*/ 0 w 1090546"/>
              <a:gd name="connsiteY3" fmla="*/ 546093 h 1092186"/>
              <a:gd name="connsiteX4" fmla="*/ 545273 w 1090546"/>
              <a:gd name="connsiteY4" fmla="*/ 0 h 10921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90546" h="1092186">
                <a:moveTo>
                  <a:pt x="545273" y="0"/>
                </a:moveTo>
                <a:cubicBezTo>
                  <a:pt x="846419" y="0"/>
                  <a:pt x="1090546" y="244494"/>
                  <a:pt x="1090546" y="546093"/>
                </a:cubicBezTo>
                <a:cubicBezTo>
                  <a:pt x="1090546" y="847692"/>
                  <a:pt x="846419" y="1092186"/>
                  <a:pt x="545273" y="1092186"/>
                </a:cubicBezTo>
                <a:cubicBezTo>
                  <a:pt x="244127" y="1092186"/>
                  <a:pt x="0" y="847692"/>
                  <a:pt x="0" y="546093"/>
                </a:cubicBezTo>
                <a:cubicBezTo>
                  <a:pt x="0" y="244494"/>
                  <a:pt x="244127" y="0"/>
                  <a:pt x="545273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26" name="Picture Placeholder 25">
            <a:extLst>
              <a:ext uri="{FF2B5EF4-FFF2-40B4-BE49-F238E27FC236}">
                <a16:creationId xmlns:a16="http://schemas.microsoft.com/office/drawing/2014/main" id="{F03607F5-0E06-409C-AEFD-79AC1DF9F4C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500182" y="3297206"/>
            <a:ext cx="1090546" cy="1092186"/>
          </a:xfrm>
          <a:custGeom>
            <a:avLst/>
            <a:gdLst>
              <a:gd name="connsiteX0" fmla="*/ 545273 w 1090546"/>
              <a:gd name="connsiteY0" fmla="*/ 0 h 1092186"/>
              <a:gd name="connsiteX1" fmla="*/ 1090546 w 1090546"/>
              <a:gd name="connsiteY1" fmla="*/ 546093 h 1092186"/>
              <a:gd name="connsiteX2" fmla="*/ 545273 w 1090546"/>
              <a:gd name="connsiteY2" fmla="*/ 1092186 h 1092186"/>
              <a:gd name="connsiteX3" fmla="*/ 0 w 1090546"/>
              <a:gd name="connsiteY3" fmla="*/ 546093 h 1092186"/>
              <a:gd name="connsiteX4" fmla="*/ 545273 w 1090546"/>
              <a:gd name="connsiteY4" fmla="*/ 0 h 10921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90546" h="1092186">
                <a:moveTo>
                  <a:pt x="545273" y="0"/>
                </a:moveTo>
                <a:cubicBezTo>
                  <a:pt x="846419" y="0"/>
                  <a:pt x="1090546" y="244494"/>
                  <a:pt x="1090546" y="546093"/>
                </a:cubicBezTo>
                <a:cubicBezTo>
                  <a:pt x="1090546" y="847692"/>
                  <a:pt x="846419" y="1092186"/>
                  <a:pt x="545273" y="1092186"/>
                </a:cubicBezTo>
                <a:cubicBezTo>
                  <a:pt x="244127" y="1092186"/>
                  <a:pt x="0" y="847692"/>
                  <a:pt x="0" y="546093"/>
                </a:cubicBezTo>
                <a:cubicBezTo>
                  <a:pt x="0" y="244494"/>
                  <a:pt x="244127" y="0"/>
                  <a:pt x="545273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id="{F9FDACAE-FEF3-4E85-97CF-69A96E6E938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2500182" y="1474193"/>
            <a:ext cx="1090546" cy="1092186"/>
          </a:xfrm>
          <a:custGeom>
            <a:avLst/>
            <a:gdLst>
              <a:gd name="connsiteX0" fmla="*/ 545273 w 1090546"/>
              <a:gd name="connsiteY0" fmla="*/ 0 h 1092186"/>
              <a:gd name="connsiteX1" fmla="*/ 1090546 w 1090546"/>
              <a:gd name="connsiteY1" fmla="*/ 546093 h 1092186"/>
              <a:gd name="connsiteX2" fmla="*/ 545273 w 1090546"/>
              <a:gd name="connsiteY2" fmla="*/ 1092186 h 1092186"/>
              <a:gd name="connsiteX3" fmla="*/ 0 w 1090546"/>
              <a:gd name="connsiteY3" fmla="*/ 546093 h 1092186"/>
              <a:gd name="connsiteX4" fmla="*/ 545273 w 1090546"/>
              <a:gd name="connsiteY4" fmla="*/ 0 h 10921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90546" h="1092186">
                <a:moveTo>
                  <a:pt x="545273" y="0"/>
                </a:moveTo>
                <a:cubicBezTo>
                  <a:pt x="846419" y="0"/>
                  <a:pt x="1090546" y="244494"/>
                  <a:pt x="1090546" y="546093"/>
                </a:cubicBezTo>
                <a:cubicBezTo>
                  <a:pt x="1090546" y="847692"/>
                  <a:pt x="846419" y="1092186"/>
                  <a:pt x="545273" y="1092186"/>
                </a:cubicBezTo>
                <a:cubicBezTo>
                  <a:pt x="244127" y="1092186"/>
                  <a:pt x="0" y="847692"/>
                  <a:pt x="0" y="546093"/>
                </a:cubicBezTo>
                <a:cubicBezTo>
                  <a:pt x="0" y="244494"/>
                  <a:pt x="244127" y="0"/>
                  <a:pt x="545273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88665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19" descr="A dna strand with dots and lines&#10;&#10;Description automatically generated">
            <a:extLst>
              <a:ext uri="{FF2B5EF4-FFF2-40B4-BE49-F238E27FC236}">
                <a16:creationId xmlns:a16="http://schemas.microsoft.com/office/drawing/2014/main" id="{1BF65414-6DCB-EBA9-3A53-C4F8B6A969E6}"/>
              </a:ext>
            </a:extLst>
          </p:cNvPr>
          <p:cNvPicPr>
            <a:picLocks noChangeAspect="1"/>
          </p:cNvPicPr>
          <p:nvPr userDrawn="1"/>
        </p:nvPicPr>
        <p:blipFill>
          <a:blip r:embed="rId2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Rectangle: Top Corners Rounded 4">
            <a:extLst>
              <a:ext uri="{FF2B5EF4-FFF2-40B4-BE49-F238E27FC236}">
                <a16:creationId xmlns:a16="http://schemas.microsoft.com/office/drawing/2014/main" id="{408647E6-600A-3941-6B0D-C2F7CBE35D7E}"/>
              </a:ext>
            </a:extLst>
          </p:cNvPr>
          <p:cNvSpPr/>
          <p:nvPr userDrawn="1"/>
        </p:nvSpPr>
        <p:spPr>
          <a:xfrm>
            <a:off x="245564" y="288235"/>
            <a:ext cx="11685793" cy="6569765"/>
          </a:xfrm>
          <a:prstGeom prst="round2SameRect">
            <a:avLst>
              <a:gd name="adj1" fmla="val 3808"/>
              <a:gd name="adj2" fmla="val 0"/>
            </a:avLst>
          </a:prstGeom>
          <a:solidFill>
            <a:schemeClr val="bg2">
              <a:alpha val="9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2E9BA02-9B20-66D7-400D-EECC594002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1" y="168964"/>
            <a:ext cx="11685793" cy="8909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BCE767-9725-C501-6695-379026A6DC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0641" y="1123124"/>
            <a:ext cx="11685793" cy="52874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735222D4-B3E8-076E-99F2-E783964E62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70ABAB5A-5628-AECF-E44C-C343659D470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/>
              <a:t>www.yourwebsite.com</a:t>
            </a:r>
            <a:endParaRPr lang="en-US" dirty="0"/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329E895F-8B99-6342-CC61-6F21E31B280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/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9906934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703" r:id="rId3"/>
    <p:sldLayoutId id="2147483718" r:id="rId4"/>
    <p:sldLayoutId id="2147483715" r:id="rId5"/>
    <p:sldLayoutId id="2147483714" r:id="rId6"/>
    <p:sldLayoutId id="2147483712" r:id="rId7"/>
    <p:sldLayoutId id="2147483711" r:id="rId8"/>
    <p:sldLayoutId id="2147483710" r:id="rId9"/>
    <p:sldLayoutId id="2147483709" r:id="rId10"/>
    <p:sldLayoutId id="2147483716" r:id="rId11"/>
    <p:sldLayoutId id="2147483708" r:id="rId12"/>
    <p:sldLayoutId id="2147483707" r:id="rId13"/>
    <p:sldLayoutId id="2147483706" r:id="rId14"/>
    <p:sldLayoutId id="2147483705" r:id="rId15"/>
    <p:sldLayoutId id="2147483702" r:id="rId16"/>
    <p:sldLayoutId id="2147483701" r:id="rId17"/>
    <p:sldLayoutId id="2147483677" r:id="rId18"/>
    <p:sldLayoutId id="2147483678" r:id="rId19"/>
    <p:sldLayoutId id="2147483679" r:id="rId20"/>
    <p:sldLayoutId id="2147483683" r:id="rId21"/>
    <p:sldLayoutId id="2147483684" r:id="rId22"/>
    <p:sldLayoutId id="2147483685" r:id="rId23"/>
    <p:sldLayoutId id="2147483686" r:id="rId24"/>
    <p:sldLayoutId id="2147483717" r:id="rId25"/>
  </p:sldLayoutIdLst>
  <p:hf hd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accent1"/>
          </a:solidFill>
          <a:latin typeface="+mj-lt"/>
          <a:ea typeface="Cascadia Code" panose="020B0609020000020004" pitchFamily="49" charset="0"/>
          <a:cs typeface="Aharoni" panose="02010803020104030203" pitchFamily="2" charset="-79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Placeholder 19" descr="A dna strand with dots and lines&#10;&#10;Description automatically generated">
            <a:extLst>
              <a:ext uri="{FF2B5EF4-FFF2-40B4-BE49-F238E27FC236}">
                <a16:creationId xmlns:a16="http://schemas.microsoft.com/office/drawing/2014/main" id="{F5CC4E8B-C46A-DBE6-6739-F122A11D2C5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8E5F4B4A-B5E6-85D7-9A0D-57182BC6683C}"/>
              </a:ext>
            </a:extLst>
          </p:cNvPr>
          <p:cNvSpPr/>
          <p:nvPr/>
        </p:nvSpPr>
        <p:spPr>
          <a:xfrm>
            <a:off x="4100945" y="4332964"/>
            <a:ext cx="8091055" cy="2122823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bg2">
                  <a:alpha val="49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00480DD8-2195-834A-F1DA-E9FC9CA685C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24944" y="5982004"/>
            <a:ext cx="6321491" cy="474978"/>
          </a:xfrm>
        </p:spPr>
        <p:txBody>
          <a:bodyPr>
            <a:normAutofit/>
          </a:bodyPr>
          <a:lstStyle/>
          <a:p>
            <a:r>
              <a:rPr lang="en-CA" sz="1800" b="0" spc="300" dirty="0">
                <a:latin typeface="+mj-lt"/>
              </a:rPr>
              <a:t>Presenter Name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126CA6BB-5A38-C220-EEFF-ED366095D974}"/>
              </a:ext>
            </a:extLst>
          </p:cNvPr>
          <p:cNvSpPr/>
          <p:nvPr/>
        </p:nvSpPr>
        <p:spPr>
          <a:xfrm flipH="1">
            <a:off x="761951" y="1389163"/>
            <a:ext cx="930508" cy="930508"/>
          </a:xfrm>
          <a:prstGeom prst="ellipse">
            <a:avLst/>
          </a:prstGeom>
          <a:solidFill>
            <a:schemeClr val="accent2">
              <a:alpha val="6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1C0CBC2A-1A0F-6F71-6096-BD64B083BDB3}"/>
              </a:ext>
            </a:extLst>
          </p:cNvPr>
          <p:cNvSpPr/>
          <p:nvPr/>
        </p:nvSpPr>
        <p:spPr>
          <a:xfrm rot="5400000" flipH="1" flipV="1">
            <a:off x="10745811" y="-414350"/>
            <a:ext cx="709528" cy="1538227"/>
          </a:xfrm>
          <a:custGeom>
            <a:avLst/>
            <a:gdLst>
              <a:gd name="connsiteX0" fmla="*/ 709528 w 709528"/>
              <a:gd name="connsiteY0" fmla="*/ 0 h 1538227"/>
              <a:gd name="connsiteX1" fmla="*/ 709528 w 709528"/>
              <a:gd name="connsiteY1" fmla="*/ 1538227 h 1538227"/>
              <a:gd name="connsiteX2" fmla="*/ 693321 w 709528"/>
              <a:gd name="connsiteY2" fmla="*/ 1537408 h 1538227"/>
              <a:gd name="connsiteX3" fmla="*/ 0 w 709528"/>
              <a:gd name="connsiteY3" fmla="*/ 769113 h 1538227"/>
              <a:gd name="connsiteX4" fmla="*/ 693321 w 709528"/>
              <a:gd name="connsiteY4" fmla="*/ 818 h 1538227"/>
              <a:gd name="connsiteX5" fmla="*/ 709528 w 709528"/>
              <a:gd name="connsiteY5" fmla="*/ 0 h 15382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09528" h="1538227">
                <a:moveTo>
                  <a:pt x="709528" y="0"/>
                </a:moveTo>
                <a:lnTo>
                  <a:pt x="709528" y="1538227"/>
                </a:lnTo>
                <a:lnTo>
                  <a:pt x="693321" y="1537408"/>
                </a:lnTo>
                <a:cubicBezTo>
                  <a:pt x="303892" y="1497860"/>
                  <a:pt x="0" y="1168976"/>
                  <a:pt x="0" y="769113"/>
                </a:cubicBezTo>
                <a:cubicBezTo>
                  <a:pt x="0" y="369251"/>
                  <a:pt x="303892" y="40367"/>
                  <a:pt x="693321" y="818"/>
                </a:cubicBezTo>
                <a:lnTo>
                  <a:pt x="709528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7B5FB93-E26C-EA36-AFAB-17C3CB18D5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24945" y="4421115"/>
            <a:ext cx="6321491" cy="1476904"/>
          </a:xfrm>
        </p:spPr>
        <p:txBody>
          <a:bodyPr>
            <a:noAutofit/>
          </a:bodyPr>
          <a:lstStyle/>
          <a:p>
            <a:r>
              <a:rPr lang="en-US" sz="4000" i="0" dirty="0">
                <a:solidFill>
                  <a:srgbClr val="000000"/>
                </a:solidFill>
                <a:effectLst/>
              </a:rPr>
              <a:t>Free Genetics and DNA Test PowerPoint Template</a:t>
            </a:r>
            <a:endParaRPr lang="en-CA" sz="23900" dirty="0">
              <a:solidFill>
                <a:schemeClr val="tx2">
                  <a:lumMod val="85000"/>
                  <a:lumOff val="15000"/>
                </a:schemeClr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382700B-B3E5-8994-8701-4465E51A67A4}"/>
              </a:ext>
            </a:extLst>
          </p:cNvPr>
          <p:cNvGrpSpPr/>
          <p:nvPr/>
        </p:nvGrpSpPr>
        <p:grpSpPr>
          <a:xfrm rot="16200000">
            <a:off x="10123085" y="2708757"/>
            <a:ext cx="1595595" cy="533888"/>
            <a:chOff x="4844307" y="5029935"/>
            <a:chExt cx="1595595" cy="533888"/>
          </a:xfrm>
          <a:solidFill>
            <a:schemeClr val="bg2"/>
          </a:solidFill>
        </p:grpSpPr>
        <p:sp>
          <p:nvSpPr>
            <p:cNvPr id="29" name="Google Shape;12;p2">
              <a:extLst>
                <a:ext uri="{FF2B5EF4-FFF2-40B4-BE49-F238E27FC236}">
                  <a16:creationId xmlns:a16="http://schemas.microsoft.com/office/drawing/2014/main" id="{AE8BFE56-561A-FB87-627C-E05FA51EF58E}"/>
                </a:ext>
              </a:extLst>
            </p:cNvPr>
            <p:cNvSpPr/>
            <p:nvPr/>
          </p:nvSpPr>
          <p:spPr>
            <a:xfrm>
              <a:off x="4844307" y="5243906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608"/>
                  </a:moveTo>
                  <a:cubicBezTo>
                    <a:pt x="83609" y="64398"/>
                    <a:pt x="65136" y="82871"/>
                    <a:pt x="42353" y="82871"/>
                  </a:cubicBezTo>
                  <a:cubicBezTo>
                    <a:pt x="19556" y="82871"/>
                    <a:pt x="1090" y="64398"/>
                    <a:pt x="1090" y="41608"/>
                  </a:cubicBezTo>
                  <a:cubicBezTo>
                    <a:pt x="1090" y="18824"/>
                    <a:pt x="19556" y="352"/>
                    <a:pt x="42353" y="352"/>
                  </a:cubicBezTo>
                  <a:cubicBezTo>
                    <a:pt x="65136" y="352"/>
                    <a:pt x="83609" y="18824"/>
                    <a:pt x="83609" y="4160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" name="Google Shape;13;p2">
              <a:extLst>
                <a:ext uri="{FF2B5EF4-FFF2-40B4-BE49-F238E27FC236}">
                  <a16:creationId xmlns:a16="http://schemas.microsoft.com/office/drawing/2014/main" id="{2D7DB006-E9F1-6482-4D6A-D2069CEF7B95}"/>
                </a:ext>
              </a:extLst>
            </p:cNvPr>
            <p:cNvSpPr/>
            <p:nvPr/>
          </p:nvSpPr>
          <p:spPr>
            <a:xfrm>
              <a:off x="5069432" y="5476572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724"/>
                  </a:moveTo>
                  <a:cubicBezTo>
                    <a:pt x="83609" y="64514"/>
                    <a:pt x="65136" y="82980"/>
                    <a:pt x="42353" y="82980"/>
                  </a:cubicBezTo>
                  <a:cubicBezTo>
                    <a:pt x="19556" y="82980"/>
                    <a:pt x="1090" y="64514"/>
                    <a:pt x="1090" y="41724"/>
                  </a:cubicBezTo>
                  <a:cubicBezTo>
                    <a:pt x="1090" y="18934"/>
                    <a:pt x="19556" y="462"/>
                    <a:pt x="42353" y="462"/>
                  </a:cubicBezTo>
                  <a:cubicBezTo>
                    <a:pt x="65136" y="462"/>
                    <a:pt x="83609" y="18934"/>
                    <a:pt x="83609" y="4172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" name="Google Shape;14;p2">
              <a:extLst>
                <a:ext uri="{FF2B5EF4-FFF2-40B4-BE49-F238E27FC236}">
                  <a16:creationId xmlns:a16="http://schemas.microsoft.com/office/drawing/2014/main" id="{B7D8EEE6-92CE-E8F7-FC6B-B03A6AE61235}"/>
                </a:ext>
              </a:extLst>
            </p:cNvPr>
            <p:cNvSpPr/>
            <p:nvPr/>
          </p:nvSpPr>
          <p:spPr>
            <a:xfrm>
              <a:off x="5062437" y="5243906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608"/>
                  </a:moveTo>
                  <a:cubicBezTo>
                    <a:pt x="83711" y="64398"/>
                    <a:pt x="65233" y="82871"/>
                    <a:pt x="42449" y="82871"/>
                  </a:cubicBezTo>
                  <a:cubicBezTo>
                    <a:pt x="19665" y="82871"/>
                    <a:pt x="1193" y="64398"/>
                    <a:pt x="1193" y="41608"/>
                  </a:cubicBezTo>
                  <a:cubicBezTo>
                    <a:pt x="1193" y="18824"/>
                    <a:pt x="19665" y="352"/>
                    <a:pt x="42449" y="352"/>
                  </a:cubicBezTo>
                  <a:cubicBezTo>
                    <a:pt x="65233" y="352"/>
                    <a:pt x="83711" y="18824"/>
                    <a:pt x="83711" y="4160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" name="Google Shape;15;p2">
              <a:extLst>
                <a:ext uri="{FF2B5EF4-FFF2-40B4-BE49-F238E27FC236}">
                  <a16:creationId xmlns:a16="http://schemas.microsoft.com/office/drawing/2014/main" id="{5978082D-2F40-41AF-0C7A-A466298F2BE8}"/>
                </a:ext>
              </a:extLst>
            </p:cNvPr>
            <p:cNvSpPr/>
            <p:nvPr/>
          </p:nvSpPr>
          <p:spPr>
            <a:xfrm>
              <a:off x="5287562" y="5476572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724"/>
                  </a:moveTo>
                  <a:cubicBezTo>
                    <a:pt x="83711" y="64514"/>
                    <a:pt x="65233" y="82980"/>
                    <a:pt x="42449" y="82980"/>
                  </a:cubicBezTo>
                  <a:cubicBezTo>
                    <a:pt x="19665" y="82980"/>
                    <a:pt x="1193" y="64514"/>
                    <a:pt x="1193" y="41724"/>
                  </a:cubicBezTo>
                  <a:cubicBezTo>
                    <a:pt x="1193" y="18934"/>
                    <a:pt x="19665" y="462"/>
                    <a:pt x="42449" y="462"/>
                  </a:cubicBezTo>
                  <a:cubicBezTo>
                    <a:pt x="65233" y="462"/>
                    <a:pt x="83711" y="18934"/>
                    <a:pt x="83711" y="4172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" name="Google Shape;16;p2">
              <a:extLst>
                <a:ext uri="{FF2B5EF4-FFF2-40B4-BE49-F238E27FC236}">
                  <a16:creationId xmlns:a16="http://schemas.microsoft.com/office/drawing/2014/main" id="{48D7C7E3-BE0E-FF47-9F3C-88FB8F288654}"/>
                </a:ext>
              </a:extLst>
            </p:cNvPr>
            <p:cNvSpPr/>
            <p:nvPr/>
          </p:nvSpPr>
          <p:spPr>
            <a:xfrm>
              <a:off x="5266017" y="5243906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608"/>
                  </a:moveTo>
                  <a:cubicBezTo>
                    <a:pt x="83807" y="64398"/>
                    <a:pt x="65342" y="82871"/>
                    <a:pt x="42551" y="82871"/>
                  </a:cubicBezTo>
                  <a:cubicBezTo>
                    <a:pt x="19761" y="82871"/>
                    <a:pt x="1289" y="64398"/>
                    <a:pt x="1289" y="41608"/>
                  </a:cubicBezTo>
                  <a:cubicBezTo>
                    <a:pt x="1289" y="18824"/>
                    <a:pt x="19761" y="352"/>
                    <a:pt x="42551" y="352"/>
                  </a:cubicBezTo>
                  <a:cubicBezTo>
                    <a:pt x="65342" y="352"/>
                    <a:pt x="83807" y="18824"/>
                    <a:pt x="83807" y="4160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" name="Google Shape;17;p2">
              <a:extLst>
                <a:ext uri="{FF2B5EF4-FFF2-40B4-BE49-F238E27FC236}">
                  <a16:creationId xmlns:a16="http://schemas.microsoft.com/office/drawing/2014/main" id="{90FE7719-AA26-D94F-FC09-EE83313DD7C1}"/>
                </a:ext>
              </a:extLst>
            </p:cNvPr>
            <p:cNvSpPr/>
            <p:nvPr/>
          </p:nvSpPr>
          <p:spPr>
            <a:xfrm>
              <a:off x="5491141" y="5476572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724"/>
                  </a:moveTo>
                  <a:cubicBezTo>
                    <a:pt x="83807" y="64514"/>
                    <a:pt x="65342" y="82980"/>
                    <a:pt x="42551" y="82980"/>
                  </a:cubicBezTo>
                  <a:cubicBezTo>
                    <a:pt x="19761" y="82980"/>
                    <a:pt x="1289" y="64514"/>
                    <a:pt x="1289" y="41724"/>
                  </a:cubicBezTo>
                  <a:cubicBezTo>
                    <a:pt x="1289" y="18934"/>
                    <a:pt x="19761" y="462"/>
                    <a:pt x="42551" y="462"/>
                  </a:cubicBezTo>
                  <a:cubicBezTo>
                    <a:pt x="65342" y="462"/>
                    <a:pt x="83807" y="18934"/>
                    <a:pt x="83807" y="4172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" name="Google Shape;18;p2">
              <a:extLst>
                <a:ext uri="{FF2B5EF4-FFF2-40B4-BE49-F238E27FC236}">
                  <a16:creationId xmlns:a16="http://schemas.microsoft.com/office/drawing/2014/main" id="{CD95B41E-FCA0-FEF0-11FA-64C339047922}"/>
                </a:ext>
              </a:extLst>
            </p:cNvPr>
            <p:cNvSpPr/>
            <p:nvPr/>
          </p:nvSpPr>
          <p:spPr>
            <a:xfrm>
              <a:off x="5484147" y="5243906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608"/>
                  </a:moveTo>
                  <a:cubicBezTo>
                    <a:pt x="83917" y="64398"/>
                    <a:pt x="65438" y="82871"/>
                    <a:pt x="42654" y="82871"/>
                  </a:cubicBezTo>
                  <a:cubicBezTo>
                    <a:pt x="19870" y="82871"/>
                    <a:pt x="1392" y="64398"/>
                    <a:pt x="1392" y="41608"/>
                  </a:cubicBezTo>
                  <a:cubicBezTo>
                    <a:pt x="1392" y="18824"/>
                    <a:pt x="19870" y="352"/>
                    <a:pt x="42654" y="352"/>
                  </a:cubicBezTo>
                  <a:cubicBezTo>
                    <a:pt x="65438" y="352"/>
                    <a:pt x="83917" y="18824"/>
                    <a:pt x="83917" y="4160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" name="Google Shape;19;p2">
              <a:extLst>
                <a:ext uri="{FF2B5EF4-FFF2-40B4-BE49-F238E27FC236}">
                  <a16:creationId xmlns:a16="http://schemas.microsoft.com/office/drawing/2014/main" id="{B7E5FF35-58B6-5F42-1AFA-80046616E6B4}"/>
                </a:ext>
              </a:extLst>
            </p:cNvPr>
            <p:cNvSpPr/>
            <p:nvPr/>
          </p:nvSpPr>
          <p:spPr>
            <a:xfrm>
              <a:off x="5709272" y="5476572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724"/>
                  </a:moveTo>
                  <a:cubicBezTo>
                    <a:pt x="83917" y="64514"/>
                    <a:pt x="65438" y="82980"/>
                    <a:pt x="42654" y="82980"/>
                  </a:cubicBezTo>
                  <a:cubicBezTo>
                    <a:pt x="19870" y="82980"/>
                    <a:pt x="1392" y="64514"/>
                    <a:pt x="1392" y="41724"/>
                  </a:cubicBezTo>
                  <a:cubicBezTo>
                    <a:pt x="1392" y="18934"/>
                    <a:pt x="19870" y="462"/>
                    <a:pt x="42654" y="462"/>
                  </a:cubicBezTo>
                  <a:cubicBezTo>
                    <a:pt x="65438" y="462"/>
                    <a:pt x="83917" y="18934"/>
                    <a:pt x="83917" y="4172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" name="Google Shape;12;p2">
              <a:extLst>
                <a:ext uri="{FF2B5EF4-FFF2-40B4-BE49-F238E27FC236}">
                  <a16:creationId xmlns:a16="http://schemas.microsoft.com/office/drawing/2014/main" id="{008B0692-4A0D-8FFE-2445-CA86203FA46D}"/>
                </a:ext>
              </a:extLst>
            </p:cNvPr>
            <p:cNvSpPr/>
            <p:nvPr/>
          </p:nvSpPr>
          <p:spPr>
            <a:xfrm>
              <a:off x="5487680" y="5029935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608"/>
                  </a:moveTo>
                  <a:cubicBezTo>
                    <a:pt x="83609" y="64398"/>
                    <a:pt x="65136" y="82871"/>
                    <a:pt x="42353" y="82871"/>
                  </a:cubicBezTo>
                  <a:cubicBezTo>
                    <a:pt x="19556" y="82871"/>
                    <a:pt x="1090" y="64398"/>
                    <a:pt x="1090" y="41608"/>
                  </a:cubicBezTo>
                  <a:cubicBezTo>
                    <a:pt x="1090" y="18824"/>
                    <a:pt x="19556" y="352"/>
                    <a:pt x="42353" y="352"/>
                  </a:cubicBezTo>
                  <a:cubicBezTo>
                    <a:pt x="65136" y="352"/>
                    <a:pt x="83609" y="18824"/>
                    <a:pt x="83609" y="4160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" name="Google Shape;13;p2">
              <a:extLst>
                <a:ext uri="{FF2B5EF4-FFF2-40B4-BE49-F238E27FC236}">
                  <a16:creationId xmlns:a16="http://schemas.microsoft.com/office/drawing/2014/main" id="{789A0543-13B2-D02A-2EB9-A26E2673CE4D}"/>
                </a:ext>
              </a:extLst>
            </p:cNvPr>
            <p:cNvSpPr/>
            <p:nvPr/>
          </p:nvSpPr>
          <p:spPr>
            <a:xfrm>
              <a:off x="5712805" y="5262601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724"/>
                  </a:moveTo>
                  <a:cubicBezTo>
                    <a:pt x="83609" y="64514"/>
                    <a:pt x="65136" y="82980"/>
                    <a:pt x="42353" y="82980"/>
                  </a:cubicBezTo>
                  <a:cubicBezTo>
                    <a:pt x="19556" y="82980"/>
                    <a:pt x="1090" y="64514"/>
                    <a:pt x="1090" y="41724"/>
                  </a:cubicBezTo>
                  <a:cubicBezTo>
                    <a:pt x="1090" y="18934"/>
                    <a:pt x="19556" y="462"/>
                    <a:pt x="42353" y="462"/>
                  </a:cubicBezTo>
                  <a:cubicBezTo>
                    <a:pt x="65136" y="462"/>
                    <a:pt x="83609" y="18934"/>
                    <a:pt x="83609" y="4172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" name="Google Shape;14;p2">
              <a:extLst>
                <a:ext uri="{FF2B5EF4-FFF2-40B4-BE49-F238E27FC236}">
                  <a16:creationId xmlns:a16="http://schemas.microsoft.com/office/drawing/2014/main" id="{2A5A3B81-ACC6-C434-B514-AF5FA4E6BBE1}"/>
                </a:ext>
              </a:extLst>
            </p:cNvPr>
            <p:cNvSpPr/>
            <p:nvPr/>
          </p:nvSpPr>
          <p:spPr>
            <a:xfrm>
              <a:off x="5705810" y="5029935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608"/>
                  </a:moveTo>
                  <a:cubicBezTo>
                    <a:pt x="83711" y="64398"/>
                    <a:pt x="65233" y="82871"/>
                    <a:pt x="42449" y="82871"/>
                  </a:cubicBezTo>
                  <a:cubicBezTo>
                    <a:pt x="19665" y="82871"/>
                    <a:pt x="1193" y="64398"/>
                    <a:pt x="1193" y="41608"/>
                  </a:cubicBezTo>
                  <a:cubicBezTo>
                    <a:pt x="1193" y="18824"/>
                    <a:pt x="19665" y="352"/>
                    <a:pt x="42449" y="352"/>
                  </a:cubicBezTo>
                  <a:cubicBezTo>
                    <a:pt x="65233" y="352"/>
                    <a:pt x="83711" y="18824"/>
                    <a:pt x="83711" y="4160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" name="Google Shape;15;p2">
              <a:extLst>
                <a:ext uri="{FF2B5EF4-FFF2-40B4-BE49-F238E27FC236}">
                  <a16:creationId xmlns:a16="http://schemas.microsoft.com/office/drawing/2014/main" id="{9CC8A713-D743-A866-B21A-165AE7B8CED4}"/>
                </a:ext>
              </a:extLst>
            </p:cNvPr>
            <p:cNvSpPr/>
            <p:nvPr/>
          </p:nvSpPr>
          <p:spPr>
            <a:xfrm>
              <a:off x="5930935" y="5262601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724"/>
                  </a:moveTo>
                  <a:cubicBezTo>
                    <a:pt x="83711" y="64514"/>
                    <a:pt x="65233" y="82980"/>
                    <a:pt x="42449" y="82980"/>
                  </a:cubicBezTo>
                  <a:cubicBezTo>
                    <a:pt x="19665" y="82980"/>
                    <a:pt x="1193" y="64514"/>
                    <a:pt x="1193" y="41724"/>
                  </a:cubicBezTo>
                  <a:cubicBezTo>
                    <a:pt x="1193" y="18934"/>
                    <a:pt x="19665" y="462"/>
                    <a:pt x="42449" y="462"/>
                  </a:cubicBezTo>
                  <a:cubicBezTo>
                    <a:pt x="65233" y="462"/>
                    <a:pt x="83711" y="18934"/>
                    <a:pt x="83711" y="4172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" name="Google Shape;16;p2">
              <a:extLst>
                <a:ext uri="{FF2B5EF4-FFF2-40B4-BE49-F238E27FC236}">
                  <a16:creationId xmlns:a16="http://schemas.microsoft.com/office/drawing/2014/main" id="{2114B94B-4075-138F-51BC-18237394D426}"/>
                </a:ext>
              </a:extLst>
            </p:cNvPr>
            <p:cNvSpPr/>
            <p:nvPr/>
          </p:nvSpPr>
          <p:spPr>
            <a:xfrm>
              <a:off x="5909390" y="5029935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608"/>
                  </a:moveTo>
                  <a:cubicBezTo>
                    <a:pt x="83807" y="64398"/>
                    <a:pt x="65342" y="82871"/>
                    <a:pt x="42551" y="82871"/>
                  </a:cubicBezTo>
                  <a:cubicBezTo>
                    <a:pt x="19761" y="82871"/>
                    <a:pt x="1289" y="64398"/>
                    <a:pt x="1289" y="41608"/>
                  </a:cubicBezTo>
                  <a:cubicBezTo>
                    <a:pt x="1289" y="18824"/>
                    <a:pt x="19761" y="352"/>
                    <a:pt x="42551" y="352"/>
                  </a:cubicBezTo>
                  <a:cubicBezTo>
                    <a:pt x="65342" y="352"/>
                    <a:pt x="83807" y="18824"/>
                    <a:pt x="83807" y="4160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" name="Google Shape;17;p2">
              <a:extLst>
                <a:ext uri="{FF2B5EF4-FFF2-40B4-BE49-F238E27FC236}">
                  <a16:creationId xmlns:a16="http://schemas.microsoft.com/office/drawing/2014/main" id="{0B8FE703-C190-2CBF-66DA-D82CEF4BBD21}"/>
                </a:ext>
              </a:extLst>
            </p:cNvPr>
            <p:cNvSpPr/>
            <p:nvPr/>
          </p:nvSpPr>
          <p:spPr>
            <a:xfrm>
              <a:off x="6134514" y="5262601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724"/>
                  </a:moveTo>
                  <a:cubicBezTo>
                    <a:pt x="83807" y="64514"/>
                    <a:pt x="65342" y="82980"/>
                    <a:pt x="42551" y="82980"/>
                  </a:cubicBezTo>
                  <a:cubicBezTo>
                    <a:pt x="19761" y="82980"/>
                    <a:pt x="1289" y="64514"/>
                    <a:pt x="1289" y="41724"/>
                  </a:cubicBezTo>
                  <a:cubicBezTo>
                    <a:pt x="1289" y="18934"/>
                    <a:pt x="19761" y="462"/>
                    <a:pt x="42551" y="462"/>
                  </a:cubicBezTo>
                  <a:cubicBezTo>
                    <a:pt x="65342" y="462"/>
                    <a:pt x="83807" y="18934"/>
                    <a:pt x="83807" y="4172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" name="Google Shape;18;p2">
              <a:extLst>
                <a:ext uri="{FF2B5EF4-FFF2-40B4-BE49-F238E27FC236}">
                  <a16:creationId xmlns:a16="http://schemas.microsoft.com/office/drawing/2014/main" id="{E993232E-0324-99E4-0BDB-2175EDAF2FEB}"/>
                </a:ext>
              </a:extLst>
            </p:cNvPr>
            <p:cNvSpPr/>
            <p:nvPr/>
          </p:nvSpPr>
          <p:spPr>
            <a:xfrm>
              <a:off x="6127520" y="5029935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608"/>
                  </a:moveTo>
                  <a:cubicBezTo>
                    <a:pt x="83917" y="64398"/>
                    <a:pt x="65438" y="82871"/>
                    <a:pt x="42654" y="82871"/>
                  </a:cubicBezTo>
                  <a:cubicBezTo>
                    <a:pt x="19870" y="82871"/>
                    <a:pt x="1392" y="64398"/>
                    <a:pt x="1392" y="41608"/>
                  </a:cubicBezTo>
                  <a:cubicBezTo>
                    <a:pt x="1392" y="18824"/>
                    <a:pt x="19870" y="352"/>
                    <a:pt x="42654" y="352"/>
                  </a:cubicBezTo>
                  <a:cubicBezTo>
                    <a:pt x="65438" y="352"/>
                    <a:pt x="83917" y="18824"/>
                    <a:pt x="83917" y="4160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" name="Google Shape;19;p2">
              <a:extLst>
                <a:ext uri="{FF2B5EF4-FFF2-40B4-BE49-F238E27FC236}">
                  <a16:creationId xmlns:a16="http://schemas.microsoft.com/office/drawing/2014/main" id="{1C166CF3-EDA2-5342-E6F3-A4B6F3A1FEFE}"/>
                </a:ext>
              </a:extLst>
            </p:cNvPr>
            <p:cNvSpPr/>
            <p:nvPr/>
          </p:nvSpPr>
          <p:spPr>
            <a:xfrm>
              <a:off x="6352645" y="5262601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724"/>
                  </a:moveTo>
                  <a:cubicBezTo>
                    <a:pt x="83917" y="64514"/>
                    <a:pt x="65438" y="82980"/>
                    <a:pt x="42654" y="82980"/>
                  </a:cubicBezTo>
                  <a:cubicBezTo>
                    <a:pt x="19870" y="82980"/>
                    <a:pt x="1392" y="64514"/>
                    <a:pt x="1392" y="41724"/>
                  </a:cubicBezTo>
                  <a:cubicBezTo>
                    <a:pt x="1392" y="18934"/>
                    <a:pt x="19870" y="462"/>
                    <a:pt x="42654" y="462"/>
                  </a:cubicBezTo>
                  <a:cubicBezTo>
                    <a:pt x="65438" y="462"/>
                    <a:pt x="83917" y="18934"/>
                    <a:pt x="83917" y="4172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2" name="Oval 21">
            <a:extLst>
              <a:ext uri="{FF2B5EF4-FFF2-40B4-BE49-F238E27FC236}">
                <a16:creationId xmlns:a16="http://schemas.microsoft.com/office/drawing/2014/main" id="{8E6E3E5A-8B03-22DA-611F-39EECB6AFAE9}"/>
              </a:ext>
            </a:extLst>
          </p:cNvPr>
          <p:cNvSpPr/>
          <p:nvPr/>
        </p:nvSpPr>
        <p:spPr>
          <a:xfrm flipH="1">
            <a:off x="2021754" y="632119"/>
            <a:ext cx="2051590" cy="2051588"/>
          </a:xfrm>
          <a:prstGeom prst="ellipse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  <a:effectLst>
            <a:outerShdw dist="127000" dir="2700000" algn="tl" rotWithShape="0">
              <a:prstClr val="black">
                <a:alpha val="24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6EE4B815-F934-01EF-A3F7-208D77ED80AD}"/>
              </a:ext>
            </a:extLst>
          </p:cNvPr>
          <p:cNvSpPr/>
          <p:nvPr/>
        </p:nvSpPr>
        <p:spPr>
          <a:xfrm>
            <a:off x="729727" y="2607984"/>
            <a:ext cx="1841380" cy="1841378"/>
          </a:xfrm>
          <a:prstGeom prst="ellipse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dist="127000" dir="2700000" algn="tl" rotWithShape="0">
              <a:prstClr val="black">
                <a:alpha val="24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5" name="Circle: Hollow 24">
            <a:extLst>
              <a:ext uri="{FF2B5EF4-FFF2-40B4-BE49-F238E27FC236}">
                <a16:creationId xmlns:a16="http://schemas.microsoft.com/office/drawing/2014/main" id="{E4163AC0-7FD9-65A3-707E-36462E96D2C3}"/>
              </a:ext>
            </a:extLst>
          </p:cNvPr>
          <p:cNvSpPr/>
          <p:nvPr/>
        </p:nvSpPr>
        <p:spPr>
          <a:xfrm rot="5400000" flipH="1">
            <a:off x="898659" y="4165600"/>
            <a:ext cx="483306" cy="483306"/>
          </a:xfrm>
          <a:prstGeom prst="donut">
            <a:avLst>
              <a:gd name="adj" fmla="val 28905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Google Shape;517;p30">
            <a:extLst>
              <a:ext uri="{FF2B5EF4-FFF2-40B4-BE49-F238E27FC236}">
                <a16:creationId xmlns:a16="http://schemas.microsoft.com/office/drawing/2014/main" id="{125DDF7C-3B06-94D8-234D-A57608FBA2D6}"/>
              </a:ext>
            </a:extLst>
          </p:cNvPr>
          <p:cNvSpPr/>
          <p:nvPr/>
        </p:nvSpPr>
        <p:spPr>
          <a:xfrm rot="10800000">
            <a:off x="9517115" y="2991176"/>
            <a:ext cx="265299" cy="265299"/>
          </a:xfrm>
          <a:custGeom>
            <a:avLst/>
            <a:gdLst/>
            <a:ahLst/>
            <a:cxnLst/>
            <a:rect l="l" t="t" r="r" b="b"/>
            <a:pathLst>
              <a:path w="259461" h="259461" extrusionOk="0">
                <a:moveTo>
                  <a:pt x="259461" y="87687"/>
                </a:moveTo>
                <a:lnTo>
                  <a:pt x="171774" y="87687"/>
                </a:lnTo>
                <a:lnTo>
                  <a:pt x="171774" y="0"/>
                </a:lnTo>
                <a:lnTo>
                  <a:pt x="87687" y="0"/>
                </a:lnTo>
                <a:lnTo>
                  <a:pt x="87687" y="87687"/>
                </a:lnTo>
                <a:lnTo>
                  <a:pt x="0" y="87687"/>
                </a:lnTo>
                <a:lnTo>
                  <a:pt x="0" y="171774"/>
                </a:lnTo>
                <a:lnTo>
                  <a:pt x="87687" y="171774"/>
                </a:lnTo>
                <a:lnTo>
                  <a:pt x="87687" y="259461"/>
                </a:lnTo>
                <a:lnTo>
                  <a:pt x="171774" y="259461"/>
                </a:lnTo>
                <a:lnTo>
                  <a:pt x="171774" y="171774"/>
                </a:lnTo>
                <a:lnTo>
                  <a:pt x="259461" y="17177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41834"/>
              </a:solidFill>
              <a:effectLst/>
              <a:uLnTx/>
              <a:uFillTx/>
              <a:ea typeface="Calibri"/>
              <a:cs typeface="Calibri"/>
              <a:sym typeface="Calibri"/>
            </a:endParaRPr>
          </a:p>
        </p:txBody>
      </p:sp>
      <p:sp>
        <p:nvSpPr>
          <p:cNvPr id="27" name="Google Shape;518;p30">
            <a:extLst>
              <a:ext uri="{FF2B5EF4-FFF2-40B4-BE49-F238E27FC236}">
                <a16:creationId xmlns:a16="http://schemas.microsoft.com/office/drawing/2014/main" id="{9689290B-0707-6562-1B40-0CF804B5BC75}"/>
              </a:ext>
            </a:extLst>
          </p:cNvPr>
          <p:cNvSpPr/>
          <p:nvPr/>
        </p:nvSpPr>
        <p:spPr>
          <a:xfrm rot="10800000">
            <a:off x="7122410" y="5846327"/>
            <a:ext cx="406705" cy="406705"/>
          </a:xfrm>
          <a:custGeom>
            <a:avLst/>
            <a:gdLst/>
            <a:ahLst/>
            <a:cxnLst/>
            <a:rect l="l" t="t" r="r" b="b"/>
            <a:pathLst>
              <a:path w="259461" h="259461" extrusionOk="0">
                <a:moveTo>
                  <a:pt x="259461" y="87687"/>
                </a:moveTo>
                <a:lnTo>
                  <a:pt x="171774" y="87687"/>
                </a:lnTo>
                <a:lnTo>
                  <a:pt x="171774" y="0"/>
                </a:lnTo>
                <a:lnTo>
                  <a:pt x="87687" y="0"/>
                </a:lnTo>
                <a:lnTo>
                  <a:pt x="87687" y="87687"/>
                </a:lnTo>
                <a:lnTo>
                  <a:pt x="0" y="87687"/>
                </a:lnTo>
                <a:lnTo>
                  <a:pt x="0" y="171774"/>
                </a:lnTo>
                <a:lnTo>
                  <a:pt x="87687" y="171774"/>
                </a:lnTo>
                <a:lnTo>
                  <a:pt x="87687" y="259461"/>
                </a:lnTo>
                <a:lnTo>
                  <a:pt x="171774" y="259461"/>
                </a:lnTo>
                <a:lnTo>
                  <a:pt x="171774" y="171774"/>
                </a:lnTo>
                <a:lnTo>
                  <a:pt x="259461" y="17177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41834"/>
              </a:solidFill>
              <a:effectLst/>
              <a:uLnTx/>
              <a:uFillTx/>
              <a:ea typeface="Calibri"/>
              <a:cs typeface="Calibri"/>
              <a:sym typeface="Calibri"/>
            </a:endParaRPr>
          </a:p>
        </p:txBody>
      </p:sp>
      <p:sp>
        <p:nvSpPr>
          <p:cNvPr id="45" name="Google Shape;518;p30">
            <a:extLst>
              <a:ext uri="{FF2B5EF4-FFF2-40B4-BE49-F238E27FC236}">
                <a16:creationId xmlns:a16="http://schemas.microsoft.com/office/drawing/2014/main" id="{763FE5DB-C5E5-3DFE-67C6-4EDDA15F75DC}"/>
              </a:ext>
            </a:extLst>
          </p:cNvPr>
          <p:cNvSpPr/>
          <p:nvPr/>
        </p:nvSpPr>
        <p:spPr>
          <a:xfrm rot="10800000">
            <a:off x="11467394" y="1556425"/>
            <a:ext cx="406705" cy="406705"/>
          </a:xfrm>
          <a:custGeom>
            <a:avLst/>
            <a:gdLst/>
            <a:ahLst/>
            <a:cxnLst/>
            <a:rect l="l" t="t" r="r" b="b"/>
            <a:pathLst>
              <a:path w="259461" h="259461" extrusionOk="0">
                <a:moveTo>
                  <a:pt x="259461" y="87687"/>
                </a:moveTo>
                <a:lnTo>
                  <a:pt x="171774" y="87687"/>
                </a:lnTo>
                <a:lnTo>
                  <a:pt x="171774" y="0"/>
                </a:lnTo>
                <a:lnTo>
                  <a:pt x="87687" y="0"/>
                </a:lnTo>
                <a:lnTo>
                  <a:pt x="87687" y="87687"/>
                </a:lnTo>
                <a:lnTo>
                  <a:pt x="0" y="87687"/>
                </a:lnTo>
                <a:lnTo>
                  <a:pt x="0" y="171774"/>
                </a:lnTo>
                <a:lnTo>
                  <a:pt x="87687" y="171774"/>
                </a:lnTo>
                <a:lnTo>
                  <a:pt x="87687" y="259461"/>
                </a:lnTo>
                <a:lnTo>
                  <a:pt x="171774" y="259461"/>
                </a:lnTo>
                <a:lnTo>
                  <a:pt x="171774" y="171774"/>
                </a:lnTo>
                <a:lnTo>
                  <a:pt x="259461" y="17177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41834"/>
              </a:solidFill>
              <a:effectLst/>
              <a:uLnTx/>
              <a:uFillTx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15381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F29FCFD-70A2-4FF4-E5D5-1F5BF9A3DD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2</a:t>
            </a:fld>
            <a:endParaRPr lang="en-IN" dirty="0"/>
          </a:p>
        </p:txBody>
      </p:sp>
      <p:sp>
        <p:nvSpPr>
          <p:cNvPr id="586" name="Freeform: Shape 585">
            <a:extLst>
              <a:ext uri="{FF2B5EF4-FFF2-40B4-BE49-F238E27FC236}">
                <a16:creationId xmlns:a16="http://schemas.microsoft.com/office/drawing/2014/main" id="{A0CD2BCE-A537-469D-A69C-BB0BC3703FBE}"/>
              </a:ext>
            </a:extLst>
          </p:cNvPr>
          <p:cNvSpPr/>
          <p:nvPr/>
        </p:nvSpPr>
        <p:spPr>
          <a:xfrm>
            <a:off x="1" y="1"/>
            <a:ext cx="3145455" cy="3771711"/>
          </a:xfrm>
          <a:custGeom>
            <a:avLst/>
            <a:gdLst>
              <a:gd name="connsiteX0" fmla="*/ 2047069 w 3145455"/>
              <a:gd name="connsiteY0" fmla="*/ 0 h 3771711"/>
              <a:gd name="connsiteX1" fmla="*/ 3145455 w 3145455"/>
              <a:gd name="connsiteY1" fmla="*/ 0 h 3771711"/>
              <a:gd name="connsiteX2" fmla="*/ 3142152 w 3145455"/>
              <a:gd name="connsiteY2" fmla="*/ 130612 h 3771711"/>
              <a:gd name="connsiteX3" fmla="*/ 17901 w 3145455"/>
              <a:gd name="connsiteY3" fmla="*/ 3768514 h 3771711"/>
              <a:gd name="connsiteX4" fmla="*/ 0 w 3145455"/>
              <a:gd name="connsiteY4" fmla="*/ 3771711 h 3771711"/>
              <a:gd name="connsiteX5" fmla="*/ 0 w 3145455"/>
              <a:gd name="connsiteY5" fmla="*/ 2641976 h 3771711"/>
              <a:gd name="connsiteX6" fmla="*/ 67403 w 3145455"/>
              <a:gd name="connsiteY6" fmla="*/ 2624645 h 3771711"/>
              <a:gd name="connsiteX7" fmla="*/ 2036085 w 3145455"/>
              <a:gd name="connsiteY7" fmla="*/ 217526 h 3771711"/>
              <a:gd name="connsiteX8" fmla="*/ 2047069 w 3145455"/>
              <a:gd name="connsiteY8" fmla="*/ 0 h 3771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145455" h="3771711">
                <a:moveTo>
                  <a:pt x="2047069" y="0"/>
                </a:moveTo>
                <a:lnTo>
                  <a:pt x="3145455" y="0"/>
                </a:lnTo>
                <a:lnTo>
                  <a:pt x="3142152" y="130612"/>
                </a:lnTo>
                <a:cubicBezTo>
                  <a:pt x="3050728" y="1934205"/>
                  <a:pt x="1740036" y="3416114"/>
                  <a:pt x="17901" y="3768514"/>
                </a:cubicBezTo>
                <a:lnTo>
                  <a:pt x="0" y="3771711"/>
                </a:lnTo>
                <a:lnTo>
                  <a:pt x="0" y="2641976"/>
                </a:lnTo>
                <a:lnTo>
                  <a:pt x="67403" y="2624645"/>
                </a:lnTo>
                <a:cubicBezTo>
                  <a:pt x="1128016" y="2294760"/>
                  <a:pt x="1920448" y="1356182"/>
                  <a:pt x="2036085" y="217526"/>
                </a:cubicBezTo>
                <a:lnTo>
                  <a:pt x="2047069" y="0"/>
                </a:lnTo>
                <a:close/>
              </a:path>
            </a:pathLst>
          </a:custGeom>
          <a:solidFill>
            <a:schemeClr val="accent2">
              <a:lumMod val="20000"/>
              <a:lumOff val="8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13" name="Circle: Hollow 12">
            <a:extLst>
              <a:ext uri="{FF2B5EF4-FFF2-40B4-BE49-F238E27FC236}">
                <a16:creationId xmlns:a16="http://schemas.microsoft.com/office/drawing/2014/main" id="{86ADA9DF-F47A-4F5B-83AA-5FDB532F2442}"/>
              </a:ext>
            </a:extLst>
          </p:cNvPr>
          <p:cNvSpPr/>
          <p:nvPr/>
        </p:nvSpPr>
        <p:spPr>
          <a:xfrm>
            <a:off x="393147" y="1464213"/>
            <a:ext cx="2373082" cy="2373082"/>
          </a:xfrm>
          <a:prstGeom prst="donut">
            <a:avLst>
              <a:gd name="adj" fmla="val 18112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50" name="Picture 49">
            <a:extLst>
              <a:ext uri="{FF2B5EF4-FFF2-40B4-BE49-F238E27FC236}">
                <a16:creationId xmlns:a16="http://schemas.microsoft.com/office/drawing/2014/main" id="{C9EDBFA2-ECA0-42BB-AD5E-0D3AF448107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57370" y="1793681"/>
            <a:ext cx="3101895" cy="506431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8F04DF0-8D4D-A9D2-C2A6-AF3F51DDF9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6391" y="40945"/>
            <a:ext cx="2344020" cy="1790553"/>
          </a:xfrm>
        </p:spPr>
        <p:txBody>
          <a:bodyPr>
            <a:normAutofit/>
          </a:bodyPr>
          <a:lstStyle/>
          <a:p>
            <a:r>
              <a:rPr lang="en-CA" sz="4000" dirty="0"/>
              <a:t>Table of </a:t>
            </a:r>
            <a:br>
              <a:rPr lang="en-CA" sz="4000" dirty="0"/>
            </a:br>
            <a:r>
              <a:rPr lang="en-CA" sz="4000" dirty="0"/>
              <a:t>contents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275BD5C-48EB-B002-B5B5-1BE25ABB08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2255356A-E241-4EAA-BB6F-7594AC18BB9A}"/>
              </a:ext>
            </a:extLst>
          </p:cNvPr>
          <p:cNvGrpSpPr/>
          <p:nvPr/>
        </p:nvGrpSpPr>
        <p:grpSpPr>
          <a:xfrm>
            <a:off x="2911149" y="876583"/>
            <a:ext cx="8989672" cy="5435792"/>
            <a:chOff x="2835733" y="876583"/>
            <a:chExt cx="8989672" cy="5435792"/>
          </a:xfrm>
        </p:grpSpPr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1BC89189-4695-43F4-9F85-26AD5E5BC27C}"/>
                </a:ext>
              </a:extLst>
            </p:cNvPr>
            <p:cNvGrpSpPr/>
            <p:nvPr/>
          </p:nvGrpSpPr>
          <p:grpSpPr>
            <a:xfrm>
              <a:off x="2835733" y="876583"/>
              <a:ext cx="2123991" cy="5435792"/>
              <a:chOff x="2765149" y="730911"/>
              <a:chExt cx="2192874" cy="5612082"/>
            </a:xfrm>
          </p:grpSpPr>
          <p:grpSp>
            <p:nvGrpSpPr>
              <p:cNvPr id="243" name="Group 242">
                <a:extLst>
                  <a:ext uri="{FF2B5EF4-FFF2-40B4-BE49-F238E27FC236}">
                    <a16:creationId xmlns:a16="http://schemas.microsoft.com/office/drawing/2014/main" id="{E326FB84-53D3-4F5D-BB33-53E956EE626D}"/>
                  </a:ext>
                </a:extLst>
              </p:cNvPr>
              <p:cNvGrpSpPr/>
              <p:nvPr/>
            </p:nvGrpSpPr>
            <p:grpSpPr>
              <a:xfrm>
                <a:off x="2765149" y="730911"/>
                <a:ext cx="2192874" cy="476637"/>
                <a:chOff x="368028" y="1276433"/>
                <a:chExt cx="2192874" cy="476637"/>
              </a:xfrm>
            </p:grpSpPr>
            <p:grpSp>
              <p:nvGrpSpPr>
                <p:cNvPr id="259" name="Group 258">
                  <a:extLst>
                    <a:ext uri="{FF2B5EF4-FFF2-40B4-BE49-F238E27FC236}">
                      <a16:creationId xmlns:a16="http://schemas.microsoft.com/office/drawing/2014/main" id="{46C8E9E4-F0B4-4FE1-9184-F22301C91E52}"/>
                    </a:ext>
                  </a:extLst>
                </p:cNvPr>
                <p:cNvGrpSpPr/>
                <p:nvPr/>
              </p:nvGrpSpPr>
              <p:grpSpPr>
                <a:xfrm>
                  <a:off x="368028" y="1286917"/>
                  <a:ext cx="490315" cy="455668"/>
                  <a:chOff x="368028" y="1286917"/>
                  <a:chExt cx="490315" cy="455668"/>
                </a:xfrm>
              </p:grpSpPr>
              <p:sp>
                <p:nvSpPr>
                  <p:cNvPr id="261" name="Circle: Hollow 260">
                    <a:extLst>
                      <a:ext uri="{FF2B5EF4-FFF2-40B4-BE49-F238E27FC236}">
                        <a16:creationId xmlns:a16="http://schemas.microsoft.com/office/drawing/2014/main" id="{72DC35C4-767E-4730-8A8A-AB558EC14C20}"/>
                      </a:ext>
                    </a:extLst>
                  </p:cNvPr>
                  <p:cNvSpPr/>
                  <p:nvPr/>
                </p:nvSpPr>
                <p:spPr>
                  <a:xfrm>
                    <a:off x="385665" y="1286917"/>
                    <a:ext cx="455040" cy="455668"/>
                  </a:xfrm>
                  <a:prstGeom prst="donut">
                    <a:avLst>
                      <a:gd name="adj" fmla="val 10309"/>
                    </a:avLst>
                  </a:prstGeom>
                  <a:solidFill>
                    <a:schemeClr val="accent1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400">
                      <a:solidFill>
                        <a:schemeClr val="bg2"/>
                      </a:solidFill>
                    </a:endParaRPr>
                  </a:p>
                </p:txBody>
              </p:sp>
              <p:sp>
                <p:nvSpPr>
                  <p:cNvPr id="262" name="TextBox 261">
                    <a:extLst>
                      <a:ext uri="{FF2B5EF4-FFF2-40B4-BE49-F238E27FC236}">
                        <a16:creationId xmlns:a16="http://schemas.microsoft.com/office/drawing/2014/main" id="{5C9D0FF0-AFEE-4B2A-8E81-CA81E7422CFA}"/>
                      </a:ext>
                    </a:extLst>
                  </p:cNvPr>
                  <p:cNvSpPr txBox="1"/>
                  <p:nvPr/>
                </p:nvSpPr>
                <p:spPr>
                  <a:xfrm>
                    <a:off x="368028" y="1324095"/>
                    <a:ext cx="490315" cy="381310"/>
                  </a:xfrm>
                  <a:prstGeom prst="rect">
                    <a:avLst/>
                  </a:prstGeom>
                  <a:noFill/>
                </p:spPr>
                <p:txBody>
                  <a:bodyPr wrap="square" rtlCol="0" anchor="ctr">
                    <a:spAutoFit/>
                  </a:bodyPr>
                  <a:lstStyle/>
                  <a:p>
                    <a:pPr algn="ctr"/>
                    <a:r>
                      <a:rPr lang="en-IN" b="1" dirty="0">
                        <a:solidFill>
                          <a:schemeClr val="accent1"/>
                        </a:solidFill>
                        <a:cs typeface="Aharoni" panose="02010803020104030203" pitchFamily="2" charset="-79"/>
                      </a:rPr>
                      <a:t>01</a:t>
                    </a:r>
                  </a:p>
                </p:txBody>
              </p:sp>
            </p:grpSp>
            <p:sp>
              <p:nvSpPr>
                <p:cNvPr id="260" name="TextBox 259">
                  <a:extLst>
                    <a:ext uri="{FF2B5EF4-FFF2-40B4-BE49-F238E27FC236}">
                      <a16:creationId xmlns:a16="http://schemas.microsoft.com/office/drawing/2014/main" id="{B7413DE3-8EF0-47EF-998A-57A515168422}"/>
                    </a:ext>
                  </a:extLst>
                </p:cNvPr>
                <p:cNvSpPr txBox="1"/>
                <p:nvPr/>
              </p:nvSpPr>
              <p:spPr>
                <a:xfrm>
                  <a:off x="968155" y="1276433"/>
                  <a:ext cx="1592747" cy="476637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r>
                    <a:rPr lang="en-US" sz="12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Welcome and Introduction</a:t>
                  </a:r>
                </a:p>
              </p:txBody>
            </p:sp>
          </p:grpSp>
          <p:grpSp>
            <p:nvGrpSpPr>
              <p:cNvPr id="321" name="Group 320">
                <a:extLst>
                  <a:ext uri="{FF2B5EF4-FFF2-40B4-BE49-F238E27FC236}">
                    <a16:creationId xmlns:a16="http://schemas.microsoft.com/office/drawing/2014/main" id="{031B9EDD-9E22-4CB6-8ED4-FF55781275B6}"/>
                  </a:ext>
                </a:extLst>
              </p:cNvPr>
              <p:cNvGrpSpPr/>
              <p:nvPr/>
            </p:nvGrpSpPr>
            <p:grpSpPr>
              <a:xfrm>
                <a:off x="2765149" y="2014772"/>
                <a:ext cx="2192874" cy="476637"/>
                <a:chOff x="368028" y="1276433"/>
                <a:chExt cx="2192874" cy="476637"/>
              </a:xfrm>
            </p:grpSpPr>
            <p:grpSp>
              <p:nvGrpSpPr>
                <p:cNvPr id="322" name="Group 321">
                  <a:extLst>
                    <a:ext uri="{FF2B5EF4-FFF2-40B4-BE49-F238E27FC236}">
                      <a16:creationId xmlns:a16="http://schemas.microsoft.com/office/drawing/2014/main" id="{4B6A8310-5873-4518-B0C4-FE201A509018}"/>
                    </a:ext>
                  </a:extLst>
                </p:cNvPr>
                <p:cNvGrpSpPr/>
                <p:nvPr/>
              </p:nvGrpSpPr>
              <p:grpSpPr>
                <a:xfrm>
                  <a:off x="368028" y="1286917"/>
                  <a:ext cx="490315" cy="455668"/>
                  <a:chOff x="368028" y="1286917"/>
                  <a:chExt cx="490315" cy="455668"/>
                </a:xfrm>
              </p:grpSpPr>
              <p:sp>
                <p:nvSpPr>
                  <p:cNvPr id="324" name="Circle: Hollow 323">
                    <a:extLst>
                      <a:ext uri="{FF2B5EF4-FFF2-40B4-BE49-F238E27FC236}">
                        <a16:creationId xmlns:a16="http://schemas.microsoft.com/office/drawing/2014/main" id="{CE86BA6A-C2CF-46FC-84A2-C84E4021E02B}"/>
                      </a:ext>
                    </a:extLst>
                  </p:cNvPr>
                  <p:cNvSpPr/>
                  <p:nvPr/>
                </p:nvSpPr>
                <p:spPr>
                  <a:xfrm>
                    <a:off x="385665" y="1286917"/>
                    <a:ext cx="455040" cy="455668"/>
                  </a:xfrm>
                  <a:prstGeom prst="donut">
                    <a:avLst>
                      <a:gd name="adj" fmla="val 10309"/>
                    </a:avLst>
                  </a:prstGeom>
                  <a:solidFill>
                    <a:schemeClr val="accent1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400">
                      <a:solidFill>
                        <a:schemeClr val="bg2"/>
                      </a:solidFill>
                    </a:endParaRPr>
                  </a:p>
                </p:txBody>
              </p:sp>
              <p:sp>
                <p:nvSpPr>
                  <p:cNvPr id="325" name="TextBox 324">
                    <a:extLst>
                      <a:ext uri="{FF2B5EF4-FFF2-40B4-BE49-F238E27FC236}">
                        <a16:creationId xmlns:a16="http://schemas.microsoft.com/office/drawing/2014/main" id="{C038C0CC-BCE5-4A55-87C2-C809ADE91F7C}"/>
                      </a:ext>
                    </a:extLst>
                  </p:cNvPr>
                  <p:cNvSpPr txBox="1"/>
                  <p:nvPr/>
                </p:nvSpPr>
                <p:spPr>
                  <a:xfrm>
                    <a:off x="368028" y="1324095"/>
                    <a:ext cx="490315" cy="381310"/>
                  </a:xfrm>
                  <a:prstGeom prst="rect">
                    <a:avLst/>
                  </a:prstGeom>
                  <a:noFill/>
                </p:spPr>
                <p:txBody>
                  <a:bodyPr wrap="square" rtlCol="0" anchor="ctr">
                    <a:spAutoFit/>
                  </a:bodyPr>
                  <a:lstStyle/>
                  <a:p>
                    <a:pPr algn="ctr"/>
                    <a:r>
                      <a:rPr lang="en-IN" b="1" dirty="0">
                        <a:solidFill>
                          <a:schemeClr val="accent1"/>
                        </a:solidFill>
                        <a:cs typeface="Aharoni" panose="02010803020104030203" pitchFamily="2" charset="-79"/>
                      </a:rPr>
                      <a:t>02</a:t>
                    </a:r>
                  </a:p>
                </p:txBody>
              </p:sp>
            </p:grpSp>
            <p:sp>
              <p:nvSpPr>
                <p:cNvPr id="323" name="TextBox 322">
                  <a:extLst>
                    <a:ext uri="{FF2B5EF4-FFF2-40B4-BE49-F238E27FC236}">
                      <a16:creationId xmlns:a16="http://schemas.microsoft.com/office/drawing/2014/main" id="{40457E29-923F-4715-8BE0-C7F988AB4D64}"/>
                    </a:ext>
                  </a:extLst>
                </p:cNvPr>
                <p:cNvSpPr txBox="1"/>
                <p:nvPr/>
              </p:nvSpPr>
              <p:spPr>
                <a:xfrm>
                  <a:off x="968155" y="1276433"/>
                  <a:ext cx="1592747" cy="476637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r>
                    <a:rPr lang="en-US" sz="12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Key Facts and Statistics</a:t>
                  </a:r>
                </a:p>
              </p:txBody>
            </p:sp>
          </p:grpSp>
          <p:grpSp>
            <p:nvGrpSpPr>
              <p:cNvPr id="326" name="Group 325">
                <a:extLst>
                  <a:ext uri="{FF2B5EF4-FFF2-40B4-BE49-F238E27FC236}">
                    <a16:creationId xmlns:a16="http://schemas.microsoft.com/office/drawing/2014/main" id="{26A5AC71-63D8-44C0-994B-DF664E8F3E8A}"/>
                  </a:ext>
                </a:extLst>
              </p:cNvPr>
              <p:cNvGrpSpPr/>
              <p:nvPr/>
            </p:nvGrpSpPr>
            <p:grpSpPr>
              <a:xfrm>
                <a:off x="2765149" y="3309117"/>
                <a:ext cx="2192874" cy="455668"/>
                <a:chOff x="368028" y="1286917"/>
                <a:chExt cx="2192874" cy="455668"/>
              </a:xfrm>
            </p:grpSpPr>
            <p:grpSp>
              <p:nvGrpSpPr>
                <p:cNvPr id="327" name="Group 326">
                  <a:extLst>
                    <a:ext uri="{FF2B5EF4-FFF2-40B4-BE49-F238E27FC236}">
                      <a16:creationId xmlns:a16="http://schemas.microsoft.com/office/drawing/2014/main" id="{8E6DE7DD-3F30-422D-A630-49FC3C1C0F3D}"/>
                    </a:ext>
                  </a:extLst>
                </p:cNvPr>
                <p:cNvGrpSpPr/>
                <p:nvPr/>
              </p:nvGrpSpPr>
              <p:grpSpPr>
                <a:xfrm>
                  <a:off x="368028" y="1286917"/>
                  <a:ext cx="490315" cy="455668"/>
                  <a:chOff x="368028" y="1286917"/>
                  <a:chExt cx="490315" cy="455668"/>
                </a:xfrm>
              </p:grpSpPr>
              <p:sp>
                <p:nvSpPr>
                  <p:cNvPr id="329" name="Circle: Hollow 328">
                    <a:extLst>
                      <a:ext uri="{FF2B5EF4-FFF2-40B4-BE49-F238E27FC236}">
                        <a16:creationId xmlns:a16="http://schemas.microsoft.com/office/drawing/2014/main" id="{C1BDC0A1-C024-42A0-8B91-5F376785E723}"/>
                      </a:ext>
                    </a:extLst>
                  </p:cNvPr>
                  <p:cNvSpPr/>
                  <p:nvPr/>
                </p:nvSpPr>
                <p:spPr>
                  <a:xfrm>
                    <a:off x="385665" y="1286917"/>
                    <a:ext cx="455040" cy="455668"/>
                  </a:xfrm>
                  <a:prstGeom prst="donut">
                    <a:avLst>
                      <a:gd name="adj" fmla="val 10309"/>
                    </a:avLst>
                  </a:prstGeom>
                  <a:solidFill>
                    <a:schemeClr val="accent1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400">
                      <a:solidFill>
                        <a:schemeClr val="bg2"/>
                      </a:solidFill>
                    </a:endParaRPr>
                  </a:p>
                </p:txBody>
              </p:sp>
              <p:sp>
                <p:nvSpPr>
                  <p:cNvPr id="330" name="TextBox 329">
                    <a:extLst>
                      <a:ext uri="{FF2B5EF4-FFF2-40B4-BE49-F238E27FC236}">
                        <a16:creationId xmlns:a16="http://schemas.microsoft.com/office/drawing/2014/main" id="{5B160935-F3CA-4344-9FEB-E850C35358EE}"/>
                      </a:ext>
                    </a:extLst>
                  </p:cNvPr>
                  <p:cNvSpPr txBox="1"/>
                  <p:nvPr/>
                </p:nvSpPr>
                <p:spPr>
                  <a:xfrm>
                    <a:off x="368028" y="1324095"/>
                    <a:ext cx="490315" cy="381310"/>
                  </a:xfrm>
                  <a:prstGeom prst="rect">
                    <a:avLst/>
                  </a:prstGeom>
                  <a:noFill/>
                </p:spPr>
                <p:txBody>
                  <a:bodyPr wrap="square" rtlCol="0" anchor="ctr">
                    <a:spAutoFit/>
                  </a:bodyPr>
                  <a:lstStyle/>
                  <a:p>
                    <a:pPr algn="ctr"/>
                    <a:r>
                      <a:rPr lang="en-IN" b="1" dirty="0">
                        <a:solidFill>
                          <a:schemeClr val="accent1"/>
                        </a:solidFill>
                        <a:cs typeface="Aharoni" panose="02010803020104030203" pitchFamily="2" charset="-79"/>
                      </a:rPr>
                      <a:t>03</a:t>
                    </a:r>
                  </a:p>
                </p:txBody>
              </p:sp>
            </p:grpSp>
            <p:sp>
              <p:nvSpPr>
                <p:cNvPr id="328" name="TextBox 327">
                  <a:extLst>
                    <a:ext uri="{FF2B5EF4-FFF2-40B4-BE49-F238E27FC236}">
                      <a16:creationId xmlns:a16="http://schemas.microsoft.com/office/drawing/2014/main" id="{2CD565DB-012F-415C-8E87-C1E6A038F6D8}"/>
                    </a:ext>
                  </a:extLst>
                </p:cNvPr>
                <p:cNvSpPr txBox="1"/>
                <p:nvPr/>
              </p:nvSpPr>
              <p:spPr>
                <a:xfrm>
                  <a:off x="968155" y="1371760"/>
                  <a:ext cx="1592747" cy="285982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r>
                    <a:rPr lang="en-US" sz="12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Key Medical Concepts</a:t>
                  </a:r>
                </a:p>
              </p:txBody>
            </p:sp>
          </p:grpSp>
          <p:grpSp>
            <p:nvGrpSpPr>
              <p:cNvPr id="331" name="Group 330">
                <a:extLst>
                  <a:ext uri="{FF2B5EF4-FFF2-40B4-BE49-F238E27FC236}">
                    <a16:creationId xmlns:a16="http://schemas.microsoft.com/office/drawing/2014/main" id="{C96FD2A3-8EC7-4498-907F-E34311C3379A}"/>
                  </a:ext>
                </a:extLst>
              </p:cNvPr>
              <p:cNvGrpSpPr/>
              <p:nvPr/>
            </p:nvGrpSpPr>
            <p:grpSpPr>
              <a:xfrm>
                <a:off x="2765149" y="4592978"/>
                <a:ext cx="2192874" cy="455668"/>
                <a:chOff x="368028" y="1286917"/>
                <a:chExt cx="2192874" cy="455668"/>
              </a:xfrm>
            </p:grpSpPr>
            <p:grpSp>
              <p:nvGrpSpPr>
                <p:cNvPr id="332" name="Group 331">
                  <a:extLst>
                    <a:ext uri="{FF2B5EF4-FFF2-40B4-BE49-F238E27FC236}">
                      <a16:creationId xmlns:a16="http://schemas.microsoft.com/office/drawing/2014/main" id="{EAFFC167-DF02-4540-A473-7D8C7B9DB071}"/>
                    </a:ext>
                  </a:extLst>
                </p:cNvPr>
                <p:cNvGrpSpPr/>
                <p:nvPr/>
              </p:nvGrpSpPr>
              <p:grpSpPr>
                <a:xfrm>
                  <a:off x="368028" y="1286917"/>
                  <a:ext cx="490315" cy="455668"/>
                  <a:chOff x="368028" y="1286917"/>
                  <a:chExt cx="490315" cy="455668"/>
                </a:xfrm>
              </p:grpSpPr>
              <p:sp>
                <p:nvSpPr>
                  <p:cNvPr id="334" name="Circle: Hollow 333">
                    <a:extLst>
                      <a:ext uri="{FF2B5EF4-FFF2-40B4-BE49-F238E27FC236}">
                        <a16:creationId xmlns:a16="http://schemas.microsoft.com/office/drawing/2014/main" id="{3B5A2638-EDE6-4BFF-8C73-BC53208E0E9F}"/>
                      </a:ext>
                    </a:extLst>
                  </p:cNvPr>
                  <p:cNvSpPr/>
                  <p:nvPr/>
                </p:nvSpPr>
                <p:spPr>
                  <a:xfrm>
                    <a:off x="385665" y="1286917"/>
                    <a:ext cx="455040" cy="455668"/>
                  </a:xfrm>
                  <a:prstGeom prst="donut">
                    <a:avLst>
                      <a:gd name="adj" fmla="val 10309"/>
                    </a:avLst>
                  </a:prstGeom>
                  <a:solidFill>
                    <a:schemeClr val="accent1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400">
                      <a:solidFill>
                        <a:schemeClr val="bg2"/>
                      </a:solidFill>
                    </a:endParaRPr>
                  </a:p>
                </p:txBody>
              </p:sp>
              <p:sp>
                <p:nvSpPr>
                  <p:cNvPr id="335" name="TextBox 334">
                    <a:extLst>
                      <a:ext uri="{FF2B5EF4-FFF2-40B4-BE49-F238E27FC236}">
                        <a16:creationId xmlns:a16="http://schemas.microsoft.com/office/drawing/2014/main" id="{9A29C9B8-5D16-4821-9BE3-96C8D2A03C74}"/>
                      </a:ext>
                    </a:extLst>
                  </p:cNvPr>
                  <p:cNvSpPr txBox="1"/>
                  <p:nvPr/>
                </p:nvSpPr>
                <p:spPr>
                  <a:xfrm>
                    <a:off x="368028" y="1324095"/>
                    <a:ext cx="490315" cy="381310"/>
                  </a:xfrm>
                  <a:prstGeom prst="rect">
                    <a:avLst/>
                  </a:prstGeom>
                  <a:noFill/>
                </p:spPr>
                <p:txBody>
                  <a:bodyPr wrap="square" rtlCol="0" anchor="ctr">
                    <a:spAutoFit/>
                  </a:bodyPr>
                  <a:lstStyle/>
                  <a:p>
                    <a:pPr algn="ctr"/>
                    <a:r>
                      <a:rPr lang="en-IN" b="1" dirty="0">
                        <a:solidFill>
                          <a:schemeClr val="accent1"/>
                        </a:solidFill>
                        <a:cs typeface="Aharoni" panose="02010803020104030203" pitchFamily="2" charset="-79"/>
                      </a:rPr>
                      <a:t>04</a:t>
                    </a:r>
                  </a:p>
                </p:txBody>
              </p:sp>
            </p:grpSp>
            <p:sp>
              <p:nvSpPr>
                <p:cNvPr id="333" name="TextBox 332">
                  <a:extLst>
                    <a:ext uri="{FF2B5EF4-FFF2-40B4-BE49-F238E27FC236}">
                      <a16:creationId xmlns:a16="http://schemas.microsoft.com/office/drawing/2014/main" id="{D784A008-6E56-43F8-B284-73B9E47F94D6}"/>
                    </a:ext>
                  </a:extLst>
                </p:cNvPr>
                <p:cNvSpPr txBox="1"/>
                <p:nvPr/>
              </p:nvSpPr>
              <p:spPr>
                <a:xfrm>
                  <a:off x="968155" y="1371762"/>
                  <a:ext cx="1592747" cy="285983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r>
                    <a:rPr lang="en-US" sz="12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Trends in Medical</a:t>
                  </a:r>
                </a:p>
              </p:txBody>
            </p:sp>
          </p:grpSp>
          <p:grpSp>
            <p:nvGrpSpPr>
              <p:cNvPr id="336" name="Group 335">
                <a:extLst>
                  <a:ext uri="{FF2B5EF4-FFF2-40B4-BE49-F238E27FC236}">
                    <a16:creationId xmlns:a16="http://schemas.microsoft.com/office/drawing/2014/main" id="{D04DE43D-098E-4B93-A664-268FE21B456A}"/>
                  </a:ext>
                </a:extLst>
              </p:cNvPr>
              <p:cNvGrpSpPr/>
              <p:nvPr/>
            </p:nvGrpSpPr>
            <p:grpSpPr>
              <a:xfrm>
                <a:off x="2765149" y="5866356"/>
                <a:ext cx="2192874" cy="476637"/>
                <a:chOff x="368028" y="1276433"/>
                <a:chExt cx="2192874" cy="476637"/>
              </a:xfrm>
            </p:grpSpPr>
            <p:grpSp>
              <p:nvGrpSpPr>
                <p:cNvPr id="337" name="Group 336">
                  <a:extLst>
                    <a:ext uri="{FF2B5EF4-FFF2-40B4-BE49-F238E27FC236}">
                      <a16:creationId xmlns:a16="http://schemas.microsoft.com/office/drawing/2014/main" id="{95DB0639-0B2F-46F1-9167-CCFFF231477E}"/>
                    </a:ext>
                  </a:extLst>
                </p:cNvPr>
                <p:cNvGrpSpPr/>
                <p:nvPr/>
              </p:nvGrpSpPr>
              <p:grpSpPr>
                <a:xfrm>
                  <a:off x="368028" y="1286917"/>
                  <a:ext cx="490315" cy="455668"/>
                  <a:chOff x="368028" y="1286917"/>
                  <a:chExt cx="490315" cy="455668"/>
                </a:xfrm>
              </p:grpSpPr>
              <p:sp>
                <p:nvSpPr>
                  <p:cNvPr id="339" name="Circle: Hollow 338">
                    <a:extLst>
                      <a:ext uri="{FF2B5EF4-FFF2-40B4-BE49-F238E27FC236}">
                        <a16:creationId xmlns:a16="http://schemas.microsoft.com/office/drawing/2014/main" id="{5C4F26A8-3716-4F38-AFFA-73CBC8B500D0}"/>
                      </a:ext>
                    </a:extLst>
                  </p:cNvPr>
                  <p:cNvSpPr/>
                  <p:nvPr/>
                </p:nvSpPr>
                <p:spPr>
                  <a:xfrm>
                    <a:off x="385665" y="1286917"/>
                    <a:ext cx="455040" cy="455668"/>
                  </a:xfrm>
                  <a:prstGeom prst="donut">
                    <a:avLst>
                      <a:gd name="adj" fmla="val 10309"/>
                    </a:avLst>
                  </a:prstGeom>
                  <a:solidFill>
                    <a:schemeClr val="accent1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400">
                      <a:solidFill>
                        <a:schemeClr val="bg2"/>
                      </a:solidFill>
                    </a:endParaRPr>
                  </a:p>
                </p:txBody>
              </p:sp>
              <p:sp>
                <p:nvSpPr>
                  <p:cNvPr id="340" name="TextBox 339">
                    <a:extLst>
                      <a:ext uri="{FF2B5EF4-FFF2-40B4-BE49-F238E27FC236}">
                        <a16:creationId xmlns:a16="http://schemas.microsoft.com/office/drawing/2014/main" id="{502D9FBB-E77C-4577-BB2A-459C8F959206}"/>
                      </a:ext>
                    </a:extLst>
                  </p:cNvPr>
                  <p:cNvSpPr txBox="1"/>
                  <p:nvPr/>
                </p:nvSpPr>
                <p:spPr>
                  <a:xfrm>
                    <a:off x="368028" y="1324095"/>
                    <a:ext cx="490315" cy="381310"/>
                  </a:xfrm>
                  <a:prstGeom prst="rect">
                    <a:avLst/>
                  </a:prstGeom>
                  <a:noFill/>
                </p:spPr>
                <p:txBody>
                  <a:bodyPr wrap="square" rtlCol="0" anchor="ctr">
                    <a:spAutoFit/>
                  </a:bodyPr>
                  <a:lstStyle/>
                  <a:p>
                    <a:pPr algn="ctr"/>
                    <a:r>
                      <a:rPr lang="en-IN" b="1" dirty="0">
                        <a:solidFill>
                          <a:schemeClr val="accent1"/>
                        </a:solidFill>
                        <a:cs typeface="Aharoni" panose="02010803020104030203" pitchFamily="2" charset="-79"/>
                      </a:rPr>
                      <a:t>05</a:t>
                    </a:r>
                  </a:p>
                </p:txBody>
              </p:sp>
            </p:grpSp>
            <p:sp>
              <p:nvSpPr>
                <p:cNvPr id="338" name="TextBox 337">
                  <a:extLst>
                    <a:ext uri="{FF2B5EF4-FFF2-40B4-BE49-F238E27FC236}">
                      <a16:creationId xmlns:a16="http://schemas.microsoft.com/office/drawing/2014/main" id="{4DEDEDA1-94FD-4BA4-AE28-82F5066CEF01}"/>
                    </a:ext>
                  </a:extLst>
                </p:cNvPr>
                <p:cNvSpPr txBox="1"/>
                <p:nvPr/>
              </p:nvSpPr>
              <p:spPr>
                <a:xfrm>
                  <a:off x="968155" y="1276433"/>
                  <a:ext cx="1592747" cy="476637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r>
                    <a:rPr lang="en-US" sz="12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Common Diseases or Disorders</a:t>
                  </a:r>
                </a:p>
              </p:txBody>
            </p:sp>
          </p:grpSp>
        </p:grpSp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419C0A87-05BA-49DA-9B1F-F53E78258241}"/>
                </a:ext>
              </a:extLst>
            </p:cNvPr>
            <p:cNvGrpSpPr/>
            <p:nvPr/>
          </p:nvGrpSpPr>
          <p:grpSpPr>
            <a:xfrm>
              <a:off x="5124293" y="876583"/>
              <a:ext cx="2123991" cy="5435792"/>
              <a:chOff x="5127930" y="730911"/>
              <a:chExt cx="2192874" cy="5612082"/>
            </a:xfrm>
          </p:grpSpPr>
          <p:grpSp>
            <p:nvGrpSpPr>
              <p:cNvPr id="342" name="Group 341">
                <a:extLst>
                  <a:ext uri="{FF2B5EF4-FFF2-40B4-BE49-F238E27FC236}">
                    <a16:creationId xmlns:a16="http://schemas.microsoft.com/office/drawing/2014/main" id="{2F8AD323-56BF-406A-BB5A-8F495D2A4A88}"/>
                  </a:ext>
                </a:extLst>
              </p:cNvPr>
              <p:cNvGrpSpPr/>
              <p:nvPr/>
            </p:nvGrpSpPr>
            <p:grpSpPr>
              <a:xfrm>
                <a:off x="5127930" y="730911"/>
                <a:ext cx="2192874" cy="476637"/>
                <a:chOff x="368028" y="1276433"/>
                <a:chExt cx="2192874" cy="476637"/>
              </a:xfrm>
            </p:grpSpPr>
            <p:grpSp>
              <p:nvGrpSpPr>
                <p:cNvPr id="363" name="Group 362">
                  <a:extLst>
                    <a:ext uri="{FF2B5EF4-FFF2-40B4-BE49-F238E27FC236}">
                      <a16:creationId xmlns:a16="http://schemas.microsoft.com/office/drawing/2014/main" id="{3F4DA4AB-F21C-4CAA-BD32-BFB89DFAD630}"/>
                    </a:ext>
                  </a:extLst>
                </p:cNvPr>
                <p:cNvGrpSpPr/>
                <p:nvPr/>
              </p:nvGrpSpPr>
              <p:grpSpPr>
                <a:xfrm>
                  <a:off x="368028" y="1286917"/>
                  <a:ext cx="490315" cy="455668"/>
                  <a:chOff x="368028" y="1286917"/>
                  <a:chExt cx="490315" cy="455668"/>
                </a:xfrm>
              </p:grpSpPr>
              <p:sp>
                <p:nvSpPr>
                  <p:cNvPr id="365" name="Circle: Hollow 364">
                    <a:extLst>
                      <a:ext uri="{FF2B5EF4-FFF2-40B4-BE49-F238E27FC236}">
                        <a16:creationId xmlns:a16="http://schemas.microsoft.com/office/drawing/2014/main" id="{EAD1692B-C842-47B5-8781-F9FD4BDFA043}"/>
                      </a:ext>
                    </a:extLst>
                  </p:cNvPr>
                  <p:cNvSpPr/>
                  <p:nvPr/>
                </p:nvSpPr>
                <p:spPr>
                  <a:xfrm>
                    <a:off x="385665" y="1286917"/>
                    <a:ext cx="455040" cy="455668"/>
                  </a:xfrm>
                  <a:prstGeom prst="donut">
                    <a:avLst>
                      <a:gd name="adj" fmla="val 10309"/>
                    </a:avLst>
                  </a:prstGeom>
                  <a:solidFill>
                    <a:schemeClr val="accent2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400">
                      <a:solidFill>
                        <a:schemeClr val="bg2"/>
                      </a:solidFill>
                    </a:endParaRPr>
                  </a:p>
                </p:txBody>
              </p:sp>
              <p:sp>
                <p:nvSpPr>
                  <p:cNvPr id="366" name="TextBox 365">
                    <a:extLst>
                      <a:ext uri="{FF2B5EF4-FFF2-40B4-BE49-F238E27FC236}">
                        <a16:creationId xmlns:a16="http://schemas.microsoft.com/office/drawing/2014/main" id="{19B13899-B698-410B-A9EE-AA6AE6636BF8}"/>
                      </a:ext>
                    </a:extLst>
                  </p:cNvPr>
                  <p:cNvSpPr txBox="1"/>
                  <p:nvPr/>
                </p:nvSpPr>
                <p:spPr>
                  <a:xfrm>
                    <a:off x="368028" y="1324095"/>
                    <a:ext cx="490315" cy="381310"/>
                  </a:xfrm>
                  <a:prstGeom prst="rect">
                    <a:avLst/>
                  </a:prstGeom>
                  <a:noFill/>
                </p:spPr>
                <p:txBody>
                  <a:bodyPr wrap="square" rtlCol="0" anchor="ctr">
                    <a:spAutoFit/>
                  </a:bodyPr>
                  <a:lstStyle/>
                  <a:p>
                    <a:pPr algn="ctr"/>
                    <a:r>
                      <a:rPr lang="en-IN" b="1" dirty="0">
                        <a:solidFill>
                          <a:schemeClr val="accent2"/>
                        </a:solidFill>
                        <a:cs typeface="Aharoni" panose="02010803020104030203" pitchFamily="2" charset="-79"/>
                      </a:rPr>
                      <a:t>06</a:t>
                    </a:r>
                  </a:p>
                </p:txBody>
              </p:sp>
            </p:grpSp>
            <p:sp>
              <p:nvSpPr>
                <p:cNvPr id="364" name="TextBox 363">
                  <a:extLst>
                    <a:ext uri="{FF2B5EF4-FFF2-40B4-BE49-F238E27FC236}">
                      <a16:creationId xmlns:a16="http://schemas.microsoft.com/office/drawing/2014/main" id="{74E8A8D1-DB4A-4804-AF66-4CEBD53835BC}"/>
                    </a:ext>
                  </a:extLst>
                </p:cNvPr>
                <p:cNvSpPr txBox="1"/>
                <p:nvPr/>
              </p:nvSpPr>
              <p:spPr>
                <a:xfrm>
                  <a:off x="968155" y="1276433"/>
                  <a:ext cx="1592747" cy="476637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r>
                    <a:rPr lang="en-US" sz="12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Causes and Risk Factors</a:t>
                  </a:r>
                </a:p>
              </p:txBody>
            </p:sp>
          </p:grpSp>
          <p:grpSp>
            <p:nvGrpSpPr>
              <p:cNvPr id="343" name="Group 342">
                <a:extLst>
                  <a:ext uri="{FF2B5EF4-FFF2-40B4-BE49-F238E27FC236}">
                    <a16:creationId xmlns:a16="http://schemas.microsoft.com/office/drawing/2014/main" id="{5C9D202A-F23B-4FB4-907B-14DF983B365C}"/>
                  </a:ext>
                </a:extLst>
              </p:cNvPr>
              <p:cNvGrpSpPr/>
              <p:nvPr/>
            </p:nvGrpSpPr>
            <p:grpSpPr>
              <a:xfrm>
                <a:off x="5127930" y="2014772"/>
                <a:ext cx="2192874" cy="476637"/>
                <a:chOff x="368028" y="1276433"/>
                <a:chExt cx="2192874" cy="476637"/>
              </a:xfrm>
            </p:grpSpPr>
            <p:grpSp>
              <p:nvGrpSpPr>
                <p:cNvPr id="359" name="Group 358">
                  <a:extLst>
                    <a:ext uri="{FF2B5EF4-FFF2-40B4-BE49-F238E27FC236}">
                      <a16:creationId xmlns:a16="http://schemas.microsoft.com/office/drawing/2014/main" id="{27569DE5-DB64-4C18-AB01-385E5DE0EF7A}"/>
                    </a:ext>
                  </a:extLst>
                </p:cNvPr>
                <p:cNvGrpSpPr/>
                <p:nvPr/>
              </p:nvGrpSpPr>
              <p:grpSpPr>
                <a:xfrm>
                  <a:off x="368028" y="1286917"/>
                  <a:ext cx="490315" cy="455668"/>
                  <a:chOff x="368028" y="1286917"/>
                  <a:chExt cx="490315" cy="455668"/>
                </a:xfrm>
              </p:grpSpPr>
              <p:sp>
                <p:nvSpPr>
                  <p:cNvPr id="361" name="Circle: Hollow 360">
                    <a:extLst>
                      <a:ext uri="{FF2B5EF4-FFF2-40B4-BE49-F238E27FC236}">
                        <a16:creationId xmlns:a16="http://schemas.microsoft.com/office/drawing/2014/main" id="{0BCBAD19-67B0-4B10-BAFB-45B9AFC29B3F}"/>
                      </a:ext>
                    </a:extLst>
                  </p:cNvPr>
                  <p:cNvSpPr/>
                  <p:nvPr/>
                </p:nvSpPr>
                <p:spPr>
                  <a:xfrm>
                    <a:off x="385665" y="1286917"/>
                    <a:ext cx="455040" cy="455668"/>
                  </a:xfrm>
                  <a:prstGeom prst="donut">
                    <a:avLst>
                      <a:gd name="adj" fmla="val 10309"/>
                    </a:avLst>
                  </a:prstGeom>
                  <a:solidFill>
                    <a:schemeClr val="accent2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400">
                      <a:solidFill>
                        <a:schemeClr val="bg2"/>
                      </a:solidFill>
                    </a:endParaRPr>
                  </a:p>
                </p:txBody>
              </p:sp>
              <p:sp>
                <p:nvSpPr>
                  <p:cNvPr id="362" name="TextBox 361">
                    <a:extLst>
                      <a:ext uri="{FF2B5EF4-FFF2-40B4-BE49-F238E27FC236}">
                        <a16:creationId xmlns:a16="http://schemas.microsoft.com/office/drawing/2014/main" id="{4A34531D-00CB-42EC-A9FC-46513375CE55}"/>
                      </a:ext>
                    </a:extLst>
                  </p:cNvPr>
                  <p:cNvSpPr txBox="1"/>
                  <p:nvPr/>
                </p:nvSpPr>
                <p:spPr>
                  <a:xfrm>
                    <a:off x="368028" y="1324095"/>
                    <a:ext cx="490315" cy="381310"/>
                  </a:xfrm>
                  <a:prstGeom prst="rect">
                    <a:avLst/>
                  </a:prstGeom>
                  <a:noFill/>
                </p:spPr>
                <p:txBody>
                  <a:bodyPr wrap="square" rtlCol="0" anchor="ctr">
                    <a:spAutoFit/>
                  </a:bodyPr>
                  <a:lstStyle/>
                  <a:p>
                    <a:pPr algn="ctr"/>
                    <a:r>
                      <a:rPr lang="en-IN" b="1" dirty="0">
                        <a:solidFill>
                          <a:schemeClr val="accent2"/>
                        </a:solidFill>
                        <a:cs typeface="Aharoni" panose="02010803020104030203" pitchFamily="2" charset="-79"/>
                      </a:rPr>
                      <a:t>07</a:t>
                    </a:r>
                  </a:p>
                </p:txBody>
              </p:sp>
            </p:grpSp>
            <p:sp>
              <p:nvSpPr>
                <p:cNvPr id="360" name="TextBox 359">
                  <a:extLst>
                    <a:ext uri="{FF2B5EF4-FFF2-40B4-BE49-F238E27FC236}">
                      <a16:creationId xmlns:a16="http://schemas.microsoft.com/office/drawing/2014/main" id="{A6F66863-16D4-4E76-A457-3FB38C2819E8}"/>
                    </a:ext>
                  </a:extLst>
                </p:cNvPr>
                <p:cNvSpPr txBox="1"/>
                <p:nvPr/>
              </p:nvSpPr>
              <p:spPr>
                <a:xfrm>
                  <a:off x="968155" y="1276433"/>
                  <a:ext cx="1592747" cy="476637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r>
                    <a:rPr lang="en-US" sz="12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Symptoms and Diagnosis</a:t>
                  </a:r>
                </a:p>
              </p:txBody>
            </p:sp>
          </p:grpSp>
          <p:grpSp>
            <p:nvGrpSpPr>
              <p:cNvPr id="344" name="Group 343">
                <a:extLst>
                  <a:ext uri="{FF2B5EF4-FFF2-40B4-BE49-F238E27FC236}">
                    <a16:creationId xmlns:a16="http://schemas.microsoft.com/office/drawing/2014/main" id="{8DB335BD-67A3-4688-8E90-0FCDB9139F6B}"/>
                  </a:ext>
                </a:extLst>
              </p:cNvPr>
              <p:cNvGrpSpPr/>
              <p:nvPr/>
            </p:nvGrpSpPr>
            <p:grpSpPr>
              <a:xfrm>
                <a:off x="5127930" y="3309117"/>
                <a:ext cx="2192874" cy="455668"/>
                <a:chOff x="368028" y="1286917"/>
                <a:chExt cx="2192874" cy="455668"/>
              </a:xfrm>
            </p:grpSpPr>
            <p:grpSp>
              <p:nvGrpSpPr>
                <p:cNvPr id="355" name="Group 354">
                  <a:extLst>
                    <a:ext uri="{FF2B5EF4-FFF2-40B4-BE49-F238E27FC236}">
                      <a16:creationId xmlns:a16="http://schemas.microsoft.com/office/drawing/2014/main" id="{83217C57-95BC-41FC-8B35-A9BE6FE08D22}"/>
                    </a:ext>
                  </a:extLst>
                </p:cNvPr>
                <p:cNvGrpSpPr/>
                <p:nvPr/>
              </p:nvGrpSpPr>
              <p:grpSpPr>
                <a:xfrm>
                  <a:off x="368028" y="1286917"/>
                  <a:ext cx="490315" cy="455668"/>
                  <a:chOff x="368028" y="1286917"/>
                  <a:chExt cx="490315" cy="455668"/>
                </a:xfrm>
              </p:grpSpPr>
              <p:sp>
                <p:nvSpPr>
                  <p:cNvPr id="357" name="Circle: Hollow 356">
                    <a:extLst>
                      <a:ext uri="{FF2B5EF4-FFF2-40B4-BE49-F238E27FC236}">
                        <a16:creationId xmlns:a16="http://schemas.microsoft.com/office/drawing/2014/main" id="{667CE549-E1F4-44F4-88B6-4D589DB825AC}"/>
                      </a:ext>
                    </a:extLst>
                  </p:cNvPr>
                  <p:cNvSpPr/>
                  <p:nvPr/>
                </p:nvSpPr>
                <p:spPr>
                  <a:xfrm>
                    <a:off x="385665" y="1286917"/>
                    <a:ext cx="455040" cy="455668"/>
                  </a:xfrm>
                  <a:prstGeom prst="donut">
                    <a:avLst>
                      <a:gd name="adj" fmla="val 10309"/>
                    </a:avLst>
                  </a:prstGeom>
                  <a:solidFill>
                    <a:schemeClr val="accent2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400">
                      <a:solidFill>
                        <a:schemeClr val="bg2"/>
                      </a:solidFill>
                    </a:endParaRPr>
                  </a:p>
                </p:txBody>
              </p:sp>
              <p:sp>
                <p:nvSpPr>
                  <p:cNvPr id="358" name="TextBox 357">
                    <a:extLst>
                      <a:ext uri="{FF2B5EF4-FFF2-40B4-BE49-F238E27FC236}">
                        <a16:creationId xmlns:a16="http://schemas.microsoft.com/office/drawing/2014/main" id="{C9B3BA67-E056-4647-9D4C-B9325A599CED}"/>
                      </a:ext>
                    </a:extLst>
                  </p:cNvPr>
                  <p:cNvSpPr txBox="1"/>
                  <p:nvPr/>
                </p:nvSpPr>
                <p:spPr>
                  <a:xfrm>
                    <a:off x="368028" y="1324095"/>
                    <a:ext cx="490315" cy="381310"/>
                  </a:xfrm>
                  <a:prstGeom prst="rect">
                    <a:avLst/>
                  </a:prstGeom>
                  <a:noFill/>
                </p:spPr>
                <p:txBody>
                  <a:bodyPr wrap="square" rtlCol="0" anchor="ctr">
                    <a:spAutoFit/>
                  </a:bodyPr>
                  <a:lstStyle/>
                  <a:p>
                    <a:pPr algn="ctr"/>
                    <a:r>
                      <a:rPr lang="en-IN" b="1" dirty="0">
                        <a:solidFill>
                          <a:schemeClr val="accent2"/>
                        </a:solidFill>
                        <a:cs typeface="Aharoni" panose="02010803020104030203" pitchFamily="2" charset="-79"/>
                      </a:rPr>
                      <a:t>08</a:t>
                    </a:r>
                  </a:p>
                </p:txBody>
              </p:sp>
            </p:grpSp>
            <p:sp>
              <p:nvSpPr>
                <p:cNvPr id="356" name="TextBox 355">
                  <a:extLst>
                    <a:ext uri="{FF2B5EF4-FFF2-40B4-BE49-F238E27FC236}">
                      <a16:creationId xmlns:a16="http://schemas.microsoft.com/office/drawing/2014/main" id="{64CFC05D-20FE-451C-A45C-EB6FF6F80177}"/>
                    </a:ext>
                  </a:extLst>
                </p:cNvPr>
                <p:cNvSpPr txBox="1"/>
                <p:nvPr/>
              </p:nvSpPr>
              <p:spPr>
                <a:xfrm>
                  <a:off x="968155" y="1371762"/>
                  <a:ext cx="1592747" cy="285983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r>
                    <a:rPr lang="en-US" sz="12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Treatment Options</a:t>
                  </a:r>
                </a:p>
              </p:txBody>
            </p:sp>
          </p:grpSp>
          <p:grpSp>
            <p:nvGrpSpPr>
              <p:cNvPr id="345" name="Group 344">
                <a:extLst>
                  <a:ext uri="{FF2B5EF4-FFF2-40B4-BE49-F238E27FC236}">
                    <a16:creationId xmlns:a16="http://schemas.microsoft.com/office/drawing/2014/main" id="{4752B61A-DF9A-4F8B-B37B-8971CB3AB1C8}"/>
                  </a:ext>
                </a:extLst>
              </p:cNvPr>
              <p:cNvGrpSpPr/>
              <p:nvPr/>
            </p:nvGrpSpPr>
            <p:grpSpPr>
              <a:xfrm>
                <a:off x="5127930" y="4592978"/>
                <a:ext cx="2192874" cy="455668"/>
                <a:chOff x="368028" y="1286917"/>
                <a:chExt cx="2192874" cy="455668"/>
              </a:xfrm>
            </p:grpSpPr>
            <p:grpSp>
              <p:nvGrpSpPr>
                <p:cNvPr id="351" name="Group 350">
                  <a:extLst>
                    <a:ext uri="{FF2B5EF4-FFF2-40B4-BE49-F238E27FC236}">
                      <a16:creationId xmlns:a16="http://schemas.microsoft.com/office/drawing/2014/main" id="{5E68CF61-900E-4A80-8FDC-189D4BB392D4}"/>
                    </a:ext>
                  </a:extLst>
                </p:cNvPr>
                <p:cNvGrpSpPr/>
                <p:nvPr/>
              </p:nvGrpSpPr>
              <p:grpSpPr>
                <a:xfrm>
                  <a:off x="368028" y="1286917"/>
                  <a:ext cx="490315" cy="455668"/>
                  <a:chOff x="368028" y="1286917"/>
                  <a:chExt cx="490315" cy="455668"/>
                </a:xfrm>
              </p:grpSpPr>
              <p:sp>
                <p:nvSpPr>
                  <p:cNvPr id="353" name="Circle: Hollow 352">
                    <a:extLst>
                      <a:ext uri="{FF2B5EF4-FFF2-40B4-BE49-F238E27FC236}">
                        <a16:creationId xmlns:a16="http://schemas.microsoft.com/office/drawing/2014/main" id="{5E831DB4-1245-45B5-B3FE-D4AA5CD089DE}"/>
                      </a:ext>
                    </a:extLst>
                  </p:cNvPr>
                  <p:cNvSpPr/>
                  <p:nvPr/>
                </p:nvSpPr>
                <p:spPr>
                  <a:xfrm>
                    <a:off x="385665" y="1286917"/>
                    <a:ext cx="455040" cy="455668"/>
                  </a:xfrm>
                  <a:prstGeom prst="donut">
                    <a:avLst>
                      <a:gd name="adj" fmla="val 10309"/>
                    </a:avLst>
                  </a:prstGeom>
                  <a:solidFill>
                    <a:schemeClr val="accent2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400">
                      <a:solidFill>
                        <a:schemeClr val="bg2"/>
                      </a:solidFill>
                    </a:endParaRPr>
                  </a:p>
                </p:txBody>
              </p:sp>
              <p:sp>
                <p:nvSpPr>
                  <p:cNvPr id="354" name="TextBox 353">
                    <a:extLst>
                      <a:ext uri="{FF2B5EF4-FFF2-40B4-BE49-F238E27FC236}">
                        <a16:creationId xmlns:a16="http://schemas.microsoft.com/office/drawing/2014/main" id="{83B47B43-7ABE-44F6-B9AE-F9811DF05373}"/>
                      </a:ext>
                    </a:extLst>
                  </p:cNvPr>
                  <p:cNvSpPr txBox="1"/>
                  <p:nvPr/>
                </p:nvSpPr>
                <p:spPr>
                  <a:xfrm>
                    <a:off x="368028" y="1324095"/>
                    <a:ext cx="490315" cy="381310"/>
                  </a:xfrm>
                  <a:prstGeom prst="rect">
                    <a:avLst/>
                  </a:prstGeom>
                  <a:noFill/>
                </p:spPr>
                <p:txBody>
                  <a:bodyPr wrap="square" rtlCol="0" anchor="ctr">
                    <a:spAutoFit/>
                  </a:bodyPr>
                  <a:lstStyle/>
                  <a:p>
                    <a:pPr algn="ctr"/>
                    <a:r>
                      <a:rPr lang="en-US" b="1" dirty="0">
                        <a:solidFill>
                          <a:schemeClr val="accent2"/>
                        </a:solidFill>
                        <a:cs typeface="Aharoni" panose="02010803020104030203" pitchFamily="2" charset="-79"/>
                      </a:rPr>
                      <a:t>0</a:t>
                    </a:r>
                    <a:r>
                      <a:rPr lang="en-IN" b="1" dirty="0">
                        <a:solidFill>
                          <a:schemeClr val="accent2"/>
                        </a:solidFill>
                        <a:cs typeface="Aharoni" panose="02010803020104030203" pitchFamily="2" charset="-79"/>
                      </a:rPr>
                      <a:t>9</a:t>
                    </a:r>
                  </a:p>
                </p:txBody>
              </p:sp>
            </p:grpSp>
            <p:sp>
              <p:nvSpPr>
                <p:cNvPr id="352" name="TextBox 351">
                  <a:extLst>
                    <a:ext uri="{FF2B5EF4-FFF2-40B4-BE49-F238E27FC236}">
                      <a16:creationId xmlns:a16="http://schemas.microsoft.com/office/drawing/2014/main" id="{85FC64BE-3E16-4481-B2B0-99B92C39FD62}"/>
                    </a:ext>
                  </a:extLst>
                </p:cNvPr>
                <p:cNvSpPr txBox="1"/>
                <p:nvPr/>
              </p:nvSpPr>
              <p:spPr>
                <a:xfrm>
                  <a:off x="968155" y="1371761"/>
                  <a:ext cx="1592747" cy="285982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r>
                    <a:rPr lang="en-US" sz="12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Patient Testimonials</a:t>
                  </a:r>
                </a:p>
              </p:txBody>
            </p:sp>
          </p:grpSp>
          <p:grpSp>
            <p:nvGrpSpPr>
              <p:cNvPr id="346" name="Group 345">
                <a:extLst>
                  <a:ext uri="{FF2B5EF4-FFF2-40B4-BE49-F238E27FC236}">
                    <a16:creationId xmlns:a16="http://schemas.microsoft.com/office/drawing/2014/main" id="{724CEF0D-E9ED-42FD-A350-8996F46745F5}"/>
                  </a:ext>
                </a:extLst>
              </p:cNvPr>
              <p:cNvGrpSpPr/>
              <p:nvPr/>
            </p:nvGrpSpPr>
            <p:grpSpPr>
              <a:xfrm>
                <a:off x="5127930" y="5866356"/>
                <a:ext cx="2192874" cy="476637"/>
                <a:chOff x="368028" y="1276433"/>
                <a:chExt cx="2192874" cy="476637"/>
              </a:xfrm>
            </p:grpSpPr>
            <p:grpSp>
              <p:nvGrpSpPr>
                <p:cNvPr id="347" name="Group 346">
                  <a:extLst>
                    <a:ext uri="{FF2B5EF4-FFF2-40B4-BE49-F238E27FC236}">
                      <a16:creationId xmlns:a16="http://schemas.microsoft.com/office/drawing/2014/main" id="{2D06AC09-2851-42AD-8C18-E8DD19FED29D}"/>
                    </a:ext>
                  </a:extLst>
                </p:cNvPr>
                <p:cNvGrpSpPr/>
                <p:nvPr/>
              </p:nvGrpSpPr>
              <p:grpSpPr>
                <a:xfrm>
                  <a:off x="368028" y="1286917"/>
                  <a:ext cx="490315" cy="455668"/>
                  <a:chOff x="368028" y="1286917"/>
                  <a:chExt cx="490315" cy="455668"/>
                </a:xfrm>
              </p:grpSpPr>
              <p:sp>
                <p:nvSpPr>
                  <p:cNvPr id="349" name="Circle: Hollow 348">
                    <a:extLst>
                      <a:ext uri="{FF2B5EF4-FFF2-40B4-BE49-F238E27FC236}">
                        <a16:creationId xmlns:a16="http://schemas.microsoft.com/office/drawing/2014/main" id="{80963EBD-DA68-46EA-A9C6-3246F8F1B4BE}"/>
                      </a:ext>
                    </a:extLst>
                  </p:cNvPr>
                  <p:cNvSpPr/>
                  <p:nvPr/>
                </p:nvSpPr>
                <p:spPr>
                  <a:xfrm>
                    <a:off x="385665" y="1286917"/>
                    <a:ext cx="455040" cy="455668"/>
                  </a:xfrm>
                  <a:prstGeom prst="donut">
                    <a:avLst>
                      <a:gd name="adj" fmla="val 10309"/>
                    </a:avLst>
                  </a:prstGeom>
                  <a:solidFill>
                    <a:schemeClr val="accent2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400">
                      <a:solidFill>
                        <a:schemeClr val="bg2"/>
                      </a:solidFill>
                    </a:endParaRPr>
                  </a:p>
                </p:txBody>
              </p:sp>
              <p:sp>
                <p:nvSpPr>
                  <p:cNvPr id="350" name="TextBox 349">
                    <a:extLst>
                      <a:ext uri="{FF2B5EF4-FFF2-40B4-BE49-F238E27FC236}">
                        <a16:creationId xmlns:a16="http://schemas.microsoft.com/office/drawing/2014/main" id="{AB53FA16-DD35-41AA-B408-554FB037A749}"/>
                      </a:ext>
                    </a:extLst>
                  </p:cNvPr>
                  <p:cNvSpPr txBox="1"/>
                  <p:nvPr/>
                </p:nvSpPr>
                <p:spPr>
                  <a:xfrm>
                    <a:off x="368028" y="1324095"/>
                    <a:ext cx="490315" cy="381310"/>
                  </a:xfrm>
                  <a:prstGeom prst="rect">
                    <a:avLst/>
                  </a:prstGeom>
                  <a:noFill/>
                </p:spPr>
                <p:txBody>
                  <a:bodyPr wrap="square" rtlCol="0" anchor="ctr">
                    <a:spAutoFit/>
                  </a:bodyPr>
                  <a:lstStyle/>
                  <a:p>
                    <a:pPr algn="ctr"/>
                    <a:r>
                      <a:rPr lang="en-IN" b="1" dirty="0">
                        <a:solidFill>
                          <a:schemeClr val="accent2"/>
                        </a:solidFill>
                        <a:cs typeface="Aharoni" panose="02010803020104030203" pitchFamily="2" charset="-79"/>
                      </a:rPr>
                      <a:t>10</a:t>
                    </a:r>
                  </a:p>
                </p:txBody>
              </p:sp>
            </p:grpSp>
            <p:sp>
              <p:nvSpPr>
                <p:cNvPr id="348" name="TextBox 347">
                  <a:extLst>
                    <a:ext uri="{FF2B5EF4-FFF2-40B4-BE49-F238E27FC236}">
                      <a16:creationId xmlns:a16="http://schemas.microsoft.com/office/drawing/2014/main" id="{E294F166-95B3-4E90-B845-B74B0AD98C65}"/>
                    </a:ext>
                  </a:extLst>
                </p:cNvPr>
                <p:cNvSpPr txBox="1"/>
                <p:nvPr/>
              </p:nvSpPr>
              <p:spPr>
                <a:xfrm>
                  <a:off x="968155" y="1276433"/>
                  <a:ext cx="1592747" cy="476637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r>
                    <a:rPr lang="en-US" sz="12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Prevention and Management</a:t>
                  </a:r>
                </a:p>
              </p:txBody>
            </p:sp>
          </p:grpSp>
        </p:grpSp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C3377BA9-F736-40F9-BC78-7DD14E2AFE08}"/>
                </a:ext>
              </a:extLst>
            </p:cNvPr>
            <p:cNvGrpSpPr/>
            <p:nvPr/>
          </p:nvGrpSpPr>
          <p:grpSpPr>
            <a:xfrm>
              <a:off x="7412854" y="886738"/>
              <a:ext cx="2123991" cy="5425637"/>
              <a:chOff x="7490711" y="741395"/>
              <a:chExt cx="2192874" cy="5601598"/>
            </a:xfrm>
          </p:grpSpPr>
          <p:grpSp>
            <p:nvGrpSpPr>
              <p:cNvPr id="529" name="Group 528">
                <a:extLst>
                  <a:ext uri="{FF2B5EF4-FFF2-40B4-BE49-F238E27FC236}">
                    <a16:creationId xmlns:a16="http://schemas.microsoft.com/office/drawing/2014/main" id="{ADB5B2EE-C73E-4499-86B6-B15560348FB7}"/>
                  </a:ext>
                </a:extLst>
              </p:cNvPr>
              <p:cNvGrpSpPr/>
              <p:nvPr/>
            </p:nvGrpSpPr>
            <p:grpSpPr>
              <a:xfrm>
                <a:off x="7490711" y="741395"/>
                <a:ext cx="2192874" cy="455668"/>
                <a:chOff x="368028" y="1286917"/>
                <a:chExt cx="2192874" cy="455668"/>
              </a:xfrm>
            </p:grpSpPr>
            <p:grpSp>
              <p:nvGrpSpPr>
                <p:cNvPr id="550" name="Group 549">
                  <a:extLst>
                    <a:ext uri="{FF2B5EF4-FFF2-40B4-BE49-F238E27FC236}">
                      <a16:creationId xmlns:a16="http://schemas.microsoft.com/office/drawing/2014/main" id="{1A3B7838-2EC2-466B-8E25-18945CDA836B}"/>
                    </a:ext>
                  </a:extLst>
                </p:cNvPr>
                <p:cNvGrpSpPr/>
                <p:nvPr/>
              </p:nvGrpSpPr>
              <p:grpSpPr>
                <a:xfrm>
                  <a:off x="368028" y="1286917"/>
                  <a:ext cx="490315" cy="455668"/>
                  <a:chOff x="368028" y="1286917"/>
                  <a:chExt cx="490315" cy="455668"/>
                </a:xfrm>
              </p:grpSpPr>
              <p:sp>
                <p:nvSpPr>
                  <p:cNvPr id="552" name="Circle: Hollow 551">
                    <a:extLst>
                      <a:ext uri="{FF2B5EF4-FFF2-40B4-BE49-F238E27FC236}">
                        <a16:creationId xmlns:a16="http://schemas.microsoft.com/office/drawing/2014/main" id="{B32B776B-5603-41C1-9B6C-377A17812638}"/>
                      </a:ext>
                    </a:extLst>
                  </p:cNvPr>
                  <p:cNvSpPr/>
                  <p:nvPr/>
                </p:nvSpPr>
                <p:spPr>
                  <a:xfrm>
                    <a:off x="385665" y="1286917"/>
                    <a:ext cx="455040" cy="455668"/>
                  </a:xfrm>
                  <a:prstGeom prst="donut">
                    <a:avLst>
                      <a:gd name="adj" fmla="val 10309"/>
                    </a:avLst>
                  </a:prstGeom>
                  <a:solidFill>
                    <a:schemeClr val="accent1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400">
                      <a:solidFill>
                        <a:schemeClr val="bg2"/>
                      </a:solidFill>
                    </a:endParaRPr>
                  </a:p>
                </p:txBody>
              </p:sp>
              <p:sp>
                <p:nvSpPr>
                  <p:cNvPr id="553" name="TextBox 552">
                    <a:extLst>
                      <a:ext uri="{FF2B5EF4-FFF2-40B4-BE49-F238E27FC236}">
                        <a16:creationId xmlns:a16="http://schemas.microsoft.com/office/drawing/2014/main" id="{78AA9A18-B655-40BD-8293-CAE30ADE9138}"/>
                      </a:ext>
                    </a:extLst>
                  </p:cNvPr>
                  <p:cNvSpPr txBox="1"/>
                  <p:nvPr/>
                </p:nvSpPr>
                <p:spPr>
                  <a:xfrm>
                    <a:off x="368028" y="1324095"/>
                    <a:ext cx="490315" cy="381310"/>
                  </a:xfrm>
                  <a:prstGeom prst="rect">
                    <a:avLst/>
                  </a:prstGeom>
                  <a:noFill/>
                </p:spPr>
                <p:txBody>
                  <a:bodyPr wrap="square" rtlCol="0" anchor="ctr">
                    <a:spAutoFit/>
                  </a:bodyPr>
                  <a:lstStyle/>
                  <a:p>
                    <a:pPr algn="ctr"/>
                    <a:r>
                      <a:rPr lang="en-IN" b="1" dirty="0">
                        <a:solidFill>
                          <a:schemeClr val="accent1"/>
                        </a:solidFill>
                        <a:cs typeface="Aharoni" panose="02010803020104030203" pitchFamily="2" charset="-79"/>
                      </a:rPr>
                      <a:t>11</a:t>
                    </a:r>
                  </a:p>
                </p:txBody>
              </p:sp>
            </p:grpSp>
            <p:sp>
              <p:nvSpPr>
                <p:cNvPr id="551" name="TextBox 550">
                  <a:extLst>
                    <a:ext uri="{FF2B5EF4-FFF2-40B4-BE49-F238E27FC236}">
                      <a16:creationId xmlns:a16="http://schemas.microsoft.com/office/drawing/2014/main" id="{A827F490-61D4-486D-AEAC-04622B63E746}"/>
                    </a:ext>
                  </a:extLst>
                </p:cNvPr>
                <p:cNvSpPr txBox="1"/>
                <p:nvPr/>
              </p:nvSpPr>
              <p:spPr>
                <a:xfrm>
                  <a:off x="968155" y="1371762"/>
                  <a:ext cx="1592747" cy="285983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r>
                    <a:rPr lang="en-US" sz="12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Case Study</a:t>
                  </a:r>
                </a:p>
              </p:txBody>
            </p:sp>
          </p:grpSp>
          <p:grpSp>
            <p:nvGrpSpPr>
              <p:cNvPr id="530" name="Group 529">
                <a:extLst>
                  <a:ext uri="{FF2B5EF4-FFF2-40B4-BE49-F238E27FC236}">
                    <a16:creationId xmlns:a16="http://schemas.microsoft.com/office/drawing/2014/main" id="{7FDFA328-5DD3-411F-994E-06B2E016E837}"/>
                  </a:ext>
                </a:extLst>
              </p:cNvPr>
              <p:cNvGrpSpPr/>
              <p:nvPr/>
            </p:nvGrpSpPr>
            <p:grpSpPr>
              <a:xfrm>
                <a:off x="7490711" y="1919445"/>
                <a:ext cx="2192874" cy="667293"/>
                <a:chOff x="368028" y="1181106"/>
                <a:chExt cx="2192874" cy="667293"/>
              </a:xfrm>
            </p:grpSpPr>
            <p:grpSp>
              <p:nvGrpSpPr>
                <p:cNvPr id="546" name="Group 545">
                  <a:extLst>
                    <a:ext uri="{FF2B5EF4-FFF2-40B4-BE49-F238E27FC236}">
                      <a16:creationId xmlns:a16="http://schemas.microsoft.com/office/drawing/2014/main" id="{15B1A18B-477A-4BC9-B629-55E8CA2564C2}"/>
                    </a:ext>
                  </a:extLst>
                </p:cNvPr>
                <p:cNvGrpSpPr/>
                <p:nvPr/>
              </p:nvGrpSpPr>
              <p:grpSpPr>
                <a:xfrm>
                  <a:off x="368028" y="1286917"/>
                  <a:ext cx="490315" cy="455668"/>
                  <a:chOff x="368028" y="1286917"/>
                  <a:chExt cx="490315" cy="455668"/>
                </a:xfrm>
              </p:grpSpPr>
              <p:sp>
                <p:nvSpPr>
                  <p:cNvPr id="548" name="Circle: Hollow 547">
                    <a:extLst>
                      <a:ext uri="{FF2B5EF4-FFF2-40B4-BE49-F238E27FC236}">
                        <a16:creationId xmlns:a16="http://schemas.microsoft.com/office/drawing/2014/main" id="{74596747-4604-48BC-990B-FC9260DD0359}"/>
                      </a:ext>
                    </a:extLst>
                  </p:cNvPr>
                  <p:cNvSpPr/>
                  <p:nvPr/>
                </p:nvSpPr>
                <p:spPr>
                  <a:xfrm>
                    <a:off x="385665" y="1286917"/>
                    <a:ext cx="455040" cy="455668"/>
                  </a:xfrm>
                  <a:prstGeom prst="donut">
                    <a:avLst>
                      <a:gd name="adj" fmla="val 10309"/>
                    </a:avLst>
                  </a:prstGeom>
                  <a:solidFill>
                    <a:schemeClr val="accent1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400">
                      <a:solidFill>
                        <a:schemeClr val="bg2"/>
                      </a:solidFill>
                    </a:endParaRPr>
                  </a:p>
                </p:txBody>
              </p:sp>
              <p:sp>
                <p:nvSpPr>
                  <p:cNvPr id="549" name="TextBox 548">
                    <a:extLst>
                      <a:ext uri="{FF2B5EF4-FFF2-40B4-BE49-F238E27FC236}">
                        <a16:creationId xmlns:a16="http://schemas.microsoft.com/office/drawing/2014/main" id="{7AFDBFED-77DF-4EF0-B47F-5965EF569004}"/>
                      </a:ext>
                    </a:extLst>
                  </p:cNvPr>
                  <p:cNvSpPr txBox="1"/>
                  <p:nvPr/>
                </p:nvSpPr>
                <p:spPr>
                  <a:xfrm>
                    <a:off x="368028" y="1324095"/>
                    <a:ext cx="490315" cy="381310"/>
                  </a:xfrm>
                  <a:prstGeom prst="rect">
                    <a:avLst/>
                  </a:prstGeom>
                  <a:noFill/>
                </p:spPr>
                <p:txBody>
                  <a:bodyPr wrap="square" rtlCol="0" anchor="ctr">
                    <a:spAutoFit/>
                  </a:bodyPr>
                  <a:lstStyle/>
                  <a:p>
                    <a:pPr algn="ctr"/>
                    <a:r>
                      <a:rPr lang="en-IN" b="1" dirty="0">
                        <a:solidFill>
                          <a:schemeClr val="accent1"/>
                        </a:solidFill>
                        <a:cs typeface="Aharoni" panose="02010803020104030203" pitchFamily="2" charset="-79"/>
                      </a:rPr>
                      <a:t>12</a:t>
                    </a:r>
                  </a:p>
                </p:txBody>
              </p:sp>
            </p:grpSp>
            <p:sp>
              <p:nvSpPr>
                <p:cNvPr id="547" name="TextBox 546">
                  <a:extLst>
                    <a:ext uri="{FF2B5EF4-FFF2-40B4-BE49-F238E27FC236}">
                      <a16:creationId xmlns:a16="http://schemas.microsoft.com/office/drawing/2014/main" id="{2C94E6D9-B1E0-4448-AF37-522B05883371}"/>
                    </a:ext>
                  </a:extLst>
                </p:cNvPr>
                <p:cNvSpPr txBox="1"/>
                <p:nvPr/>
              </p:nvSpPr>
              <p:spPr>
                <a:xfrm>
                  <a:off x="968155" y="1181106"/>
                  <a:ext cx="1592747" cy="667293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r>
                    <a:rPr lang="en-US" sz="12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Comparing Treatment Efficacies or Statistical Analysis</a:t>
                  </a:r>
                </a:p>
              </p:txBody>
            </p:sp>
          </p:grpSp>
          <p:grpSp>
            <p:nvGrpSpPr>
              <p:cNvPr id="531" name="Group 530">
                <a:extLst>
                  <a:ext uri="{FF2B5EF4-FFF2-40B4-BE49-F238E27FC236}">
                    <a16:creationId xmlns:a16="http://schemas.microsoft.com/office/drawing/2014/main" id="{4850BA2A-B2F8-4F5C-9A21-0D1E29E5EC99}"/>
                  </a:ext>
                </a:extLst>
              </p:cNvPr>
              <p:cNvGrpSpPr/>
              <p:nvPr/>
            </p:nvGrpSpPr>
            <p:grpSpPr>
              <a:xfrm>
                <a:off x="7490711" y="3298633"/>
                <a:ext cx="2192874" cy="476637"/>
                <a:chOff x="368028" y="1276433"/>
                <a:chExt cx="2192874" cy="476637"/>
              </a:xfrm>
            </p:grpSpPr>
            <p:grpSp>
              <p:nvGrpSpPr>
                <p:cNvPr id="542" name="Group 541">
                  <a:extLst>
                    <a:ext uri="{FF2B5EF4-FFF2-40B4-BE49-F238E27FC236}">
                      <a16:creationId xmlns:a16="http://schemas.microsoft.com/office/drawing/2014/main" id="{E193A232-E647-4F56-8180-3E4A5806C6ED}"/>
                    </a:ext>
                  </a:extLst>
                </p:cNvPr>
                <p:cNvGrpSpPr/>
                <p:nvPr/>
              </p:nvGrpSpPr>
              <p:grpSpPr>
                <a:xfrm>
                  <a:off x="368028" y="1286917"/>
                  <a:ext cx="490315" cy="455668"/>
                  <a:chOff x="368028" y="1286917"/>
                  <a:chExt cx="490315" cy="455668"/>
                </a:xfrm>
              </p:grpSpPr>
              <p:sp>
                <p:nvSpPr>
                  <p:cNvPr id="544" name="Circle: Hollow 543">
                    <a:extLst>
                      <a:ext uri="{FF2B5EF4-FFF2-40B4-BE49-F238E27FC236}">
                        <a16:creationId xmlns:a16="http://schemas.microsoft.com/office/drawing/2014/main" id="{AA9EF063-978E-45D3-BAEE-5731507BD038}"/>
                      </a:ext>
                    </a:extLst>
                  </p:cNvPr>
                  <p:cNvSpPr/>
                  <p:nvPr/>
                </p:nvSpPr>
                <p:spPr>
                  <a:xfrm>
                    <a:off x="385665" y="1286917"/>
                    <a:ext cx="455040" cy="455668"/>
                  </a:xfrm>
                  <a:prstGeom prst="donut">
                    <a:avLst>
                      <a:gd name="adj" fmla="val 10309"/>
                    </a:avLst>
                  </a:prstGeom>
                  <a:solidFill>
                    <a:schemeClr val="accent1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400">
                      <a:solidFill>
                        <a:schemeClr val="bg2"/>
                      </a:solidFill>
                    </a:endParaRPr>
                  </a:p>
                </p:txBody>
              </p:sp>
              <p:sp>
                <p:nvSpPr>
                  <p:cNvPr id="545" name="TextBox 544">
                    <a:extLst>
                      <a:ext uri="{FF2B5EF4-FFF2-40B4-BE49-F238E27FC236}">
                        <a16:creationId xmlns:a16="http://schemas.microsoft.com/office/drawing/2014/main" id="{F2C70519-5665-4702-8345-F1C90ED53658}"/>
                      </a:ext>
                    </a:extLst>
                  </p:cNvPr>
                  <p:cNvSpPr txBox="1"/>
                  <p:nvPr/>
                </p:nvSpPr>
                <p:spPr>
                  <a:xfrm>
                    <a:off x="368028" y="1324095"/>
                    <a:ext cx="490315" cy="381310"/>
                  </a:xfrm>
                  <a:prstGeom prst="rect">
                    <a:avLst/>
                  </a:prstGeom>
                  <a:noFill/>
                </p:spPr>
                <p:txBody>
                  <a:bodyPr wrap="square" rtlCol="0" anchor="ctr">
                    <a:spAutoFit/>
                  </a:bodyPr>
                  <a:lstStyle/>
                  <a:p>
                    <a:pPr algn="ctr"/>
                    <a:r>
                      <a:rPr lang="en-IN" b="1" dirty="0">
                        <a:solidFill>
                          <a:schemeClr val="accent1"/>
                        </a:solidFill>
                        <a:cs typeface="Aharoni" panose="02010803020104030203" pitchFamily="2" charset="-79"/>
                      </a:rPr>
                      <a:t>13</a:t>
                    </a:r>
                  </a:p>
                </p:txBody>
              </p:sp>
            </p:grpSp>
            <p:sp>
              <p:nvSpPr>
                <p:cNvPr id="543" name="TextBox 542">
                  <a:extLst>
                    <a:ext uri="{FF2B5EF4-FFF2-40B4-BE49-F238E27FC236}">
                      <a16:creationId xmlns:a16="http://schemas.microsoft.com/office/drawing/2014/main" id="{C769B1C6-8C62-4E63-8FF6-93911A2DB34E}"/>
                    </a:ext>
                  </a:extLst>
                </p:cNvPr>
                <p:cNvSpPr txBox="1"/>
                <p:nvPr/>
              </p:nvSpPr>
              <p:spPr>
                <a:xfrm>
                  <a:off x="968155" y="1276433"/>
                  <a:ext cx="1592747" cy="476637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r>
                    <a:rPr lang="en-US" sz="12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Medical Advancements</a:t>
                  </a:r>
                </a:p>
              </p:txBody>
            </p:sp>
          </p:grpSp>
          <p:grpSp>
            <p:nvGrpSpPr>
              <p:cNvPr id="532" name="Group 531">
                <a:extLst>
                  <a:ext uri="{FF2B5EF4-FFF2-40B4-BE49-F238E27FC236}">
                    <a16:creationId xmlns:a16="http://schemas.microsoft.com/office/drawing/2014/main" id="{F7942243-314E-4C86-ADC8-D88D19CF54FD}"/>
                  </a:ext>
                </a:extLst>
              </p:cNvPr>
              <p:cNvGrpSpPr/>
              <p:nvPr/>
            </p:nvGrpSpPr>
            <p:grpSpPr>
              <a:xfrm>
                <a:off x="7490711" y="4582494"/>
                <a:ext cx="2192874" cy="476637"/>
                <a:chOff x="368028" y="1276433"/>
                <a:chExt cx="2192874" cy="476637"/>
              </a:xfrm>
            </p:grpSpPr>
            <p:grpSp>
              <p:nvGrpSpPr>
                <p:cNvPr id="538" name="Group 537">
                  <a:extLst>
                    <a:ext uri="{FF2B5EF4-FFF2-40B4-BE49-F238E27FC236}">
                      <a16:creationId xmlns:a16="http://schemas.microsoft.com/office/drawing/2014/main" id="{3B9DB00D-B919-49D9-B69A-AB929B10132D}"/>
                    </a:ext>
                  </a:extLst>
                </p:cNvPr>
                <p:cNvGrpSpPr/>
                <p:nvPr/>
              </p:nvGrpSpPr>
              <p:grpSpPr>
                <a:xfrm>
                  <a:off x="368028" y="1286917"/>
                  <a:ext cx="490315" cy="455668"/>
                  <a:chOff x="368028" y="1286917"/>
                  <a:chExt cx="490315" cy="455668"/>
                </a:xfrm>
              </p:grpSpPr>
              <p:sp>
                <p:nvSpPr>
                  <p:cNvPr id="540" name="Circle: Hollow 539">
                    <a:extLst>
                      <a:ext uri="{FF2B5EF4-FFF2-40B4-BE49-F238E27FC236}">
                        <a16:creationId xmlns:a16="http://schemas.microsoft.com/office/drawing/2014/main" id="{BCE0283A-CBD1-4F8B-AEF8-B85180A03E5D}"/>
                      </a:ext>
                    </a:extLst>
                  </p:cNvPr>
                  <p:cNvSpPr/>
                  <p:nvPr/>
                </p:nvSpPr>
                <p:spPr>
                  <a:xfrm>
                    <a:off x="385665" y="1286917"/>
                    <a:ext cx="455040" cy="455668"/>
                  </a:xfrm>
                  <a:prstGeom prst="donut">
                    <a:avLst>
                      <a:gd name="adj" fmla="val 10309"/>
                    </a:avLst>
                  </a:prstGeom>
                  <a:solidFill>
                    <a:schemeClr val="accent1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400">
                      <a:solidFill>
                        <a:schemeClr val="bg2"/>
                      </a:solidFill>
                    </a:endParaRPr>
                  </a:p>
                </p:txBody>
              </p:sp>
              <p:sp>
                <p:nvSpPr>
                  <p:cNvPr id="541" name="TextBox 540">
                    <a:extLst>
                      <a:ext uri="{FF2B5EF4-FFF2-40B4-BE49-F238E27FC236}">
                        <a16:creationId xmlns:a16="http://schemas.microsoft.com/office/drawing/2014/main" id="{7C9CF568-60C6-4100-99F5-6CFE8ED329B8}"/>
                      </a:ext>
                    </a:extLst>
                  </p:cNvPr>
                  <p:cNvSpPr txBox="1"/>
                  <p:nvPr/>
                </p:nvSpPr>
                <p:spPr>
                  <a:xfrm>
                    <a:off x="368028" y="1324095"/>
                    <a:ext cx="490315" cy="381310"/>
                  </a:xfrm>
                  <a:prstGeom prst="rect">
                    <a:avLst/>
                  </a:prstGeom>
                  <a:noFill/>
                </p:spPr>
                <p:txBody>
                  <a:bodyPr wrap="square" rtlCol="0" anchor="ctr">
                    <a:spAutoFit/>
                  </a:bodyPr>
                  <a:lstStyle/>
                  <a:p>
                    <a:pPr algn="ctr"/>
                    <a:r>
                      <a:rPr lang="en-IN" b="1" dirty="0">
                        <a:solidFill>
                          <a:schemeClr val="accent1"/>
                        </a:solidFill>
                        <a:cs typeface="Aharoni" panose="02010803020104030203" pitchFamily="2" charset="-79"/>
                      </a:rPr>
                      <a:t>14</a:t>
                    </a:r>
                  </a:p>
                </p:txBody>
              </p:sp>
            </p:grpSp>
            <p:sp>
              <p:nvSpPr>
                <p:cNvPr id="539" name="TextBox 538">
                  <a:extLst>
                    <a:ext uri="{FF2B5EF4-FFF2-40B4-BE49-F238E27FC236}">
                      <a16:creationId xmlns:a16="http://schemas.microsoft.com/office/drawing/2014/main" id="{2BC58075-A926-45BA-8BDB-CB3172FC4E33}"/>
                    </a:ext>
                  </a:extLst>
                </p:cNvPr>
                <p:cNvSpPr txBox="1"/>
                <p:nvPr/>
              </p:nvSpPr>
              <p:spPr>
                <a:xfrm>
                  <a:off x="968155" y="1276433"/>
                  <a:ext cx="1592747" cy="476637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r>
                    <a:rPr lang="en-US" sz="12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Challenges and Limitations</a:t>
                  </a:r>
                </a:p>
              </p:txBody>
            </p:sp>
          </p:grpSp>
          <p:grpSp>
            <p:nvGrpSpPr>
              <p:cNvPr id="533" name="Group 532">
                <a:extLst>
                  <a:ext uri="{FF2B5EF4-FFF2-40B4-BE49-F238E27FC236}">
                    <a16:creationId xmlns:a16="http://schemas.microsoft.com/office/drawing/2014/main" id="{2D72D79D-79C1-4E06-B025-BD0A6245005E}"/>
                  </a:ext>
                </a:extLst>
              </p:cNvPr>
              <p:cNvGrpSpPr/>
              <p:nvPr/>
            </p:nvGrpSpPr>
            <p:grpSpPr>
              <a:xfrm>
                <a:off x="7490711" y="5866356"/>
                <a:ext cx="2192874" cy="476637"/>
                <a:chOff x="368028" y="1276433"/>
                <a:chExt cx="2192874" cy="476637"/>
              </a:xfrm>
            </p:grpSpPr>
            <p:grpSp>
              <p:nvGrpSpPr>
                <p:cNvPr id="534" name="Group 533">
                  <a:extLst>
                    <a:ext uri="{FF2B5EF4-FFF2-40B4-BE49-F238E27FC236}">
                      <a16:creationId xmlns:a16="http://schemas.microsoft.com/office/drawing/2014/main" id="{BEDB8B1C-437B-49C7-9561-B63CD0A8FC18}"/>
                    </a:ext>
                  </a:extLst>
                </p:cNvPr>
                <p:cNvGrpSpPr/>
                <p:nvPr/>
              </p:nvGrpSpPr>
              <p:grpSpPr>
                <a:xfrm>
                  <a:off x="368028" y="1286917"/>
                  <a:ext cx="490315" cy="455668"/>
                  <a:chOff x="368028" y="1286917"/>
                  <a:chExt cx="490315" cy="455668"/>
                </a:xfrm>
              </p:grpSpPr>
              <p:sp>
                <p:nvSpPr>
                  <p:cNvPr id="536" name="Circle: Hollow 535">
                    <a:extLst>
                      <a:ext uri="{FF2B5EF4-FFF2-40B4-BE49-F238E27FC236}">
                        <a16:creationId xmlns:a16="http://schemas.microsoft.com/office/drawing/2014/main" id="{79FD6AB9-A2FB-499B-A90E-3E373D8BD168}"/>
                      </a:ext>
                    </a:extLst>
                  </p:cNvPr>
                  <p:cNvSpPr/>
                  <p:nvPr/>
                </p:nvSpPr>
                <p:spPr>
                  <a:xfrm>
                    <a:off x="385665" y="1286917"/>
                    <a:ext cx="455040" cy="455668"/>
                  </a:xfrm>
                  <a:prstGeom prst="donut">
                    <a:avLst>
                      <a:gd name="adj" fmla="val 10309"/>
                    </a:avLst>
                  </a:prstGeom>
                  <a:solidFill>
                    <a:schemeClr val="accent1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400">
                      <a:solidFill>
                        <a:schemeClr val="bg2"/>
                      </a:solidFill>
                    </a:endParaRPr>
                  </a:p>
                </p:txBody>
              </p:sp>
              <p:sp>
                <p:nvSpPr>
                  <p:cNvPr id="537" name="TextBox 536">
                    <a:extLst>
                      <a:ext uri="{FF2B5EF4-FFF2-40B4-BE49-F238E27FC236}">
                        <a16:creationId xmlns:a16="http://schemas.microsoft.com/office/drawing/2014/main" id="{7DFFE9C4-3459-4360-A294-7A447BB8B32C}"/>
                      </a:ext>
                    </a:extLst>
                  </p:cNvPr>
                  <p:cNvSpPr txBox="1"/>
                  <p:nvPr/>
                </p:nvSpPr>
                <p:spPr>
                  <a:xfrm>
                    <a:off x="368028" y="1324095"/>
                    <a:ext cx="490315" cy="381310"/>
                  </a:xfrm>
                  <a:prstGeom prst="rect">
                    <a:avLst/>
                  </a:prstGeom>
                  <a:noFill/>
                </p:spPr>
                <p:txBody>
                  <a:bodyPr wrap="square" rtlCol="0" anchor="ctr">
                    <a:spAutoFit/>
                  </a:bodyPr>
                  <a:lstStyle/>
                  <a:p>
                    <a:pPr algn="ctr"/>
                    <a:r>
                      <a:rPr lang="en-IN" b="1" dirty="0">
                        <a:solidFill>
                          <a:schemeClr val="accent1"/>
                        </a:solidFill>
                        <a:cs typeface="Aharoni" panose="02010803020104030203" pitchFamily="2" charset="-79"/>
                      </a:rPr>
                      <a:t>15</a:t>
                    </a:r>
                  </a:p>
                </p:txBody>
              </p:sp>
            </p:grpSp>
            <p:sp>
              <p:nvSpPr>
                <p:cNvPr id="535" name="TextBox 534">
                  <a:extLst>
                    <a:ext uri="{FF2B5EF4-FFF2-40B4-BE49-F238E27FC236}">
                      <a16:creationId xmlns:a16="http://schemas.microsoft.com/office/drawing/2014/main" id="{EB31F7C0-42B8-433A-8491-15C28A933C8C}"/>
                    </a:ext>
                  </a:extLst>
                </p:cNvPr>
                <p:cNvSpPr txBox="1"/>
                <p:nvPr/>
              </p:nvSpPr>
              <p:spPr>
                <a:xfrm>
                  <a:off x="968155" y="1276433"/>
                  <a:ext cx="1592747" cy="476637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r>
                    <a:rPr lang="en-US" sz="12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Role of Healthcare Professionals</a:t>
                  </a:r>
                </a:p>
              </p:txBody>
            </p:sp>
          </p:grpSp>
        </p:grpSp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F7C7C0E0-17EA-4191-BABE-75FBDEB318F6}"/>
                </a:ext>
              </a:extLst>
            </p:cNvPr>
            <p:cNvGrpSpPr/>
            <p:nvPr/>
          </p:nvGrpSpPr>
          <p:grpSpPr>
            <a:xfrm>
              <a:off x="9701414" y="886738"/>
              <a:ext cx="2123991" cy="5415482"/>
              <a:chOff x="9853492" y="741395"/>
              <a:chExt cx="2192874" cy="5591113"/>
            </a:xfrm>
          </p:grpSpPr>
          <p:grpSp>
            <p:nvGrpSpPr>
              <p:cNvPr id="555" name="Group 554">
                <a:extLst>
                  <a:ext uri="{FF2B5EF4-FFF2-40B4-BE49-F238E27FC236}">
                    <a16:creationId xmlns:a16="http://schemas.microsoft.com/office/drawing/2014/main" id="{215535F3-AB6B-4286-BEC1-9FDAAFBC932C}"/>
                  </a:ext>
                </a:extLst>
              </p:cNvPr>
              <p:cNvGrpSpPr/>
              <p:nvPr/>
            </p:nvGrpSpPr>
            <p:grpSpPr>
              <a:xfrm>
                <a:off x="9853492" y="741395"/>
                <a:ext cx="2192874" cy="455668"/>
                <a:chOff x="368028" y="1286917"/>
                <a:chExt cx="2192874" cy="455668"/>
              </a:xfrm>
            </p:grpSpPr>
            <p:grpSp>
              <p:nvGrpSpPr>
                <p:cNvPr id="576" name="Group 575">
                  <a:extLst>
                    <a:ext uri="{FF2B5EF4-FFF2-40B4-BE49-F238E27FC236}">
                      <a16:creationId xmlns:a16="http://schemas.microsoft.com/office/drawing/2014/main" id="{E24980E5-2CEE-4A6B-A2F5-08F1ABA73BCE}"/>
                    </a:ext>
                  </a:extLst>
                </p:cNvPr>
                <p:cNvGrpSpPr/>
                <p:nvPr/>
              </p:nvGrpSpPr>
              <p:grpSpPr>
                <a:xfrm>
                  <a:off x="368028" y="1286917"/>
                  <a:ext cx="490315" cy="455668"/>
                  <a:chOff x="368028" y="1286917"/>
                  <a:chExt cx="490315" cy="455668"/>
                </a:xfrm>
              </p:grpSpPr>
              <p:sp>
                <p:nvSpPr>
                  <p:cNvPr id="578" name="Circle: Hollow 577">
                    <a:extLst>
                      <a:ext uri="{FF2B5EF4-FFF2-40B4-BE49-F238E27FC236}">
                        <a16:creationId xmlns:a16="http://schemas.microsoft.com/office/drawing/2014/main" id="{5E8C1DA4-8EC8-40BE-B1DC-E25314559B57}"/>
                      </a:ext>
                    </a:extLst>
                  </p:cNvPr>
                  <p:cNvSpPr/>
                  <p:nvPr/>
                </p:nvSpPr>
                <p:spPr>
                  <a:xfrm>
                    <a:off x="385665" y="1286917"/>
                    <a:ext cx="455040" cy="455668"/>
                  </a:xfrm>
                  <a:prstGeom prst="donut">
                    <a:avLst>
                      <a:gd name="adj" fmla="val 10309"/>
                    </a:avLst>
                  </a:prstGeom>
                  <a:solidFill>
                    <a:schemeClr val="accent2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400">
                      <a:solidFill>
                        <a:schemeClr val="bg2"/>
                      </a:solidFill>
                    </a:endParaRPr>
                  </a:p>
                </p:txBody>
              </p:sp>
              <p:sp>
                <p:nvSpPr>
                  <p:cNvPr id="579" name="TextBox 578">
                    <a:extLst>
                      <a:ext uri="{FF2B5EF4-FFF2-40B4-BE49-F238E27FC236}">
                        <a16:creationId xmlns:a16="http://schemas.microsoft.com/office/drawing/2014/main" id="{C21A00A0-D8D7-4315-A401-D38274D92121}"/>
                      </a:ext>
                    </a:extLst>
                  </p:cNvPr>
                  <p:cNvSpPr txBox="1"/>
                  <p:nvPr/>
                </p:nvSpPr>
                <p:spPr>
                  <a:xfrm>
                    <a:off x="368028" y="1324095"/>
                    <a:ext cx="490315" cy="381310"/>
                  </a:xfrm>
                  <a:prstGeom prst="rect">
                    <a:avLst/>
                  </a:prstGeom>
                  <a:noFill/>
                </p:spPr>
                <p:txBody>
                  <a:bodyPr wrap="square" rtlCol="0" anchor="ctr">
                    <a:spAutoFit/>
                  </a:bodyPr>
                  <a:lstStyle/>
                  <a:p>
                    <a:pPr algn="ctr"/>
                    <a:r>
                      <a:rPr lang="en-IN" b="1" dirty="0">
                        <a:solidFill>
                          <a:schemeClr val="accent2"/>
                        </a:solidFill>
                        <a:cs typeface="Aharoni" panose="02010803020104030203" pitchFamily="2" charset="-79"/>
                      </a:rPr>
                      <a:t>16</a:t>
                    </a:r>
                  </a:p>
                </p:txBody>
              </p:sp>
            </p:grpSp>
            <p:sp>
              <p:nvSpPr>
                <p:cNvPr id="577" name="TextBox 576">
                  <a:extLst>
                    <a:ext uri="{FF2B5EF4-FFF2-40B4-BE49-F238E27FC236}">
                      <a16:creationId xmlns:a16="http://schemas.microsoft.com/office/drawing/2014/main" id="{480A2666-198A-4F00-8763-8B3DA838D6B6}"/>
                    </a:ext>
                  </a:extLst>
                </p:cNvPr>
                <p:cNvSpPr txBox="1"/>
                <p:nvPr/>
              </p:nvSpPr>
              <p:spPr>
                <a:xfrm>
                  <a:off x="968155" y="1371762"/>
                  <a:ext cx="1592747" cy="285983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r>
                    <a:rPr lang="en-US" sz="12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Patient Education</a:t>
                  </a:r>
                </a:p>
              </p:txBody>
            </p:sp>
          </p:grpSp>
          <p:grpSp>
            <p:nvGrpSpPr>
              <p:cNvPr id="556" name="Group 555">
                <a:extLst>
                  <a:ext uri="{FF2B5EF4-FFF2-40B4-BE49-F238E27FC236}">
                    <a16:creationId xmlns:a16="http://schemas.microsoft.com/office/drawing/2014/main" id="{1989FBE3-6499-49EF-8298-363F7F58559C}"/>
                  </a:ext>
                </a:extLst>
              </p:cNvPr>
              <p:cNvGrpSpPr/>
              <p:nvPr/>
            </p:nvGrpSpPr>
            <p:grpSpPr>
              <a:xfrm>
                <a:off x="9853492" y="2025256"/>
                <a:ext cx="2192874" cy="455668"/>
                <a:chOff x="368028" y="1286917"/>
                <a:chExt cx="2192874" cy="455668"/>
              </a:xfrm>
            </p:grpSpPr>
            <p:grpSp>
              <p:nvGrpSpPr>
                <p:cNvPr id="572" name="Group 571">
                  <a:extLst>
                    <a:ext uri="{FF2B5EF4-FFF2-40B4-BE49-F238E27FC236}">
                      <a16:creationId xmlns:a16="http://schemas.microsoft.com/office/drawing/2014/main" id="{6E9BDE60-2BCC-45B3-A5E0-E66DE856EAF1}"/>
                    </a:ext>
                  </a:extLst>
                </p:cNvPr>
                <p:cNvGrpSpPr/>
                <p:nvPr/>
              </p:nvGrpSpPr>
              <p:grpSpPr>
                <a:xfrm>
                  <a:off x="368028" y="1286917"/>
                  <a:ext cx="490315" cy="455668"/>
                  <a:chOff x="368028" y="1286917"/>
                  <a:chExt cx="490315" cy="455668"/>
                </a:xfrm>
              </p:grpSpPr>
              <p:sp>
                <p:nvSpPr>
                  <p:cNvPr id="574" name="Circle: Hollow 573">
                    <a:extLst>
                      <a:ext uri="{FF2B5EF4-FFF2-40B4-BE49-F238E27FC236}">
                        <a16:creationId xmlns:a16="http://schemas.microsoft.com/office/drawing/2014/main" id="{341CAE23-E143-434A-B4A5-4B80E12D0FDC}"/>
                      </a:ext>
                    </a:extLst>
                  </p:cNvPr>
                  <p:cNvSpPr/>
                  <p:nvPr/>
                </p:nvSpPr>
                <p:spPr>
                  <a:xfrm>
                    <a:off x="385665" y="1286917"/>
                    <a:ext cx="455040" cy="455668"/>
                  </a:xfrm>
                  <a:prstGeom prst="donut">
                    <a:avLst>
                      <a:gd name="adj" fmla="val 10309"/>
                    </a:avLst>
                  </a:prstGeom>
                  <a:solidFill>
                    <a:schemeClr val="accent2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400">
                      <a:solidFill>
                        <a:schemeClr val="bg2"/>
                      </a:solidFill>
                    </a:endParaRPr>
                  </a:p>
                </p:txBody>
              </p:sp>
              <p:sp>
                <p:nvSpPr>
                  <p:cNvPr id="575" name="TextBox 574">
                    <a:extLst>
                      <a:ext uri="{FF2B5EF4-FFF2-40B4-BE49-F238E27FC236}">
                        <a16:creationId xmlns:a16="http://schemas.microsoft.com/office/drawing/2014/main" id="{B872DF19-BAA9-4194-8D1F-77242B74D9D8}"/>
                      </a:ext>
                    </a:extLst>
                  </p:cNvPr>
                  <p:cNvSpPr txBox="1"/>
                  <p:nvPr/>
                </p:nvSpPr>
                <p:spPr>
                  <a:xfrm>
                    <a:off x="368028" y="1324095"/>
                    <a:ext cx="490315" cy="381310"/>
                  </a:xfrm>
                  <a:prstGeom prst="rect">
                    <a:avLst/>
                  </a:prstGeom>
                  <a:noFill/>
                </p:spPr>
                <p:txBody>
                  <a:bodyPr wrap="square" rtlCol="0" anchor="ctr">
                    <a:spAutoFit/>
                  </a:bodyPr>
                  <a:lstStyle/>
                  <a:p>
                    <a:pPr algn="ctr"/>
                    <a:r>
                      <a:rPr lang="en-IN" b="1" dirty="0">
                        <a:solidFill>
                          <a:schemeClr val="accent2"/>
                        </a:solidFill>
                        <a:cs typeface="Aharoni" panose="02010803020104030203" pitchFamily="2" charset="-79"/>
                      </a:rPr>
                      <a:t>17</a:t>
                    </a:r>
                  </a:p>
                </p:txBody>
              </p:sp>
            </p:grpSp>
            <p:sp>
              <p:nvSpPr>
                <p:cNvPr id="573" name="TextBox 572">
                  <a:extLst>
                    <a:ext uri="{FF2B5EF4-FFF2-40B4-BE49-F238E27FC236}">
                      <a16:creationId xmlns:a16="http://schemas.microsoft.com/office/drawing/2014/main" id="{00DAEC8E-A2A0-473A-B65E-897EE75C08A5}"/>
                    </a:ext>
                  </a:extLst>
                </p:cNvPr>
                <p:cNvSpPr txBox="1"/>
                <p:nvPr/>
              </p:nvSpPr>
              <p:spPr>
                <a:xfrm>
                  <a:off x="968155" y="1371762"/>
                  <a:ext cx="1592747" cy="285983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r>
                    <a:rPr lang="en-US" sz="12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Medical Timeline</a:t>
                  </a:r>
                </a:p>
              </p:txBody>
            </p:sp>
          </p:grpSp>
          <p:grpSp>
            <p:nvGrpSpPr>
              <p:cNvPr id="557" name="Group 556">
                <a:extLst>
                  <a:ext uri="{FF2B5EF4-FFF2-40B4-BE49-F238E27FC236}">
                    <a16:creationId xmlns:a16="http://schemas.microsoft.com/office/drawing/2014/main" id="{54CC4CDD-DF14-490D-8790-94D2270756BE}"/>
                  </a:ext>
                </a:extLst>
              </p:cNvPr>
              <p:cNvGrpSpPr/>
              <p:nvPr/>
            </p:nvGrpSpPr>
            <p:grpSpPr>
              <a:xfrm>
                <a:off x="9853492" y="3298632"/>
                <a:ext cx="2126530" cy="476637"/>
                <a:chOff x="368028" y="1276432"/>
                <a:chExt cx="2126530" cy="476637"/>
              </a:xfrm>
            </p:grpSpPr>
            <p:grpSp>
              <p:nvGrpSpPr>
                <p:cNvPr id="568" name="Group 567">
                  <a:extLst>
                    <a:ext uri="{FF2B5EF4-FFF2-40B4-BE49-F238E27FC236}">
                      <a16:creationId xmlns:a16="http://schemas.microsoft.com/office/drawing/2014/main" id="{9FE2D422-8B97-4B77-B315-6EAAB2EF72BD}"/>
                    </a:ext>
                  </a:extLst>
                </p:cNvPr>
                <p:cNvGrpSpPr/>
                <p:nvPr/>
              </p:nvGrpSpPr>
              <p:grpSpPr>
                <a:xfrm>
                  <a:off x="368028" y="1286917"/>
                  <a:ext cx="490315" cy="455668"/>
                  <a:chOff x="368028" y="1286917"/>
                  <a:chExt cx="490315" cy="455668"/>
                </a:xfrm>
              </p:grpSpPr>
              <p:sp>
                <p:nvSpPr>
                  <p:cNvPr id="570" name="Circle: Hollow 569">
                    <a:extLst>
                      <a:ext uri="{FF2B5EF4-FFF2-40B4-BE49-F238E27FC236}">
                        <a16:creationId xmlns:a16="http://schemas.microsoft.com/office/drawing/2014/main" id="{A76DF2C3-5FDB-4CE6-BFE6-4ED0F1EB8FE2}"/>
                      </a:ext>
                    </a:extLst>
                  </p:cNvPr>
                  <p:cNvSpPr/>
                  <p:nvPr/>
                </p:nvSpPr>
                <p:spPr>
                  <a:xfrm>
                    <a:off x="385665" y="1286917"/>
                    <a:ext cx="455040" cy="455668"/>
                  </a:xfrm>
                  <a:prstGeom prst="donut">
                    <a:avLst>
                      <a:gd name="adj" fmla="val 10309"/>
                    </a:avLst>
                  </a:prstGeom>
                  <a:solidFill>
                    <a:schemeClr val="accent2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400">
                      <a:solidFill>
                        <a:schemeClr val="bg2"/>
                      </a:solidFill>
                    </a:endParaRPr>
                  </a:p>
                </p:txBody>
              </p:sp>
              <p:sp>
                <p:nvSpPr>
                  <p:cNvPr id="571" name="TextBox 570">
                    <a:extLst>
                      <a:ext uri="{FF2B5EF4-FFF2-40B4-BE49-F238E27FC236}">
                        <a16:creationId xmlns:a16="http://schemas.microsoft.com/office/drawing/2014/main" id="{297BE98E-BB37-45FC-8282-D002AD5E02AA}"/>
                      </a:ext>
                    </a:extLst>
                  </p:cNvPr>
                  <p:cNvSpPr txBox="1"/>
                  <p:nvPr/>
                </p:nvSpPr>
                <p:spPr>
                  <a:xfrm>
                    <a:off x="368028" y="1324095"/>
                    <a:ext cx="490315" cy="381310"/>
                  </a:xfrm>
                  <a:prstGeom prst="rect">
                    <a:avLst/>
                  </a:prstGeom>
                  <a:noFill/>
                </p:spPr>
                <p:txBody>
                  <a:bodyPr wrap="square" rtlCol="0" anchor="ctr">
                    <a:spAutoFit/>
                  </a:bodyPr>
                  <a:lstStyle/>
                  <a:p>
                    <a:pPr algn="ctr"/>
                    <a:r>
                      <a:rPr lang="en-IN" b="1" dirty="0">
                        <a:solidFill>
                          <a:schemeClr val="accent2"/>
                        </a:solidFill>
                        <a:cs typeface="Aharoni" panose="02010803020104030203" pitchFamily="2" charset="-79"/>
                      </a:rPr>
                      <a:t>18</a:t>
                    </a:r>
                  </a:p>
                </p:txBody>
              </p:sp>
            </p:grpSp>
            <p:sp>
              <p:nvSpPr>
                <p:cNvPr id="569" name="TextBox 568">
                  <a:extLst>
                    <a:ext uri="{FF2B5EF4-FFF2-40B4-BE49-F238E27FC236}">
                      <a16:creationId xmlns:a16="http://schemas.microsoft.com/office/drawing/2014/main" id="{0A47411E-B950-45E4-9A8F-B6EA6E9EEBE8}"/>
                    </a:ext>
                  </a:extLst>
                </p:cNvPr>
                <p:cNvSpPr txBox="1"/>
                <p:nvPr/>
              </p:nvSpPr>
              <p:spPr>
                <a:xfrm>
                  <a:off x="968155" y="1276432"/>
                  <a:ext cx="1526403" cy="476637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r>
                    <a:rPr lang="en-US" sz="12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Medical innovations in the world</a:t>
                  </a:r>
                </a:p>
              </p:txBody>
            </p:sp>
          </p:grpSp>
          <p:grpSp>
            <p:nvGrpSpPr>
              <p:cNvPr id="558" name="Group 557">
                <a:extLst>
                  <a:ext uri="{FF2B5EF4-FFF2-40B4-BE49-F238E27FC236}">
                    <a16:creationId xmlns:a16="http://schemas.microsoft.com/office/drawing/2014/main" id="{C64C8EAD-6AC0-46BA-8E8D-3773C4B7C581}"/>
                  </a:ext>
                </a:extLst>
              </p:cNvPr>
              <p:cNvGrpSpPr/>
              <p:nvPr/>
            </p:nvGrpSpPr>
            <p:grpSpPr>
              <a:xfrm>
                <a:off x="9853492" y="4592978"/>
                <a:ext cx="2192874" cy="455668"/>
                <a:chOff x="368028" y="1286917"/>
                <a:chExt cx="2192874" cy="455668"/>
              </a:xfrm>
            </p:grpSpPr>
            <p:grpSp>
              <p:nvGrpSpPr>
                <p:cNvPr id="564" name="Group 563">
                  <a:extLst>
                    <a:ext uri="{FF2B5EF4-FFF2-40B4-BE49-F238E27FC236}">
                      <a16:creationId xmlns:a16="http://schemas.microsoft.com/office/drawing/2014/main" id="{FD853D10-80BE-4D68-929C-052B736DA72B}"/>
                    </a:ext>
                  </a:extLst>
                </p:cNvPr>
                <p:cNvGrpSpPr/>
                <p:nvPr/>
              </p:nvGrpSpPr>
              <p:grpSpPr>
                <a:xfrm>
                  <a:off x="368028" y="1286917"/>
                  <a:ext cx="490315" cy="455668"/>
                  <a:chOff x="368028" y="1286917"/>
                  <a:chExt cx="490315" cy="455668"/>
                </a:xfrm>
              </p:grpSpPr>
              <p:sp>
                <p:nvSpPr>
                  <p:cNvPr id="566" name="Circle: Hollow 565">
                    <a:extLst>
                      <a:ext uri="{FF2B5EF4-FFF2-40B4-BE49-F238E27FC236}">
                        <a16:creationId xmlns:a16="http://schemas.microsoft.com/office/drawing/2014/main" id="{45A5EE46-028B-4E74-B0AF-D1EDA16C5774}"/>
                      </a:ext>
                    </a:extLst>
                  </p:cNvPr>
                  <p:cNvSpPr/>
                  <p:nvPr/>
                </p:nvSpPr>
                <p:spPr>
                  <a:xfrm>
                    <a:off x="385665" y="1286917"/>
                    <a:ext cx="455040" cy="455668"/>
                  </a:xfrm>
                  <a:prstGeom prst="donut">
                    <a:avLst>
                      <a:gd name="adj" fmla="val 10309"/>
                    </a:avLst>
                  </a:prstGeom>
                  <a:solidFill>
                    <a:schemeClr val="accent2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400">
                      <a:solidFill>
                        <a:schemeClr val="bg2"/>
                      </a:solidFill>
                    </a:endParaRPr>
                  </a:p>
                </p:txBody>
              </p:sp>
              <p:sp>
                <p:nvSpPr>
                  <p:cNvPr id="567" name="TextBox 566">
                    <a:extLst>
                      <a:ext uri="{FF2B5EF4-FFF2-40B4-BE49-F238E27FC236}">
                        <a16:creationId xmlns:a16="http://schemas.microsoft.com/office/drawing/2014/main" id="{984ECEE9-F531-4E16-BFF6-AB1683EDDD28}"/>
                      </a:ext>
                    </a:extLst>
                  </p:cNvPr>
                  <p:cNvSpPr txBox="1"/>
                  <p:nvPr/>
                </p:nvSpPr>
                <p:spPr>
                  <a:xfrm>
                    <a:off x="368028" y="1324095"/>
                    <a:ext cx="490315" cy="381310"/>
                  </a:xfrm>
                  <a:prstGeom prst="rect">
                    <a:avLst/>
                  </a:prstGeom>
                  <a:noFill/>
                </p:spPr>
                <p:txBody>
                  <a:bodyPr wrap="square" rtlCol="0" anchor="ctr">
                    <a:spAutoFit/>
                  </a:bodyPr>
                  <a:lstStyle/>
                  <a:p>
                    <a:pPr algn="ctr"/>
                    <a:r>
                      <a:rPr lang="en-IN" b="1" dirty="0">
                        <a:solidFill>
                          <a:schemeClr val="accent2"/>
                        </a:solidFill>
                        <a:cs typeface="Aharoni" panose="02010803020104030203" pitchFamily="2" charset="-79"/>
                      </a:rPr>
                      <a:t>19</a:t>
                    </a:r>
                  </a:p>
                </p:txBody>
              </p:sp>
            </p:grpSp>
            <p:sp>
              <p:nvSpPr>
                <p:cNvPr id="565" name="TextBox 564">
                  <a:extLst>
                    <a:ext uri="{FF2B5EF4-FFF2-40B4-BE49-F238E27FC236}">
                      <a16:creationId xmlns:a16="http://schemas.microsoft.com/office/drawing/2014/main" id="{E0D3F841-28FC-4014-A14F-971FBDC6FAD7}"/>
                    </a:ext>
                  </a:extLst>
                </p:cNvPr>
                <p:cNvSpPr txBox="1"/>
                <p:nvPr/>
              </p:nvSpPr>
              <p:spPr>
                <a:xfrm>
                  <a:off x="968155" y="1371762"/>
                  <a:ext cx="1592747" cy="285983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r>
                    <a:rPr lang="en-US" sz="12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Conclusion</a:t>
                  </a:r>
                </a:p>
              </p:txBody>
            </p:sp>
          </p:grpSp>
          <p:grpSp>
            <p:nvGrpSpPr>
              <p:cNvPr id="559" name="Group 558">
                <a:extLst>
                  <a:ext uri="{FF2B5EF4-FFF2-40B4-BE49-F238E27FC236}">
                    <a16:creationId xmlns:a16="http://schemas.microsoft.com/office/drawing/2014/main" id="{96270281-3C98-4C74-89AD-315CDD81BF38}"/>
                  </a:ext>
                </a:extLst>
              </p:cNvPr>
              <p:cNvGrpSpPr/>
              <p:nvPr/>
            </p:nvGrpSpPr>
            <p:grpSpPr>
              <a:xfrm>
                <a:off x="9853492" y="5876840"/>
                <a:ext cx="2192874" cy="455668"/>
                <a:chOff x="368028" y="1286917"/>
                <a:chExt cx="2192874" cy="455668"/>
              </a:xfrm>
            </p:grpSpPr>
            <p:grpSp>
              <p:nvGrpSpPr>
                <p:cNvPr id="560" name="Group 559">
                  <a:extLst>
                    <a:ext uri="{FF2B5EF4-FFF2-40B4-BE49-F238E27FC236}">
                      <a16:creationId xmlns:a16="http://schemas.microsoft.com/office/drawing/2014/main" id="{5BB82B59-33CD-4CBA-B7EE-1D7D37AE95EF}"/>
                    </a:ext>
                  </a:extLst>
                </p:cNvPr>
                <p:cNvGrpSpPr/>
                <p:nvPr/>
              </p:nvGrpSpPr>
              <p:grpSpPr>
                <a:xfrm>
                  <a:off x="368028" y="1286917"/>
                  <a:ext cx="490315" cy="455668"/>
                  <a:chOff x="368028" y="1286917"/>
                  <a:chExt cx="490315" cy="455668"/>
                </a:xfrm>
              </p:grpSpPr>
              <p:sp>
                <p:nvSpPr>
                  <p:cNvPr id="562" name="Circle: Hollow 561">
                    <a:extLst>
                      <a:ext uri="{FF2B5EF4-FFF2-40B4-BE49-F238E27FC236}">
                        <a16:creationId xmlns:a16="http://schemas.microsoft.com/office/drawing/2014/main" id="{19E92060-A90E-49BD-BFD0-ED73E92D26D5}"/>
                      </a:ext>
                    </a:extLst>
                  </p:cNvPr>
                  <p:cNvSpPr/>
                  <p:nvPr/>
                </p:nvSpPr>
                <p:spPr>
                  <a:xfrm>
                    <a:off x="385665" y="1286917"/>
                    <a:ext cx="455040" cy="455668"/>
                  </a:xfrm>
                  <a:prstGeom prst="donut">
                    <a:avLst>
                      <a:gd name="adj" fmla="val 10309"/>
                    </a:avLst>
                  </a:prstGeom>
                  <a:solidFill>
                    <a:schemeClr val="accent2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400">
                      <a:solidFill>
                        <a:schemeClr val="bg2"/>
                      </a:solidFill>
                    </a:endParaRPr>
                  </a:p>
                </p:txBody>
              </p:sp>
              <p:sp>
                <p:nvSpPr>
                  <p:cNvPr id="563" name="TextBox 562">
                    <a:extLst>
                      <a:ext uri="{FF2B5EF4-FFF2-40B4-BE49-F238E27FC236}">
                        <a16:creationId xmlns:a16="http://schemas.microsoft.com/office/drawing/2014/main" id="{A2E049DA-546B-467F-8712-FCA8355CE6EB}"/>
                      </a:ext>
                    </a:extLst>
                  </p:cNvPr>
                  <p:cNvSpPr txBox="1"/>
                  <p:nvPr/>
                </p:nvSpPr>
                <p:spPr>
                  <a:xfrm>
                    <a:off x="368028" y="1324095"/>
                    <a:ext cx="490315" cy="381310"/>
                  </a:xfrm>
                  <a:prstGeom prst="rect">
                    <a:avLst/>
                  </a:prstGeom>
                  <a:noFill/>
                </p:spPr>
                <p:txBody>
                  <a:bodyPr wrap="square" rtlCol="0" anchor="ctr">
                    <a:spAutoFit/>
                  </a:bodyPr>
                  <a:lstStyle/>
                  <a:p>
                    <a:pPr algn="ctr"/>
                    <a:r>
                      <a:rPr lang="en-IN" b="1" dirty="0">
                        <a:solidFill>
                          <a:schemeClr val="accent2"/>
                        </a:solidFill>
                        <a:cs typeface="Aharoni" panose="02010803020104030203" pitchFamily="2" charset="-79"/>
                      </a:rPr>
                      <a:t>20</a:t>
                    </a:r>
                  </a:p>
                </p:txBody>
              </p:sp>
            </p:grpSp>
            <p:sp>
              <p:nvSpPr>
                <p:cNvPr id="561" name="TextBox 560">
                  <a:extLst>
                    <a:ext uri="{FF2B5EF4-FFF2-40B4-BE49-F238E27FC236}">
                      <a16:creationId xmlns:a16="http://schemas.microsoft.com/office/drawing/2014/main" id="{1F4AC0C6-21FE-43A1-B44D-81FE04407ED8}"/>
                    </a:ext>
                  </a:extLst>
                </p:cNvPr>
                <p:cNvSpPr txBox="1"/>
                <p:nvPr/>
              </p:nvSpPr>
              <p:spPr>
                <a:xfrm>
                  <a:off x="968155" y="1371762"/>
                  <a:ext cx="1592747" cy="285983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r>
                    <a:rPr lang="en-US" sz="12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Thank You</a:t>
                  </a:r>
                </a:p>
              </p:txBody>
            </p:sp>
          </p:grpSp>
        </p:grpSp>
      </p:grpSp>
      <p:sp>
        <p:nvSpPr>
          <p:cNvPr id="581" name="Circle: Hollow 580">
            <a:extLst>
              <a:ext uri="{FF2B5EF4-FFF2-40B4-BE49-F238E27FC236}">
                <a16:creationId xmlns:a16="http://schemas.microsoft.com/office/drawing/2014/main" id="{266AB8AD-38BA-424C-BE6A-8F499F05E526}"/>
              </a:ext>
            </a:extLst>
          </p:cNvPr>
          <p:cNvSpPr/>
          <p:nvPr/>
        </p:nvSpPr>
        <p:spPr>
          <a:xfrm rot="5400000" flipH="1">
            <a:off x="11429093" y="177980"/>
            <a:ext cx="483306" cy="483306"/>
          </a:xfrm>
          <a:prstGeom prst="donut">
            <a:avLst>
              <a:gd name="adj" fmla="val 28905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82" name="Google Shape;518;p30">
            <a:extLst>
              <a:ext uri="{FF2B5EF4-FFF2-40B4-BE49-F238E27FC236}">
                <a16:creationId xmlns:a16="http://schemas.microsoft.com/office/drawing/2014/main" id="{A3491B58-918A-4061-9192-7DBB225E8C91}"/>
              </a:ext>
            </a:extLst>
          </p:cNvPr>
          <p:cNvSpPr/>
          <p:nvPr/>
        </p:nvSpPr>
        <p:spPr>
          <a:xfrm rot="10800000">
            <a:off x="11590060" y="5509838"/>
            <a:ext cx="406705" cy="406705"/>
          </a:xfrm>
          <a:custGeom>
            <a:avLst/>
            <a:gdLst/>
            <a:ahLst/>
            <a:cxnLst/>
            <a:rect l="l" t="t" r="r" b="b"/>
            <a:pathLst>
              <a:path w="259461" h="259461" extrusionOk="0">
                <a:moveTo>
                  <a:pt x="259461" y="87687"/>
                </a:moveTo>
                <a:lnTo>
                  <a:pt x="171774" y="87687"/>
                </a:lnTo>
                <a:lnTo>
                  <a:pt x="171774" y="0"/>
                </a:lnTo>
                <a:lnTo>
                  <a:pt x="87687" y="0"/>
                </a:lnTo>
                <a:lnTo>
                  <a:pt x="87687" y="87687"/>
                </a:lnTo>
                <a:lnTo>
                  <a:pt x="0" y="87687"/>
                </a:lnTo>
                <a:lnTo>
                  <a:pt x="0" y="171774"/>
                </a:lnTo>
                <a:lnTo>
                  <a:pt x="87687" y="171774"/>
                </a:lnTo>
                <a:lnTo>
                  <a:pt x="87687" y="259461"/>
                </a:lnTo>
                <a:lnTo>
                  <a:pt x="171774" y="259461"/>
                </a:lnTo>
                <a:lnTo>
                  <a:pt x="171774" y="171774"/>
                </a:lnTo>
                <a:lnTo>
                  <a:pt x="259461" y="17177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41834"/>
              </a:solidFill>
              <a:effectLst/>
              <a:uLnTx/>
              <a:uFillTx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460639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0B1822E-B0BA-0C53-C8E3-AF160E7701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2D262E2-BE00-5E22-83B4-0F9B36432C2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3</a:t>
            </a:fld>
            <a:endParaRPr lang="en-IN" dirty="0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3920BDCE-2587-A67D-E195-677951B4050B}"/>
              </a:ext>
            </a:extLst>
          </p:cNvPr>
          <p:cNvSpPr/>
          <p:nvPr/>
        </p:nvSpPr>
        <p:spPr>
          <a:xfrm rot="5400000" flipH="1" flipV="1">
            <a:off x="645710" y="-413549"/>
            <a:ext cx="709528" cy="1538227"/>
          </a:xfrm>
          <a:custGeom>
            <a:avLst/>
            <a:gdLst>
              <a:gd name="connsiteX0" fmla="*/ 709528 w 709528"/>
              <a:gd name="connsiteY0" fmla="*/ 0 h 1538227"/>
              <a:gd name="connsiteX1" fmla="*/ 709528 w 709528"/>
              <a:gd name="connsiteY1" fmla="*/ 1538227 h 1538227"/>
              <a:gd name="connsiteX2" fmla="*/ 693321 w 709528"/>
              <a:gd name="connsiteY2" fmla="*/ 1537408 h 1538227"/>
              <a:gd name="connsiteX3" fmla="*/ 0 w 709528"/>
              <a:gd name="connsiteY3" fmla="*/ 769113 h 1538227"/>
              <a:gd name="connsiteX4" fmla="*/ 693321 w 709528"/>
              <a:gd name="connsiteY4" fmla="*/ 818 h 1538227"/>
              <a:gd name="connsiteX5" fmla="*/ 709528 w 709528"/>
              <a:gd name="connsiteY5" fmla="*/ 0 h 15382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09528" h="1538227">
                <a:moveTo>
                  <a:pt x="709528" y="0"/>
                </a:moveTo>
                <a:lnTo>
                  <a:pt x="709528" y="1538227"/>
                </a:lnTo>
                <a:lnTo>
                  <a:pt x="693321" y="1537408"/>
                </a:lnTo>
                <a:cubicBezTo>
                  <a:pt x="303892" y="1497860"/>
                  <a:pt x="0" y="1168976"/>
                  <a:pt x="0" y="769113"/>
                </a:cubicBezTo>
                <a:cubicBezTo>
                  <a:pt x="0" y="369251"/>
                  <a:pt x="303892" y="40367"/>
                  <a:pt x="693321" y="818"/>
                </a:cubicBezTo>
                <a:lnTo>
                  <a:pt x="709528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40B09AB0-6A49-74BC-9057-304F408E7AA3}"/>
              </a:ext>
            </a:extLst>
          </p:cNvPr>
          <p:cNvGrpSpPr/>
          <p:nvPr/>
        </p:nvGrpSpPr>
        <p:grpSpPr>
          <a:xfrm>
            <a:off x="951962" y="839597"/>
            <a:ext cx="10288076" cy="4829682"/>
            <a:chOff x="1286282" y="839597"/>
            <a:chExt cx="10288076" cy="4829682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2A2B4C58-42A8-48FE-99A9-02874A33469E}"/>
                </a:ext>
              </a:extLst>
            </p:cNvPr>
            <p:cNvGrpSpPr/>
            <p:nvPr/>
          </p:nvGrpSpPr>
          <p:grpSpPr>
            <a:xfrm>
              <a:off x="5278374" y="839597"/>
              <a:ext cx="2303892" cy="2303890"/>
              <a:chOff x="5278374" y="839597"/>
              <a:chExt cx="2303892" cy="2303890"/>
            </a:xfrm>
          </p:grpSpPr>
          <p:sp>
            <p:nvSpPr>
              <p:cNvPr id="24" name="Oval 23">
                <a:extLst>
                  <a:ext uri="{FF2B5EF4-FFF2-40B4-BE49-F238E27FC236}">
                    <a16:creationId xmlns:a16="http://schemas.microsoft.com/office/drawing/2014/main" id="{96475105-51AC-60F6-384E-D8CA00B33153}"/>
                  </a:ext>
                </a:extLst>
              </p:cNvPr>
              <p:cNvSpPr/>
              <p:nvPr/>
            </p:nvSpPr>
            <p:spPr>
              <a:xfrm>
                <a:off x="5278374" y="839597"/>
                <a:ext cx="2303892" cy="230389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dirty="0"/>
              </a:p>
            </p:txBody>
          </p:sp>
          <p:sp>
            <p:nvSpPr>
              <p:cNvPr id="23" name="Oval 22">
                <a:extLst>
                  <a:ext uri="{FF2B5EF4-FFF2-40B4-BE49-F238E27FC236}">
                    <a16:creationId xmlns:a16="http://schemas.microsoft.com/office/drawing/2014/main" id="{742ED725-99AA-823F-518A-F8E9B7C41CC8}"/>
                  </a:ext>
                </a:extLst>
              </p:cNvPr>
              <p:cNvSpPr/>
              <p:nvPr/>
            </p:nvSpPr>
            <p:spPr>
              <a:xfrm>
                <a:off x="5787294" y="957553"/>
                <a:ext cx="1286052" cy="736650"/>
              </a:xfrm>
              <a:prstGeom prst="ellipse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sz="4800" dirty="0">
                    <a:solidFill>
                      <a:schemeClr val="bg2"/>
                    </a:solidFill>
                    <a:latin typeface="Tw Cen MT (Body)"/>
                  </a:rPr>
                  <a:t>01</a:t>
                </a:r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FB867B44-3B9E-4A38-BA21-9486FCE13D28}"/>
                </a:ext>
              </a:extLst>
            </p:cNvPr>
            <p:cNvGrpSpPr/>
            <p:nvPr/>
          </p:nvGrpSpPr>
          <p:grpSpPr>
            <a:xfrm>
              <a:off x="1286282" y="1623960"/>
              <a:ext cx="10288076" cy="4045319"/>
              <a:chOff x="1286282" y="1623960"/>
              <a:chExt cx="10288076" cy="4045319"/>
            </a:xfrm>
          </p:grpSpPr>
          <p:sp>
            <p:nvSpPr>
              <p:cNvPr id="21" name="Rectangle: Rounded Corners 20">
                <a:extLst>
                  <a:ext uri="{FF2B5EF4-FFF2-40B4-BE49-F238E27FC236}">
                    <a16:creationId xmlns:a16="http://schemas.microsoft.com/office/drawing/2014/main" id="{B3B8143D-6E3D-A8C9-057B-55394A3D4D42}"/>
                  </a:ext>
                </a:extLst>
              </p:cNvPr>
              <p:cNvSpPr/>
              <p:nvPr/>
            </p:nvSpPr>
            <p:spPr>
              <a:xfrm>
                <a:off x="1286282" y="1623960"/>
                <a:ext cx="10288076" cy="4045319"/>
              </a:xfrm>
              <a:prstGeom prst="roundRect">
                <a:avLst>
                  <a:gd name="adj" fmla="val 5691"/>
                </a:avLst>
              </a:prstGeom>
              <a:solidFill>
                <a:schemeClr val="bg2"/>
              </a:solidFill>
              <a:ln w="12700">
                <a:solidFill>
                  <a:schemeClr val="accent1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sz="1400">
                  <a:solidFill>
                    <a:schemeClr val="bg2"/>
                  </a:solidFill>
                  <a:latin typeface="Century Gothic" panose="020B0502020202020204" pitchFamily="34" charset="0"/>
                </a:endParaRPr>
              </a:p>
            </p:txBody>
          </p:sp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779AB87B-70B2-485F-A742-DAA3F5452535}"/>
                  </a:ext>
                </a:extLst>
              </p:cNvPr>
              <p:cNvGrpSpPr/>
              <p:nvPr/>
            </p:nvGrpSpPr>
            <p:grpSpPr>
              <a:xfrm>
                <a:off x="3323101" y="2402369"/>
                <a:ext cx="6214438" cy="1812419"/>
                <a:chOff x="3323101" y="2403244"/>
                <a:chExt cx="6214438" cy="1812419"/>
              </a:xfrm>
            </p:grpSpPr>
            <p:sp>
              <p:nvSpPr>
                <p:cNvPr id="7" name="TextBox 6">
                  <a:extLst>
                    <a:ext uri="{FF2B5EF4-FFF2-40B4-BE49-F238E27FC236}">
                      <a16:creationId xmlns:a16="http://schemas.microsoft.com/office/drawing/2014/main" id="{ABB69078-ABC2-0F6E-2BE6-D8D6009A2F9E}"/>
                    </a:ext>
                  </a:extLst>
                </p:cNvPr>
                <p:cNvSpPr txBox="1"/>
                <p:nvPr/>
              </p:nvSpPr>
              <p:spPr>
                <a:xfrm>
                  <a:off x="3323101" y="2403244"/>
                  <a:ext cx="6214438" cy="830997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algn="ctr"/>
                  <a:r>
                    <a:rPr lang="en" sz="4800" b="1" dirty="0">
                      <a:solidFill>
                        <a:schemeClr val="accent2"/>
                      </a:solidFill>
                      <a:latin typeface="Tw Cen MT (Body)"/>
                    </a:rPr>
                    <a:t>Name of the section</a:t>
                  </a:r>
                  <a:endParaRPr lang="en-CA" sz="4800" b="1" dirty="0">
                    <a:solidFill>
                      <a:schemeClr val="accent2"/>
                    </a:solidFill>
                    <a:latin typeface="Tw Cen MT (Body)"/>
                  </a:endParaRPr>
                </a:p>
              </p:txBody>
            </p:sp>
            <p:sp>
              <p:nvSpPr>
                <p:cNvPr id="59" name="TextBox 58">
                  <a:extLst>
                    <a:ext uri="{FF2B5EF4-FFF2-40B4-BE49-F238E27FC236}">
                      <a16:creationId xmlns:a16="http://schemas.microsoft.com/office/drawing/2014/main" id="{3F3D9F22-60C0-D727-9681-AE89C65210FD}"/>
                    </a:ext>
                  </a:extLst>
                </p:cNvPr>
                <p:cNvSpPr txBox="1"/>
                <p:nvPr/>
              </p:nvSpPr>
              <p:spPr>
                <a:xfrm>
                  <a:off x="3727631" y="3322085"/>
                  <a:ext cx="5405379" cy="893578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>
                    <a:lnSpc>
                      <a:spcPct val="150000"/>
                    </a:lnSpc>
                  </a:pPr>
                  <a:r>
                    <a:rPr lang="en-CA" sz="1200" dirty="0">
                      <a:solidFill>
                        <a:schemeClr val="tx2"/>
                      </a:solidFill>
                      <a:latin typeface="Tw Cen MT (Body)"/>
                      <a:cs typeface="Poppins Light" panose="00000400000000000000" pitchFamily="2" charset="0"/>
                    </a:rPr>
                    <a:t>Lorem ipsum dolor sit </a:t>
                  </a:r>
                  <a:r>
                    <a:rPr lang="en-CA" sz="1200" dirty="0" err="1">
                      <a:solidFill>
                        <a:schemeClr val="tx2"/>
                      </a:solidFill>
                      <a:latin typeface="Tw Cen MT (Body)"/>
                      <a:cs typeface="Poppins Light" panose="00000400000000000000" pitchFamily="2" charset="0"/>
                    </a:rPr>
                    <a:t>amet</a:t>
                  </a:r>
                  <a:r>
                    <a:rPr lang="en-CA" sz="1200" dirty="0">
                      <a:solidFill>
                        <a:schemeClr val="tx2"/>
                      </a:solidFill>
                      <a:latin typeface="Tw Cen MT (Body)"/>
                      <a:cs typeface="Poppins Light" panose="00000400000000000000" pitchFamily="2" charset="0"/>
                    </a:rPr>
                    <a:t>, </a:t>
                  </a:r>
                  <a:r>
                    <a:rPr lang="en-CA" sz="1200" dirty="0" err="1">
                      <a:solidFill>
                        <a:schemeClr val="tx2"/>
                      </a:solidFill>
                      <a:latin typeface="Tw Cen MT (Body)"/>
                      <a:cs typeface="Poppins Light" panose="00000400000000000000" pitchFamily="2" charset="0"/>
                    </a:rPr>
                    <a:t>consectetur</a:t>
                  </a:r>
                  <a:r>
                    <a:rPr lang="en-CA" sz="1200" dirty="0">
                      <a:solidFill>
                        <a:schemeClr val="tx2"/>
                      </a:solidFill>
                      <a:latin typeface="Tw Cen MT (Body)"/>
                      <a:cs typeface="Poppins Light" panose="00000400000000000000" pitchFamily="2" charset="0"/>
                    </a:rPr>
                    <a:t> </a:t>
                  </a:r>
                  <a:r>
                    <a:rPr lang="en-CA" sz="1200" dirty="0" err="1">
                      <a:solidFill>
                        <a:schemeClr val="tx2"/>
                      </a:solidFill>
                      <a:latin typeface="Tw Cen MT (Body)"/>
                      <a:cs typeface="Poppins Light" panose="00000400000000000000" pitchFamily="2" charset="0"/>
                    </a:rPr>
                    <a:t>adipiscing</a:t>
                  </a:r>
                  <a:r>
                    <a:rPr lang="en-CA" sz="1200" dirty="0">
                      <a:solidFill>
                        <a:schemeClr val="tx2"/>
                      </a:solidFill>
                      <a:latin typeface="Tw Cen MT (Body)"/>
                      <a:cs typeface="Poppins Light" panose="00000400000000000000" pitchFamily="2" charset="0"/>
                    </a:rPr>
                    <a:t> </a:t>
                  </a:r>
                  <a:r>
                    <a:rPr lang="en-CA" sz="1200" dirty="0" err="1">
                      <a:solidFill>
                        <a:schemeClr val="tx2"/>
                      </a:solidFill>
                      <a:latin typeface="Tw Cen MT (Body)"/>
                      <a:cs typeface="Poppins Light" panose="00000400000000000000" pitchFamily="2" charset="0"/>
                    </a:rPr>
                    <a:t>elit</a:t>
                  </a:r>
                  <a:r>
                    <a:rPr lang="en-CA" sz="1200" dirty="0">
                      <a:solidFill>
                        <a:schemeClr val="tx2"/>
                      </a:solidFill>
                      <a:latin typeface="Tw Cen MT (Body)"/>
                      <a:cs typeface="Poppins Light" panose="00000400000000000000" pitchFamily="2" charset="0"/>
                    </a:rPr>
                    <a:t>, sed do </a:t>
                  </a:r>
                  <a:r>
                    <a:rPr lang="en-CA" sz="1200" dirty="0" err="1">
                      <a:solidFill>
                        <a:schemeClr val="tx2"/>
                      </a:solidFill>
                      <a:latin typeface="Tw Cen MT (Body)"/>
                      <a:cs typeface="Poppins Light" panose="00000400000000000000" pitchFamily="2" charset="0"/>
                    </a:rPr>
                    <a:t>eiusmod</a:t>
                  </a:r>
                  <a:r>
                    <a:rPr lang="en-CA" sz="1200" dirty="0">
                      <a:solidFill>
                        <a:schemeClr val="tx2"/>
                      </a:solidFill>
                      <a:latin typeface="Tw Cen MT (Body)"/>
                      <a:cs typeface="Poppins Light" panose="00000400000000000000" pitchFamily="2" charset="0"/>
                    </a:rPr>
                    <a:t> </a:t>
                  </a:r>
                  <a:r>
                    <a:rPr lang="en-CA" sz="1200" dirty="0" err="1">
                      <a:solidFill>
                        <a:schemeClr val="tx2"/>
                      </a:solidFill>
                      <a:latin typeface="Tw Cen MT (Body)"/>
                      <a:cs typeface="Poppins Light" panose="00000400000000000000" pitchFamily="2" charset="0"/>
                    </a:rPr>
                    <a:t>tempor</a:t>
                  </a:r>
                  <a:r>
                    <a:rPr lang="en-CA" sz="1200" dirty="0">
                      <a:solidFill>
                        <a:schemeClr val="tx2"/>
                      </a:solidFill>
                      <a:latin typeface="Tw Cen MT (Body)"/>
                      <a:cs typeface="Poppins Light" panose="00000400000000000000" pitchFamily="2" charset="0"/>
                    </a:rPr>
                    <a:t> </a:t>
                  </a:r>
                  <a:r>
                    <a:rPr lang="en-CA" sz="1200" dirty="0" err="1">
                      <a:solidFill>
                        <a:schemeClr val="tx2"/>
                      </a:solidFill>
                      <a:latin typeface="Tw Cen MT (Body)"/>
                      <a:cs typeface="Poppins Light" panose="00000400000000000000" pitchFamily="2" charset="0"/>
                    </a:rPr>
                    <a:t>incididunt</a:t>
                  </a:r>
                  <a:r>
                    <a:rPr lang="en-CA" sz="1200" dirty="0">
                      <a:solidFill>
                        <a:schemeClr val="tx2"/>
                      </a:solidFill>
                      <a:latin typeface="Tw Cen MT (Body)"/>
                      <a:cs typeface="Poppins Light" panose="00000400000000000000" pitchFamily="2" charset="0"/>
                    </a:rPr>
                    <a:t> </a:t>
                  </a:r>
                  <a:r>
                    <a:rPr lang="en-CA" sz="1200" dirty="0" err="1">
                      <a:solidFill>
                        <a:schemeClr val="tx2"/>
                      </a:solidFill>
                      <a:latin typeface="Tw Cen MT (Body)"/>
                      <a:cs typeface="Poppins Light" panose="00000400000000000000" pitchFamily="2" charset="0"/>
                    </a:rPr>
                    <a:t>ut</a:t>
                  </a:r>
                  <a:r>
                    <a:rPr lang="en-CA" sz="1200" dirty="0">
                      <a:solidFill>
                        <a:schemeClr val="tx2"/>
                      </a:solidFill>
                      <a:latin typeface="Tw Cen MT (Body)"/>
                      <a:cs typeface="Poppins Light" panose="00000400000000000000" pitchFamily="2" charset="0"/>
                    </a:rPr>
                    <a:t> </a:t>
                  </a:r>
                  <a:r>
                    <a:rPr lang="en-CA" sz="1200" dirty="0" err="1">
                      <a:solidFill>
                        <a:schemeClr val="tx2"/>
                      </a:solidFill>
                      <a:latin typeface="Tw Cen MT (Body)"/>
                      <a:cs typeface="Poppins Light" panose="00000400000000000000" pitchFamily="2" charset="0"/>
                    </a:rPr>
                    <a:t>labore</a:t>
                  </a:r>
                  <a:r>
                    <a:rPr lang="en-CA" sz="1200" dirty="0">
                      <a:solidFill>
                        <a:schemeClr val="tx2"/>
                      </a:solidFill>
                      <a:latin typeface="Tw Cen MT (Body)"/>
                      <a:cs typeface="Poppins Light" panose="00000400000000000000" pitchFamily="2" charset="0"/>
                    </a:rPr>
                    <a:t> et dolore magna </a:t>
                  </a:r>
                  <a:r>
                    <a:rPr lang="en-CA" sz="1200" dirty="0" err="1">
                      <a:solidFill>
                        <a:schemeClr val="tx2"/>
                      </a:solidFill>
                      <a:latin typeface="Tw Cen MT (Body)"/>
                      <a:cs typeface="Poppins Light" panose="00000400000000000000" pitchFamily="2" charset="0"/>
                    </a:rPr>
                    <a:t>aliqua</a:t>
                  </a:r>
                  <a:r>
                    <a:rPr lang="en-CA" sz="1200" dirty="0">
                      <a:solidFill>
                        <a:schemeClr val="tx2"/>
                      </a:solidFill>
                      <a:latin typeface="Tw Cen MT (Body)"/>
                      <a:cs typeface="Poppins Light" panose="00000400000000000000" pitchFamily="2" charset="0"/>
                    </a:rPr>
                    <a:t>. Ut </a:t>
                  </a:r>
                  <a:r>
                    <a:rPr lang="en-CA" sz="1200" dirty="0" err="1">
                      <a:solidFill>
                        <a:schemeClr val="tx2"/>
                      </a:solidFill>
                      <a:latin typeface="Tw Cen MT (Body)"/>
                      <a:cs typeface="Poppins Light" panose="00000400000000000000" pitchFamily="2" charset="0"/>
                    </a:rPr>
                    <a:t>enim</a:t>
                  </a:r>
                  <a:r>
                    <a:rPr lang="en-CA" sz="1200" dirty="0">
                      <a:solidFill>
                        <a:schemeClr val="tx2"/>
                      </a:solidFill>
                      <a:latin typeface="Tw Cen MT (Body)"/>
                      <a:cs typeface="Poppins Light" panose="00000400000000000000" pitchFamily="2" charset="0"/>
                    </a:rPr>
                    <a:t> ad minim </a:t>
                  </a:r>
                  <a:r>
                    <a:rPr lang="en-CA" sz="1200" dirty="0" err="1">
                      <a:solidFill>
                        <a:schemeClr val="tx2"/>
                      </a:solidFill>
                      <a:latin typeface="Tw Cen MT (Body)"/>
                      <a:cs typeface="Poppins Light" panose="00000400000000000000" pitchFamily="2" charset="0"/>
                    </a:rPr>
                    <a:t>veniam</a:t>
                  </a:r>
                  <a:r>
                    <a:rPr lang="en-CA" sz="1200" dirty="0">
                      <a:solidFill>
                        <a:schemeClr val="tx2"/>
                      </a:solidFill>
                      <a:latin typeface="Tw Cen MT (Body)"/>
                      <a:cs typeface="Poppins Light" panose="00000400000000000000" pitchFamily="2" charset="0"/>
                    </a:rPr>
                    <a:t>, </a:t>
                  </a:r>
                  <a:r>
                    <a:rPr lang="en-CA" sz="1200" dirty="0" err="1">
                      <a:solidFill>
                        <a:schemeClr val="tx2"/>
                      </a:solidFill>
                      <a:latin typeface="Tw Cen MT (Body)"/>
                      <a:cs typeface="Poppins Light" panose="00000400000000000000" pitchFamily="2" charset="0"/>
                    </a:rPr>
                    <a:t>quis</a:t>
                  </a:r>
                  <a:r>
                    <a:rPr lang="en-CA" sz="1200" dirty="0">
                      <a:solidFill>
                        <a:schemeClr val="tx2"/>
                      </a:solidFill>
                      <a:latin typeface="Tw Cen MT (Body)"/>
                      <a:cs typeface="Poppins Light" panose="00000400000000000000" pitchFamily="2" charset="0"/>
                    </a:rPr>
                    <a:t> </a:t>
                  </a:r>
                  <a:r>
                    <a:rPr lang="en-CA" sz="1200" dirty="0" err="1">
                      <a:solidFill>
                        <a:schemeClr val="tx2"/>
                      </a:solidFill>
                      <a:latin typeface="Tw Cen MT (Body)"/>
                      <a:cs typeface="Poppins Light" panose="00000400000000000000" pitchFamily="2" charset="0"/>
                    </a:rPr>
                    <a:t>nostrud</a:t>
                  </a:r>
                  <a:r>
                    <a:rPr lang="en-CA" sz="1200" dirty="0">
                      <a:solidFill>
                        <a:schemeClr val="tx2"/>
                      </a:solidFill>
                      <a:latin typeface="Tw Cen MT (Body)"/>
                      <a:cs typeface="Poppins Light" panose="00000400000000000000" pitchFamily="2" charset="0"/>
                    </a:rPr>
                    <a:t> exercitation </a:t>
                  </a:r>
                  <a:r>
                    <a:rPr lang="en-CA" sz="1200" dirty="0" err="1">
                      <a:solidFill>
                        <a:schemeClr val="tx2"/>
                      </a:solidFill>
                      <a:latin typeface="Tw Cen MT (Body)"/>
                      <a:cs typeface="Poppins Light" panose="00000400000000000000" pitchFamily="2" charset="0"/>
                    </a:rPr>
                    <a:t>ullamco</a:t>
                  </a:r>
                  <a:r>
                    <a:rPr lang="en-CA" sz="1200" dirty="0">
                      <a:solidFill>
                        <a:schemeClr val="tx2"/>
                      </a:solidFill>
                      <a:latin typeface="Tw Cen MT (Body)"/>
                      <a:cs typeface="Poppins Light" panose="00000400000000000000" pitchFamily="2" charset="0"/>
                    </a:rPr>
                    <a:t> </a:t>
                  </a:r>
                  <a:r>
                    <a:rPr lang="en-CA" sz="1200" dirty="0" err="1">
                      <a:solidFill>
                        <a:schemeClr val="tx2"/>
                      </a:solidFill>
                      <a:latin typeface="Tw Cen MT (Body)"/>
                      <a:cs typeface="Poppins Light" panose="00000400000000000000" pitchFamily="2" charset="0"/>
                    </a:rPr>
                    <a:t>laboris</a:t>
                  </a:r>
                  <a:r>
                    <a:rPr lang="en-CA" sz="1200" dirty="0">
                      <a:solidFill>
                        <a:schemeClr val="tx2"/>
                      </a:solidFill>
                      <a:latin typeface="Tw Cen MT (Body)"/>
                      <a:cs typeface="Poppins Light" panose="00000400000000000000" pitchFamily="2" charset="0"/>
                    </a:rPr>
                    <a:t> nisi </a:t>
                  </a:r>
                  <a:r>
                    <a:rPr lang="en-CA" sz="1200" dirty="0" err="1">
                      <a:solidFill>
                        <a:schemeClr val="tx2"/>
                      </a:solidFill>
                      <a:latin typeface="Tw Cen MT (Body)"/>
                      <a:cs typeface="Poppins Light" panose="00000400000000000000" pitchFamily="2" charset="0"/>
                    </a:rPr>
                    <a:t>ut</a:t>
                  </a:r>
                  <a:r>
                    <a:rPr lang="en-CA" sz="1200" dirty="0">
                      <a:solidFill>
                        <a:schemeClr val="tx2"/>
                      </a:solidFill>
                      <a:latin typeface="Tw Cen MT (Body)"/>
                      <a:cs typeface="Poppins Light" panose="00000400000000000000" pitchFamily="2" charset="0"/>
                    </a:rPr>
                    <a:t> </a:t>
                  </a:r>
                  <a:r>
                    <a:rPr lang="en-CA" sz="1200" dirty="0" err="1">
                      <a:solidFill>
                        <a:schemeClr val="tx2"/>
                      </a:solidFill>
                      <a:latin typeface="Tw Cen MT (Body)"/>
                      <a:cs typeface="Poppins Light" panose="00000400000000000000" pitchFamily="2" charset="0"/>
                    </a:rPr>
                    <a:t>aliquip</a:t>
                  </a:r>
                  <a:r>
                    <a:rPr lang="en-CA" sz="1200" dirty="0">
                      <a:solidFill>
                        <a:schemeClr val="tx2"/>
                      </a:solidFill>
                      <a:latin typeface="Tw Cen MT (Body)"/>
                      <a:cs typeface="Poppins Light" panose="00000400000000000000" pitchFamily="2" charset="0"/>
                    </a:rPr>
                    <a:t> ex </a:t>
                  </a:r>
                  <a:r>
                    <a:rPr lang="en-CA" sz="1200" dirty="0" err="1">
                      <a:solidFill>
                        <a:schemeClr val="tx2"/>
                      </a:solidFill>
                      <a:latin typeface="Tw Cen MT (Body)"/>
                      <a:cs typeface="Poppins Light" panose="00000400000000000000" pitchFamily="2" charset="0"/>
                    </a:rPr>
                    <a:t>ea</a:t>
                  </a:r>
                  <a:r>
                    <a:rPr lang="en-CA" sz="1200" dirty="0">
                      <a:solidFill>
                        <a:schemeClr val="tx2"/>
                      </a:solidFill>
                      <a:latin typeface="Tw Cen MT (Body)"/>
                      <a:cs typeface="Poppins Light" panose="00000400000000000000" pitchFamily="2" charset="0"/>
                    </a:rPr>
                    <a:t> </a:t>
                  </a:r>
                  <a:r>
                    <a:rPr lang="en-CA" sz="1200" dirty="0" err="1">
                      <a:solidFill>
                        <a:schemeClr val="tx2"/>
                      </a:solidFill>
                      <a:latin typeface="Tw Cen MT (Body)"/>
                      <a:cs typeface="Poppins Light" panose="00000400000000000000" pitchFamily="2" charset="0"/>
                    </a:rPr>
                    <a:t>commodo</a:t>
                  </a:r>
                  <a:r>
                    <a:rPr lang="en-CA" sz="1200" dirty="0">
                      <a:solidFill>
                        <a:schemeClr val="tx2"/>
                      </a:solidFill>
                      <a:latin typeface="Tw Cen MT (Body)"/>
                      <a:cs typeface="Poppins Light" panose="00000400000000000000" pitchFamily="2" charset="0"/>
                    </a:rPr>
                    <a:t> </a:t>
                  </a:r>
                  <a:r>
                    <a:rPr lang="en-CA" sz="1200" dirty="0" err="1">
                      <a:solidFill>
                        <a:schemeClr val="tx2"/>
                      </a:solidFill>
                      <a:latin typeface="Tw Cen MT (Body)"/>
                      <a:cs typeface="Poppins Light" panose="00000400000000000000" pitchFamily="2" charset="0"/>
                    </a:rPr>
                    <a:t>consequat</a:t>
                  </a:r>
                  <a:r>
                    <a:rPr lang="en-CA" sz="1200" dirty="0">
                      <a:solidFill>
                        <a:schemeClr val="tx2"/>
                      </a:solidFill>
                      <a:latin typeface="Tw Cen MT (Body)"/>
                      <a:cs typeface="Poppins Light" panose="00000400000000000000" pitchFamily="2" charset="0"/>
                    </a:rPr>
                    <a:t>.</a:t>
                  </a:r>
                </a:p>
              </p:txBody>
            </p:sp>
          </p:grpSp>
        </p:grpSp>
      </p:grpSp>
      <p:sp>
        <p:nvSpPr>
          <p:cNvPr id="56" name="Google Shape;517;p30">
            <a:extLst>
              <a:ext uri="{FF2B5EF4-FFF2-40B4-BE49-F238E27FC236}">
                <a16:creationId xmlns:a16="http://schemas.microsoft.com/office/drawing/2014/main" id="{350F9216-F761-6F4F-D869-24E10A427E83}"/>
              </a:ext>
            </a:extLst>
          </p:cNvPr>
          <p:cNvSpPr/>
          <p:nvPr/>
        </p:nvSpPr>
        <p:spPr>
          <a:xfrm rot="10800000">
            <a:off x="10696772" y="4909505"/>
            <a:ext cx="649066" cy="649070"/>
          </a:xfrm>
          <a:custGeom>
            <a:avLst/>
            <a:gdLst/>
            <a:ahLst/>
            <a:cxnLst/>
            <a:rect l="l" t="t" r="r" b="b"/>
            <a:pathLst>
              <a:path w="259461" h="259461" extrusionOk="0">
                <a:moveTo>
                  <a:pt x="259461" y="87687"/>
                </a:moveTo>
                <a:lnTo>
                  <a:pt x="171774" y="87687"/>
                </a:lnTo>
                <a:lnTo>
                  <a:pt x="171774" y="0"/>
                </a:lnTo>
                <a:lnTo>
                  <a:pt x="87687" y="0"/>
                </a:lnTo>
                <a:lnTo>
                  <a:pt x="87687" y="87687"/>
                </a:lnTo>
                <a:lnTo>
                  <a:pt x="0" y="87687"/>
                </a:lnTo>
                <a:lnTo>
                  <a:pt x="0" y="171774"/>
                </a:lnTo>
                <a:lnTo>
                  <a:pt x="87687" y="171774"/>
                </a:lnTo>
                <a:lnTo>
                  <a:pt x="87687" y="259461"/>
                </a:lnTo>
                <a:lnTo>
                  <a:pt x="171774" y="259461"/>
                </a:lnTo>
                <a:lnTo>
                  <a:pt x="171774" y="171774"/>
                </a:lnTo>
                <a:lnTo>
                  <a:pt x="259461" y="171774"/>
                </a:lnTo>
                <a:close/>
              </a:path>
            </a:pathLst>
          </a:cu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41834"/>
              </a:solidFill>
              <a:effectLst/>
              <a:uLnTx/>
              <a:uFillTx/>
              <a:ea typeface="Calibri"/>
              <a:cs typeface="Calibri"/>
              <a:sym typeface="Calibri"/>
            </a:endParaRPr>
          </a:p>
        </p:txBody>
      </p:sp>
      <p:sp>
        <p:nvSpPr>
          <p:cNvPr id="57" name="Google Shape;518;p30">
            <a:extLst>
              <a:ext uri="{FF2B5EF4-FFF2-40B4-BE49-F238E27FC236}">
                <a16:creationId xmlns:a16="http://schemas.microsoft.com/office/drawing/2014/main" id="{30D72A67-B541-DDC4-F5E3-85C91F900102}"/>
              </a:ext>
            </a:extLst>
          </p:cNvPr>
          <p:cNvSpPr/>
          <p:nvPr/>
        </p:nvSpPr>
        <p:spPr>
          <a:xfrm rot="10800000">
            <a:off x="2939950" y="1012376"/>
            <a:ext cx="406705" cy="406705"/>
          </a:xfrm>
          <a:custGeom>
            <a:avLst/>
            <a:gdLst/>
            <a:ahLst/>
            <a:cxnLst/>
            <a:rect l="l" t="t" r="r" b="b"/>
            <a:pathLst>
              <a:path w="259461" h="259461" extrusionOk="0">
                <a:moveTo>
                  <a:pt x="259461" y="87687"/>
                </a:moveTo>
                <a:lnTo>
                  <a:pt x="171774" y="87687"/>
                </a:lnTo>
                <a:lnTo>
                  <a:pt x="171774" y="0"/>
                </a:lnTo>
                <a:lnTo>
                  <a:pt x="87687" y="0"/>
                </a:lnTo>
                <a:lnTo>
                  <a:pt x="87687" y="87687"/>
                </a:lnTo>
                <a:lnTo>
                  <a:pt x="0" y="87687"/>
                </a:lnTo>
                <a:lnTo>
                  <a:pt x="0" y="171774"/>
                </a:lnTo>
                <a:lnTo>
                  <a:pt x="87687" y="171774"/>
                </a:lnTo>
                <a:lnTo>
                  <a:pt x="87687" y="259461"/>
                </a:lnTo>
                <a:lnTo>
                  <a:pt x="171774" y="259461"/>
                </a:lnTo>
                <a:lnTo>
                  <a:pt x="171774" y="171774"/>
                </a:lnTo>
                <a:lnTo>
                  <a:pt x="259461" y="171774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41834"/>
              </a:solidFill>
              <a:effectLst/>
              <a:uLnTx/>
              <a:uFillTx/>
              <a:ea typeface="Calibri"/>
              <a:cs typeface="Calibri"/>
              <a:sym typeface="Calibri"/>
            </a:endParaRPr>
          </a:p>
        </p:txBody>
      </p:sp>
      <p:sp>
        <p:nvSpPr>
          <p:cNvPr id="61" name="Circle: Hollow 60">
            <a:extLst>
              <a:ext uri="{FF2B5EF4-FFF2-40B4-BE49-F238E27FC236}">
                <a16:creationId xmlns:a16="http://schemas.microsoft.com/office/drawing/2014/main" id="{EFE8507D-C2D2-CE41-EE00-A5D5BCDAE1DC}"/>
              </a:ext>
            </a:extLst>
          </p:cNvPr>
          <p:cNvSpPr/>
          <p:nvPr/>
        </p:nvSpPr>
        <p:spPr>
          <a:xfrm rot="5400000" flipH="1">
            <a:off x="1286282" y="227023"/>
            <a:ext cx="483306" cy="483306"/>
          </a:xfrm>
          <a:prstGeom prst="donut">
            <a:avLst>
              <a:gd name="adj" fmla="val 28905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3B9C1347-B98E-4BE2-82EA-1B1A1B285839}"/>
              </a:ext>
            </a:extLst>
          </p:cNvPr>
          <p:cNvGrpSpPr/>
          <p:nvPr/>
        </p:nvGrpSpPr>
        <p:grpSpPr>
          <a:xfrm>
            <a:off x="1953593" y="2332712"/>
            <a:ext cx="1068424" cy="1068422"/>
            <a:chOff x="10075604" y="168964"/>
            <a:chExt cx="1446920" cy="1446918"/>
          </a:xfrm>
        </p:grpSpPr>
        <p:sp>
          <p:nvSpPr>
            <p:cNvPr id="29" name="Flowchart: Connector 28">
              <a:extLst>
                <a:ext uri="{FF2B5EF4-FFF2-40B4-BE49-F238E27FC236}">
                  <a16:creationId xmlns:a16="http://schemas.microsoft.com/office/drawing/2014/main" id="{3052BAA1-A964-45EB-A5CD-D2C39F77E1D7}"/>
                </a:ext>
              </a:extLst>
            </p:cNvPr>
            <p:cNvSpPr/>
            <p:nvPr/>
          </p:nvSpPr>
          <p:spPr>
            <a:xfrm>
              <a:off x="10075604" y="168964"/>
              <a:ext cx="1446920" cy="1446918"/>
            </a:xfrm>
            <a:prstGeom prst="flowChartConnector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3480408E-F2C4-4FD3-A672-4528E2180B5E}"/>
                </a:ext>
              </a:extLst>
            </p:cNvPr>
            <p:cNvSpPr/>
            <p:nvPr/>
          </p:nvSpPr>
          <p:spPr>
            <a:xfrm>
              <a:off x="10387585" y="480944"/>
              <a:ext cx="822958" cy="822958"/>
            </a:xfrm>
            <a:custGeom>
              <a:avLst/>
              <a:gdLst>
                <a:gd name="connsiteX0" fmla="*/ 22145 w 590550"/>
                <a:gd name="connsiteY0" fmla="*/ 552450 h 590550"/>
                <a:gd name="connsiteX1" fmla="*/ 19364 w 590550"/>
                <a:gd name="connsiteY1" fmla="*/ 571500 h 590550"/>
                <a:gd name="connsiteX2" fmla="*/ 190100 w 590550"/>
                <a:gd name="connsiteY2" fmla="*/ 571500 h 590550"/>
                <a:gd name="connsiteX3" fmla="*/ 187357 w 590550"/>
                <a:gd name="connsiteY3" fmla="*/ 552450 h 590550"/>
                <a:gd name="connsiteX4" fmla="*/ 200025 w 590550"/>
                <a:gd name="connsiteY4" fmla="*/ 514350 h 590550"/>
                <a:gd name="connsiteX5" fmla="*/ 194529 w 590550"/>
                <a:gd name="connsiteY5" fmla="*/ 516169 h 590550"/>
                <a:gd name="connsiteX6" fmla="*/ 201758 w 590550"/>
                <a:gd name="connsiteY6" fmla="*/ 533114 h 590550"/>
                <a:gd name="connsiteX7" fmla="*/ 209550 w 590550"/>
                <a:gd name="connsiteY7" fmla="*/ 523875 h 590550"/>
                <a:gd name="connsiteX8" fmla="*/ 200025 w 590550"/>
                <a:gd name="connsiteY8" fmla="*/ 514350 h 590550"/>
                <a:gd name="connsiteX9" fmla="*/ 37976 w 590550"/>
                <a:gd name="connsiteY9" fmla="*/ 514350 h 590550"/>
                <a:gd name="connsiteX10" fmla="*/ 28118 w 590550"/>
                <a:gd name="connsiteY10" fmla="*/ 533400 h 590550"/>
                <a:gd name="connsiteX11" fmla="*/ 181403 w 590550"/>
                <a:gd name="connsiteY11" fmla="*/ 533400 h 590550"/>
                <a:gd name="connsiteX12" fmla="*/ 171478 w 590550"/>
                <a:gd name="connsiteY12" fmla="*/ 514350 h 590550"/>
                <a:gd name="connsiteX13" fmla="*/ 104775 w 590550"/>
                <a:gd name="connsiteY13" fmla="*/ 450066 h 590550"/>
                <a:gd name="connsiteX14" fmla="*/ 52587 w 590550"/>
                <a:gd name="connsiteY14" fmla="*/ 495300 h 590550"/>
                <a:gd name="connsiteX15" fmla="*/ 156991 w 590550"/>
                <a:gd name="connsiteY15" fmla="*/ 495300 h 590550"/>
                <a:gd name="connsiteX16" fmla="*/ 104775 w 590550"/>
                <a:gd name="connsiteY16" fmla="*/ 450066 h 590550"/>
                <a:gd name="connsiteX17" fmla="*/ 257175 w 590550"/>
                <a:gd name="connsiteY17" fmla="*/ 400050 h 590550"/>
                <a:gd name="connsiteX18" fmla="*/ 228600 w 590550"/>
                <a:gd name="connsiteY18" fmla="*/ 428625 h 590550"/>
                <a:gd name="connsiteX19" fmla="*/ 257175 w 590550"/>
                <a:gd name="connsiteY19" fmla="*/ 457200 h 590550"/>
                <a:gd name="connsiteX20" fmla="*/ 285750 w 590550"/>
                <a:gd name="connsiteY20" fmla="*/ 428625 h 590550"/>
                <a:gd name="connsiteX21" fmla="*/ 257175 w 590550"/>
                <a:gd name="connsiteY21" fmla="*/ 400050 h 590550"/>
                <a:gd name="connsiteX22" fmla="*/ 52559 w 590550"/>
                <a:gd name="connsiteY22" fmla="*/ 381000 h 590550"/>
                <a:gd name="connsiteX23" fmla="*/ 104765 w 590550"/>
                <a:gd name="connsiteY23" fmla="*/ 426234 h 590550"/>
                <a:gd name="connsiteX24" fmla="*/ 156981 w 590550"/>
                <a:gd name="connsiteY24" fmla="*/ 381000 h 590550"/>
                <a:gd name="connsiteX25" fmla="*/ 28146 w 590550"/>
                <a:gd name="connsiteY25" fmla="*/ 342900 h 590550"/>
                <a:gd name="connsiteX26" fmla="*/ 38071 w 590550"/>
                <a:gd name="connsiteY26" fmla="*/ 361950 h 590550"/>
                <a:gd name="connsiteX27" fmla="*/ 171469 w 590550"/>
                <a:gd name="connsiteY27" fmla="*/ 361950 h 590550"/>
                <a:gd name="connsiteX28" fmla="*/ 181403 w 590550"/>
                <a:gd name="connsiteY28" fmla="*/ 342900 h 590550"/>
                <a:gd name="connsiteX29" fmla="*/ 314325 w 590550"/>
                <a:gd name="connsiteY29" fmla="*/ 323850 h 590550"/>
                <a:gd name="connsiteX30" fmla="*/ 304800 w 590550"/>
                <a:gd name="connsiteY30" fmla="*/ 333375 h 590550"/>
                <a:gd name="connsiteX31" fmla="*/ 314325 w 590550"/>
                <a:gd name="connsiteY31" fmla="*/ 342900 h 590550"/>
                <a:gd name="connsiteX32" fmla="*/ 323850 w 590550"/>
                <a:gd name="connsiteY32" fmla="*/ 333375 h 590550"/>
                <a:gd name="connsiteX33" fmla="*/ 314325 w 590550"/>
                <a:gd name="connsiteY33" fmla="*/ 323850 h 590550"/>
                <a:gd name="connsiteX34" fmla="*/ 19450 w 590550"/>
                <a:gd name="connsiteY34" fmla="*/ 304800 h 590550"/>
                <a:gd name="connsiteX35" fmla="*/ 22193 w 590550"/>
                <a:gd name="connsiteY35" fmla="*/ 323850 h 590550"/>
                <a:gd name="connsiteX36" fmla="*/ 187357 w 590550"/>
                <a:gd name="connsiteY36" fmla="*/ 323850 h 590550"/>
                <a:gd name="connsiteX37" fmla="*/ 190100 w 590550"/>
                <a:gd name="connsiteY37" fmla="*/ 304800 h 590550"/>
                <a:gd name="connsiteX38" fmla="*/ 444912 w 590550"/>
                <a:gd name="connsiteY38" fmla="*/ 270205 h 590550"/>
                <a:gd name="connsiteX39" fmla="*/ 450351 w 590550"/>
                <a:gd name="connsiteY39" fmla="*/ 278368 h 590550"/>
                <a:gd name="connsiteX40" fmla="*/ 457200 w 590550"/>
                <a:gd name="connsiteY40" fmla="*/ 300971 h 590550"/>
                <a:gd name="connsiteX41" fmla="*/ 451837 w 590550"/>
                <a:gd name="connsiteY41" fmla="*/ 321192 h 590550"/>
                <a:gd name="connsiteX42" fmla="*/ 425377 w 590550"/>
                <a:gd name="connsiteY42" fmla="*/ 367493 h 590550"/>
                <a:gd name="connsiteX43" fmla="*/ 419100 w 590550"/>
                <a:gd name="connsiteY43" fmla="*/ 391115 h 590550"/>
                <a:gd name="connsiteX44" fmla="*/ 419100 w 590550"/>
                <a:gd name="connsiteY44" fmla="*/ 409575 h 590550"/>
                <a:gd name="connsiteX45" fmla="*/ 438150 w 590550"/>
                <a:gd name="connsiteY45" fmla="*/ 409575 h 590550"/>
                <a:gd name="connsiteX46" fmla="*/ 438150 w 590550"/>
                <a:gd name="connsiteY46" fmla="*/ 391125 h 590550"/>
                <a:gd name="connsiteX47" fmla="*/ 441912 w 590550"/>
                <a:gd name="connsiteY47" fmla="*/ 376932 h 590550"/>
                <a:gd name="connsiteX48" fmla="*/ 468373 w 590550"/>
                <a:gd name="connsiteY48" fmla="*/ 330631 h 590550"/>
                <a:gd name="connsiteX49" fmla="*/ 471754 w 590550"/>
                <a:gd name="connsiteY49" fmla="*/ 323697 h 590550"/>
                <a:gd name="connsiteX50" fmla="*/ 516398 w 590550"/>
                <a:gd name="connsiteY50" fmla="*/ 375789 h 590550"/>
                <a:gd name="connsiteX51" fmla="*/ 531695 w 590550"/>
                <a:gd name="connsiteY51" fmla="*/ 386972 h 590550"/>
                <a:gd name="connsiteX52" fmla="*/ 501967 w 590550"/>
                <a:gd name="connsiteY52" fmla="*/ 466258 h 590550"/>
                <a:gd name="connsiteX53" fmla="*/ 495300 w 590550"/>
                <a:gd name="connsiteY53" fmla="*/ 503043 h 590550"/>
                <a:gd name="connsiteX54" fmla="*/ 495300 w 590550"/>
                <a:gd name="connsiteY54" fmla="*/ 514350 h 590550"/>
                <a:gd name="connsiteX55" fmla="*/ 388439 w 590550"/>
                <a:gd name="connsiteY55" fmla="*/ 514350 h 590550"/>
                <a:gd name="connsiteX56" fmla="*/ 363769 w 590550"/>
                <a:gd name="connsiteY56" fmla="*/ 415671 h 590550"/>
                <a:gd name="connsiteX57" fmla="*/ 361950 w 590550"/>
                <a:gd name="connsiteY57" fmla="*/ 400916 h 590550"/>
                <a:gd name="connsiteX58" fmla="*/ 370960 w 590550"/>
                <a:gd name="connsiteY58" fmla="*/ 369036 h 590550"/>
                <a:gd name="connsiteX59" fmla="*/ 431625 w 590550"/>
                <a:gd name="connsiteY59" fmla="*/ 270452 h 590550"/>
                <a:gd name="connsiteX60" fmla="*/ 444912 w 590550"/>
                <a:gd name="connsiteY60" fmla="*/ 270205 h 590550"/>
                <a:gd name="connsiteX61" fmla="*/ 22193 w 590550"/>
                <a:gd name="connsiteY61" fmla="*/ 266700 h 590550"/>
                <a:gd name="connsiteX62" fmla="*/ 19450 w 590550"/>
                <a:gd name="connsiteY62" fmla="*/ 285750 h 590550"/>
                <a:gd name="connsiteX63" fmla="*/ 190100 w 590550"/>
                <a:gd name="connsiteY63" fmla="*/ 285750 h 590550"/>
                <a:gd name="connsiteX64" fmla="*/ 187357 w 590550"/>
                <a:gd name="connsiteY64" fmla="*/ 266700 h 590550"/>
                <a:gd name="connsiteX65" fmla="*/ 489719 w 590550"/>
                <a:gd name="connsiteY65" fmla="*/ 228600 h 590550"/>
                <a:gd name="connsiteX66" fmla="*/ 507035 w 590550"/>
                <a:gd name="connsiteY66" fmla="*/ 228600 h 590550"/>
                <a:gd name="connsiteX67" fmla="*/ 533743 w 590550"/>
                <a:gd name="connsiteY67" fmla="*/ 247135 h 590550"/>
                <a:gd name="connsiteX68" fmla="*/ 546364 w 590550"/>
                <a:gd name="connsiteY68" fmla="*/ 280778 h 590550"/>
                <a:gd name="connsiteX69" fmla="*/ 548517 w 590550"/>
                <a:gd name="connsiteY69" fmla="*/ 287388 h 590550"/>
                <a:gd name="connsiteX70" fmla="*/ 361464 w 590550"/>
                <a:gd name="connsiteY70" fmla="*/ 228600 h 590550"/>
                <a:gd name="connsiteX71" fmla="*/ 390229 w 590550"/>
                <a:gd name="connsiteY71" fmla="*/ 228600 h 590550"/>
                <a:gd name="connsiteX72" fmla="*/ 416452 w 590550"/>
                <a:gd name="connsiteY72" fmla="*/ 259194 h 590550"/>
                <a:gd name="connsiteX73" fmla="*/ 415414 w 590550"/>
                <a:gd name="connsiteY73" fmla="*/ 260470 h 590550"/>
                <a:gd name="connsiteX74" fmla="*/ 402002 w 590550"/>
                <a:gd name="connsiteY74" fmla="*/ 282254 h 590550"/>
                <a:gd name="connsiteX75" fmla="*/ 354311 w 590550"/>
                <a:gd name="connsiteY75" fmla="*/ 264376 h 590550"/>
                <a:gd name="connsiteX76" fmla="*/ 342900 w 590550"/>
                <a:gd name="connsiteY76" fmla="*/ 247307 h 590550"/>
                <a:gd name="connsiteX77" fmla="*/ 361464 w 590550"/>
                <a:gd name="connsiteY77" fmla="*/ 228600 h 590550"/>
                <a:gd name="connsiteX78" fmla="*/ 38081 w 590550"/>
                <a:gd name="connsiteY78" fmla="*/ 228600 h 590550"/>
                <a:gd name="connsiteX79" fmla="*/ 28146 w 590550"/>
                <a:gd name="connsiteY79" fmla="*/ 247650 h 590550"/>
                <a:gd name="connsiteX80" fmla="*/ 181403 w 590550"/>
                <a:gd name="connsiteY80" fmla="*/ 247650 h 590550"/>
                <a:gd name="connsiteX81" fmla="*/ 171478 w 590550"/>
                <a:gd name="connsiteY81" fmla="*/ 228600 h 590550"/>
                <a:gd name="connsiteX82" fmla="*/ 104775 w 590550"/>
                <a:gd name="connsiteY82" fmla="*/ 164316 h 590550"/>
                <a:gd name="connsiteX83" fmla="*/ 52559 w 590550"/>
                <a:gd name="connsiteY83" fmla="*/ 209550 h 590550"/>
                <a:gd name="connsiteX84" fmla="*/ 156991 w 590550"/>
                <a:gd name="connsiteY84" fmla="*/ 209550 h 590550"/>
                <a:gd name="connsiteX85" fmla="*/ 104775 w 590550"/>
                <a:gd name="connsiteY85" fmla="*/ 164316 h 590550"/>
                <a:gd name="connsiteX86" fmla="*/ 247650 w 590550"/>
                <a:gd name="connsiteY86" fmla="*/ 152400 h 590550"/>
                <a:gd name="connsiteX87" fmla="*/ 285750 w 590550"/>
                <a:gd name="connsiteY87" fmla="*/ 152400 h 590550"/>
                <a:gd name="connsiteX88" fmla="*/ 285750 w 590550"/>
                <a:gd name="connsiteY88" fmla="*/ 171450 h 590550"/>
                <a:gd name="connsiteX89" fmla="*/ 247650 w 590550"/>
                <a:gd name="connsiteY89" fmla="*/ 171450 h 590550"/>
                <a:gd name="connsiteX90" fmla="*/ 561975 w 590550"/>
                <a:gd name="connsiteY90" fmla="*/ 76200 h 590550"/>
                <a:gd name="connsiteX91" fmla="*/ 552450 w 590550"/>
                <a:gd name="connsiteY91" fmla="*/ 85725 h 590550"/>
                <a:gd name="connsiteX92" fmla="*/ 561975 w 590550"/>
                <a:gd name="connsiteY92" fmla="*/ 95250 h 590550"/>
                <a:gd name="connsiteX93" fmla="*/ 571500 w 590550"/>
                <a:gd name="connsiteY93" fmla="*/ 85725 h 590550"/>
                <a:gd name="connsiteX94" fmla="*/ 561975 w 590550"/>
                <a:gd name="connsiteY94" fmla="*/ 76200 h 590550"/>
                <a:gd name="connsiteX95" fmla="*/ 247650 w 590550"/>
                <a:gd name="connsiteY95" fmla="*/ 38100 h 590550"/>
                <a:gd name="connsiteX96" fmla="*/ 342900 w 590550"/>
                <a:gd name="connsiteY96" fmla="*/ 38100 h 590550"/>
                <a:gd name="connsiteX97" fmla="*/ 342900 w 590550"/>
                <a:gd name="connsiteY97" fmla="*/ 92268 h 590550"/>
                <a:gd name="connsiteX98" fmla="*/ 337747 w 590550"/>
                <a:gd name="connsiteY98" fmla="*/ 144732 h 590550"/>
                <a:gd name="connsiteX99" fmla="*/ 335956 w 590550"/>
                <a:gd name="connsiteY99" fmla="*/ 152400 h 590550"/>
                <a:gd name="connsiteX100" fmla="*/ 382629 w 590550"/>
                <a:gd name="connsiteY100" fmla="*/ 152400 h 590550"/>
                <a:gd name="connsiteX101" fmla="*/ 389372 w 590550"/>
                <a:gd name="connsiteY101" fmla="*/ 155191 h 590550"/>
                <a:gd name="connsiteX102" fmla="*/ 563680 w 590550"/>
                <a:gd name="connsiteY102" fmla="*/ 329498 h 590550"/>
                <a:gd name="connsiteX103" fmla="*/ 571500 w 590550"/>
                <a:gd name="connsiteY103" fmla="*/ 348377 h 590550"/>
                <a:gd name="connsiteX104" fmla="*/ 548402 w 590550"/>
                <a:gd name="connsiteY104" fmla="*/ 371475 h 590550"/>
                <a:gd name="connsiteX105" fmla="*/ 530857 w 590550"/>
                <a:gd name="connsiteY105" fmla="*/ 363407 h 590550"/>
                <a:gd name="connsiteX106" fmla="*/ 476135 w 590550"/>
                <a:gd name="connsiteY106" fmla="*/ 299561 h 590550"/>
                <a:gd name="connsiteX107" fmla="*/ 466201 w 590550"/>
                <a:gd name="connsiteY107" fmla="*/ 267805 h 590550"/>
                <a:gd name="connsiteX108" fmla="*/ 460762 w 590550"/>
                <a:gd name="connsiteY108" fmla="*/ 259642 h 590550"/>
                <a:gd name="connsiteX109" fmla="*/ 438350 w 590550"/>
                <a:gd name="connsiteY109" fmla="*/ 247650 h 590550"/>
                <a:gd name="connsiteX110" fmla="*/ 432311 w 590550"/>
                <a:gd name="connsiteY110" fmla="*/ 248440 h 590550"/>
                <a:gd name="connsiteX111" fmla="*/ 366322 w 590550"/>
                <a:gd name="connsiteY111" fmla="*/ 171450 h 590550"/>
                <a:gd name="connsiteX112" fmla="*/ 330870 w 590550"/>
                <a:gd name="connsiteY112" fmla="*/ 171450 h 590550"/>
                <a:gd name="connsiteX113" fmla="*/ 326717 w 590550"/>
                <a:gd name="connsiteY113" fmla="*/ 184280 h 590550"/>
                <a:gd name="connsiteX114" fmla="*/ 263909 w 590550"/>
                <a:gd name="connsiteY114" fmla="*/ 282959 h 590550"/>
                <a:gd name="connsiteX115" fmla="*/ 250441 w 590550"/>
                <a:gd name="connsiteY115" fmla="*/ 269491 h 590550"/>
                <a:gd name="connsiteX116" fmla="*/ 283416 w 590550"/>
                <a:gd name="connsiteY116" fmla="*/ 228600 h 590550"/>
                <a:gd name="connsiteX117" fmla="*/ 247650 w 590550"/>
                <a:gd name="connsiteY117" fmla="*/ 228600 h 590550"/>
                <a:gd name="connsiteX118" fmla="*/ 247650 w 590550"/>
                <a:gd name="connsiteY118" fmla="*/ 209550 h 590550"/>
                <a:gd name="connsiteX119" fmla="*/ 294579 w 590550"/>
                <a:gd name="connsiteY119" fmla="*/ 209550 h 590550"/>
                <a:gd name="connsiteX120" fmla="*/ 308829 w 590550"/>
                <a:gd name="connsiteY120" fmla="*/ 177727 h 590550"/>
                <a:gd name="connsiteX121" fmla="*/ 310867 w 590550"/>
                <a:gd name="connsiteY121" fmla="*/ 171450 h 590550"/>
                <a:gd name="connsiteX122" fmla="*/ 304800 w 590550"/>
                <a:gd name="connsiteY122" fmla="*/ 171450 h 590550"/>
                <a:gd name="connsiteX123" fmla="*/ 304800 w 590550"/>
                <a:gd name="connsiteY123" fmla="*/ 152400 h 590550"/>
                <a:gd name="connsiteX124" fmla="*/ 316411 w 590550"/>
                <a:gd name="connsiteY124" fmla="*/ 152400 h 590550"/>
                <a:gd name="connsiteX125" fmla="*/ 319040 w 590550"/>
                <a:gd name="connsiteY125" fmla="*/ 141122 h 590550"/>
                <a:gd name="connsiteX126" fmla="*/ 322831 w 590550"/>
                <a:gd name="connsiteY126" fmla="*/ 114300 h 590550"/>
                <a:gd name="connsiteX127" fmla="*/ 247650 w 590550"/>
                <a:gd name="connsiteY127" fmla="*/ 114300 h 590550"/>
                <a:gd name="connsiteX128" fmla="*/ 247650 w 590550"/>
                <a:gd name="connsiteY128" fmla="*/ 95250 h 590550"/>
                <a:gd name="connsiteX129" fmla="*/ 323774 w 590550"/>
                <a:gd name="connsiteY129" fmla="*/ 95250 h 590550"/>
                <a:gd name="connsiteX130" fmla="*/ 323850 w 590550"/>
                <a:gd name="connsiteY130" fmla="*/ 92268 h 590550"/>
                <a:gd name="connsiteX131" fmla="*/ 323850 w 590550"/>
                <a:gd name="connsiteY131" fmla="*/ 57150 h 590550"/>
                <a:gd name="connsiteX132" fmla="*/ 247650 w 590550"/>
                <a:gd name="connsiteY132" fmla="*/ 57150 h 590550"/>
                <a:gd name="connsiteX133" fmla="*/ 390525 w 590550"/>
                <a:gd name="connsiteY133" fmla="*/ 19050 h 590550"/>
                <a:gd name="connsiteX134" fmla="*/ 381000 w 590550"/>
                <a:gd name="connsiteY134" fmla="*/ 28575 h 590550"/>
                <a:gd name="connsiteX135" fmla="*/ 390525 w 590550"/>
                <a:gd name="connsiteY135" fmla="*/ 38100 h 590550"/>
                <a:gd name="connsiteX136" fmla="*/ 400050 w 590550"/>
                <a:gd name="connsiteY136" fmla="*/ 28575 h 590550"/>
                <a:gd name="connsiteX137" fmla="*/ 390525 w 590550"/>
                <a:gd name="connsiteY137" fmla="*/ 19050 h 590550"/>
                <a:gd name="connsiteX138" fmla="*/ 390525 w 590550"/>
                <a:gd name="connsiteY138" fmla="*/ 0 h 590550"/>
                <a:gd name="connsiteX139" fmla="*/ 419100 w 590550"/>
                <a:gd name="connsiteY139" fmla="*/ 28575 h 590550"/>
                <a:gd name="connsiteX140" fmla="*/ 417681 w 590550"/>
                <a:gd name="connsiteY140" fmla="*/ 37033 h 590550"/>
                <a:gd name="connsiteX141" fmla="*/ 435283 w 590550"/>
                <a:gd name="connsiteY141" fmla="*/ 50235 h 590550"/>
                <a:gd name="connsiteX142" fmla="*/ 466725 w 590550"/>
                <a:gd name="connsiteY142" fmla="*/ 38100 h 590550"/>
                <a:gd name="connsiteX143" fmla="*/ 492947 w 590550"/>
                <a:gd name="connsiteY143" fmla="*/ 46034 h 590550"/>
                <a:gd name="connsiteX144" fmla="*/ 517141 w 590550"/>
                <a:gd name="connsiteY144" fmla="*/ 21841 h 590550"/>
                <a:gd name="connsiteX145" fmla="*/ 530609 w 590550"/>
                <a:gd name="connsiteY145" fmla="*/ 35309 h 590550"/>
                <a:gd name="connsiteX146" fmla="*/ 506415 w 590550"/>
                <a:gd name="connsiteY146" fmla="*/ 59502 h 590550"/>
                <a:gd name="connsiteX147" fmla="*/ 513388 w 590550"/>
                <a:gd name="connsiteY147" fmla="*/ 76200 h 590550"/>
                <a:gd name="connsiteX148" fmla="*/ 535152 w 590550"/>
                <a:gd name="connsiteY148" fmla="*/ 76200 h 590550"/>
                <a:gd name="connsiteX149" fmla="*/ 561975 w 590550"/>
                <a:gd name="connsiteY149" fmla="*/ 57150 h 590550"/>
                <a:gd name="connsiteX150" fmla="*/ 590550 w 590550"/>
                <a:gd name="connsiteY150" fmla="*/ 85725 h 590550"/>
                <a:gd name="connsiteX151" fmla="*/ 561975 w 590550"/>
                <a:gd name="connsiteY151" fmla="*/ 114300 h 590550"/>
                <a:gd name="connsiteX152" fmla="*/ 535152 w 590550"/>
                <a:gd name="connsiteY152" fmla="*/ 95250 h 590550"/>
                <a:gd name="connsiteX153" fmla="*/ 513388 w 590550"/>
                <a:gd name="connsiteY153" fmla="*/ 95250 h 590550"/>
                <a:gd name="connsiteX154" fmla="*/ 506415 w 590550"/>
                <a:gd name="connsiteY154" fmla="*/ 111947 h 590550"/>
                <a:gd name="connsiteX155" fmla="*/ 530609 w 590550"/>
                <a:gd name="connsiteY155" fmla="*/ 136141 h 590550"/>
                <a:gd name="connsiteX156" fmla="*/ 517141 w 590550"/>
                <a:gd name="connsiteY156" fmla="*/ 149609 h 590550"/>
                <a:gd name="connsiteX157" fmla="*/ 492947 w 590550"/>
                <a:gd name="connsiteY157" fmla="*/ 125415 h 590550"/>
                <a:gd name="connsiteX158" fmla="*/ 466725 w 590550"/>
                <a:gd name="connsiteY158" fmla="*/ 133350 h 590550"/>
                <a:gd name="connsiteX159" fmla="*/ 440502 w 590550"/>
                <a:gd name="connsiteY159" fmla="*/ 125415 h 590550"/>
                <a:gd name="connsiteX160" fmla="*/ 416309 w 590550"/>
                <a:gd name="connsiteY160" fmla="*/ 149609 h 590550"/>
                <a:gd name="connsiteX161" fmla="*/ 402841 w 590550"/>
                <a:gd name="connsiteY161" fmla="*/ 136141 h 590550"/>
                <a:gd name="connsiteX162" fmla="*/ 427034 w 590550"/>
                <a:gd name="connsiteY162" fmla="*/ 111947 h 590550"/>
                <a:gd name="connsiteX163" fmla="*/ 419100 w 590550"/>
                <a:gd name="connsiteY163" fmla="*/ 85725 h 590550"/>
                <a:gd name="connsiteX164" fmla="*/ 423815 w 590550"/>
                <a:gd name="connsiteY164" fmla="*/ 65437 h 590550"/>
                <a:gd name="connsiteX165" fmla="*/ 406346 w 590550"/>
                <a:gd name="connsiteY165" fmla="*/ 52340 h 590550"/>
                <a:gd name="connsiteX166" fmla="*/ 390525 w 590550"/>
                <a:gd name="connsiteY166" fmla="*/ 57150 h 590550"/>
                <a:gd name="connsiteX167" fmla="*/ 361950 w 590550"/>
                <a:gd name="connsiteY167" fmla="*/ 28575 h 590550"/>
                <a:gd name="connsiteX168" fmla="*/ 390525 w 590550"/>
                <a:gd name="connsiteY168" fmla="*/ 0 h 590550"/>
                <a:gd name="connsiteX169" fmla="*/ 0 w 590550"/>
                <a:gd name="connsiteY169" fmla="*/ 0 h 590550"/>
                <a:gd name="connsiteX170" fmla="*/ 114300 w 590550"/>
                <a:gd name="connsiteY170" fmla="*/ 0 h 590550"/>
                <a:gd name="connsiteX171" fmla="*/ 114300 w 590550"/>
                <a:gd name="connsiteY171" fmla="*/ 19050 h 590550"/>
                <a:gd name="connsiteX172" fmla="*/ 19364 w 590550"/>
                <a:gd name="connsiteY172" fmla="*/ 19050 h 590550"/>
                <a:gd name="connsiteX173" fmla="*/ 22145 w 590550"/>
                <a:gd name="connsiteY173" fmla="*/ 38100 h 590550"/>
                <a:gd name="connsiteX174" fmla="*/ 114300 w 590550"/>
                <a:gd name="connsiteY174" fmla="*/ 38100 h 590550"/>
                <a:gd name="connsiteX175" fmla="*/ 114300 w 590550"/>
                <a:gd name="connsiteY175" fmla="*/ 57150 h 590550"/>
                <a:gd name="connsiteX176" fmla="*/ 28118 w 590550"/>
                <a:gd name="connsiteY176" fmla="*/ 57150 h 590550"/>
                <a:gd name="connsiteX177" fmla="*/ 37976 w 590550"/>
                <a:gd name="connsiteY177" fmla="*/ 76200 h 590550"/>
                <a:gd name="connsiteX178" fmla="*/ 114300 w 590550"/>
                <a:gd name="connsiteY178" fmla="*/ 76200 h 590550"/>
                <a:gd name="connsiteX179" fmla="*/ 114300 w 590550"/>
                <a:gd name="connsiteY179" fmla="*/ 95250 h 590550"/>
                <a:gd name="connsiteX180" fmla="*/ 52587 w 590550"/>
                <a:gd name="connsiteY180" fmla="*/ 95250 h 590550"/>
                <a:gd name="connsiteX181" fmla="*/ 110490 w 590550"/>
                <a:gd name="connsiteY181" fmla="*/ 144780 h 590550"/>
                <a:gd name="connsiteX182" fmla="*/ 209550 w 590550"/>
                <a:gd name="connsiteY182" fmla="*/ 295275 h 590550"/>
                <a:gd name="connsiteX183" fmla="*/ 120596 w 590550"/>
                <a:gd name="connsiteY183" fmla="*/ 438150 h 590550"/>
                <a:gd name="connsiteX184" fmla="*/ 184794 w 590550"/>
                <a:gd name="connsiteY184" fmla="*/ 499710 h 590550"/>
                <a:gd name="connsiteX185" fmla="*/ 200025 w 590550"/>
                <a:gd name="connsiteY185" fmla="*/ 495300 h 590550"/>
                <a:gd name="connsiteX186" fmla="*/ 204235 w 590550"/>
                <a:gd name="connsiteY186" fmla="*/ 495728 h 590550"/>
                <a:gd name="connsiteX187" fmla="*/ 224514 w 590550"/>
                <a:gd name="connsiteY187" fmla="*/ 463115 h 590550"/>
                <a:gd name="connsiteX188" fmla="*/ 209550 w 590550"/>
                <a:gd name="connsiteY188" fmla="*/ 428625 h 590550"/>
                <a:gd name="connsiteX189" fmla="*/ 217484 w 590550"/>
                <a:gd name="connsiteY189" fmla="*/ 402402 h 590550"/>
                <a:gd name="connsiteX190" fmla="*/ 202816 w 590550"/>
                <a:gd name="connsiteY190" fmla="*/ 387734 h 590550"/>
                <a:gd name="connsiteX191" fmla="*/ 216284 w 590550"/>
                <a:gd name="connsiteY191" fmla="*/ 374266 h 590550"/>
                <a:gd name="connsiteX192" fmla="*/ 230952 w 590550"/>
                <a:gd name="connsiteY192" fmla="*/ 388934 h 590550"/>
                <a:gd name="connsiteX193" fmla="*/ 257175 w 590550"/>
                <a:gd name="connsiteY193" fmla="*/ 381000 h 590550"/>
                <a:gd name="connsiteX194" fmla="*/ 273643 w 590550"/>
                <a:gd name="connsiteY194" fmla="*/ 384105 h 590550"/>
                <a:gd name="connsiteX195" fmla="*/ 293275 w 590550"/>
                <a:gd name="connsiteY195" fmla="*/ 352530 h 590550"/>
                <a:gd name="connsiteX196" fmla="*/ 285750 w 590550"/>
                <a:gd name="connsiteY196" fmla="*/ 333375 h 590550"/>
                <a:gd name="connsiteX197" fmla="*/ 314325 w 590550"/>
                <a:gd name="connsiteY197" fmla="*/ 304800 h 590550"/>
                <a:gd name="connsiteX198" fmla="*/ 342900 w 590550"/>
                <a:gd name="connsiteY198" fmla="*/ 333375 h 590550"/>
                <a:gd name="connsiteX199" fmla="*/ 314325 w 590550"/>
                <a:gd name="connsiteY199" fmla="*/ 361950 h 590550"/>
                <a:gd name="connsiteX200" fmla="*/ 310115 w 590550"/>
                <a:gd name="connsiteY200" fmla="*/ 361521 h 590550"/>
                <a:gd name="connsiteX201" fmla="*/ 289836 w 590550"/>
                <a:gd name="connsiteY201" fmla="*/ 394135 h 590550"/>
                <a:gd name="connsiteX202" fmla="*/ 304800 w 590550"/>
                <a:gd name="connsiteY202" fmla="*/ 428625 h 590550"/>
                <a:gd name="connsiteX203" fmla="*/ 296865 w 590550"/>
                <a:gd name="connsiteY203" fmla="*/ 454847 h 590550"/>
                <a:gd name="connsiteX204" fmla="*/ 330584 w 590550"/>
                <a:gd name="connsiteY204" fmla="*/ 488566 h 590550"/>
                <a:gd name="connsiteX205" fmla="*/ 317116 w 590550"/>
                <a:gd name="connsiteY205" fmla="*/ 502034 h 590550"/>
                <a:gd name="connsiteX206" fmla="*/ 283397 w 590550"/>
                <a:gd name="connsiteY206" fmla="*/ 468315 h 590550"/>
                <a:gd name="connsiteX207" fmla="*/ 257175 w 590550"/>
                <a:gd name="connsiteY207" fmla="*/ 476250 h 590550"/>
                <a:gd name="connsiteX208" fmla="*/ 240706 w 590550"/>
                <a:gd name="connsiteY208" fmla="*/ 473145 h 590550"/>
                <a:gd name="connsiteX209" fmla="*/ 221075 w 590550"/>
                <a:gd name="connsiteY209" fmla="*/ 504720 h 590550"/>
                <a:gd name="connsiteX210" fmla="*/ 228600 w 590550"/>
                <a:gd name="connsiteY210" fmla="*/ 523875 h 590550"/>
                <a:gd name="connsiteX211" fmla="*/ 206711 w 590550"/>
                <a:gd name="connsiteY211" fmla="*/ 551573 h 590550"/>
                <a:gd name="connsiteX212" fmla="*/ 209150 w 590550"/>
                <a:gd name="connsiteY212" fmla="*/ 571500 h 590550"/>
                <a:gd name="connsiteX213" fmla="*/ 390525 w 590550"/>
                <a:gd name="connsiteY213" fmla="*/ 571500 h 590550"/>
                <a:gd name="connsiteX214" fmla="*/ 390525 w 590550"/>
                <a:gd name="connsiteY214" fmla="*/ 533400 h 590550"/>
                <a:gd name="connsiteX215" fmla="*/ 514350 w 590550"/>
                <a:gd name="connsiteY215" fmla="*/ 533400 h 590550"/>
                <a:gd name="connsiteX216" fmla="*/ 514350 w 590550"/>
                <a:gd name="connsiteY216" fmla="*/ 571500 h 590550"/>
                <a:gd name="connsiteX217" fmla="*/ 590550 w 590550"/>
                <a:gd name="connsiteY217" fmla="*/ 571500 h 590550"/>
                <a:gd name="connsiteX218" fmla="*/ 590550 w 590550"/>
                <a:gd name="connsiteY218" fmla="*/ 590550 h 590550"/>
                <a:gd name="connsiteX219" fmla="*/ 0 w 590550"/>
                <a:gd name="connsiteY219" fmla="*/ 590550 h 590550"/>
                <a:gd name="connsiteX220" fmla="*/ 0 w 590550"/>
                <a:gd name="connsiteY220" fmla="*/ 581025 h 590550"/>
                <a:gd name="connsiteX221" fmla="*/ 88944 w 590550"/>
                <a:gd name="connsiteY221" fmla="*/ 438150 h 590550"/>
                <a:gd name="connsiteX222" fmla="*/ 0 w 590550"/>
                <a:gd name="connsiteY222" fmla="*/ 295275 h 590550"/>
                <a:gd name="connsiteX223" fmla="*/ 88944 w 590550"/>
                <a:gd name="connsiteY223" fmla="*/ 152400 h 590550"/>
                <a:gd name="connsiteX224" fmla="*/ 0 w 590550"/>
                <a:gd name="connsiteY224" fmla="*/ 9525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</a:cxnLst>
              <a:rect l="l" t="t" r="r" b="b"/>
              <a:pathLst>
                <a:path w="590550" h="590550">
                  <a:moveTo>
                    <a:pt x="22145" y="552450"/>
                  </a:moveTo>
                  <a:cubicBezTo>
                    <a:pt x="20802" y="558489"/>
                    <a:pt x="19812" y="564794"/>
                    <a:pt x="19364" y="571500"/>
                  </a:cubicBezTo>
                  <a:lnTo>
                    <a:pt x="190100" y="571500"/>
                  </a:lnTo>
                  <a:cubicBezTo>
                    <a:pt x="189643" y="564804"/>
                    <a:pt x="188700" y="558479"/>
                    <a:pt x="187357" y="552450"/>
                  </a:cubicBezTo>
                  <a:close/>
                  <a:moveTo>
                    <a:pt x="200025" y="514350"/>
                  </a:moveTo>
                  <a:cubicBezTo>
                    <a:pt x="197996" y="514350"/>
                    <a:pt x="196110" y="515045"/>
                    <a:pt x="194529" y="516169"/>
                  </a:cubicBezTo>
                  <a:cubicBezTo>
                    <a:pt x="197272" y="521560"/>
                    <a:pt x="199701" y="527189"/>
                    <a:pt x="201758" y="533114"/>
                  </a:cubicBezTo>
                  <a:cubicBezTo>
                    <a:pt x="205940" y="532181"/>
                    <a:pt x="209550" y="528475"/>
                    <a:pt x="209550" y="523875"/>
                  </a:cubicBezTo>
                  <a:cubicBezTo>
                    <a:pt x="209550" y="518617"/>
                    <a:pt x="205273" y="514350"/>
                    <a:pt x="200025" y="514350"/>
                  </a:cubicBezTo>
                  <a:close/>
                  <a:moveTo>
                    <a:pt x="37976" y="514350"/>
                  </a:moveTo>
                  <a:cubicBezTo>
                    <a:pt x="34166" y="520331"/>
                    <a:pt x="30880" y="526675"/>
                    <a:pt x="28118" y="533400"/>
                  </a:cubicBezTo>
                  <a:lnTo>
                    <a:pt x="181403" y="533400"/>
                  </a:lnTo>
                  <a:cubicBezTo>
                    <a:pt x="178632" y="526666"/>
                    <a:pt x="175298" y="520341"/>
                    <a:pt x="171478" y="514350"/>
                  </a:cubicBezTo>
                  <a:close/>
                  <a:moveTo>
                    <a:pt x="104775" y="450066"/>
                  </a:moveTo>
                  <a:cubicBezTo>
                    <a:pt x="85696" y="464420"/>
                    <a:pt x="67389" y="478717"/>
                    <a:pt x="52587" y="495300"/>
                  </a:cubicBezTo>
                  <a:lnTo>
                    <a:pt x="156991" y="495300"/>
                  </a:lnTo>
                  <a:cubicBezTo>
                    <a:pt x="142189" y="478717"/>
                    <a:pt x="123853" y="464420"/>
                    <a:pt x="104775" y="450066"/>
                  </a:cubicBezTo>
                  <a:close/>
                  <a:moveTo>
                    <a:pt x="257175" y="400050"/>
                  </a:moveTo>
                  <a:cubicBezTo>
                    <a:pt x="241420" y="400050"/>
                    <a:pt x="228600" y="412870"/>
                    <a:pt x="228600" y="428625"/>
                  </a:cubicBezTo>
                  <a:cubicBezTo>
                    <a:pt x="228600" y="444379"/>
                    <a:pt x="241420" y="457200"/>
                    <a:pt x="257175" y="457200"/>
                  </a:cubicBezTo>
                  <a:cubicBezTo>
                    <a:pt x="272929" y="457200"/>
                    <a:pt x="285750" y="444379"/>
                    <a:pt x="285750" y="428625"/>
                  </a:cubicBezTo>
                  <a:cubicBezTo>
                    <a:pt x="285750" y="412870"/>
                    <a:pt x="272929" y="400050"/>
                    <a:pt x="257175" y="400050"/>
                  </a:cubicBezTo>
                  <a:close/>
                  <a:moveTo>
                    <a:pt x="52559" y="381000"/>
                  </a:moveTo>
                  <a:cubicBezTo>
                    <a:pt x="67361" y="397583"/>
                    <a:pt x="85696" y="411880"/>
                    <a:pt x="104765" y="426234"/>
                  </a:cubicBezTo>
                  <a:cubicBezTo>
                    <a:pt x="123844" y="411880"/>
                    <a:pt x="142179" y="397583"/>
                    <a:pt x="156981" y="381000"/>
                  </a:cubicBezTo>
                  <a:close/>
                  <a:moveTo>
                    <a:pt x="28146" y="342900"/>
                  </a:moveTo>
                  <a:cubicBezTo>
                    <a:pt x="30918" y="349634"/>
                    <a:pt x="34252" y="355959"/>
                    <a:pt x="38071" y="361950"/>
                  </a:cubicBezTo>
                  <a:lnTo>
                    <a:pt x="171469" y="361950"/>
                  </a:lnTo>
                  <a:cubicBezTo>
                    <a:pt x="175298" y="355959"/>
                    <a:pt x="178632" y="349634"/>
                    <a:pt x="181403" y="342900"/>
                  </a:cubicBezTo>
                  <a:close/>
                  <a:moveTo>
                    <a:pt x="314325" y="323850"/>
                  </a:moveTo>
                  <a:cubicBezTo>
                    <a:pt x="309077" y="323850"/>
                    <a:pt x="304800" y="328117"/>
                    <a:pt x="304800" y="333375"/>
                  </a:cubicBezTo>
                  <a:cubicBezTo>
                    <a:pt x="304800" y="338633"/>
                    <a:pt x="309077" y="342900"/>
                    <a:pt x="314325" y="342900"/>
                  </a:cubicBezTo>
                  <a:cubicBezTo>
                    <a:pt x="319573" y="342900"/>
                    <a:pt x="323850" y="338633"/>
                    <a:pt x="323850" y="333375"/>
                  </a:cubicBezTo>
                  <a:cubicBezTo>
                    <a:pt x="323850" y="328117"/>
                    <a:pt x="319573" y="323850"/>
                    <a:pt x="314325" y="323850"/>
                  </a:cubicBezTo>
                  <a:close/>
                  <a:moveTo>
                    <a:pt x="19450" y="304800"/>
                  </a:moveTo>
                  <a:cubicBezTo>
                    <a:pt x="19907" y="311496"/>
                    <a:pt x="20850" y="317820"/>
                    <a:pt x="22193" y="323850"/>
                  </a:cubicBezTo>
                  <a:lnTo>
                    <a:pt x="187357" y="323850"/>
                  </a:lnTo>
                  <a:cubicBezTo>
                    <a:pt x="188700" y="317820"/>
                    <a:pt x="189652" y="311496"/>
                    <a:pt x="190100" y="304800"/>
                  </a:cubicBezTo>
                  <a:close/>
                  <a:moveTo>
                    <a:pt x="444912" y="270205"/>
                  </a:moveTo>
                  <a:lnTo>
                    <a:pt x="450351" y="278368"/>
                  </a:lnTo>
                  <a:cubicBezTo>
                    <a:pt x="454828" y="285083"/>
                    <a:pt x="457200" y="292893"/>
                    <a:pt x="457200" y="300971"/>
                  </a:cubicBezTo>
                  <a:cubicBezTo>
                    <a:pt x="457200" y="308057"/>
                    <a:pt x="455342" y="315048"/>
                    <a:pt x="451837" y="321192"/>
                  </a:cubicBezTo>
                  <a:lnTo>
                    <a:pt x="425377" y="367493"/>
                  </a:lnTo>
                  <a:cubicBezTo>
                    <a:pt x="421271" y="374656"/>
                    <a:pt x="419100" y="382838"/>
                    <a:pt x="419100" y="391115"/>
                  </a:cubicBezTo>
                  <a:lnTo>
                    <a:pt x="419100" y="409575"/>
                  </a:lnTo>
                  <a:lnTo>
                    <a:pt x="438150" y="409575"/>
                  </a:lnTo>
                  <a:lnTo>
                    <a:pt x="438150" y="391125"/>
                  </a:lnTo>
                  <a:cubicBezTo>
                    <a:pt x="438150" y="386153"/>
                    <a:pt x="439455" y="381247"/>
                    <a:pt x="441912" y="376932"/>
                  </a:cubicBezTo>
                  <a:lnTo>
                    <a:pt x="468373" y="330631"/>
                  </a:lnTo>
                  <a:cubicBezTo>
                    <a:pt x="469649" y="328393"/>
                    <a:pt x="470782" y="326069"/>
                    <a:pt x="471754" y="323697"/>
                  </a:cubicBezTo>
                  <a:lnTo>
                    <a:pt x="516398" y="375789"/>
                  </a:lnTo>
                  <a:cubicBezTo>
                    <a:pt x="520617" y="380723"/>
                    <a:pt x="525885" y="384457"/>
                    <a:pt x="531695" y="386972"/>
                  </a:cubicBezTo>
                  <a:lnTo>
                    <a:pt x="501967" y="466258"/>
                  </a:lnTo>
                  <a:cubicBezTo>
                    <a:pt x="497548" y="478059"/>
                    <a:pt x="495300" y="490442"/>
                    <a:pt x="495300" y="503043"/>
                  </a:cubicBezTo>
                  <a:lnTo>
                    <a:pt x="495300" y="514350"/>
                  </a:lnTo>
                  <a:lnTo>
                    <a:pt x="388439" y="514350"/>
                  </a:lnTo>
                  <a:lnTo>
                    <a:pt x="363769" y="415671"/>
                  </a:lnTo>
                  <a:cubicBezTo>
                    <a:pt x="362559" y="410841"/>
                    <a:pt x="361950" y="405879"/>
                    <a:pt x="361950" y="400916"/>
                  </a:cubicBezTo>
                  <a:cubicBezTo>
                    <a:pt x="361950" y="389648"/>
                    <a:pt x="365074" y="378628"/>
                    <a:pt x="370960" y="369036"/>
                  </a:cubicBezTo>
                  <a:lnTo>
                    <a:pt x="431625" y="270452"/>
                  </a:lnTo>
                  <a:cubicBezTo>
                    <a:pt x="434454" y="265890"/>
                    <a:pt x="441950" y="265766"/>
                    <a:pt x="444912" y="270205"/>
                  </a:cubicBezTo>
                  <a:close/>
                  <a:moveTo>
                    <a:pt x="22193" y="266700"/>
                  </a:moveTo>
                  <a:cubicBezTo>
                    <a:pt x="20850" y="272729"/>
                    <a:pt x="19897" y="279054"/>
                    <a:pt x="19450" y="285750"/>
                  </a:cubicBezTo>
                  <a:lnTo>
                    <a:pt x="190100" y="285750"/>
                  </a:lnTo>
                  <a:cubicBezTo>
                    <a:pt x="189643" y="279054"/>
                    <a:pt x="188700" y="272729"/>
                    <a:pt x="187357" y="266700"/>
                  </a:cubicBezTo>
                  <a:close/>
                  <a:moveTo>
                    <a:pt x="489719" y="228600"/>
                  </a:moveTo>
                  <a:lnTo>
                    <a:pt x="507035" y="228600"/>
                  </a:lnTo>
                  <a:cubicBezTo>
                    <a:pt x="518856" y="228600"/>
                    <a:pt x="529590" y="236048"/>
                    <a:pt x="533743" y="247135"/>
                  </a:cubicBezTo>
                  <a:lnTo>
                    <a:pt x="546364" y="280778"/>
                  </a:lnTo>
                  <a:cubicBezTo>
                    <a:pt x="547183" y="282959"/>
                    <a:pt x="547859" y="285169"/>
                    <a:pt x="548517" y="287388"/>
                  </a:cubicBezTo>
                  <a:close/>
                  <a:moveTo>
                    <a:pt x="361464" y="228600"/>
                  </a:moveTo>
                  <a:lnTo>
                    <a:pt x="390229" y="228600"/>
                  </a:lnTo>
                  <a:lnTo>
                    <a:pt x="416452" y="259194"/>
                  </a:lnTo>
                  <a:cubicBezTo>
                    <a:pt x="416137" y="259642"/>
                    <a:pt x="415709" y="259994"/>
                    <a:pt x="415414" y="260470"/>
                  </a:cubicBezTo>
                  <a:lnTo>
                    <a:pt x="402002" y="282254"/>
                  </a:lnTo>
                  <a:lnTo>
                    <a:pt x="354311" y="264376"/>
                  </a:lnTo>
                  <a:cubicBezTo>
                    <a:pt x="347481" y="261813"/>
                    <a:pt x="342900" y="255203"/>
                    <a:pt x="342900" y="247307"/>
                  </a:cubicBezTo>
                  <a:cubicBezTo>
                    <a:pt x="342900" y="236991"/>
                    <a:pt x="351225" y="228600"/>
                    <a:pt x="361464" y="228600"/>
                  </a:cubicBezTo>
                  <a:close/>
                  <a:moveTo>
                    <a:pt x="38081" y="228600"/>
                  </a:moveTo>
                  <a:cubicBezTo>
                    <a:pt x="34252" y="234591"/>
                    <a:pt x="30918" y="240916"/>
                    <a:pt x="28146" y="247650"/>
                  </a:cubicBezTo>
                  <a:lnTo>
                    <a:pt x="181403" y="247650"/>
                  </a:lnTo>
                  <a:cubicBezTo>
                    <a:pt x="178632" y="240916"/>
                    <a:pt x="175298" y="234591"/>
                    <a:pt x="171478" y="228600"/>
                  </a:cubicBezTo>
                  <a:close/>
                  <a:moveTo>
                    <a:pt x="104775" y="164316"/>
                  </a:moveTo>
                  <a:cubicBezTo>
                    <a:pt x="85696" y="178670"/>
                    <a:pt x="67361" y="192967"/>
                    <a:pt x="52559" y="209550"/>
                  </a:cubicBezTo>
                  <a:lnTo>
                    <a:pt x="156991" y="209550"/>
                  </a:lnTo>
                  <a:cubicBezTo>
                    <a:pt x="142189" y="192967"/>
                    <a:pt x="123853" y="178670"/>
                    <a:pt x="104775" y="164316"/>
                  </a:cubicBezTo>
                  <a:close/>
                  <a:moveTo>
                    <a:pt x="247650" y="152400"/>
                  </a:moveTo>
                  <a:lnTo>
                    <a:pt x="285750" y="152400"/>
                  </a:lnTo>
                  <a:lnTo>
                    <a:pt x="285750" y="171450"/>
                  </a:lnTo>
                  <a:lnTo>
                    <a:pt x="247650" y="171450"/>
                  </a:lnTo>
                  <a:close/>
                  <a:moveTo>
                    <a:pt x="561975" y="76200"/>
                  </a:moveTo>
                  <a:cubicBezTo>
                    <a:pt x="556726" y="76200"/>
                    <a:pt x="552450" y="80476"/>
                    <a:pt x="552450" y="85725"/>
                  </a:cubicBezTo>
                  <a:cubicBezTo>
                    <a:pt x="552450" y="90973"/>
                    <a:pt x="556726" y="95250"/>
                    <a:pt x="561975" y="95250"/>
                  </a:cubicBezTo>
                  <a:cubicBezTo>
                    <a:pt x="567223" y="95250"/>
                    <a:pt x="571500" y="90973"/>
                    <a:pt x="571500" y="85725"/>
                  </a:cubicBezTo>
                  <a:cubicBezTo>
                    <a:pt x="571500" y="80476"/>
                    <a:pt x="567223" y="76200"/>
                    <a:pt x="561975" y="76200"/>
                  </a:cubicBezTo>
                  <a:close/>
                  <a:moveTo>
                    <a:pt x="247650" y="38100"/>
                  </a:moveTo>
                  <a:lnTo>
                    <a:pt x="342900" y="38100"/>
                  </a:lnTo>
                  <a:lnTo>
                    <a:pt x="342900" y="92268"/>
                  </a:lnTo>
                  <a:cubicBezTo>
                    <a:pt x="342900" y="109842"/>
                    <a:pt x="341166" y="127492"/>
                    <a:pt x="337747" y="144732"/>
                  </a:cubicBezTo>
                  <a:cubicBezTo>
                    <a:pt x="337270" y="147266"/>
                    <a:pt x="336528" y="149847"/>
                    <a:pt x="335956" y="152400"/>
                  </a:cubicBezTo>
                  <a:lnTo>
                    <a:pt x="382629" y="152400"/>
                  </a:lnTo>
                  <a:cubicBezTo>
                    <a:pt x="385172" y="152400"/>
                    <a:pt x="387572" y="153390"/>
                    <a:pt x="389372" y="155191"/>
                  </a:cubicBezTo>
                  <a:lnTo>
                    <a:pt x="563680" y="329498"/>
                  </a:lnTo>
                  <a:cubicBezTo>
                    <a:pt x="568718" y="334546"/>
                    <a:pt x="571500" y="341252"/>
                    <a:pt x="571500" y="348377"/>
                  </a:cubicBezTo>
                  <a:cubicBezTo>
                    <a:pt x="571500" y="361112"/>
                    <a:pt x="561137" y="371475"/>
                    <a:pt x="548402" y="371475"/>
                  </a:cubicBezTo>
                  <a:cubicBezTo>
                    <a:pt x="541648" y="371475"/>
                    <a:pt x="535257" y="368532"/>
                    <a:pt x="530857" y="363407"/>
                  </a:cubicBezTo>
                  <a:lnTo>
                    <a:pt x="476135" y="299561"/>
                  </a:lnTo>
                  <a:cubicBezTo>
                    <a:pt x="475869" y="288217"/>
                    <a:pt x="472506" y="277253"/>
                    <a:pt x="466201" y="267805"/>
                  </a:cubicBezTo>
                  <a:lnTo>
                    <a:pt x="460762" y="259642"/>
                  </a:lnTo>
                  <a:cubicBezTo>
                    <a:pt x="455752" y="252136"/>
                    <a:pt x="447370" y="247650"/>
                    <a:pt x="438350" y="247650"/>
                  </a:cubicBezTo>
                  <a:cubicBezTo>
                    <a:pt x="436302" y="247650"/>
                    <a:pt x="434292" y="247974"/>
                    <a:pt x="432311" y="248440"/>
                  </a:cubicBezTo>
                  <a:lnTo>
                    <a:pt x="366322" y="171450"/>
                  </a:lnTo>
                  <a:lnTo>
                    <a:pt x="330870" y="171450"/>
                  </a:lnTo>
                  <a:cubicBezTo>
                    <a:pt x="329546" y="175736"/>
                    <a:pt x="328288" y="180022"/>
                    <a:pt x="326717" y="184280"/>
                  </a:cubicBezTo>
                  <a:cubicBezTo>
                    <a:pt x="313363" y="221085"/>
                    <a:pt x="291636" y="255232"/>
                    <a:pt x="263909" y="282959"/>
                  </a:cubicBezTo>
                  <a:lnTo>
                    <a:pt x="250441" y="269491"/>
                  </a:lnTo>
                  <a:cubicBezTo>
                    <a:pt x="262814" y="257118"/>
                    <a:pt x="273863" y="243344"/>
                    <a:pt x="283416" y="228600"/>
                  </a:cubicBezTo>
                  <a:lnTo>
                    <a:pt x="247650" y="228600"/>
                  </a:lnTo>
                  <a:lnTo>
                    <a:pt x="247650" y="209550"/>
                  </a:lnTo>
                  <a:lnTo>
                    <a:pt x="294579" y="209550"/>
                  </a:lnTo>
                  <a:cubicBezTo>
                    <a:pt x="300037" y="199263"/>
                    <a:pt x="304866" y="188642"/>
                    <a:pt x="308829" y="177727"/>
                  </a:cubicBezTo>
                  <a:cubicBezTo>
                    <a:pt x="309600" y="175641"/>
                    <a:pt x="310162" y="173545"/>
                    <a:pt x="310867" y="171450"/>
                  </a:cubicBezTo>
                  <a:lnTo>
                    <a:pt x="304800" y="171450"/>
                  </a:lnTo>
                  <a:lnTo>
                    <a:pt x="304800" y="152400"/>
                  </a:lnTo>
                  <a:lnTo>
                    <a:pt x="316411" y="152400"/>
                  </a:lnTo>
                  <a:cubicBezTo>
                    <a:pt x="317325" y="148637"/>
                    <a:pt x="318335" y="144865"/>
                    <a:pt x="319040" y="141122"/>
                  </a:cubicBezTo>
                  <a:cubicBezTo>
                    <a:pt x="320802" y="132254"/>
                    <a:pt x="322040" y="123291"/>
                    <a:pt x="322831" y="114300"/>
                  </a:cubicBezTo>
                  <a:lnTo>
                    <a:pt x="247650" y="114300"/>
                  </a:lnTo>
                  <a:lnTo>
                    <a:pt x="247650" y="95250"/>
                  </a:lnTo>
                  <a:lnTo>
                    <a:pt x="323774" y="95250"/>
                  </a:lnTo>
                  <a:cubicBezTo>
                    <a:pt x="323793" y="94259"/>
                    <a:pt x="323850" y="93259"/>
                    <a:pt x="323850" y="92268"/>
                  </a:cubicBezTo>
                  <a:lnTo>
                    <a:pt x="323850" y="57150"/>
                  </a:lnTo>
                  <a:lnTo>
                    <a:pt x="247650" y="57150"/>
                  </a:lnTo>
                  <a:close/>
                  <a:moveTo>
                    <a:pt x="390525" y="19050"/>
                  </a:moveTo>
                  <a:cubicBezTo>
                    <a:pt x="385276" y="19050"/>
                    <a:pt x="381000" y="23326"/>
                    <a:pt x="381000" y="28575"/>
                  </a:cubicBezTo>
                  <a:cubicBezTo>
                    <a:pt x="381000" y="33823"/>
                    <a:pt x="385276" y="38100"/>
                    <a:pt x="390525" y="38100"/>
                  </a:cubicBezTo>
                  <a:cubicBezTo>
                    <a:pt x="395773" y="38100"/>
                    <a:pt x="400050" y="33823"/>
                    <a:pt x="400050" y="28575"/>
                  </a:cubicBezTo>
                  <a:cubicBezTo>
                    <a:pt x="400050" y="23326"/>
                    <a:pt x="395773" y="19050"/>
                    <a:pt x="390525" y="19050"/>
                  </a:cubicBezTo>
                  <a:close/>
                  <a:moveTo>
                    <a:pt x="390525" y="0"/>
                  </a:moveTo>
                  <a:cubicBezTo>
                    <a:pt x="406279" y="0"/>
                    <a:pt x="419100" y="12820"/>
                    <a:pt x="419100" y="28575"/>
                  </a:cubicBezTo>
                  <a:cubicBezTo>
                    <a:pt x="419100" y="31537"/>
                    <a:pt x="418519" y="34347"/>
                    <a:pt x="417681" y="37033"/>
                  </a:cubicBezTo>
                  <a:lnTo>
                    <a:pt x="435283" y="50235"/>
                  </a:lnTo>
                  <a:cubicBezTo>
                    <a:pt x="443693" y="42777"/>
                    <a:pt x="454628" y="38100"/>
                    <a:pt x="466725" y="38100"/>
                  </a:cubicBezTo>
                  <a:cubicBezTo>
                    <a:pt x="476412" y="38100"/>
                    <a:pt x="485413" y="41043"/>
                    <a:pt x="492947" y="46034"/>
                  </a:cubicBezTo>
                  <a:lnTo>
                    <a:pt x="517141" y="21841"/>
                  </a:lnTo>
                  <a:lnTo>
                    <a:pt x="530609" y="35309"/>
                  </a:lnTo>
                  <a:lnTo>
                    <a:pt x="506415" y="59502"/>
                  </a:lnTo>
                  <a:cubicBezTo>
                    <a:pt x="509730" y="64494"/>
                    <a:pt x="512149" y="70132"/>
                    <a:pt x="513388" y="76200"/>
                  </a:cubicBezTo>
                  <a:lnTo>
                    <a:pt x="535152" y="76200"/>
                  </a:lnTo>
                  <a:cubicBezTo>
                    <a:pt x="539096" y="65141"/>
                    <a:pt x="549573" y="57150"/>
                    <a:pt x="561975" y="57150"/>
                  </a:cubicBezTo>
                  <a:cubicBezTo>
                    <a:pt x="577729" y="57150"/>
                    <a:pt x="590550" y="69970"/>
                    <a:pt x="590550" y="85725"/>
                  </a:cubicBezTo>
                  <a:cubicBezTo>
                    <a:pt x="590550" y="101479"/>
                    <a:pt x="577729" y="114300"/>
                    <a:pt x="561975" y="114300"/>
                  </a:cubicBezTo>
                  <a:cubicBezTo>
                    <a:pt x="549573" y="114300"/>
                    <a:pt x="539096" y="106308"/>
                    <a:pt x="535152" y="95250"/>
                  </a:cubicBezTo>
                  <a:lnTo>
                    <a:pt x="513388" y="95250"/>
                  </a:lnTo>
                  <a:cubicBezTo>
                    <a:pt x="512149" y="101317"/>
                    <a:pt x="509730" y="106956"/>
                    <a:pt x="506415" y="111947"/>
                  </a:cubicBezTo>
                  <a:lnTo>
                    <a:pt x="530609" y="136141"/>
                  </a:lnTo>
                  <a:lnTo>
                    <a:pt x="517141" y="149609"/>
                  </a:lnTo>
                  <a:lnTo>
                    <a:pt x="492947" y="125415"/>
                  </a:lnTo>
                  <a:cubicBezTo>
                    <a:pt x="485413" y="130407"/>
                    <a:pt x="476412" y="133350"/>
                    <a:pt x="466725" y="133350"/>
                  </a:cubicBezTo>
                  <a:cubicBezTo>
                    <a:pt x="457038" y="133350"/>
                    <a:pt x="448037" y="130407"/>
                    <a:pt x="440502" y="125415"/>
                  </a:cubicBezTo>
                  <a:lnTo>
                    <a:pt x="416309" y="149609"/>
                  </a:lnTo>
                  <a:lnTo>
                    <a:pt x="402841" y="136141"/>
                  </a:lnTo>
                  <a:lnTo>
                    <a:pt x="427034" y="111947"/>
                  </a:lnTo>
                  <a:cubicBezTo>
                    <a:pt x="422043" y="104413"/>
                    <a:pt x="419100" y="95412"/>
                    <a:pt x="419100" y="85725"/>
                  </a:cubicBezTo>
                  <a:cubicBezTo>
                    <a:pt x="419100" y="78448"/>
                    <a:pt x="420871" y="71618"/>
                    <a:pt x="423815" y="65437"/>
                  </a:cubicBezTo>
                  <a:lnTo>
                    <a:pt x="406346" y="52340"/>
                  </a:lnTo>
                  <a:cubicBezTo>
                    <a:pt x="401812" y="55369"/>
                    <a:pt x="396373" y="57150"/>
                    <a:pt x="390525" y="57150"/>
                  </a:cubicBezTo>
                  <a:cubicBezTo>
                    <a:pt x="374770" y="57150"/>
                    <a:pt x="361950" y="44329"/>
                    <a:pt x="361950" y="28575"/>
                  </a:cubicBezTo>
                  <a:cubicBezTo>
                    <a:pt x="361950" y="12820"/>
                    <a:pt x="374770" y="0"/>
                    <a:pt x="390525" y="0"/>
                  </a:cubicBezTo>
                  <a:close/>
                  <a:moveTo>
                    <a:pt x="0" y="0"/>
                  </a:moveTo>
                  <a:lnTo>
                    <a:pt x="114300" y="0"/>
                  </a:lnTo>
                  <a:lnTo>
                    <a:pt x="114300" y="19050"/>
                  </a:lnTo>
                  <a:lnTo>
                    <a:pt x="19364" y="19050"/>
                  </a:lnTo>
                  <a:cubicBezTo>
                    <a:pt x="19812" y="25755"/>
                    <a:pt x="20802" y="32061"/>
                    <a:pt x="22145" y="38100"/>
                  </a:cubicBezTo>
                  <a:lnTo>
                    <a:pt x="114300" y="38100"/>
                  </a:lnTo>
                  <a:lnTo>
                    <a:pt x="114300" y="57150"/>
                  </a:lnTo>
                  <a:lnTo>
                    <a:pt x="28118" y="57150"/>
                  </a:lnTo>
                  <a:cubicBezTo>
                    <a:pt x="30880" y="63874"/>
                    <a:pt x="34166" y="70218"/>
                    <a:pt x="37976" y="76200"/>
                  </a:cubicBezTo>
                  <a:lnTo>
                    <a:pt x="114300" y="76200"/>
                  </a:lnTo>
                  <a:lnTo>
                    <a:pt x="114300" y="95250"/>
                  </a:lnTo>
                  <a:lnTo>
                    <a:pt x="52587" y="95250"/>
                  </a:lnTo>
                  <a:cubicBezTo>
                    <a:pt x="68866" y="113481"/>
                    <a:pt x="89382" y="128949"/>
                    <a:pt x="110490" y="144780"/>
                  </a:cubicBezTo>
                  <a:cubicBezTo>
                    <a:pt x="159191" y="181308"/>
                    <a:pt x="209550" y="219075"/>
                    <a:pt x="209550" y="295275"/>
                  </a:cubicBezTo>
                  <a:cubicBezTo>
                    <a:pt x="209550" y="366198"/>
                    <a:pt x="165916" y="403822"/>
                    <a:pt x="120596" y="438150"/>
                  </a:cubicBezTo>
                  <a:cubicBezTo>
                    <a:pt x="144532" y="456276"/>
                    <a:pt x="167983" y="475326"/>
                    <a:pt x="184794" y="499710"/>
                  </a:cubicBezTo>
                  <a:cubicBezTo>
                    <a:pt x="189271" y="496890"/>
                    <a:pt x="194510" y="495300"/>
                    <a:pt x="200025" y="495300"/>
                  </a:cubicBezTo>
                  <a:cubicBezTo>
                    <a:pt x="201463" y="495300"/>
                    <a:pt x="202854" y="495519"/>
                    <a:pt x="204235" y="495728"/>
                  </a:cubicBezTo>
                  <a:lnTo>
                    <a:pt x="224514" y="463115"/>
                  </a:lnTo>
                  <a:cubicBezTo>
                    <a:pt x="215350" y="454428"/>
                    <a:pt x="209550" y="442217"/>
                    <a:pt x="209550" y="428625"/>
                  </a:cubicBezTo>
                  <a:cubicBezTo>
                    <a:pt x="209550" y="418938"/>
                    <a:pt x="212493" y="409937"/>
                    <a:pt x="217484" y="402402"/>
                  </a:cubicBezTo>
                  <a:lnTo>
                    <a:pt x="202816" y="387734"/>
                  </a:lnTo>
                  <a:lnTo>
                    <a:pt x="216284" y="374266"/>
                  </a:lnTo>
                  <a:lnTo>
                    <a:pt x="230952" y="388934"/>
                  </a:lnTo>
                  <a:cubicBezTo>
                    <a:pt x="238487" y="383943"/>
                    <a:pt x="247488" y="381000"/>
                    <a:pt x="257175" y="381000"/>
                  </a:cubicBezTo>
                  <a:cubicBezTo>
                    <a:pt x="262985" y="381000"/>
                    <a:pt x="268481" y="382200"/>
                    <a:pt x="273643" y="384105"/>
                  </a:cubicBezTo>
                  <a:lnTo>
                    <a:pt x="293275" y="352530"/>
                  </a:lnTo>
                  <a:cubicBezTo>
                    <a:pt x="288645" y="347453"/>
                    <a:pt x="285750" y="340766"/>
                    <a:pt x="285750" y="333375"/>
                  </a:cubicBezTo>
                  <a:cubicBezTo>
                    <a:pt x="285750" y="317620"/>
                    <a:pt x="298570" y="304800"/>
                    <a:pt x="314325" y="304800"/>
                  </a:cubicBezTo>
                  <a:cubicBezTo>
                    <a:pt x="330079" y="304800"/>
                    <a:pt x="342900" y="317620"/>
                    <a:pt x="342900" y="333375"/>
                  </a:cubicBezTo>
                  <a:cubicBezTo>
                    <a:pt x="342900" y="349129"/>
                    <a:pt x="330079" y="361950"/>
                    <a:pt x="314325" y="361950"/>
                  </a:cubicBezTo>
                  <a:cubicBezTo>
                    <a:pt x="312886" y="361950"/>
                    <a:pt x="311496" y="361731"/>
                    <a:pt x="310115" y="361521"/>
                  </a:cubicBezTo>
                  <a:lnTo>
                    <a:pt x="289836" y="394135"/>
                  </a:lnTo>
                  <a:cubicBezTo>
                    <a:pt x="298999" y="402822"/>
                    <a:pt x="304800" y="415033"/>
                    <a:pt x="304800" y="428625"/>
                  </a:cubicBezTo>
                  <a:cubicBezTo>
                    <a:pt x="304800" y="438312"/>
                    <a:pt x="301857" y="447313"/>
                    <a:pt x="296865" y="454847"/>
                  </a:cubicBezTo>
                  <a:lnTo>
                    <a:pt x="330584" y="488566"/>
                  </a:lnTo>
                  <a:lnTo>
                    <a:pt x="317116" y="502034"/>
                  </a:lnTo>
                  <a:lnTo>
                    <a:pt x="283397" y="468315"/>
                  </a:lnTo>
                  <a:cubicBezTo>
                    <a:pt x="275863" y="473307"/>
                    <a:pt x="266862" y="476250"/>
                    <a:pt x="257175" y="476250"/>
                  </a:cubicBezTo>
                  <a:cubicBezTo>
                    <a:pt x="251365" y="476250"/>
                    <a:pt x="245869" y="475050"/>
                    <a:pt x="240706" y="473145"/>
                  </a:cubicBezTo>
                  <a:lnTo>
                    <a:pt x="221075" y="504720"/>
                  </a:lnTo>
                  <a:cubicBezTo>
                    <a:pt x="225704" y="509797"/>
                    <a:pt x="228600" y="516483"/>
                    <a:pt x="228600" y="523875"/>
                  </a:cubicBezTo>
                  <a:cubicBezTo>
                    <a:pt x="228600" y="537315"/>
                    <a:pt x="219237" y="548545"/>
                    <a:pt x="206711" y="551573"/>
                  </a:cubicBezTo>
                  <a:cubicBezTo>
                    <a:pt x="207940" y="557898"/>
                    <a:pt x="208750" y="564547"/>
                    <a:pt x="209150" y="571500"/>
                  </a:cubicBezTo>
                  <a:lnTo>
                    <a:pt x="390525" y="571500"/>
                  </a:lnTo>
                  <a:lnTo>
                    <a:pt x="390525" y="533400"/>
                  </a:lnTo>
                  <a:lnTo>
                    <a:pt x="514350" y="533400"/>
                  </a:lnTo>
                  <a:lnTo>
                    <a:pt x="514350" y="571500"/>
                  </a:lnTo>
                  <a:lnTo>
                    <a:pt x="590550" y="571500"/>
                  </a:lnTo>
                  <a:lnTo>
                    <a:pt x="590550" y="590550"/>
                  </a:lnTo>
                  <a:lnTo>
                    <a:pt x="0" y="590550"/>
                  </a:lnTo>
                  <a:lnTo>
                    <a:pt x="0" y="581025"/>
                  </a:lnTo>
                  <a:cubicBezTo>
                    <a:pt x="0" y="510102"/>
                    <a:pt x="43634" y="472478"/>
                    <a:pt x="88944" y="438150"/>
                  </a:cubicBezTo>
                  <a:cubicBezTo>
                    <a:pt x="43634" y="403822"/>
                    <a:pt x="0" y="366198"/>
                    <a:pt x="0" y="295275"/>
                  </a:cubicBezTo>
                  <a:cubicBezTo>
                    <a:pt x="0" y="224352"/>
                    <a:pt x="43634" y="186718"/>
                    <a:pt x="88944" y="152400"/>
                  </a:cubicBezTo>
                  <a:cubicBezTo>
                    <a:pt x="43634" y="118081"/>
                    <a:pt x="0" y="80448"/>
                    <a:pt x="0" y="9525"/>
                  </a:cubicBezTo>
                  <a:close/>
                </a:path>
              </a:pathLst>
            </a:custGeom>
            <a:solidFill>
              <a:schemeClr val="bg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</p:grpSp>
      <p:sp>
        <p:nvSpPr>
          <p:cNvPr id="10" name="Google Shape;518;p30">
            <a:extLst>
              <a:ext uri="{FF2B5EF4-FFF2-40B4-BE49-F238E27FC236}">
                <a16:creationId xmlns:a16="http://schemas.microsoft.com/office/drawing/2014/main" id="{30E45309-C84B-14B1-EA31-427CF0EA4F71}"/>
              </a:ext>
            </a:extLst>
          </p:cNvPr>
          <p:cNvSpPr/>
          <p:nvPr/>
        </p:nvSpPr>
        <p:spPr>
          <a:xfrm rot="10800000">
            <a:off x="418787" y="4976886"/>
            <a:ext cx="1163374" cy="1163380"/>
          </a:xfrm>
          <a:custGeom>
            <a:avLst/>
            <a:gdLst/>
            <a:ahLst/>
            <a:cxnLst/>
            <a:rect l="l" t="t" r="r" b="b"/>
            <a:pathLst>
              <a:path w="259461" h="259461" extrusionOk="0">
                <a:moveTo>
                  <a:pt x="259461" y="87687"/>
                </a:moveTo>
                <a:lnTo>
                  <a:pt x="171774" y="87687"/>
                </a:lnTo>
                <a:lnTo>
                  <a:pt x="171774" y="0"/>
                </a:lnTo>
                <a:lnTo>
                  <a:pt x="87687" y="0"/>
                </a:lnTo>
                <a:lnTo>
                  <a:pt x="87687" y="87687"/>
                </a:lnTo>
                <a:lnTo>
                  <a:pt x="0" y="87687"/>
                </a:lnTo>
                <a:lnTo>
                  <a:pt x="0" y="171774"/>
                </a:lnTo>
                <a:lnTo>
                  <a:pt x="87687" y="171774"/>
                </a:lnTo>
                <a:lnTo>
                  <a:pt x="87687" y="259461"/>
                </a:lnTo>
                <a:lnTo>
                  <a:pt x="171774" y="259461"/>
                </a:lnTo>
                <a:lnTo>
                  <a:pt x="171774" y="171774"/>
                </a:lnTo>
                <a:lnTo>
                  <a:pt x="259461" y="171774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41834"/>
              </a:solidFill>
              <a:effectLst/>
              <a:uLnTx/>
              <a:uFillTx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325240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628D905D-4DEB-437F-BB1B-68B7191ADA10}"/>
              </a:ext>
            </a:extLst>
          </p:cNvPr>
          <p:cNvSpPr/>
          <p:nvPr/>
        </p:nvSpPr>
        <p:spPr>
          <a:xfrm flipH="1">
            <a:off x="8450608" y="0"/>
            <a:ext cx="3741392" cy="4069662"/>
          </a:xfrm>
          <a:custGeom>
            <a:avLst/>
            <a:gdLst>
              <a:gd name="connsiteX0" fmla="*/ 3737474 w 3741392"/>
              <a:gd name="connsiteY0" fmla="*/ 0 h 4069662"/>
              <a:gd name="connsiteX1" fmla="*/ 2636974 w 3741392"/>
              <a:gd name="connsiteY1" fmla="*/ 0 h 4069662"/>
              <a:gd name="connsiteX2" fmla="*/ 2644798 w 3741392"/>
              <a:gd name="connsiteY2" fmla="*/ 154950 h 4069662"/>
              <a:gd name="connsiteX3" fmla="*/ 110780 w 3741392"/>
              <a:gd name="connsiteY3" fmla="*/ 2962991 h 4069662"/>
              <a:gd name="connsiteX4" fmla="*/ 0 w 3741392"/>
              <a:gd name="connsiteY4" fmla="*/ 2968585 h 4069662"/>
              <a:gd name="connsiteX5" fmla="*/ 0 w 3741392"/>
              <a:gd name="connsiteY5" fmla="*/ 4069662 h 4069662"/>
              <a:gd name="connsiteX6" fmla="*/ 23866 w 3741392"/>
              <a:gd name="connsiteY6" fmla="*/ 4069058 h 4069662"/>
              <a:gd name="connsiteX7" fmla="*/ 3741392 w 3741392"/>
              <a:gd name="connsiteY7" fmla="*/ 154950 h 4069662"/>
              <a:gd name="connsiteX8" fmla="*/ 3737474 w 3741392"/>
              <a:gd name="connsiteY8" fmla="*/ 0 h 4069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741392" h="4069662">
                <a:moveTo>
                  <a:pt x="3737474" y="0"/>
                </a:moveTo>
                <a:lnTo>
                  <a:pt x="2636974" y="0"/>
                </a:lnTo>
                <a:lnTo>
                  <a:pt x="2644798" y="154950"/>
                </a:lnTo>
                <a:cubicBezTo>
                  <a:pt x="2644798" y="1616407"/>
                  <a:pt x="1534100" y="2818445"/>
                  <a:pt x="110780" y="2962991"/>
                </a:cubicBezTo>
                <a:lnTo>
                  <a:pt x="0" y="2968585"/>
                </a:lnTo>
                <a:lnTo>
                  <a:pt x="0" y="4069662"/>
                </a:lnTo>
                <a:lnTo>
                  <a:pt x="23866" y="4069058"/>
                </a:lnTo>
                <a:cubicBezTo>
                  <a:pt x="2094657" y="3964090"/>
                  <a:pt x="3741392" y="2251828"/>
                  <a:pt x="3741392" y="154950"/>
                </a:cubicBezTo>
                <a:lnTo>
                  <a:pt x="3737474" y="0"/>
                </a:lnTo>
                <a:close/>
              </a:path>
            </a:pathLst>
          </a:custGeom>
          <a:solidFill>
            <a:schemeClr val="accent2">
              <a:lumMod val="20000"/>
              <a:lumOff val="8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solidFill>
                <a:schemeClr val="tx1"/>
              </a:solidFill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14878150-AACD-4F81-8E9E-0F7E527E6CDC}"/>
              </a:ext>
            </a:extLst>
          </p:cNvPr>
          <p:cNvGrpSpPr/>
          <p:nvPr/>
        </p:nvGrpSpPr>
        <p:grpSpPr>
          <a:xfrm>
            <a:off x="6144672" y="444706"/>
            <a:ext cx="5437884" cy="6413294"/>
            <a:chOff x="5962838" y="179974"/>
            <a:chExt cx="5662352" cy="6678026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7648A38F-C22D-8BFA-E8C5-62DA47ACF7B3}"/>
                </a:ext>
              </a:extLst>
            </p:cNvPr>
            <p:cNvSpPr/>
            <p:nvPr/>
          </p:nvSpPr>
          <p:spPr>
            <a:xfrm flipH="1">
              <a:off x="7591858" y="179974"/>
              <a:ext cx="3844836" cy="3844836"/>
            </a:xfrm>
            <a:prstGeom prst="donut">
              <a:avLst>
                <a:gd name="adj" fmla="val 19249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186BB80F-9DA9-4AC7-AFC9-43275E1759B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flipH="1">
              <a:off x="5962838" y="869478"/>
              <a:ext cx="5662352" cy="5988522"/>
            </a:xfrm>
            <a:prstGeom prst="rect">
              <a:avLst/>
            </a:prstGeom>
          </p:spPr>
        </p:pic>
      </p:grp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1840CB9-7132-7D39-46AE-47F55C5E34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C43CF7-0CF2-1A3A-37A8-D1E17F5D31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4</a:t>
            </a:fld>
            <a:endParaRPr lang="en-IN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5EDD3BD-2EA6-98DB-43C9-3D6CF48337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dirty="0">
                <a:latin typeface="+mj-lt"/>
              </a:rPr>
              <a:t>Welcome and Introduction</a:t>
            </a:r>
            <a:endParaRPr lang="en-US" b="0" dirty="0">
              <a:latin typeface="+mj-lt"/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256E906E-217A-8053-25E6-72BD8105FE0F}"/>
              </a:ext>
            </a:extLst>
          </p:cNvPr>
          <p:cNvGrpSpPr/>
          <p:nvPr/>
        </p:nvGrpSpPr>
        <p:grpSpPr>
          <a:xfrm>
            <a:off x="469177" y="1640036"/>
            <a:ext cx="6476216" cy="4543532"/>
            <a:chOff x="5005347" y="-2363204"/>
            <a:chExt cx="6476216" cy="4543532"/>
          </a:xfrm>
        </p:grpSpPr>
        <p:sp>
          <p:nvSpPr>
            <p:cNvPr id="14" name="Google Shape;517;p30">
              <a:extLst>
                <a:ext uri="{FF2B5EF4-FFF2-40B4-BE49-F238E27FC236}">
                  <a16:creationId xmlns:a16="http://schemas.microsoft.com/office/drawing/2014/main" id="{D3B72956-7CCE-212B-8518-A13B87F10969}"/>
                </a:ext>
              </a:extLst>
            </p:cNvPr>
            <p:cNvSpPr/>
            <p:nvPr/>
          </p:nvSpPr>
          <p:spPr>
            <a:xfrm rot="10800000">
              <a:off x="5005347" y="-2363204"/>
              <a:ext cx="265299" cy="265299"/>
            </a:xfrm>
            <a:custGeom>
              <a:avLst/>
              <a:gdLst/>
              <a:ahLst/>
              <a:cxnLst/>
              <a:rect l="l" t="t" r="r" b="b"/>
              <a:pathLst>
                <a:path w="259461" h="259461" extrusionOk="0">
                  <a:moveTo>
                    <a:pt x="259461" y="87687"/>
                  </a:moveTo>
                  <a:lnTo>
                    <a:pt x="171774" y="87687"/>
                  </a:lnTo>
                  <a:lnTo>
                    <a:pt x="171774" y="0"/>
                  </a:lnTo>
                  <a:lnTo>
                    <a:pt x="87687" y="0"/>
                  </a:lnTo>
                  <a:lnTo>
                    <a:pt x="87687" y="87687"/>
                  </a:lnTo>
                  <a:lnTo>
                    <a:pt x="0" y="87687"/>
                  </a:lnTo>
                  <a:lnTo>
                    <a:pt x="0" y="171774"/>
                  </a:lnTo>
                  <a:lnTo>
                    <a:pt x="87687" y="171774"/>
                  </a:lnTo>
                  <a:lnTo>
                    <a:pt x="87687" y="259461"/>
                  </a:lnTo>
                  <a:lnTo>
                    <a:pt x="171774" y="259461"/>
                  </a:lnTo>
                  <a:lnTo>
                    <a:pt x="171774" y="171774"/>
                  </a:lnTo>
                  <a:lnTo>
                    <a:pt x="259461" y="17177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" name="Google Shape;518;p30">
              <a:extLst>
                <a:ext uri="{FF2B5EF4-FFF2-40B4-BE49-F238E27FC236}">
                  <a16:creationId xmlns:a16="http://schemas.microsoft.com/office/drawing/2014/main" id="{20CC6EF8-94CD-4553-D492-52F23DFF770C}"/>
                </a:ext>
              </a:extLst>
            </p:cNvPr>
            <p:cNvSpPr/>
            <p:nvPr/>
          </p:nvSpPr>
          <p:spPr>
            <a:xfrm rot="10800000">
              <a:off x="10479025" y="1177786"/>
              <a:ext cx="1002538" cy="1002542"/>
            </a:xfrm>
            <a:custGeom>
              <a:avLst/>
              <a:gdLst/>
              <a:ahLst/>
              <a:cxnLst/>
              <a:rect l="l" t="t" r="r" b="b"/>
              <a:pathLst>
                <a:path w="259461" h="259461" extrusionOk="0">
                  <a:moveTo>
                    <a:pt x="259461" y="87687"/>
                  </a:moveTo>
                  <a:lnTo>
                    <a:pt x="171774" y="87687"/>
                  </a:lnTo>
                  <a:lnTo>
                    <a:pt x="171774" y="0"/>
                  </a:lnTo>
                  <a:lnTo>
                    <a:pt x="87687" y="0"/>
                  </a:lnTo>
                  <a:lnTo>
                    <a:pt x="87687" y="87687"/>
                  </a:lnTo>
                  <a:lnTo>
                    <a:pt x="0" y="87687"/>
                  </a:lnTo>
                  <a:lnTo>
                    <a:pt x="0" y="171774"/>
                  </a:lnTo>
                  <a:lnTo>
                    <a:pt x="87687" y="171774"/>
                  </a:lnTo>
                  <a:lnTo>
                    <a:pt x="87687" y="259461"/>
                  </a:lnTo>
                  <a:lnTo>
                    <a:pt x="171774" y="259461"/>
                  </a:lnTo>
                  <a:lnTo>
                    <a:pt x="171774" y="171774"/>
                  </a:lnTo>
                  <a:lnTo>
                    <a:pt x="259461" y="171774"/>
                  </a:lnTo>
                  <a:close/>
                </a:path>
              </a:pathLst>
            </a:custGeom>
            <a:noFill/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2" name="Google Shape;518;p30">
            <a:extLst>
              <a:ext uri="{FF2B5EF4-FFF2-40B4-BE49-F238E27FC236}">
                <a16:creationId xmlns:a16="http://schemas.microsoft.com/office/drawing/2014/main" id="{7AA016DE-3E24-BCD5-E52B-7F620F159EED}"/>
              </a:ext>
            </a:extLst>
          </p:cNvPr>
          <p:cNvSpPr/>
          <p:nvPr/>
        </p:nvSpPr>
        <p:spPr>
          <a:xfrm rot="10800000">
            <a:off x="1066639" y="971122"/>
            <a:ext cx="406705" cy="406705"/>
          </a:xfrm>
          <a:custGeom>
            <a:avLst/>
            <a:gdLst/>
            <a:ahLst/>
            <a:cxnLst/>
            <a:rect l="l" t="t" r="r" b="b"/>
            <a:pathLst>
              <a:path w="259461" h="259461" extrusionOk="0">
                <a:moveTo>
                  <a:pt x="259461" y="87687"/>
                </a:moveTo>
                <a:lnTo>
                  <a:pt x="171774" y="87687"/>
                </a:lnTo>
                <a:lnTo>
                  <a:pt x="171774" y="0"/>
                </a:lnTo>
                <a:lnTo>
                  <a:pt x="87687" y="0"/>
                </a:lnTo>
                <a:lnTo>
                  <a:pt x="87687" y="87687"/>
                </a:lnTo>
                <a:lnTo>
                  <a:pt x="0" y="87687"/>
                </a:lnTo>
                <a:lnTo>
                  <a:pt x="0" y="171774"/>
                </a:lnTo>
                <a:lnTo>
                  <a:pt x="87687" y="171774"/>
                </a:lnTo>
                <a:lnTo>
                  <a:pt x="87687" y="259461"/>
                </a:lnTo>
                <a:lnTo>
                  <a:pt x="171774" y="259461"/>
                </a:lnTo>
                <a:lnTo>
                  <a:pt x="171774" y="171774"/>
                </a:lnTo>
                <a:lnTo>
                  <a:pt x="259461" y="171774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41834"/>
              </a:solidFill>
              <a:effectLst/>
              <a:uLnTx/>
              <a:uFillTx/>
              <a:ea typeface="Calibri"/>
              <a:cs typeface="Calibri"/>
              <a:sym typeface="Calibri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2EC6EA4-09AC-4558-BFE3-F8335940AA1F}"/>
              </a:ext>
            </a:extLst>
          </p:cNvPr>
          <p:cNvGrpSpPr/>
          <p:nvPr/>
        </p:nvGrpSpPr>
        <p:grpSpPr>
          <a:xfrm>
            <a:off x="857396" y="1794145"/>
            <a:ext cx="5586728" cy="3252078"/>
            <a:chOff x="857396" y="2358484"/>
            <a:chExt cx="5586728" cy="3252078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B7BA27A1-EF53-F022-2076-ADEE1883D2A3}"/>
                </a:ext>
              </a:extLst>
            </p:cNvPr>
            <p:cNvSpPr txBox="1"/>
            <p:nvPr/>
          </p:nvSpPr>
          <p:spPr>
            <a:xfrm>
              <a:off x="857396" y="2358484"/>
              <a:ext cx="5586728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2800" b="1" dirty="0">
                  <a:solidFill>
                    <a:schemeClr val="accent2"/>
                  </a:solidFill>
                  <a:cs typeface="Aharoni" panose="02010803020104030203" pitchFamily="2" charset="-79"/>
                </a:rPr>
                <a:t>Lorem ipsum dolor</a:t>
              </a:r>
              <a:endParaRPr lang="en-US" sz="2800" b="1" spc="0" dirty="0">
                <a:solidFill>
                  <a:schemeClr val="accent2"/>
                </a:solidFill>
                <a:cs typeface="Aharoni" panose="02010803020104030203" pitchFamily="2" charset="-79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76BEACA2-D25A-4DC4-8B62-45D16C1D34EC}"/>
                </a:ext>
              </a:extLst>
            </p:cNvPr>
            <p:cNvSpPr txBox="1"/>
            <p:nvPr/>
          </p:nvSpPr>
          <p:spPr>
            <a:xfrm>
              <a:off x="861776" y="3003886"/>
              <a:ext cx="4899893" cy="2606676"/>
            </a:xfrm>
            <a:prstGeom prst="rect">
              <a:avLst/>
            </a:prstGeom>
            <a:noFill/>
          </p:spPr>
          <p:txBody>
            <a:bodyPr wrap="square" anchor="t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CA" sz="1000" dirty="0">
                  <a:solidFill>
                    <a:schemeClr val="tx2"/>
                  </a:solidFill>
                  <a:cs typeface="Poppins Light" panose="00000400000000000000" pitchFamily="2" charset="0"/>
                </a:rPr>
                <a:t>Lorem ipsum dolor sit </a:t>
              </a:r>
              <a:r>
                <a:rPr lang="en-CA" sz="1000" dirty="0" err="1">
                  <a:solidFill>
                    <a:schemeClr val="tx2"/>
                  </a:solidFill>
                  <a:cs typeface="Poppins Light" panose="00000400000000000000" pitchFamily="2" charset="0"/>
                </a:rPr>
                <a:t>amet</a:t>
              </a:r>
              <a:r>
                <a:rPr lang="en-CA" sz="1000" dirty="0">
                  <a:solidFill>
                    <a:schemeClr val="tx2"/>
                  </a:solidFill>
                  <a:cs typeface="Poppins Light" panose="00000400000000000000" pitchFamily="2" charset="0"/>
                </a:rPr>
                <a:t>, </a:t>
              </a:r>
              <a:r>
                <a:rPr lang="en-CA" sz="1000" dirty="0" err="1">
                  <a:solidFill>
                    <a:schemeClr val="tx2"/>
                  </a:solidFill>
                  <a:cs typeface="Poppins Light" panose="00000400000000000000" pitchFamily="2" charset="0"/>
                </a:rPr>
                <a:t>consectetur</a:t>
              </a:r>
              <a:r>
                <a:rPr lang="en-CA" sz="1000" dirty="0">
                  <a:solidFill>
                    <a:schemeClr val="tx2"/>
                  </a:solidFill>
                  <a:cs typeface="Poppins Light" panose="00000400000000000000" pitchFamily="2" charset="0"/>
                </a:rPr>
                <a:t> </a:t>
              </a:r>
              <a:r>
                <a:rPr lang="en-CA" sz="1000" dirty="0" err="1">
                  <a:solidFill>
                    <a:schemeClr val="tx2"/>
                  </a:solidFill>
                  <a:cs typeface="Poppins Light" panose="00000400000000000000" pitchFamily="2" charset="0"/>
                </a:rPr>
                <a:t>adipiscing</a:t>
              </a:r>
              <a:r>
                <a:rPr lang="en-CA" sz="1000" dirty="0">
                  <a:solidFill>
                    <a:schemeClr val="tx2"/>
                  </a:solidFill>
                  <a:cs typeface="Poppins Light" panose="00000400000000000000" pitchFamily="2" charset="0"/>
                </a:rPr>
                <a:t> </a:t>
              </a:r>
              <a:r>
                <a:rPr lang="en-CA" sz="1000" dirty="0" err="1">
                  <a:solidFill>
                    <a:schemeClr val="tx2"/>
                  </a:solidFill>
                  <a:cs typeface="Poppins Light" panose="00000400000000000000" pitchFamily="2" charset="0"/>
                </a:rPr>
                <a:t>elit</a:t>
              </a:r>
              <a:r>
                <a:rPr lang="en-CA" sz="1000" dirty="0">
                  <a:solidFill>
                    <a:schemeClr val="tx2"/>
                  </a:solidFill>
                  <a:cs typeface="Poppins Light" panose="00000400000000000000" pitchFamily="2" charset="0"/>
                </a:rPr>
                <a:t>, sed do </a:t>
              </a:r>
              <a:r>
                <a:rPr lang="en-CA" sz="1000" dirty="0" err="1">
                  <a:solidFill>
                    <a:schemeClr val="tx2"/>
                  </a:solidFill>
                  <a:cs typeface="Poppins Light" panose="00000400000000000000" pitchFamily="2" charset="0"/>
                </a:rPr>
                <a:t>eiusmod</a:t>
              </a:r>
              <a:r>
                <a:rPr lang="en-CA" sz="1000" dirty="0">
                  <a:solidFill>
                    <a:schemeClr val="tx2"/>
                  </a:solidFill>
                  <a:cs typeface="Poppins Light" panose="00000400000000000000" pitchFamily="2" charset="0"/>
                </a:rPr>
                <a:t> </a:t>
              </a:r>
              <a:r>
                <a:rPr lang="en-CA" sz="1000" dirty="0" err="1">
                  <a:solidFill>
                    <a:schemeClr val="tx2"/>
                  </a:solidFill>
                  <a:cs typeface="Poppins Light" panose="00000400000000000000" pitchFamily="2" charset="0"/>
                </a:rPr>
                <a:t>tempor</a:t>
              </a:r>
              <a:r>
                <a:rPr lang="en-CA" sz="1000" dirty="0">
                  <a:solidFill>
                    <a:schemeClr val="tx2"/>
                  </a:solidFill>
                  <a:cs typeface="Poppins Light" panose="00000400000000000000" pitchFamily="2" charset="0"/>
                </a:rPr>
                <a:t> </a:t>
              </a:r>
              <a:r>
                <a:rPr lang="en-CA" sz="1000" dirty="0" err="1">
                  <a:solidFill>
                    <a:schemeClr val="tx2"/>
                  </a:solidFill>
                  <a:cs typeface="Poppins Light" panose="00000400000000000000" pitchFamily="2" charset="0"/>
                </a:rPr>
                <a:t>incididunt</a:t>
              </a:r>
              <a:r>
                <a:rPr lang="en-CA" sz="1000" dirty="0">
                  <a:solidFill>
                    <a:schemeClr val="tx2"/>
                  </a:solidFill>
                  <a:cs typeface="Poppins Light" panose="00000400000000000000" pitchFamily="2" charset="0"/>
                </a:rPr>
                <a:t> </a:t>
              </a:r>
              <a:r>
                <a:rPr lang="en-CA" sz="1000" dirty="0" err="1">
                  <a:solidFill>
                    <a:schemeClr val="tx2"/>
                  </a:solidFill>
                  <a:cs typeface="Poppins Light" panose="00000400000000000000" pitchFamily="2" charset="0"/>
                </a:rPr>
                <a:t>ut</a:t>
              </a:r>
              <a:r>
                <a:rPr lang="en-CA" sz="1000" dirty="0">
                  <a:solidFill>
                    <a:schemeClr val="tx2"/>
                  </a:solidFill>
                  <a:cs typeface="Poppins Light" panose="00000400000000000000" pitchFamily="2" charset="0"/>
                </a:rPr>
                <a:t> labore et dolore magna </a:t>
              </a:r>
              <a:r>
                <a:rPr lang="en-CA" sz="1000" dirty="0" err="1">
                  <a:solidFill>
                    <a:schemeClr val="tx2"/>
                  </a:solidFill>
                  <a:cs typeface="Poppins Light" panose="00000400000000000000" pitchFamily="2" charset="0"/>
                </a:rPr>
                <a:t>aliqua</a:t>
              </a:r>
              <a:r>
                <a:rPr lang="en-CA" sz="1000" dirty="0">
                  <a:solidFill>
                    <a:schemeClr val="tx2"/>
                  </a:solidFill>
                  <a:cs typeface="Poppins Light" panose="00000400000000000000" pitchFamily="2" charset="0"/>
                </a:rPr>
                <a:t>. Ut </a:t>
              </a:r>
              <a:r>
                <a:rPr lang="en-CA" sz="1000" dirty="0" err="1">
                  <a:solidFill>
                    <a:schemeClr val="tx2"/>
                  </a:solidFill>
                  <a:cs typeface="Poppins Light" panose="00000400000000000000" pitchFamily="2" charset="0"/>
                </a:rPr>
                <a:t>enim</a:t>
              </a:r>
              <a:r>
                <a:rPr lang="en-CA" sz="1000" dirty="0">
                  <a:solidFill>
                    <a:schemeClr val="tx2"/>
                  </a:solidFill>
                  <a:cs typeface="Poppins Light" panose="00000400000000000000" pitchFamily="2" charset="0"/>
                </a:rPr>
                <a:t> ad minim </a:t>
              </a:r>
              <a:r>
                <a:rPr lang="en-CA" sz="1000" dirty="0" err="1">
                  <a:solidFill>
                    <a:schemeClr val="tx2"/>
                  </a:solidFill>
                  <a:cs typeface="Poppins Light" panose="00000400000000000000" pitchFamily="2" charset="0"/>
                </a:rPr>
                <a:t>veniam</a:t>
              </a:r>
              <a:r>
                <a:rPr lang="en-CA" sz="1000" dirty="0">
                  <a:solidFill>
                    <a:schemeClr val="tx2"/>
                  </a:solidFill>
                  <a:cs typeface="Poppins Light" panose="00000400000000000000" pitchFamily="2" charset="0"/>
                </a:rPr>
                <a:t>, </a:t>
              </a:r>
              <a:r>
                <a:rPr lang="en-CA" sz="1000" dirty="0" err="1">
                  <a:solidFill>
                    <a:schemeClr val="tx2"/>
                  </a:solidFill>
                  <a:cs typeface="Poppins Light" panose="00000400000000000000" pitchFamily="2" charset="0"/>
                </a:rPr>
                <a:t>quis</a:t>
              </a:r>
              <a:r>
                <a:rPr lang="en-CA" sz="1000" dirty="0">
                  <a:solidFill>
                    <a:schemeClr val="tx2"/>
                  </a:solidFill>
                  <a:cs typeface="Poppins Light" panose="00000400000000000000" pitchFamily="2" charset="0"/>
                </a:rPr>
                <a:t> </a:t>
              </a:r>
              <a:r>
                <a:rPr lang="en-CA" sz="1000" dirty="0" err="1">
                  <a:solidFill>
                    <a:schemeClr val="tx2"/>
                  </a:solidFill>
                  <a:cs typeface="Poppins Light" panose="00000400000000000000" pitchFamily="2" charset="0"/>
                </a:rPr>
                <a:t>nostrud</a:t>
              </a:r>
              <a:r>
                <a:rPr lang="en-CA" sz="1000" dirty="0">
                  <a:solidFill>
                    <a:schemeClr val="tx2"/>
                  </a:solidFill>
                  <a:cs typeface="Poppins Light" panose="00000400000000000000" pitchFamily="2" charset="0"/>
                </a:rPr>
                <a:t> exercitation </a:t>
              </a:r>
              <a:r>
                <a:rPr lang="en-CA" sz="1000" dirty="0" err="1">
                  <a:solidFill>
                    <a:schemeClr val="tx2"/>
                  </a:solidFill>
                  <a:cs typeface="Poppins Light" panose="00000400000000000000" pitchFamily="2" charset="0"/>
                </a:rPr>
                <a:t>ullamco</a:t>
              </a:r>
              <a:r>
                <a:rPr lang="en-CA" sz="1000" dirty="0">
                  <a:solidFill>
                    <a:schemeClr val="tx2"/>
                  </a:solidFill>
                  <a:cs typeface="Poppins Light" panose="00000400000000000000" pitchFamily="2" charset="0"/>
                </a:rPr>
                <a:t> </a:t>
              </a:r>
              <a:r>
                <a:rPr lang="en-CA" sz="1000" dirty="0" err="1">
                  <a:solidFill>
                    <a:schemeClr val="tx2"/>
                  </a:solidFill>
                  <a:cs typeface="Poppins Light" panose="00000400000000000000" pitchFamily="2" charset="0"/>
                </a:rPr>
                <a:t>laboris</a:t>
              </a:r>
              <a:r>
                <a:rPr lang="en-CA" sz="1000" dirty="0">
                  <a:solidFill>
                    <a:schemeClr val="tx2"/>
                  </a:solidFill>
                  <a:cs typeface="Poppins Light" panose="00000400000000000000" pitchFamily="2" charset="0"/>
                </a:rPr>
                <a:t> nisi </a:t>
              </a:r>
              <a:r>
                <a:rPr lang="en-CA" sz="1000" dirty="0" err="1">
                  <a:solidFill>
                    <a:schemeClr val="tx2"/>
                  </a:solidFill>
                  <a:cs typeface="Poppins Light" panose="00000400000000000000" pitchFamily="2" charset="0"/>
                </a:rPr>
                <a:t>ut</a:t>
              </a:r>
              <a:r>
                <a:rPr lang="en-CA" sz="1000" dirty="0">
                  <a:solidFill>
                    <a:schemeClr val="tx2"/>
                  </a:solidFill>
                  <a:cs typeface="Poppins Light" panose="00000400000000000000" pitchFamily="2" charset="0"/>
                </a:rPr>
                <a:t> </a:t>
              </a:r>
              <a:r>
                <a:rPr lang="en-CA" sz="1000" dirty="0" err="1">
                  <a:solidFill>
                    <a:schemeClr val="tx2"/>
                  </a:solidFill>
                  <a:cs typeface="Poppins Light" panose="00000400000000000000" pitchFamily="2" charset="0"/>
                </a:rPr>
                <a:t>aliquip</a:t>
              </a:r>
              <a:r>
                <a:rPr lang="en-CA" sz="1000" dirty="0">
                  <a:solidFill>
                    <a:schemeClr val="tx2"/>
                  </a:solidFill>
                  <a:cs typeface="Poppins Light" panose="00000400000000000000" pitchFamily="2" charset="0"/>
                </a:rPr>
                <a:t> ex </a:t>
              </a:r>
              <a:r>
                <a:rPr lang="en-CA" sz="1000" dirty="0" err="1">
                  <a:solidFill>
                    <a:schemeClr val="tx2"/>
                  </a:solidFill>
                  <a:cs typeface="Poppins Light" panose="00000400000000000000" pitchFamily="2" charset="0"/>
                </a:rPr>
                <a:t>ea</a:t>
              </a:r>
              <a:r>
                <a:rPr lang="en-CA" sz="1000" dirty="0">
                  <a:solidFill>
                    <a:schemeClr val="tx2"/>
                  </a:solidFill>
                  <a:cs typeface="Poppins Light" panose="00000400000000000000" pitchFamily="2" charset="0"/>
                </a:rPr>
                <a:t> </a:t>
              </a:r>
              <a:r>
                <a:rPr lang="en-CA" sz="1000" dirty="0" err="1">
                  <a:solidFill>
                    <a:schemeClr val="tx2"/>
                  </a:solidFill>
                  <a:cs typeface="Poppins Light" panose="00000400000000000000" pitchFamily="2" charset="0"/>
                </a:rPr>
                <a:t>commodo</a:t>
              </a:r>
              <a:r>
                <a:rPr lang="en-CA" sz="1000" dirty="0">
                  <a:solidFill>
                    <a:schemeClr val="tx2"/>
                  </a:solidFill>
                  <a:cs typeface="Poppins Light" panose="00000400000000000000" pitchFamily="2" charset="0"/>
                </a:rPr>
                <a:t> </a:t>
              </a:r>
              <a:r>
                <a:rPr lang="en-CA" sz="1000" dirty="0" err="1">
                  <a:solidFill>
                    <a:schemeClr val="tx2"/>
                  </a:solidFill>
                  <a:cs typeface="Poppins Light" panose="00000400000000000000" pitchFamily="2" charset="0"/>
                </a:rPr>
                <a:t>consequat</a:t>
              </a:r>
              <a:r>
                <a:rPr lang="en-CA" sz="1000" dirty="0">
                  <a:solidFill>
                    <a:schemeClr val="tx2"/>
                  </a:solidFill>
                  <a:cs typeface="Poppins Light" panose="00000400000000000000" pitchFamily="2" charset="0"/>
                </a:rPr>
                <a:t>.</a:t>
              </a:r>
            </a:p>
            <a:p>
              <a:pPr>
                <a:lnSpc>
                  <a:spcPct val="150000"/>
                </a:lnSpc>
              </a:pPr>
              <a:endParaRPr lang="en-CA" sz="1000" dirty="0">
                <a:solidFill>
                  <a:schemeClr val="tx2"/>
                </a:solidFill>
                <a:cs typeface="Poppins Light" panose="00000400000000000000" pitchFamily="2" charset="0"/>
              </a:endParaRPr>
            </a:p>
            <a:p>
              <a:pPr>
                <a:lnSpc>
                  <a:spcPct val="150000"/>
                </a:lnSpc>
              </a:pPr>
              <a:r>
                <a:rPr lang="en-CA" sz="1000" dirty="0">
                  <a:solidFill>
                    <a:schemeClr val="tx2"/>
                  </a:solidFill>
                  <a:cs typeface="Poppins Light" panose="00000400000000000000" pitchFamily="2" charset="0"/>
                </a:rPr>
                <a:t>Lorem ipsum dolor sit </a:t>
              </a:r>
              <a:r>
                <a:rPr lang="en-CA" sz="1000" dirty="0" err="1">
                  <a:solidFill>
                    <a:schemeClr val="tx2"/>
                  </a:solidFill>
                  <a:cs typeface="Poppins Light" panose="00000400000000000000" pitchFamily="2" charset="0"/>
                </a:rPr>
                <a:t>amet</a:t>
              </a:r>
              <a:r>
                <a:rPr lang="en-CA" sz="1000" dirty="0">
                  <a:solidFill>
                    <a:schemeClr val="tx2"/>
                  </a:solidFill>
                  <a:cs typeface="Poppins Light" panose="00000400000000000000" pitchFamily="2" charset="0"/>
                </a:rPr>
                <a:t>, </a:t>
              </a:r>
              <a:r>
                <a:rPr lang="en-CA" sz="1000" dirty="0" err="1">
                  <a:solidFill>
                    <a:schemeClr val="tx2"/>
                  </a:solidFill>
                  <a:cs typeface="Poppins Light" panose="00000400000000000000" pitchFamily="2" charset="0"/>
                </a:rPr>
                <a:t>consectetur</a:t>
              </a:r>
              <a:r>
                <a:rPr lang="en-CA" sz="1000" dirty="0">
                  <a:solidFill>
                    <a:schemeClr val="tx2"/>
                  </a:solidFill>
                  <a:cs typeface="Poppins Light" panose="00000400000000000000" pitchFamily="2" charset="0"/>
                </a:rPr>
                <a:t> </a:t>
              </a:r>
              <a:r>
                <a:rPr lang="en-CA" sz="1000" dirty="0" err="1">
                  <a:solidFill>
                    <a:schemeClr val="tx2"/>
                  </a:solidFill>
                  <a:cs typeface="Poppins Light" panose="00000400000000000000" pitchFamily="2" charset="0"/>
                </a:rPr>
                <a:t>adipiscing</a:t>
              </a:r>
              <a:r>
                <a:rPr lang="en-CA" sz="1000" dirty="0">
                  <a:solidFill>
                    <a:schemeClr val="tx2"/>
                  </a:solidFill>
                  <a:cs typeface="Poppins Light" panose="00000400000000000000" pitchFamily="2" charset="0"/>
                </a:rPr>
                <a:t> </a:t>
              </a:r>
              <a:r>
                <a:rPr lang="en-CA" sz="1000" dirty="0" err="1">
                  <a:solidFill>
                    <a:schemeClr val="tx2"/>
                  </a:solidFill>
                  <a:cs typeface="Poppins Light" panose="00000400000000000000" pitchFamily="2" charset="0"/>
                </a:rPr>
                <a:t>elit</a:t>
              </a:r>
              <a:r>
                <a:rPr lang="en-CA" sz="1000" dirty="0">
                  <a:solidFill>
                    <a:schemeClr val="tx2"/>
                  </a:solidFill>
                  <a:cs typeface="Poppins Light" panose="00000400000000000000" pitchFamily="2" charset="0"/>
                </a:rPr>
                <a:t>, sed do </a:t>
              </a:r>
              <a:r>
                <a:rPr lang="en-CA" sz="1000" dirty="0" err="1">
                  <a:solidFill>
                    <a:schemeClr val="tx2"/>
                  </a:solidFill>
                  <a:cs typeface="Poppins Light" panose="00000400000000000000" pitchFamily="2" charset="0"/>
                </a:rPr>
                <a:t>eiusmod</a:t>
              </a:r>
              <a:r>
                <a:rPr lang="en-CA" sz="1000" dirty="0">
                  <a:solidFill>
                    <a:schemeClr val="tx2"/>
                  </a:solidFill>
                  <a:cs typeface="Poppins Light" panose="00000400000000000000" pitchFamily="2" charset="0"/>
                </a:rPr>
                <a:t> </a:t>
              </a:r>
              <a:r>
                <a:rPr lang="en-CA" sz="1000" dirty="0" err="1">
                  <a:solidFill>
                    <a:schemeClr val="tx2"/>
                  </a:solidFill>
                  <a:cs typeface="Poppins Light" panose="00000400000000000000" pitchFamily="2" charset="0"/>
                </a:rPr>
                <a:t>tempor</a:t>
              </a:r>
              <a:r>
                <a:rPr lang="en-CA" sz="1000" dirty="0">
                  <a:solidFill>
                    <a:schemeClr val="tx2"/>
                  </a:solidFill>
                  <a:cs typeface="Poppins Light" panose="00000400000000000000" pitchFamily="2" charset="0"/>
                </a:rPr>
                <a:t> </a:t>
              </a:r>
              <a:r>
                <a:rPr lang="en-CA" sz="1000" dirty="0" err="1">
                  <a:solidFill>
                    <a:schemeClr val="tx2"/>
                  </a:solidFill>
                  <a:cs typeface="Poppins Light" panose="00000400000000000000" pitchFamily="2" charset="0"/>
                </a:rPr>
                <a:t>incididunt</a:t>
              </a:r>
              <a:r>
                <a:rPr lang="en-CA" sz="1000" dirty="0">
                  <a:solidFill>
                    <a:schemeClr val="tx2"/>
                  </a:solidFill>
                  <a:cs typeface="Poppins Light" panose="00000400000000000000" pitchFamily="2" charset="0"/>
                </a:rPr>
                <a:t> </a:t>
              </a:r>
              <a:r>
                <a:rPr lang="en-CA" sz="1000" dirty="0" err="1">
                  <a:solidFill>
                    <a:schemeClr val="tx2"/>
                  </a:solidFill>
                  <a:cs typeface="Poppins Light" panose="00000400000000000000" pitchFamily="2" charset="0"/>
                </a:rPr>
                <a:t>ut</a:t>
              </a:r>
              <a:r>
                <a:rPr lang="en-CA" sz="1000" dirty="0">
                  <a:solidFill>
                    <a:schemeClr val="tx2"/>
                  </a:solidFill>
                  <a:cs typeface="Poppins Light" panose="00000400000000000000" pitchFamily="2" charset="0"/>
                </a:rPr>
                <a:t> labore et dolore magna </a:t>
              </a:r>
              <a:r>
                <a:rPr lang="en-CA" sz="1000" dirty="0" err="1">
                  <a:solidFill>
                    <a:schemeClr val="tx2"/>
                  </a:solidFill>
                  <a:cs typeface="Poppins Light" panose="00000400000000000000" pitchFamily="2" charset="0"/>
                </a:rPr>
                <a:t>aliqua</a:t>
              </a:r>
              <a:r>
                <a:rPr lang="en-CA" sz="1000" dirty="0">
                  <a:solidFill>
                    <a:schemeClr val="tx2"/>
                  </a:solidFill>
                  <a:cs typeface="Poppins Light" panose="00000400000000000000" pitchFamily="2" charset="0"/>
                </a:rPr>
                <a:t>. Ut </a:t>
              </a:r>
              <a:r>
                <a:rPr lang="en-CA" sz="1000" dirty="0" err="1">
                  <a:solidFill>
                    <a:schemeClr val="tx2"/>
                  </a:solidFill>
                  <a:cs typeface="Poppins Light" panose="00000400000000000000" pitchFamily="2" charset="0"/>
                </a:rPr>
                <a:t>enim</a:t>
              </a:r>
              <a:r>
                <a:rPr lang="en-CA" sz="1000" dirty="0">
                  <a:solidFill>
                    <a:schemeClr val="tx2"/>
                  </a:solidFill>
                  <a:cs typeface="Poppins Light" panose="00000400000000000000" pitchFamily="2" charset="0"/>
                </a:rPr>
                <a:t> ad minim </a:t>
              </a:r>
              <a:r>
                <a:rPr lang="en-CA" sz="1000" dirty="0" err="1">
                  <a:solidFill>
                    <a:schemeClr val="tx2"/>
                  </a:solidFill>
                  <a:cs typeface="Poppins Light" panose="00000400000000000000" pitchFamily="2" charset="0"/>
                </a:rPr>
                <a:t>veniam</a:t>
              </a:r>
              <a:r>
                <a:rPr lang="en-CA" sz="1000" dirty="0">
                  <a:solidFill>
                    <a:schemeClr val="tx2"/>
                  </a:solidFill>
                  <a:cs typeface="Poppins Light" panose="00000400000000000000" pitchFamily="2" charset="0"/>
                </a:rPr>
                <a:t>, </a:t>
              </a:r>
              <a:r>
                <a:rPr lang="en-CA" sz="1000" dirty="0" err="1">
                  <a:solidFill>
                    <a:schemeClr val="tx2"/>
                  </a:solidFill>
                  <a:cs typeface="Poppins Light" panose="00000400000000000000" pitchFamily="2" charset="0"/>
                </a:rPr>
                <a:t>quis</a:t>
              </a:r>
              <a:r>
                <a:rPr lang="en-CA" sz="1000" dirty="0">
                  <a:solidFill>
                    <a:schemeClr val="tx2"/>
                  </a:solidFill>
                  <a:cs typeface="Poppins Light" panose="00000400000000000000" pitchFamily="2" charset="0"/>
                </a:rPr>
                <a:t> </a:t>
              </a:r>
              <a:r>
                <a:rPr lang="en-CA" sz="1000" dirty="0" err="1">
                  <a:solidFill>
                    <a:schemeClr val="tx2"/>
                  </a:solidFill>
                  <a:cs typeface="Poppins Light" panose="00000400000000000000" pitchFamily="2" charset="0"/>
                </a:rPr>
                <a:t>nostrud</a:t>
              </a:r>
              <a:r>
                <a:rPr lang="en-CA" sz="1000" dirty="0">
                  <a:solidFill>
                    <a:schemeClr val="tx2"/>
                  </a:solidFill>
                  <a:cs typeface="Poppins Light" panose="00000400000000000000" pitchFamily="2" charset="0"/>
                </a:rPr>
                <a:t> exercitation </a:t>
              </a:r>
              <a:r>
                <a:rPr lang="en-CA" sz="1000" dirty="0" err="1">
                  <a:solidFill>
                    <a:schemeClr val="tx2"/>
                  </a:solidFill>
                  <a:cs typeface="Poppins Light" panose="00000400000000000000" pitchFamily="2" charset="0"/>
                </a:rPr>
                <a:t>ullamco</a:t>
              </a:r>
              <a:r>
                <a:rPr lang="en-CA" sz="1000" dirty="0">
                  <a:solidFill>
                    <a:schemeClr val="tx2"/>
                  </a:solidFill>
                  <a:cs typeface="Poppins Light" panose="00000400000000000000" pitchFamily="2" charset="0"/>
                </a:rPr>
                <a:t> </a:t>
              </a:r>
              <a:r>
                <a:rPr lang="en-CA" sz="1000" dirty="0" err="1">
                  <a:solidFill>
                    <a:schemeClr val="tx2"/>
                  </a:solidFill>
                  <a:cs typeface="Poppins Light" panose="00000400000000000000" pitchFamily="2" charset="0"/>
                </a:rPr>
                <a:t>laboris</a:t>
              </a:r>
              <a:r>
                <a:rPr lang="en-CA" sz="1000" dirty="0">
                  <a:solidFill>
                    <a:schemeClr val="tx2"/>
                  </a:solidFill>
                  <a:cs typeface="Poppins Light" panose="00000400000000000000" pitchFamily="2" charset="0"/>
                </a:rPr>
                <a:t> nisi </a:t>
              </a:r>
              <a:r>
                <a:rPr lang="en-CA" sz="1000" dirty="0" err="1">
                  <a:solidFill>
                    <a:schemeClr val="tx2"/>
                  </a:solidFill>
                  <a:cs typeface="Poppins Light" panose="00000400000000000000" pitchFamily="2" charset="0"/>
                </a:rPr>
                <a:t>ut</a:t>
              </a:r>
              <a:r>
                <a:rPr lang="en-CA" sz="1000" dirty="0">
                  <a:solidFill>
                    <a:schemeClr val="tx2"/>
                  </a:solidFill>
                  <a:cs typeface="Poppins Light" panose="00000400000000000000" pitchFamily="2" charset="0"/>
                </a:rPr>
                <a:t> </a:t>
              </a:r>
              <a:r>
                <a:rPr lang="en-CA" sz="1000" dirty="0" err="1">
                  <a:solidFill>
                    <a:schemeClr val="tx2"/>
                  </a:solidFill>
                  <a:cs typeface="Poppins Light" panose="00000400000000000000" pitchFamily="2" charset="0"/>
                </a:rPr>
                <a:t>aliquip</a:t>
              </a:r>
              <a:r>
                <a:rPr lang="en-CA" sz="1000" dirty="0">
                  <a:solidFill>
                    <a:schemeClr val="tx2"/>
                  </a:solidFill>
                  <a:cs typeface="Poppins Light" panose="00000400000000000000" pitchFamily="2" charset="0"/>
                </a:rPr>
                <a:t> ex </a:t>
              </a:r>
              <a:r>
                <a:rPr lang="en-CA" sz="1000" dirty="0" err="1">
                  <a:solidFill>
                    <a:schemeClr val="tx2"/>
                  </a:solidFill>
                  <a:cs typeface="Poppins Light" panose="00000400000000000000" pitchFamily="2" charset="0"/>
                </a:rPr>
                <a:t>ea</a:t>
              </a:r>
              <a:r>
                <a:rPr lang="en-CA" sz="1000" dirty="0">
                  <a:solidFill>
                    <a:schemeClr val="tx2"/>
                  </a:solidFill>
                  <a:cs typeface="Poppins Light" panose="00000400000000000000" pitchFamily="2" charset="0"/>
                </a:rPr>
                <a:t> </a:t>
              </a:r>
              <a:r>
                <a:rPr lang="en-CA" sz="1000" dirty="0" err="1">
                  <a:solidFill>
                    <a:schemeClr val="tx2"/>
                  </a:solidFill>
                  <a:cs typeface="Poppins Light" panose="00000400000000000000" pitchFamily="2" charset="0"/>
                </a:rPr>
                <a:t>commodo</a:t>
              </a:r>
              <a:r>
                <a:rPr lang="en-CA" sz="1000" dirty="0">
                  <a:solidFill>
                    <a:schemeClr val="tx2"/>
                  </a:solidFill>
                  <a:cs typeface="Poppins Light" panose="00000400000000000000" pitchFamily="2" charset="0"/>
                </a:rPr>
                <a:t> </a:t>
              </a:r>
              <a:r>
                <a:rPr lang="en-CA" sz="1000" dirty="0" err="1">
                  <a:solidFill>
                    <a:schemeClr val="tx2"/>
                  </a:solidFill>
                  <a:cs typeface="Poppins Light" panose="00000400000000000000" pitchFamily="2" charset="0"/>
                </a:rPr>
                <a:t>consequat</a:t>
              </a:r>
              <a:r>
                <a:rPr lang="en-CA" sz="1000" dirty="0">
                  <a:solidFill>
                    <a:schemeClr val="tx2"/>
                  </a:solidFill>
                  <a:cs typeface="Poppins Light" panose="00000400000000000000" pitchFamily="2" charset="0"/>
                </a:rPr>
                <a:t>.</a:t>
              </a:r>
            </a:p>
            <a:p>
              <a:pPr>
                <a:lnSpc>
                  <a:spcPct val="150000"/>
                </a:lnSpc>
              </a:pPr>
              <a:endParaRPr lang="en-CA" sz="1000" dirty="0">
                <a:solidFill>
                  <a:schemeClr val="tx2"/>
                </a:solidFill>
                <a:cs typeface="Poppins Light" panose="00000400000000000000" pitchFamily="2" charset="0"/>
              </a:endParaRPr>
            </a:p>
            <a:p>
              <a:pPr>
                <a:lnSpc>
                  <a:spcPct val="150000"/>
                </a:lnSpc>
              </a:pPr>
              <a:r>
                <a:rPr lang="en-CA" sz="1000" dirty="0">
                  <a:solidFill>
                    <a:schemeClr val="tx2"/>
                  </a:solidFill>
                  <a:cs typeface="Poppins Light" panose="00000400000000000000" pitchFamily="2" charset="0"/>
                </a:rPr>
                <a:t>Lorem ipsum dolor sit </a:t>
              </a:r>
              <a:r>
                <a:rPr lang="en-CA" sz="1000" dirty="0" err="1">
                  <a:solidFill>
                    <a:schemeClr val="tx2"/>
                  </a:solidFill>
                  <a:cs typeface="Poppins Light" panose="00000400000000000000" pitchFamily="2" charset="0"/>
                </a:rPr>
                <a:t>amet</a:t>
              </a:r>
              <a:r>
                <a:rPr lang="en-CA" sz="1000" dirty="0">
                  <a:solidFill>
                    <a:schemeClr val="tx2"/>
                  </a:solidFill>
                  <a:cs typeface="Poppins Light" panose="00000400000000000000" pitchFamily="2" charset="0"/>
                </a:rPr>
                <a:t>, </a:t>
              </a:r>
              <a:r>
                <a:rPr lang="en-CA" sz="1000" dirty="0" err="1">
                  <a:solidFill>
                    <a:schemeClr val="tx2"/>
                  </a:solidFill>
                  <a:cs typeface="Poppins Light" panose="00000400000000000000" pitchFamily="2" charset="0"/>
                </a:rPr>
                <a:t>consectetur</a:t>
              </a:r>
              <a:r>
                <a:rPr lang="en-CA" sz="1000" dirty="0">
                  <a:solidFill>
                    <a:schemeClr val="tx2"/>
                  </a:solidFill>
                  <a:cs typeface="Poppins Light" panose="00000400000000000000" pitchFamily="2" charset="0"/>
                </a:rPr>
                <a:t> </a:t>
              </a:r>
              <a:r>
                <a:rPr lang="en-CA" sz="1000" dirty="0" err="1">
                  <a:solidFill>
                    <a:schemeClr val="tx2"/>
                  </a:solidFill>
                  <a:cs typeface="Poppins Light" panose="00000400000000000000" pitchFamily="2" charset="0"/>
                </a:rPr>
                <a:t>adipiscing</a:t>
              </a:r>
              <a:r>
                <a:rPr lang="en-CA" sz="1000" dirty="0">
                  <a:solidFill>
                    <a:schemeClr val="tx2"/>
                  </a:solidFill>
                  <a:cs typeface="Poppins Light" panose="00000400000000000000" pitchFamily="2" charset="0"/>
                </a:rPr>
                <a:t> </a:t>
              </a:r>
              <a:r>
                <a:rPr lang="en-CA" sz="1000" dirty="0" err="1">
                  <a:solidFill>
                    <a:schemeClr val="tx2"/>
                  </a:solidFill>
                  <a:cs typeface="Poppins Light" panose="00000400000000000000" pitchFamily="2" charset="0"/>
                </a:rPr>
                <a:t>elit</a:t>
              </a:r>
              <a:r>
                <a:rPr lang="en-CA" sz="1000" dirty="0">
                  <a:solidFill>
                    <a:schemeClr val="tx2"/>
                  </a:solidFill>
                  <a:cs typeface="Poppins Light" panose="00000400000000000000" pitchFamily="2" charset="0"/>
                </a:rPr>
                <a:t>, sed do </a:t>
              </a:r>
              <a:r>
                <a:rPr lang="en-CA" sz="1000" dirty="0" err="1">
                  <a:solidFill>
                    <a:schemeClr val="tx2"/>
                  </a:solidFill>
                  <a:cs typeface="Poppins Light" panose="00000400000000000000" pitchFamily="2" charset="0"/>
                </a:rPr>
                <a:t>eiusmod</a:t>
              </a:r>
              <a:r>
                <a:rPr lang="en-CA" sz="1000" dirty="0">
                  <a:solidFill>
                    <a:schemeClr val="tx2"/>
                  </a:solidFill>
                  <a:cs typeface="Poppins Light" panose="00000400000000000000" pitchFamily="2" charset="0"/>
                </a:rPr>
                <a:t> </a:t>
              </a:r>
              <a:r>
                <a:rPr lang="en-CA" sz="1000" dirty="0" err="1">
                  <a:solidFill>
                    <a:schemeClr val="tx2"/>
                  </a:solidFill>
                  <a:cs typeface="Poppins Light" panose="00000400000000000000" pitchFamily="2" charset="0"/>
                </a:rPr>
                <a:t>tempor</a:t>
              </a:r>
              <a:r>
                <a:rPr lang="en-CA" sz="1000" dirty="0">
                  <a:solidFill>
                    <a:schemeClr val="tx2"/>
                  </a:solidFill>
                  <a:cs typeface="Poppins Light" panose="00000400000000000000" pitchFamily="2" charset="0"/>
                </a:rPr>
                <a:t> </a:t>
              </a:r>
              <a:r>
                <a:rPr lang="en-CA" sz="1000" dirty="0" err="1">
                  <a:solidFill>
                    <a:schemeClr val="tx2"/>
                  </a:solidFill>
                  <a:cs typeface="Poppins Light" panose="00000400000000000000" pitchFamily="2" charset="0"/>
                </a:rPr>
                <a:t>incididunt</a:t>
              </a:r>
              <a:r>
                <a:rPr lang="en-CA" sz="1000" dirty="0">
                  <a:solidFill>
                    <a:schemeClr val="tx2"/>
                  </a:solidFill>
                  <a:cs typeface="Poppins Light" panose="00000400000000000000" pitchFamily="2" charset="0"/>
                </a:rPr>
                <a:t> </a:t>
              </a:r>
              <a:r>
                <a:rPr lang="en-CA" sz="1000" dirty="0" err="1">
                  <a:solidFill>
                    <a:schemeClr val="tx2"/>
                  </a:solidFill>
                  <a:cs typeface="Poppins Light" panose="00000400000000000000" pitchFamily="2" charset="0"/>
                </a:rPr>
                <a:t>ut</a:t>
              </a:r>
              <a:r>
                <a:rPr lang="en-CA" sz="1000" dirty="0">
                  <a:solidFill>
                    <a:schemeClr val="tx2"/>
                  </a:solidFill>
                  <a:cs typeface="Poppins Light" panose="00000400000000000000" pitchFamily="2" charset="0"/>
                </a:rPr>
                <a:t> labore et dolore magna </a:t>
              </a:r>
              <a:r>
                <a:rPr lang="en-CA" sz="1000" dirty="0" err="1">
                  <a:solidFill>
                    <a:schemeClr val="tx2"/>
                  </a:solidFill>
                  <a:cs typeface="Poppins Light" panose="00000400000000000000" pitchFamily="2" charset="0"/>
                </a:rPr>
                <a:t>aliqua</a:t>
              </a:r>
              <a:r>
                <a:rPr lang="en-CA" sz="1000" dirty="0">
                  <a:solidFill>
                    <a:schemeClr val="tx2"/>
                  </a:solidFill>
                  <a:cs typeface="Poppins Light" panose="00000400000000000000" pitchFamily="2" charset="0"/>
                </a:rPr>
                <a:t>. Ut </a:t>
              </a:r>
              <a:r>
                <a:rPr lang="en-CA" sz="1000" dirty="0" err="1">
                  <a:solidFill>
                    <a:schemeClr val="tx2"/>
                  </a:solidFill>
                  <a:cs typeface="Poppins Light" panose="00000400000000000000" pitchFamily="2" charset="0"/>
                </a:rPr>
                <a:t>enim</a:t>
              </a:r>
              <a:r>
                <a:rPr lang="en-CA" sz="1000" dirty="0">
                  <a:solidFill>
                    <a:schemeClr val="tx2"/>
                  </a:solidFill>
                  <a:cs typeface="Poppins Light" panose="00000400000000000000" pitchFamily="2" charset="0"/>
                </a:rPr>
                <a:t> ad minim </a:t>
              </a:r>
              <a:r>
                <a:rPr lang="en-CA" sz="1000" dirty="0" err="1">
                  <a:solidFill>
                    <a:schemeClr val="tx2"/>
                  </a:solidFill>
                  <a:cs typeface="Poppins Light" panose="00000400000000000000" pitchFamily="2" charset="0"/>
                </a:rPr>
                <a:t>veniam</a:t>
              </a:r>
              <a:r>
                <a:rPr lang="en-CA" sz="1000" dirty="0">
                  <a:solidFill>
                    <a:schemeClr val="tx2"/>
                  </a:solidFill>
                  <a:cs typeface="Poppins Light" panose="00000400000000000000" pitchFamily="2" charset="0"/>
                </a:rPr>
                <a:t>, </a:t>
              </a:r>
              <a:r>
                <a:rPr lang="en-CA" sz="1000" dirty="0" err="1">
                  <a:solidFill>
                    <a:schemeClr val="tx2"/>
                  </a:solidFill>
                  <a:cs typeface="Poppins Light" panose="00000400000000000000" pitchFamily="2" charset="0"/>
                </a:rPr>
                <a:t>quis</a:t>
              </a:r>
              <a:r>
                <a:rPr lang="en-CA" sz="1000" dirty="0">
                  <a:solidFill>
                    <a:schemeClr val="tx2"/>
                  </a:solidFill>
                  <a:cs typeface="Poppins Light" panose="00000400000000000000" pitchFamily="2" charset="0"/>
                </a:rPr>
                <a:t> </a:t>
              </a:r>
              <a:r>
                <a:rPr lang="en-CA" sz="1000" dirty="0" err="1">
                  <a:solidFill>
                    <a:schemeClr val="tx2"/>
                  </a:solidFill>
                  <a:cs typeface="Poppins Light" panose="00000400000000000000" pitchFamily="2" charset="0"/>
                </a:rPr>
                <a:t>nostrud</a:t>
              </a:r>
              <a:r>
                <a:rPr lang="en-CA" sz="1000" dirty="0">
                  <a:solidFill>
                    <a:schemeClr val="tx2"/>
                  </a:solidFill>
                  <a:cs typeface="Poppins Light" panose="00000400000000000000" pitchFamily="2" charset="0"/>
                </a:rPr>
                <a:t> exercitation </a:t>
              </a:r>
              <a:r>
                <a:rPr lang="en-CA" sz="1000" dirty="0" err="1">
                  <a:solidFill>
                    <a:schemeClr val="tx2"/>
                  </a:solidFill>
                  <a:cs typeface="Poppins Light" panose="00000400000000000000" pitchFamily="2" charset="0"/>
                </a:rPr>
                <a:t>ullamco</a:t>
              </a:r>
              <a:r>
                <a:rPr lang="en-CA" sz="1000" dirty="0">
                  <a:solidFill>
                    <a:schemeClr val="tx2"/>
                  </a:solidFill>
                  <a:cs typeface="Poppins Light" panose="00000400000000000000" pitchFamily="2" charset="0"/>
                </a:rPr>
                <a:t> </a:t>
              </a:r>
              <a:r>
                <a:rPr lang="en-CA" sz="1000" dirty="0" err="1">
                  <a:solidFill>
                    <a:schemeClr val="tx2"/>
                  </a:solidFill>
                  <a:cs typeface="Poppins Light" panose="00000400000000000000" pitchFamily="2" charset="0"/>
                </a:rPr>
                <a:t>laboris</a:t>
              </a:r>
              <a:r>
                <a:rPr lang="en-CA" sz="1000" dirty="0">
                  <a:solidFill>
                    <a:schemeClr val="tx2"/>
                  </a:solidFill>
                  <a:cs typeface="Poppins Light" panose="00000400000000000000" pitchFamily="2" charset="0"/>
                </a:rPr>
                <a:t> nisi </a:t>
              </a:r>
              <a:r>
                <a:rPr lang="en-CA" sz="1000" dirty="0" err="1">
                  <a:solidFill>
                    <a:schemeClr val="tx2"/>
                  </a:solidFill>
                  <a:cs typeface="Poppins Light" panose="00000400000000000000" pitchFamily="2" charset="0"/>
                </a:rPr>
                <a:t>ut</a:t>
              </a:r>
              <a:r>
                <a:rPr lang="en-CA" sz="1000" dirty="0">
                  <a:solidFill>
                    <a:schemeClr val="tx2"/>
                  </a:solidFill>
                  <a:cs typeface="Poppins Light" panose="00000400000000000000" pitchFamily="2" charset="0"/>
                </a:rPr>
                <a:t> </a:t>
              </a:r>
              <a:r>
                <a:rPr lang="en-CA" sz="1000" dirty="0" err="1">
                  <a:solidFill>
                    <a:schemeClr val="tx2"/>
                  </a:solidFill>
                  <a:cs typeface="Poppins Light" panose="00000400000000000000" pitchFamily="2" charset="0"/>
                </a:rPr>
                <a:t>aliquip</a:t>
              </a:r>
              <a:r>
                <a:rPr lang="en-CA" sz="1000" dirty="0">
                  <a:solidFill>
                    <a:schemeClr val="tx2"/>
                  </a:solidFill>
                  <a:cs typeface="Poppins Light" panose="00000400000000000000" pitchFamily="2" charset="0"/>
                </a:rPr>
                <a:t> ex </a:t>
              </a:r>
              <a:r>
                <a:rPr lang="en-CA" sz="1000" dirty="0" err="1">
                  <a:solidFill>
                    <a:schemeClr val="tx2"/>
                  </a:solidFill>
                  <a:cs typeface="Poppins Light" panose="00000400000000000000" pitchFamily="2" charset="0"/>
                </a:rPr>
                <a:t>ea</a:t>
              </a:r>
              <a:r>
                <a:rPr lang="en-CA" sz="1000" dirty="0">
                  <a:solidFill>
                    <a:schemeClr val="tx2"/>
                  </a:solidFill>
                  <a:cs typeface="Poppins Light" panose="00000400000000000000" pitchFamily="2" charset="0"/>
                </a:rPr>
                <a:t> </a:t>
              </a:r>
              <a:r>
                <a:rPr lang="en-CA" sz="1000" dirty="0" err="1">
                  <a:solidFill>
                    <a:schemeClr val="tx2"/>
                  </a:solidFill>
                  <a:cs typeface="Poppins Light" panose="00000400000000000000" pitchFamily="2" charset="0"/>
                </a:rPr>
                <a:t>commodo</a:t>
              </a:r>
              <a:r>
                <a:rPr lang="en-CA" sz="1000" dirty="0">
                  <a:solidFill>
                    <a:schemeClr val="tx2"/>
                  </a:solidFill>
                  <a:cs typeface="Poppins Light" panose="00000400000000000000" pitchFamily="2" charset="0"/>
                </a:rPr>
                <a:t> </a:t>
              </a:r>
              <a:r>
                <a:rPr lang="en-CA" sz="1000" dirty="0" err="1">
                  <a:solidFill>
                    <a:schemeClr val="tx2"/>
                  </a:solidFill>
                  <a:cs typeface="Poppins Light" panose="00000400000000000000" pitchFamily="2" charset="0"/>
                </a:rPr>
                <a:t>consequat</a:t>
              </a:r>
              <a:r>
                <a:rPr lang="en-CA" sz="1000" dirty="0">
                  <a:solidFill>
                    <a:schemeClr val="tx2"/>
                  </a:solidFill>
                  <a:cs typeface="Poppins Light" panose="00000400000000000000" pitchFamily="2" charset="0"/>
                </a:rPr>
                <a:t>.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4CAE261D-7FEB-46BB-9A67-5DF145DA432C}"/>
              </a:ext>
            </a:extLst>
          </p:cNvPr>
          <p:cNvGrpSpPr/>
          <p:nvPr/>
        </p:nvGrpSpPr>
        <p:grpSpPr>
          <a:xfrm>
            <a:off x="7578641" y="436911"/>
            <a:ext cx="1068424" cy="1068422"/>
            <a:chOff x="10075604" y="168964"/>
            <a:chExt cx="1446920" cy="1446918"/>
          </a:xfrm>
        </p:grpSpPr>
        <p:sp>
          <p:nvSpPr>
            <p:cNvPr id="30" name="Flowchart: Connector 29">
              <a:extLst>
                <a:ext uri="{FF2B5EF4-FFF2-40B4-BE49-F238E27FC236}">
                  <a16:creationId xmlns:a16="http://schemas.microsoft.com/office/drawing/2014/main" id="{5115EB7E-AA97-43D7-8559-6FC057A3FCEF}"/>
                </a:ext>
              </a:extLst>
            </p:cNvPr>
            <p:cNvSpPr/>
            <p:nvPr/>
          </p:nvSpPr>
          <p:spPr>
            <a:xfrm>
              <a:off x="10075604" y="168964"/>
              <a:ext cx="1446920" cy="1446918"/>
            </a:xfrm>
            <a:prstGeom prst="flowChartConnector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59157DF3-22E1-4EF6-91E3-B5C6D275A303}"/>
                </a:ext>
              </a:extLst>
            </p:cNvPr>
            <p:cNvSpPr/>
            <p:nvPr/>
          </p:nvSpPr>
          <p:spPr>
            <a:xfrm>
              <a:off x="10387585" y="480944"/>
              <a:ext cx="822958" cy="822958"/>
            </a:xfrm>
            <a:custGeom>
              <a:avLst/>
              <a:gdLst>
                <a:gd name="connsiteX0" fmla="*/ 22145 w 590550"/>
                <a:gd name="connsiteY0" fmla="*/ 552450 h 590550"/>
                <a:gd name="connsiteX1" fmla="*/ 19364 w 590550"/>
                <a:gd name="connsiteY1" fmla="*/ 571500 h 590550"/>
                <a:gd name="connsiteX2" fmla="*/ 190100 w 590550"/>
                <a:gd name="connsiteY2" fmla="*/ 571500 h 590550"/>
                <a:gd name="connsiteX3" fmla="*/ 187357 w 590550"/>
                <a:gd name="connsiteY3" fmla="*/ 552450 h 590550"/>
                <a:gd name="connsiteX4" fmla="*/ 200025 w 590550"/>
                <a:gd name="connsiteY4" fmla="*/ 514350 h 590550"/>
                <a:gd name="connsiteX5" fmla="*/ 194529 w 590550"/>
                <a:gd name="connsiteY5" fmla="*/ 516169 h 590550"/>
                <a:gd name="connsiteX6" fmla="*/ 201758 w 590550"/>
                <a:gd name="connsiteY6" fmla="*/ 533114 h 590550"/>
                <a:gd name="connsiteX7" fmla="*/ 209550 w 590550"/>
                <a:gd name="connsiteY7" fmla="*/ 523875 h 590550"/>
                <a:gd name="connsiteX8" fmla="*/ 200025 w 590550"/>
                <a:gd name="connsiteY8" fmla="*/ 514350 h 590550"/>
                <a:gd name="connsiteX9" fmla="*/ 37976 w 590550"/>
                <a:gd name="connsiteY9" fmla="*/ 514350 h 590550"/>
                <a:gd name="connsiteX10" fmla="*/ 28118 w 590550"/>
                <a:gd name="connsiteY10" fmla="*/ 533400 h 590550"/>
                <a:gd name="connsiteX11" fmla="*/ 181403 w 590550"/>
                <a:gd name="connsiteY11" fmla="*/ 533400 h 590550"/>
                <a:gd name="connsiteX12" fmla="*/ 171478 w 590550"/>
                <a:gd name="connsiteY12" fmla="*/ 514350 h 590550"/>
                <a:gd name="connsiteX13" fmla="*/ 104775 w 590550"/>
                <a:gd name="connsiteY13" fmla="*/ 450066 h 590550"/>
                <a:gd name="connsiteX14" fmla="*/ 52587 w 590550"/>
                <a:gd name="connsiteY14" fmla="*/ 495300 h 590550"/>
                <a:gd name="connsiteX15" fmla="*/ 156991 w 590550"/>
                <a:gd name="connsiteY15" fmla="*/ 495300 h 590550"/>
                <a:gd name="connsiteX16" fmla="*/ 104775 w 590550"/>
                <a:gd name="connsiteY16" fmla="*/ 450066 h 590550"/>
                <a:gd name="connsiteX17" fmla="*/ 257175 w 590550"/>
                <a:gd name="connsiteY17" fmla="*/ 400050 h 590550"/>
                <a:gd name="connsiteX18" fmla="*/ 228600 w 590550"/>
                <a:gd name="connsiteY18" fmla="*/ 428625 h 590550"/>
                <a:gd name="connsiteX19" fmla="*/ 257175 w 590550"/>
                <a:gd name="connsiteY19" fmla="*/ 457200 h 590550"/>
                <a:gd name="connsiteX20" fmla="*/ 285750 w 590550"/>
                <a:gd name="connsiteY20" fmla="*/ 428625 h 590550"/>
                <a:gd name="connsiteX21" fmla="*/ 257175 w 590550"/>
                <a:gd name="connsiteY21" fmla="*/ 400050 h 590550"/>
                <a:gd name="connsiteX22" fmla="*/ 52559 w 590550"/>
                <a:gd name="connsiteY22" fmla="*/ 381000 h 590550"/>
                <a:gd name="connsiteX23" fmla="*/ 104765 w 590550"/>
                <a:gd name="connsiteY23" fmla="*/ 426234 h 590550"/>
                <a:gd name="connsiteX24" fmla="*/ 156981 w 590550"/>
                <a:gd name="connsiteY24" fmla="*/ 381000 h 590550"/>
                <a:gd name="connsiteX25" fmla="*/ 28146 w 590550"/>
                <a:gd name="connsiteY25" fmla="*/ 342900 h 590550"/>
                <a:gd name="connsiteX26" fmla="*/ 38071 w 590550"/>
                <a:gd name="connsiteY26" fmla="*/ 361950 h 590550"/>
                <a:gd name="connsiteX27" fmla="*/ 171469 w 590550"/>
                <a:gd name="connsiteY27" fmla="*/ 361950 h 590550"/>
                <a:gd name="connsiteX28" fmla="*/ 181403 w 590550"/>
                <a:gd name="connsiteY28" fmla="*/ 342900 h 590550"/>
                <a:gd name="connsiteX29" fmla="*/ 314325 w 590550"/>
                <a:gd name="connsiteY29" fmla="*/ 323850 h 590550"/>
                <a:gd name="connsiteX30" fmla="*/ 304800 w 590550"/>
                <a:gd name="connsiteY30" fmla="*/ 333375 h 590550"/>
                <a:gd name="connsiteX31" fmla="*/ 314325 w 590550"/>
                <a:gd name="connsiteY31" fmla="*/ 342900 h 590550"/>
                <a:gd name="connsiteX32" fmla="*/ 323850 w 590550"/>
                <a:gd name="connsiteY32" fmla="*/ 333375 h 590550"/>
                <a:gd name="connsiteX33" fmla="*/ 314325 w 590550"/>
                <a:gd name="connsiteY33" fmla="*/ 323850 h 590550"/>
                <a:gd name="connsiteX34" fmla="*/ 19450 w 590550"/>
                <a:gd name="connsiteY34" fmla="*/ 304800 h 590550"/>
                <a:gd name="connsiteX35" fmla="*/ 22193 w 590550"/>
                <a:gd name="connsiteY35" fmla="*/ 323850 h 590550"/>
                <a:gd name="connsiteX36" fmla="*/ 187357 w 590550"/>
                <a:gd name="connsiteY36" fmla="*/ 323850 h 590550"/>
                <a:gd name="connsiteX37" fmla="*/ 190100 w 590550"/>
                <a:gd name="connsiteY37" fmla="*/ 304800 h 590550"/>
                <a:gd name="connsiteX38" fmla="*/ 444912 w 590550"/>
                <a:gd name="connsiteY38" fmla="*/ 270205 h 590550"/>
                <a:gd name="connsiteX39" fmla="*/ 450351 w 590550"/>
                <a:gd name="connsiteY39" fmla="*/ 278368 h 590550"/>
                <a:gd name="connsiteX40" fmla="*/ 457200 w 590550"/>
                <a:gd name="connsiteY40" fmla="*/ 300971 h 590550"/>
                <a:gd name="connsiteX41" fmla="*/ 451837 w 590550"/>
                <a:gd name="connsiteY41" fmla="*/ 321192 h 590550"/>
                <a:gd name="connsiteX42" fmla="*/ 425377 w 590550"/>
                <a:gd name="connsiteY42" fmla="*/ 367493 h 590550"/>
                <a:gd name="connsiteX43" fmla="*/ 419100 w 590550"/>
                <a:gd name="connsiteY43" fmla="*/ 391115 h 590550"/>
                <a:gd name="connsiteX44" fmla="*/ 419100 w 590550"/>
                <a:gd name="connsiteY44" fmla="*/ 409575 h 590550"/>
                <a:gd name="connsiteX45" fmla="*/ 438150 w 590550"/>
                <a:gd name="connsiteY45" fmla="*/ 409575 h 590550"/>
                <a:gd name="connsiteX46" fmla="*/ 438150 w 590550"/>
                <a:gd name="connsiteY46" fmla="*/ 391125 h 590550"/>
                <a:gd name="connsiteX47" fmla="*/ 441912 w 590550"/>
                <a:gd name="connsiteY47" fmla="*/ 376932 h 590550"/>
                <a:gd name="connsiteX48" fmla="*/ 468373 w 590550"/>
                <a:gd name="connsiteY48" fmla="*/ 330631 h 590550"/>
                <a:gd name="connsiteX49" fmla="*/ 471754 w 590550"/>
                <a:gd name="connsiteY49" fmla="*/ 323697 h 590550"/>
                <a:gd name="connsiteX50" fmla="*/ 516398 w 590550"/>
                <a:gd name="connsiteY50" fmla="*/ 375789 h 590550"/>
                <a:gd name="connsiteX51" fmla="*/ 531695 w 590550"/>
                <a:gd name="connsiteY51" fmla="*/ 386972 h 590550"/>
                <a:gd name="connsiteX52" fmla="*/ 501967 w 590550"/>
                <a:gd name="connsiteY52" fmla="*/ 466258 h 590550"/>
                <a:gd name="connsiteX53" fmla="*/ 495300 w 590550"/>
                <a:gd name="connsiteY53" fmla="*/ 503043 h 590550"/>
                <a:gd name="connsiteX54" fmla="*/ 495300 w 590550"/>
                <a:gd name="connsiteY54" fmla="*/ 514350 h 590550"/>
                <a:gd name="connsiteX55" fmla="*/ 388439 w 590550"/>
                <a:gd name="connsiteY55" fmla="*/ 514350 h 590550"/>
                <a:gd name="connsiteX56" fmla="*/ 363769 w 590550"/>
                <a:gd name="connsiteY56" fmla="*/ 415671 h 590550"/>
                <a:gd name="connsiteX57" fmla="*/ 361950 w 590550"/>
                <a:gd name="connsiteY57" fmla="*/ 400916 h 590550"/>
                <a:gd name="connsiteX58" fmla="*/ 370960 w 590550"/>
                <a:gd name="connsiteY58" fmla="*/ 369036 h 590550"/>
                <a:gd name="connsiteX59" fmla="*/ 431625 w 590550"/>
                <a:gd name="connsiteY59" fmla="*/ 270452 h 590550"/>
                <a:gd name="connsiteX60" fmla="*/ 444912 w 590550"/>
                <a:gd name="connsiteY60" fmla="*/ 270205 h 590550"/>
                <a:gd name="connsiteX61" fmla="*/ 22193 w 590550"/>
                <a:gd name="connsiteY61" fmla="*/ 266700 h 590550"/>
                <a:gd name="connsiteX62" fmla="*/ 19450 w 590550"/>
                <a:gd name="connsiteY62" fmla="*/ 285750 h 590550"/>
                <a:gd name="connsiteX63" fmla="*/ 190100 w 590550"/>
                <a:gd name="connsiteY63" fmla="*/ 285750 h 590550"/>
                <a:gd name="connsiteX64" fmla="*/ 187357 w 590550"/>
                <a:gd name="connsiteY64" fmla="*/ 266700 h 590550"/>
                <a:gd name="connsiteX65" fmla="*/ 489719 w 590550"/>
                <a:gd name="connsiteY65" fmla="*/ 228600 h 590550"/>
                <a:gd name="connsiteX66" fmla="*/ 507035 w 590550"/>
                <a:gd name="connsiteY66" fmla="*/ 228600 h 590550"/>
                <a:gd name="connsiteX67" fmla="*/ 533743 w 590550"/>
                <a:gd name="connsiteY67" fmla="*/ 247135 h 590550"/>
                <a:gd name="connsiteX68" fmla="*/ 546364 w 590550"/>
                <a:gd name="connsiteY68" fmla="*/ 280778 h 590550"/>
                <a:gd name="connsiteX69" fmla="*/ 548517 w 590550"/>
                <a:gd name="connsiteY69" fmla="*/ 287388 h 590550"/>
                <a:gd name="connsiteX70" fmla="*/ 361464 w 590550"/>
                <a:gd name="connsiteY70" fmla="*/ 228600 h 590550"/>
                <a:gd name="connsiteX71" fmla="*/ 390229 w 590550"/>
                <a:gd name="connsiteY71" fmla="*/ 228600 h 590550"/>
                <a:gd name="connsiteX72" fmla="*/ 416452 w 590550"/>
                <a:gd name="connsiteY72" fmla="*/ 259194 h 590550"/>
                <a:gd name="connsiteX73" fmla="*/ 415414 w 590550"/>
                <a:gd name="connsiteY73" fmla="*/ 260470 h 590550"/>
                <a:gd name="connsiteX74" fmla="*/ 402002 w 590550"/>
                <a:gd name="connsiteY74" fmla="*/ 282254 h 590550"/>
                <a:gd name="connsiteX75" fmla="*/ 354311 w 590550"/>
                <a:gd name="connsiteY75" fmla="*/ 264376 h 590550"/>
                <a:gd name="connsiteX76" fmla="*/ 342900 w 590550"/>
                <a:gd name="connsiteY76" fmla="*/ 247307 h 590550"/>
                <a:gd name="connsiteX77" fmla="*/ 361464 w 590550"/>
                <a:gd name="connsiteY77" fmla="*/ 228600 h 590550"/>
                <a:gd name="connsiteX78" fmla="*/ 38081 w 590550"/>
                <a:gd name="connsiteY78" fmla="*/ 228600 h 590550"/>
                <a:gd name="connsiteX79" fmla="*/ 28146 w 590550"/>
                <a:gd name="connsiteY79" fmla="*/ 247650 h 590550"/>
                <a:gd name="connsiteX80" fmla="*/ 181403 w 590550"/>
                <a:gd name="connsiteY80" fmla="*/ 247650 h 590550"/>
                <a:gd name="connsiteX81" fmla="*/ 171478 w 590550"/>
                <a:gd name="connsiteY81" fmla="*/ 228600 h 590550"/>
                <a:gd name="connsiteX82" fmla="*/ 104775 w 590550"/>
                <a:gd name="connsiteY82" fmla="*/ 164316 h 590550"/>
                <a:gd name="connsiteX83" fmla="*/ 52559 w 590550"/>
                <a:gd name="connsiteY83" fmla="*/ 209550 h 590550"/>
                <a:gd name="connsiteX84" fmla="*/ 156991 w 590550"/>
                <a:gd name="connsiteY84" fmla="*/ 209550 h 590550"/>
                <a:gd name="connsiteX85" fmla="*/ 104775 w 590550"/>
                <a:gd name="connsiteY85" fmla="*/ 164316 h 590550"/>
                <a:gd name="connsiteX86" fmla="*/ 247650 w 590550"/>
                <a:gd name="connsiteY86" fmla="*/ 152400 h 590550"/>
                <a:gd name="connsiteX87" fmla="*/ 285750 w 590550"/>
                <a:gd name="connsiteY87" fmla="*/ 152400 h 590550"/>
                <a:gd name="connsiteX88" fmla="*/ 285750 w 590550"/>
                <a:gd name="connsiteY88" fmla="*/ 171450 h 590550"/>
                <a:gd name="connsiteX89" fmla="*/ 247650 w 590550"/>
                <a:gd name="connsiteY89" fmla="*/ 171450 h 590550"/>
                <a:gd name="connsiteX90" fmla="*/ 561975 w 590550"/>
                <a:gd name="connsiteY90" fmla="*/ 76200 h 590550"/>
                <a:gd name="connsiteX91" fmla="*/ 552450 w 590550"/>
                <a:gd name="connsiteY91" fmla="*/ 85725 h 590550"/>
                <a:gd name="connsiteX92" fmla="*/ 561975 w 590550"/>
                <a:gd name="connsiteY92" fmla="*/ 95250 h 590550"/>
                <a:gd name="connsiteX93" fmla="*/ 571500 w 590550"/>
                <a:gd name="connsiteY93" fmla="*/ 85725 h 590550"/>
                <a:gd name="connsiteX94" fmla="*/ 561975 w 590550"/>
                <a:gd name="connsiteY94" fmla="*/ 76200 h 590550"/>
                <a:gd name="connsiteX95" fmla="*/ 247650 w 590550"/>
                <a:gd name="connsiteY95" fmla="*/ 38100 h 590550"/>
                <a:gd name="connsiteX96" fmla="*/ 342900 w 590550"/>
                <a:gd name="connsiteY96" fmla="*/ 38100 h 590550"/>
                <a:gd name="connsiteX97" fmla="*/ 342900 w 590550"/>
                <a:gd name="connsiteY97" fmla="*/ 92268 h 590550"/>
                <a:gd name="connsiteX98" fmla="*/ 337747 w 590550"/>
                <a:gd name="connsiteY98" fmla="*/ 144732 h 590550"/>
                <a:gd name="connsiteX99" fmla="*/ 335956 w 590550"/>
                <a:gd name="connsiteY99" fmla="*/ 152400 h 590550"/>
                <a:gd name="connsiteX100" fmla="*/ 382629 w 590550"/>
                <a:gd name="connsiteY100" fmla="*/ 152400 h 590550"/>
                <a:gd name="connsiteX101" fmla="*/ 389372 w 590550"/>
                <a:gd name="connsiteY101" fmla="*/ 155191 h 590550"/>
                <a:gd name="connsiteX102" fmla="*/ 563680 w 590550"/>
                <a:gd name="connsiteY102" fmla="*/ 329498 h 590550"/>
                <a:gd name="connsiteX103" fmla="*/ 571500 w 590550"/>
                <a:gd name="connsiteY103" fmla="*/ 348377 h 590550"/>
                <a:gd name="connsiteX104" fmla="*/ 548402 w 590550"/>
                <a:gd name="connsiteY104" fmla="*/ 371475 h 590550"/>
                <a:gd name="connsiteX105" fmla="*/ 530857 w 590550"/>
                <a:gd name="connsiteY105" fmla="*/ 363407 h 590550"/>
                <a:gd name="connsiteX106" fmla="*/ 476135 w 590550"/>
                <a:gd name="connsiteY106" fmla="*/ 299561 h 590550"/>
                <a:gd name="connsiteX107" fmla="*/ 466201 w 590550"/>
                <a:gd name="connsiteY107" fmla="*/ 267805 h 590550"/>
                <a:gd name="connsiteX108" fmla="*/ 460762 w 590550"/>
                <a:gd name="connsiteY108" fmla="*/ 259642 h 590550"/>
                <a:gd name="connsiteX109" fmla="*/ 438350 w 590550"/>
                <a:gd name="connsiteY109" fmla="*/ 247650 h 590550"/>
                <a:gd name="connsiteX110" fmla="*/ 432311 w 590550"/>
                <a:gd name="connsiteY110" fmla="*/ 248440 h 590550"/>
                <a:gd name="connsiteX111" fmla="*/ 366322 w 590550"/>
                <a:gd name="connsiteY111" fmla="*/ 171450 h 590550"/>
                <a:gd name="connsiteX112" fmla="*/ 330870 w 590550"/>
                <a:gd name="connsiteY112" fmla="*/ 171450 h 590550"/>
                <a:gd name="connsiteX113" fmla="*/ 326717 w 590550"/>
                <a:gd name="connsiteY113" fmla="*/ 184280 h 590550"/>
                <a:gd name="connsiteX114" fmla="*/ 263909 w 590550"/>
                <a:gd name="connsiteY114" fmla="*/ 282959 h 590550"/>
                <a:gd name="connsiteX115" fmla="*/ 250441 w 590550"/>
                <a:gd name="connsiteY115" fmla="*/ 269491 h 590550"/>
                <a:gd name="connsiteX116" fmla="*/ 283416 w 590550"/>
                <a:gd name="connsiteY116" fmla="*/ 228600 h 590550"/>
                <a:gd name="connsiteX117" fmla="*/ 247650 w 590550"/>
                <a:gd name="connsiteY117" fmla="*/ 228600 h 590550"/>
                <a:gd name="connsiteX118" fmla="*/ 247650 w 590550"/>
                <a:gd name="connsiteY118" fmla="*/ 209550 h 590550"/>
                <a:gd name="connsiteX119" fmla="*/ 294579 w 590550"/>
                <a:gd name="connsiteY119" fmla="*/ 209550 h 590550"/>
                <a:gd name="connsiteX120" fmla="*/ 308829 w 590550"/>
                <a:gd name="connsiteY120" fmla="*/ 177727 h 590550"/>
                <a:gd name="connsiteX121" fmla="*/ 310867 w 590550"/>
                <a:gd name="connsiteY121" fmla="*/ 171450 h 590550"/>
                <a:gd name="connsiteX122" fmla="*/ 304800 w 590550"/>
                <a:gd name="connsiteY122" fmla="*/ 171450 h 590550"/>
                <a:gd name="connsiteX123" fmla="*/ 304800 w 590550"/>
                <a:gd name="connsiteY123" fmla="*/ 152400 h 590550"/>
                <a:gd name="connsiteX124" fmla="*/ 316411 w 590550"/>
                <a:gd name="connsiteY124" fmla="*/ 152400 h 590550"/>
                <a:gd name="connsiteX125" fmla="*/ 319040 w 590550"/>
                <a:gd name="connsiteY125" fmla="*/ 141122 h 590550"/>
                <a:gd name="connsiteX126" fmla="*/ 322831 w 590550"/>
                <a:gd name="connsiteY126" fmla="*/ 114300 h 590550"/>
                <a:gd name="connsiteX127" fmla="*/ 247650 w 590550"/>
                <a:gd name="connsiteY127" fmla="*/ 114300 h 590550"/>
                <a:gd name="connsiteX128" fmla="*/ 247650 w 590550"/>
                <a:gd name="connsiteY128" fmla="*/ 95250 h 590550"/>
                <a:gd name="connsiteX129" fmla="*/ 323774 w 590550"/>
                <a:gd name="connsiteY129" fmla="*/ 95250 h 590550"/>
                <a:gd name="connsiteX130" fmla="*/ 323850 w 590550"/>
                <a:gd name="connsiteY130" fmla="*/ 92268 h 590550"/>
                <a:gd name="connsiteX131" fmla="*/ 323850 w 590550"/>
                <a:gd name="connsiteY131" fmla="*/ 57150 h 590550"/>
                <a:gd name="connsiteX132" fmla="*/ 247650 w 590550"/>
                <a:gd name="connsiteY132" fmla="*/ 57150 h 590550"/>
                <a:gd name="connsiteX133" fmla="*/ 390525 w 590550"/>
                <a:gd name="connsiteY133" fmla="*/ 19050 h 590550"/>
                <a:gd name="connsiteX134" fmla="*/ 381000 w 590550"/>
                <a:gd name="connsiteY134" fmla="*/ 28575 h 590550"/>
                <a:gd name="connsiteX135" fmla="*/ 390525 w 590550"/>
                <a:gd name="connsiteY135" fmla="*/ 38100 h 590550"/>
                <a:gd name="connsiteX136" fmla="*/ 400050 w 590550"/>
                <a:gd name="connsiteY136" fmla="*/ 28575 h 590550"/>
                <a:gd name="connsiteX137" fmla="*/ 390525 w 590550"/>
                <a:gd name="connsiteY137" fmla="*/ 19050 h 590550"/>
                <a:gd name="connsiteX138" fmla="*/ 390525 w 590550"/>
                <a:gd name="connsiteY138" fmla="*/ 0 h 590550"/>
                <a:gd name="connsiteX139" fmla="*/ 419100 w 590550"/>
                <a:gd name="connsiteY139" fmla="*/ 28575 h 590550"/>
                <a:gd name="connsiteX140" fmla="*/ 417681 w 590550"/>
                <a:gd name="connsiteY140" fmla="*/ 37033 h 590550"/>
                <a:gd name="connsiteX141" fmla="*/ 435283 w 590550"/>
                <a:gd name="connsiteY141" fmla="*/ 50235 h 590550"/>
                <a:gd name="connsiteX142" fmla="*/ 466725 w 590550"/>
                <a:gd name="connsiteY142" fmla="*/ 38100 h 590550"/>
                <a:gd name="connsiteX143" fmla="*/ 492947 w 590550"/>
                <a:gd name="connsiteY143" fmla="*/ 46034 h 590550"/>
                <a:gd name="connsiteX144" fmla="*/ 517141 w 590550"/>
                <a:gd name="connsiteY144" fmla="*/ 21841 h 590550"/>
                <a:gd name="connsiteX145" fmla="*/ 530609 w 590550"/>
                <a:gd name="connsiteY145" fmla="*/ 35309 h 590550"/>
                <a:gd name="connsiteX146" fmla="*/ 506415 w 590550"/>
                <a:gd name="connsiteY146" fmla="*/ 59502 h 590550"/>
                <a:gd name="connsiteX147" fmla="*/ 513388 w 590550"/>
                <a:gd name="connsiteY147" fmla="*/ 76200 h 590550"/>
                <a:gd name="connsiteX148" fmla="*/ 535152 w 590550"/>
                <a:gd name="connsiteY148" fmla="*/ 76200 h 590550"/>
                <a:gd name="connsiteX149" fmla="*/ 561975 w 590550"/>
                <a:gd name="connsiteY149" fmla="*/ 57150 h 590550"/>
                <a:gd name="connsiteX150" fmla="*/ 590550 w 590550"/>
                <a:gd name="connsiteY150" fmla="*/ 85725 h 590550"/>
                <a:gd name="connsiteX151" fmla="*/ 561975 w 590550"/>
                <a:gd name="connsiteY151" fmla="*/ 114300 h 590550"/>
                <a:gd name="connsiteX152" fmla="*/ 535152 w 590550"/>
                <a:gd name="connsiteY152" fmla="*/ 95250 h 590550"/>
                <a:gd name="connsiteX153" fmla="*/ 513388 w 590550"/>
                <a:gd name="connsiteY153" fmla="*/ 95250 h 590550"/>
                <a:gd name="connsiteX154" fmla="*/ 506415 w 590550"/>
                <a:gd name="connsiteY154" fmla="*/ 111947 h 590550"/>
                <a:gd name="connsiteX155" fmla="*/ 530609 w 590550"/>
                <a:gd name="connsiteY155" fmla="*/ 136141 h 590550"/>
                <a:gd name="connsiteX156" fmla="*/ 517141 w 590550"/>
                <a:gd name="connsiteY156" fmla="*/ 149609 h 590550"/>
                <a:gd name="connsiteX157" fmla="*/ 492947 w 590550"/>
                <a:gd name="connsiteY157" fmla="*/ 125415 h 590550"/>
                <a:gd name="connsiteX158" fmla="*/ 466725 w 590550"/>
                <a:gd name="connsiteY158" fmla="*/ 133350 h 590550"/>
                <a:gd name="connsiteX159" fmla="*/ 440502 w 590550"/>
                <a:gd name="connsiteY159" fmla="*/ 125415 h 590550"/>
                <a:gd name="connsiteX160" fmla="*/ 416309 w 590550"/>
                <a:gd name="connsiteY160" fmla="*/ 149609 h 590550"/>
                <a:gd name="connsiteX161" fmla="*/ 402841 w 590550"/>
                <a:gd name="connsiteY161" fmla="*/ 136141 h 590550"/>
                <a:gd name="connsiteX162" fmla="*/ 427034 w 590550"/>
                <a:gd name="connsiteY162" fmla="*/ 111947 h 590550"/>
                <a:gd name="connsiteX163" fmla="*/ 419100 w 590550"/>
                <a:gd name="connsiteY163" fmla="*/ 85725 h 590550"/>
                <a:gd name="connsiteX164" fmla="*/ 423815 w 590550"/>
                <a:gd name="connsiteY164" fmla="*/ 65437 h 590550"/>
                <a:gd name="connsiteX165" fmla="*/ 406346 w 590550"/>
                <a:gd name="connsiteY165" fmla="*/ 52340 h 590550"/>
                <a:gd name="connsiteX166" fmla="*/ 390525 w 590550"/>
                <a:gd name="connsiteY166" fmla="*/ 57150 h 590550"/>
                <a:gd name="connsiteX167" fmla="*/ 361950 w 590550"/>
                <a:gd name="connsiteY167" fmla="*/ 28575 h 590550"/>
                <a:gd name="connsiteX168" fmla="*/ 390525 w 590550"/>
                <a:gd name="connsiteY168" fmla="*/ 0 h 590550"/>
                <a:gd name="connsiteX169" fmla="*/ 0 w 590550"/>
                <a:gd name="connsiteY169" fmla="*/ 0 h 590550"/>
                <a:gd name="connsiteX170" fmla="*/ 114300 w 590550"/>
                <a:gd name="connsiteY170" fmla="*/ 0 h 590550"/>
                <a:gd name="connsiteX171" fmla="*/ 114300 w 590550"/>
                <a:gd name="connsiteY171" fmla="*/ 19050 h 590550"/>
                <a:gd name="connsiteX172" fmla="*/ 19364 w 590550"/>
                <a:gd name="connsiteY172" fmla="*/ 19050 h 590550"/>
                <a:gd name="connsiteX173" fmla="*/ 22145 w 590550"/>
                <a:gd name="connsiteY173" fmla="*/ 38100 h 590550"/>
                <a:gd name="connsiteX174" fmla="*/ 114300 w 590550"/>
                <a:gd name="connsiteY174" fmla="*/ 38100 h 590550"/>
                <a:gd name="connsiteX175" fmla="*/ 114300 w 590550"/>
                <a:gd name="connsiteY175" fmla="*/ 57150 h 590550"/>
                <a:gd name="connsiteX176" fmla="*/ 28118 w 590550"/>
                <a:gd name="connsiteY176" fmla="*/ 57150 h 590550"/>
                <a:gd name="connsiteX177" fmla="*/ 37976 w 590550"/>
                <a:gd name="connsiteY177" fmla="*/ 76200 h 590550"/>
                <a:gd name="connsiteX178" fmla="*/ 114300 w 590550"/>
                <a:gd name="connsiteY178" fmla="*/ 76200 h 590550"/>
                <a:gd name="connsiteX179" fmla="*/ 114300 w 590550"/>
                <a:gd name="connsiteY179" fmla="*/ 95250 h 590550"/>
                <a:gd name="connsiteX180" fmla="*/ 52587 w 590550"/>
                <a:gd name="connsiteY180" fmla="*/ 95250 h 590550"/>
                <a:gd name="connsiteX181" fmla="*/ 110490 w 590550"/>
                <a:gd name="connsiteY181" fmla="*/ 144780 h 590550"/>
                <a:gd name="connsiteX182" fmla="*/ 209550 w 590550"/>
                <a:gd name="connsiteY182" fmla="*/ 295275 h 590550"/>
                <a:gd name="connsiteX183" fmla="*/ 120596 w 590550"/>
                <a:gd name="connsiteY183" fmla="*/ 438150 h 590550"/>
                <a:gd name="connsiteX184" fmla="*/ 184794 w 590550"/>
                <a:gd name="connsiteY184" fmla="*/ 499710 h 590550"/>
                <a:gd name="connsiteX185" fmla="*/ 200025 w 590550"/>
                <a:gd name="connsiteY185" fmla="*/ 495300 h 590550"/>
                <a:gd name="connsiteX186" fmla="*/ 204235 w 590550"/>
                <a:gd name="connsiteY186" fmla="*/ 495728 h 590550"/>
                <a:gd name="connsiteX187" fmla="*/ 224514 w 590550"/>
                <a:gd name="connsiteY187" fmla="*/ 463115 h 590550"/>
                <a:gd name="connsiteX188" fmla="*/ 209550 w 590550"/>
                <a:gd name="connsiteY188" fmla="*/ 428625 h 590550"/>
                <a:gd name="connsiteX189" fmla="*/ 217484 w 590550"/>
                <a:gd name="connsiteY189" fmla="*/ 402402 h 590550"/>
                <a:gd name="connsiteX190" fmla="*/ 202816 w 590550"/>
                <a:gd name="connsiteY190" fmla="*/ 387734 h 590550"/>
                <a:gd name="connsiteX191" fmla="*/ 216284 w 590550"/>
                <a:gd name="connsiteY191" fmla="*/ 374266 h 590550"/>
                <a:gd name="connsiteX192" fmla="*/ 230952 w 590550"/>
                <a:gd name="connsiteY192" fmla="*/ 388934 h 590550"/>
                <a:gd name="connsiteX193" fmla="*/ 257175 w 590550"/>
                <a:gd name="connsiteY193" fmla="*/ 381000 h 590550"/>
                <a:gd name="connsiteX194" fmla="*/ 273643 w 590550"/>
                <a:gd name="connsiteY194" fmla="*/ 384105 h 590550"/>
                <a:gd name="connsiteX195" fmla="*/ 293275 w 590550"/>
                <a:gd name="connsiteY195" fmla="*/ 352530 h 590550"/>
                <a:gd name="connsiteX196" fmla="*/ 285750 w 590550"/>
                <a:gd name="connsiteY196" fmla="*/ 333375 h 590550"/>
                <a:gd name="connsiteX197" fmla="*/ 314325 w 590550"/>
                <a:gd name="connsiteY197" fmla="*/ 304800 h 590550"/>
                <a:gd name="connsiteX198" fmla="*/ 342900 w 590550"/>
                <a:gd name="connsiteY198" fmla="*/ 333375 h 590550"/>
                <a:gd name="connsiteX199" fmla="*/ 314325 w 590550"/>
                <a:gd name="connsiteY199" fmla="*/ 361950 h 590550"/>
                <a:gd name="connsiteX200" fmla="*/ 310115 w 590550"/>
                <a:gd name="connsiteY200" fmla="*/ 361521 h 590550"/>
                <a:gd name="connsiteX201" fmla="*/ 289836 w 590550"/>
                <a:gd name="connsiteY201" fmla="*/ 394135 h 590550"/>
                <a:gd name="connsiteX202" fmla="*/ 304800 w 590550"/>
                <a:gd name="connsiteY202" fmla="*/ 428625 h 590550"/>
                <a:gd name="connsiteX203" fmla="*/ 296865 w 590550"/>
                <a:gd name="connsiteY203" fmla="*/ 454847 h 590550"/>
                <a:gd name="connsiteX204" fmla="*/ 330584 w 590550"/>
                <a:gd name="connsiteY204" fmla="*/ 488566 h 590550"/>
                <a:gd name="connsiteX205" fmla="*/ 317116 w 590550"/>
                <a:gd name="connsiteY205" fmla="*/ 502034 h 590550"/>
                <a:gd name="connsiteX206" fmla="*/ 283397 w 590550"/>
                <a:gd name="connsiteY206" fmla="*/ 468315 h 590550"/>
                <a:gd name="connsiteX207" fmla="*/ 257175 w 590550"/>
                <a:gd name="connsiteY207" fmla="*/ 476250 h 590550"/>
                <a:gd name="connsiteX208" fmla="*/ 240706 w 590550"/>
                <a:gd name="connsiteY208" fmla="*/ 473145 h 590550"/>
                <a:gd name="connsiteX209" fmla="*/ 221075 w 590550"/>
                <a:gd name="connsiteY209" fmla="*/ 504720 h 590550"/>
                <a:gd name="connsiteX210" fmla="*/ 228600 w 590550"/>
                <a:gd name="connsiteY210" fmla="*/ 523875 h 590550"/>
                <a:gd name="connsiteX211" fmla="*/ 206711 w 590550"/>
                <a:gd name="connsiteY211" fmla="*/ 551573 h 590550"/>
                <a:gd name="connsiteX212" fmla="*/ 209150 w 590550"/>
                <a:gd name="connsiteY212" fmla="*/ 571500 h 590550"/>
                <a:gd name="connsiteX213" fmla="*/ 390525 w 590550"/>
                <a:gd name="connsiteY213" fmla="*/ 571500 h 590550"/>
                <a:gd name="connsiteX214" fmla="*/ 390525 w 590550"/>
                <a:gd name="connsiteY214" fmla="*/ 533400 h 590550"/>
                <a:gd name="connsiteX215" fmla="*/ 514350 w 590550"/>
                <a:gd name="connsiteY215" fmla="*/ 533400 h 590550"/>
                <a:gd name="connsiteX216" fmla="*/ 514350 w 590550"/>
                <a:gd name="connsiteY216" fmla="*/ 571500 h 590550"/>
                <a:gd name="connsiteX217" fmla="*/ 590550 w 590550"/>
                <a:gd name="connsiteY217" fmla="*/ 571500 h 590550"/>
                <a:gd name="connsiteX218" fmla="*/ 590550 w 590550"/>
                <a:gd name="connsiteY218" fmla="*/ 590550 h 590550"/>
                <a:gd name="connsiteX219" fmla="*/ 0 w 590550"/>
                <a:gd name="connsiteY219" fmla="*/ 590550 h 590550"/>
                <a:gd name="connsiteX220" fmla="*/ 0 w 590550"/>
                <a:gd name="connsiteY220" fmla="*/ 581025 h 590550"/>
                <a:gd name="connsiteX221" fmla="*/ 88944 w 590550"/>
                <a:gd name="connsiteY221" fmla="*/ 438150 h 590550"/>
                <a:gd name="connsiteX222" fmla="*/ 0 w 590550"/>
                <a:gd name="connsiteY222" fmla="*/ 295275 h 590550"/>
                <a:gd name="connsiteX223" fmla="*/ 88944 w 590550"/>
                <a:gd name="connsiteY223" fmla="*/ 152400 h 590550"/>
                <a:gd name="connsiteX224" fmla="*/ 0 w 590550"/>
                <a:gd name="connsiteY224" fmla="*/ 9525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</a:cxnLst>
              <a:rect l="l" t="t" r="r" b="b"/>
              <a:pathLst>
                <a:path w="590550" h="590550">
                  <a:moveTo>
                    <a:pt x="22145" y="552450"/>
                  </a:moveTo>
                  <a:cubicBezTo>
                    <a:pt x="20802" y="558489"/>
                    <a:pt x="19812" y="564794"/>
                    <a:pt x="19364" y="571500"/>
                  </a:cubicBezTo>
                  <a:lnTo>
                    <a:pt x="190100" y="571500"/>
                  </a:lnTo>
                  <a:cubicBezTo>
                    <a:pt x="189643" y="564804"/>
                    <a:pt x="188700" y="558479"/>
                    <a:pt x="187357" y="552450"/>
                  </a:cubicBezTo>
                  <a:close/>
                  <a:moveTo>
                    <a:pt x="200025" y="514350"/>
                  </a:moveTo>
                  <a:cubicBezTo>
                    <a:pt x="197996" y="514350"/>
                    <a:pt x="196110" y="515045"/>
                    <a:pt x="194529" y="516169"/>
                  </a:cubicBezTo>
                  <a:cubicBezTo>
                    <a:pt x="197272" y="521560"/>
                    <a:pt x="199701" y="527189"/>
                    <a:pt x="201758" y="533114"/>
                  </a:cubicBezTo>
                  <a:cubicBezTo>
                    <a:pt x="205940" y="532181"/>
                    <a:pt x="209550" y="528475"/>
                    <a:pt x="209550" y="523875"/>
                  </a:cubicBezTo>
                  <a:cubicBezTo>
                    <a:pt x="209550" y="518617"/>
                    <a:pt x="205273" y="514350"/>
                    <a:pt x="200025" y="514350"/>
                  </a:cubicBezTo>
                  <a:close/>
                  <a:moveTo>
                    <a:pt x="37976" y="514350"/>
                  </a:moveTo>
                  <a:cubicBezTo>
                    <a:pt x="34166" y="520331"/>
                    <a:pt x="30880" y="526675"/>
                    <a:pt x="28118" y="533400"/>
                  </a:cubicBezTo>
                  <a:lnTo>
                    <a:pt x="181403" y="533400"/>
                  </a:lnTo>
                  <a:cubicBezTo>
                    <a:pt x="178632" y="526666"/>
                    <a:pt x="175298" y="520341"/>
                    <a:pt x="171478" y="514350"/>
                  </a:cubicBezTo>
                  <a:close/>
                  <a:moveTo>
                    <a:pt x="104775" y="450066"/>
                  </a:moveTo>
                  <a:cubicBezTo>
                    <a:pt x="85696" y="464420"/>
                    <a:pt x="67389" y="478717"/>
                    <a:pt x="52587" y="495300"/>
                  </a:cubicBezTo>
                  <a:lnTo>
                    <a:pt x="156991" y="495300"/>
                  </a:lnTo>
                  <a:cubicBezTo>
                    <a:pt x="142189" y="478717"/>
                    <a:pt x="123853" y="464420"/>
                    <a:pt x="104775" y="450066"/>
                  </a:cubicBezTo>
                  <a:close/>
                  <a:moveTo>
                    <a:pt x="257175" y="400050"/>
                  </a:moveTo>
                  <a:cubicBezTo>
                    <a:pt x="241420" y="400050"/>
                    <a:pt x="228600" y="412870"/>
                    <a:pt x="228600" y="428625"/>
                  </a:cubicBezTo>
                  <a:cubicBezTo>
                    <a:pt x="228600" y="444379"/>
                    <a:pt x="241420" y="457200"/>
                    <a:pt x="257175" y="457200"/>
                  </a:cubicBezTo>
                  <a:cubicBezTo>
                    <a:pt x="272929" y="457200"/>
                    <a:pt x="285750" y="444379"/>
                    <a:pt x="285750" y="428625"/>
                  </a:cubicBezTo>
                  <a:cubicBezTo>
                    <a:pt x="285750" y="412870"/>
                    <a:pt x="272929" y="400050"/>
                    <a:pt x="257175" y="400050"/>
                  </a:cubicBezTo>
                  <a:close/>
                  <a:moveTo>
                    <a:pt x="52559" y="381000"/>
                  </a:moveTo>
                  <a:cubicBezTo>
                    <a:pt x="67361" y="397583"/>
                    <a:pt x="85696" y="411880"/>
                    <a:pt x="104765" y="426234"/>
                  </a:cubicBezTo>
                  <a:cubicBezTo>
                    <a:pt x="123844" y="411880"/>
                    <a:pt x="142179" y="397583"/>
                    <a:pt x="156981" y="381000"/>
                  </a:cubicBezTo>
                  <a:close/>
                  <a:moveTo>
                    <a:pt x="28146" y="342900"/>
                  </a:moveTo>
                  <a:cubicBezTo>
                    <a:pt x="30918" y="349634"/>
                    <a:pt x="34252" y="355959"/>
                    <a:pt x="38071" y="361950"/>
                  </a:cubicBezTo>
                  <a:lnTo>
                    <a:pt x="171469" y="361950"/>
                  </a:lnTo>
                  <a:cubicBezTo>
                    <a:pt x="175298" y="355959"/>
                    <a:pt x="178632" y="349634"/>
                    <a:pt x="181403" y="342900"/>
                  </a:cubicBezTo>
                  <a:close/>
                  <a:moveTo>
                    <a:pt x="314325" y="323850"/>
                  </a:moveTo>
                  <a:cubicBezTo>
                    <a:pt x="309077" y="323850"/>
                    <a:pt x="304800" y="328117"/>
                    <a:pt x="304800" y="333375"/>
                  </a:cubicBezTo>
                  <a:cubicBezTo>
                    <a:pt x="304800" y="338633"/>
                    <a:pt x="309077" y="342900"/>
                    <a:pt x="314325" y="342900"/>
                  </a:cubicBezTo>
                  <a:cubicBezTo>
                    <a:pt x="319573" y="342900"/>
                    <a:pt x="323850" y="338633"/>
                    <a:pt x="323850" y="333375"/>
                  </a:cubicBezTo>
                  <a:cubicBezTo>
                    <a:pt x="323850" y="328117"/>
                    <a:pt x="319573" y="323850"/>
                    <a:pt x="314325" y="323850"/>
                  </a:cubicBezTo>
                  <a:close/>
                  <a:moveTo>
                    <a:pt x="19450" y="304800"/>
                  </a:moveTo>
                  <a:cubicBezTo>
                    <a:pt x="19907" y="311496"/>
                    <a:pt x="20850" y="317820"/>
                    <a:pt x="22193" y="323850"/>
                  </a:cubicBezTo>
                  <a:lnTo>
                    <a:pt x="187357" y="323850"/>
                  </a:lnTo>
                  <a:cubicBezTo>
                    <a:pt x="188700" y="317820"/>
                    <a:pt x="189652" y="311496"/>
                    <a:pt x="190100" y="304800"/>
                  </a:cubicBezTo>
                  <a:close/>
                  <a:moveTo>
                    <a:pt x="444912" y="270205"/>
                  </a:moveTo>
                  <a:lnTo>
                    <a:pt x="450351" y="278368"/>
                  </a:lnTo>
                  <a:cubicBezTo>
                    <a:pt x="454828" y="285083"/>
                    <a:pt x="457200" y="292893"/>
                    <a:pt x="457200" y="300971"/>
                  </a:cubicBezTo>
                  <a:cubicBezTo>
                    <a:pt x="457200" y="308057"/>
                    <a:pt x="455342" y="315048"/>
                    <a:pt x="451837" y="321192"/>
                  </a:cubicBezTo>
                  <a:lnTo>
                    <a:pt x="425377" y="367493"/>
                  </a:lnTo>
                  <a:cubicBezTo>
                    <a:pt x="421271" y="374656"/>
                    <a:pt x="419100" y="382838"/>
                    <a:pt x="419100" y="391115"/>
                  </a:cubicBezTo>
                  <a:lnTo>
                    <a:pt x="419100" y="409575"/>
                  </a:lnTo>
                  <a:lnTo>
                    <a:pt x="438150" y="409575"/>
                  </a:lnTo>
                  <a:lnTo>
                    <a:pt x="438150" y="391125"/>
                  </a:lnTo>
                  <a:cubicBezTo>
                    <a:pt x="438150" y="386153"/>
                    <a:pt x="439455" y="381247"/>
                    <a:pt x="441912" y="376932"/>
                  </a:cubicBezTo>
                  <a:lnTo>
                    <a:pt x="468373" y="330631"/>
                  </a:lnTo>
                  <a:cubicBezTo>
                    <a:pt x="469649" y="328393"/>
                    <a:pt x="470782" y="326069"/>
                    <a:pt x="471754" y="323697"/>
                  </a:cubicBezTo>
                  <a:lnTo>
                    <a:pt x="516398" y="375789"/>
                  </a:lnTo>
                  <a:cubicBezTo>
                    <a:pt x="520617" y="380723"/>
                    <a:pt x="525885" y="384457"/>
                    <a:pt x="531695" y="386972"/>
                  </a:cubicBezTo>
                  <a:lnTo>
                    <a:pt x="501967" y="466258"/>
                  </a:lnTo>
                  <a:cubicBezTo>
                    <a:pt x="497548" y="478059"/>
                    <a:pt x="495300" y="490442"/>
                    <a:pt x="495300" y="503043"/>
                  </a:cubicBezTo>
                  <a:lnTo>
                    <a:pt x="495300" y="514350"/>
                  </a:lnTo>
                  <a:lnTo>
                    <a:pt x="388439" y="514350"/>
                  </a:lnTo>
                  <a:lnTo>
                    <a:pt x="363769" y="415671"/>
                  </a:lnTo>
                  <a:cubicBezTo>
                    <a:pt x="362559" y="410841"/>
                    <a:pt x="361950" y="405879"/>
                    <a:pt x="361950" y="400916"/>
                  </a:cubicBezTo>
                  <a:cubicBezTo>
                    <a:pt x="361950" y="389648"/>
                    <a:pt x="365074" y="378628"/>
                    <a:pt x="370960" y="369036"/>
                  </a:cubicBezTo>
                  <a:lnTo>
                    <a:pt x="431625" y="270452"/>
                  </a:lnTo>
                  <a:cubicBezTo>
                    <a:pt x="434454" y="265890"/>
                    <a:pt x="441950" y="265766"/>
                    <a:pt x="444912" y="270205"/>
                  </a:cubicBezTo>
                  <a:close/>
                  <a:moveTo>
                    <a:pt x="22193" y="266700"/>
                  </a:moveTo>
                  <a:cubicBezTo>
                    <a:pt x="20850" y="272729"/>
                    <a:pt x="19897" y="279054"/>
                    <a:pt x="19450" y="285750"/>
                  </a:cubicBezTo>
                  <a:lnTo>
                    <a:pt x="190100" y="285750"/>
                  </a:lnTo>
                  <a:cubicBezTo>
                    <a:pt x="189643" y="279054"/>
                    <a:pt x="188700" y="272729"/>
                    <a:pt x="187357" y="266700"/>
                  </a:cubicBezTo>
                  <a:close/>
                  <a:moveTo>
                    <a:pt x="489719" y="228600"/>
                  </a:moveTo>
                  <a:lnTo>
                    <a:pt x="507035" y="228600"/>
                  </a:lnTo>
                  <a:cubicBezTo>
                    <a:pt x="518856" y="228600"/>
                    <a:pt x="529590" y="236048"/>
                    <a:pt x="533743" y="247135"/>
                  </a:cubicBezTo>
                  <a:lnTo>
                    <a:pt x="546364" y="280778"/>
                  </a:lnTo>
                  <a:cubicBezTo>
                    <a:pt x="547183" y="282959"/>
                    <a:pt x="547859" y="285169"/>
                    <a:pt x="548517" y="287388"/>
                  </a:cubicBezTo>
                  <a:close/>
                  <a:moveTo>
                    <a:pt x="361464" y="228600"/>
                  </a:moveTo>
                  <a:lnTo>
                    <a:pt x="390229" y="228600"/>
                  </a:lnTo>
                  <a:lnTo>
                    <a:pt x="416452" y="259194"/>
                  </a:lnTo>
                  <a:cubicBezTo>
                    <a:pt x="416137" y="259642"/>
                    <a:pt x="415709" y="259994"/>
                    <a:pt x="415414" y="260470"/>
                  </a:cubicBezTo>
                  <a:lnTo>
                    <a:pt x="402002" y="282254"/>
                  </a:lnTo>
                  <a:lnTo>
                    <a:pt x="354311" y="264376"/>
                  </a:lnTo>
                  <a:cubicBezTo>
                    <a:pt x="347481" y="261813"/>
                    <a:pt x="342900" y="255203"/>
                    <a:pt x="342900" y="247307"/>
                  </a:cubicBezTo>
                  <a:cubicBezTo>
                    <a:pt x="342900" y="236991"/>
                    <a:pt x="351225" y="228600"/>
                    <a:pt x="361464" y="228600"/>
                  </a:cubicBezTo>
                  <a:close/>
                  <a:moveTo>
                    <a:pt x="38081" y="228600"/>
                  </a:moveTo>
                  <a:cubicBezTo>
                    <a:pt x="34252" y="234591"/>
                    <a:pt x="30918" y="240916"/>
                    <a:pt x="28146" y="247650"/>
                  </a:cubicBezTo>
                  <a:lnTo>
                    <a:pt x="181403" y="247650"/>
                  </a:lnTo>
                  <a:cubicBezTo>
                    <a:pt x="178632" y="240916"/>
                    <a:pt x="175298" y="234591"/>
                    <a:pt x="171478" y="228600"/>
                  </a:cubicBezTo>
                  <a:close/>
                  <a:moveTo>
                    <a:pt x="104775" y="164316"/>
                  </a:moveTo>
                  <a:cubicBezTo>
                    <a:pt x="85696" y="178670"/>
                    <a:pt x="67361" y="192967"/>
                    <a:pt x="52559" y="209550"/>
                  </a:cubicBezTo>
                  <a:lnTo>
                    <a:pt x="156991" y="209550"/>
                  </a:lnTo>
                  <a:cubicBezTo>
                    <a:pt x="142189" y="192967"/>
                    <a:pt x="123853" y="178670"/>
                    <a:pt x="104775" y="164316"/>
                  </a:cubicBezTo>
                  <a:close/>
                  <a:moveTo>
                    <a:pt x="247650" y="152400"/>
                  </a:moveTo>
                  <a:lnTo>
                    <a:pt x="285750" y="152400"/>
                  </a:lnTo>
                  <a:lnTo>
                    <a:pt x="285750" y="171450"/>
                  </a:lnTo>
                  <a:lnTo>
                    <a:pt x="247650" y="171450"/>
                  </a:lnTo>
                  <a:close/>
                  <a:moveTo>
                    <a:pt x="561975" y="76200"/>
                  </a:moveTo>
                  <a:cubicBezTo>
                    <a:pt x="556726" y="76200"/>
                    <a:pt x="552450" y="80476"/>
                    <a:pt x="552450" y="85725"/>
                  </a:cubicBezTo>
                  <a:cubicBezTo>
                    <a:pt x="552450" y="90973"/>
                    <a:pt x="556726" y="95250"/>
                    <a:pt x="561975" y="95250"/>
                  </a:cubicBezTo>
                  <a:cubicBezTo>
                    <a:pt x="567223" y="95250"/>
                    <a:pt x="571500" y="90973"/>
                    <a:pt x="571500" y="85725"/>
                  </a:cubicBezTo>
                  <a:cubicBezTo>
                    <a:pt x="571500" y="80476"/>
                    <a:pt x="567223" y="76200"/>
                    <a:pt x="561975" y="76200"/>
                  </a:cubicBezTo>
                  <a:close/>
                  <a:moveTo>
                    <a:pt x="247650" y="38100"/>
                  </a:moveTo>
                  <a:lnTo>
                    <a:pt x="342900" y="38100"/>
                  </a:lnTo>
                  <a:lnTo>
                    <a:pt x="342900" y="92268"/>
                  </a:lnTo>
                  <a:cubicBezTo>
                    <a:pt x="342900" y="109842"/>
                    <a:pt x="341166" y="127492"/>
                    <a:pt x="337747" y="144732"/>
                  </a:cubicBezTo>
                  <a:cubicBezTo>
                    <a:pt x="337270" y="147266"/>
                    <a:pt x="336528" y="149847"/>
                    <a:pt x="335956" y="152400"/>
                  </a:cubicBezTo>
                  <a:lnTo>
                    <a:pt x="382629" y="152400"/>
                  </a:lnTo>
                  <a:cubicBezTo>
                    <a:pt x="385172" y="152400"/>
                    <a:pt x="387572" y="153390"/>
                    <a:pt x="389372" y="155191"/>
                  </a:cubicBezTo>
                  <a:lnTo>
                    <a:pt x="563680" y="329498"/>
                  </a:lnTo>
                  <a:cubicBezTo>
                    <a:pt x="568718" y="334546"/>
                    <a:pt x="571500" y="341252"/>
                    <a:pt x="571500" y="348377"/>
                  </a:cubicBezTo>
                  <a:cubicBezTo>
                    <a:pt x="571500" y="361112"/>
                    <a:pt x="561137" y="371475"/>
                    <a:pt x="548402" y="371475"/>
                  </a:cubicBezTo>
                  <a:cubicBezTo>
                    <a:pt x="541648" y="371475"/>
                    <a:pt x="535257" y="368532"/>
                    <a:pt x="530857" y="363407"/>
                  </a:cubicBezTo>
                  <a:lnTo>
                    <a:pt x="476135" y="299561"/>
                  </a:lnTo>
                  <a:cubicBezTo>
                    <a:pt x="475869" y="288217"/>
                    <a:pt x="472506" y="277253"/>
                    <a:pt x="466201" y="267805"/>
                  </a:cubicBezTo>
                  <a:lnTo>
                    <a:pt x="460762" y="259642"/>
                  </a:lnTo>
                  <a:cubicBezTo>
                    <a:pt x="455752" y="252136"/>
                    <a:pt x="447370" y="247650"/>
                    <a:pt x="438350" y="247650"/>
                  </a:cubicBezTo>
                  <a:cubicBezTo>
                    <a:pt x="436302" y="247650"/>
                    <a:pt x="434292" y="247974"/>
                    <a:pt x="432311" y="248440"/>
                  </a:cubicBezTo>
                  <a:lnTo>
                    <a:pt x="366322" y="171450"/>
                  </a:lnTo>
                  <a:lnTo>
                    <a:pt x="330870" y="171450"/>
                  </a:lnTo>
                  <a:cubicBezTo>
                    <a:pt x="329546" y="175736"/>
                    <a:pt x="328288" y="180022"/>
                    <a:pt x="326717" y="184280"/>
                  </a:cubicBezTo>
                  <a:cubicBezTo>
                    <a:pt x="313363" y="221085"/>
                    <a:pt x="291636" y="255232"/>
                    <a:pt x="263909" y="282959"/>
                  </a:cubicBezTo>
                  <a:lnTo>
                    <a:pt x="250441" y="269491"/>
                  </a:lnTo>
                  <a:cubicBezTo>
                    <a:pt x="262814" y="257118"/>
                    <a:pt x="273863" y="243344"/>
                    <a:pt x="283416" y="228600"/>
                  </a:cubicBezTo>
                  <a:lnTo>
                    <a:pt x="247650" y="228600"/>
                  </a:lnTo>
                  <a:lnTo>
                    <a:pt x="247650" y="209550"/>
                  </a:lnTo>
                  <a:lnTo>
                    <a:pt x="294579" y="209550"/>
                  </a:lnTo>
                  <a:cubicBezTo>
                    <a:pt x="300037" y="199263"/>
                    <a:pt x="304866" y="188642"/>
                    <a:pt x="308829" y="177727"/>
                  </a:cubicBezTo>
                  <a:cubicBezTo>
                    <a:pt x="309600" y="175641"/>
                    <a:pt x="310162" y="173545"/>
                    <a:pt x="310867" y="171450"/>
                  </a:cubicBezTo>
                  <a:lnTo>
                    <a:pt x="304800" y="171450"/>
                  </a:lnTo>
                  <a:lnTo>
                    <a:pt x="304800" y="152400"/>
                  </a:lnTo>
                  <a:lnTo>
                    <a:pt x="316411" y="152400"/>
                  </a:lnTo>
                  <a:cubicBezTo>
                    <a:pt x="317325" y="148637"/>
                    <a:pt x="318335" y="144865"/>
                    <a:pt x="319040" y="141122"/>
                  </a:cubicBezTo>
                  <a:cubicBezTo>
                    <a:pt x="320802" y="132254"/>
                    <a:pt x="322040" y="123291"/>
                    <a:pt x="322831" y="114300"/>
                  </a:cubicBezTo>
                  <a:lnTo>
                    <a:pt x="247650" y="114300"/>
                  </a:lnTo>
                  <a:lnTo>
                    <a:pt x="247650" y="95250"/>
                  </a:lnTo>
                  <a:lnTo>
                    <a:pt x="323774" y="95250"/>
                  </a:lnTo>
                  <a:cubicBezTo>
                    <a:pt x="323793" y="94259"/>
                    <a:pt x="323850" y="93259"/>
                    <a:pt x="323850" y="92268"/>
                  </a:cubicBezTo>
                  <a:lnTo>
                    <a:pt x="323850" y="57150"/>
                  </a:lnTo>
                  <a:lnTo>
                    <a:pt x="247650" y="57150"/>
                  </a:lnTo>
                  <a:close/>
                  <a:moveTo>
                    <a:pt x="390525" y="19050"/>
                  </a:moveTo>
                  <a:cubicBezTo>
                    <a:pt x="385276" y="19050"/>
                    <a:pt x="381000" y="23326"/>
                    <a:pt x="381000" y="28575"/>
                  </a:cubicBezTo>
                  <a:cubicBezTo>
                    <a:pt x="381000" y="33823"/>
                    <a:pt x="385276" y="38100"/>
                    <a:pt x="390525" y="38100"/>
                  </a:cubicBezTo>
                  <a:cubicBezTo>
                    <a:pt x="395773" y="38100"/>
                    <a:pt x="400050" y="33823"/>
                    <a:pt x="400050" y="28575"/>
                  </a:cubicBezTo>
                  <a:cubicBezTo>
                    <a:pt x="400050" y="23326"/>
                    <a:pt x="395773" y="19050"/>
                    <a:pt x="390525" y="19050"/>
                  </a:cubicBezTo>
                  <a:close/>
                  <a:moveTo>
                    <a:pt x="390525" y="0"/>
                  </a:moveTo>
                  <a:cubicBezTo>
                    <a:pt x="406279" y="0"/>
                    <a:pt x="419100" y="12820"/>
                    <a:pt x="419100" y="28575"/>
                  </a:cubicBezTo>
                  <a:cubicBezTo>
                    <a:pt x="419100" y="31537"/>
                    <a:pt x="418519" y="34347"/>
                    <a:pt x="417681" y="37033"/>
                  </a:cubicBezTo>
                  <a:lnTo>
                    <a:pt x="435283" y="50235"/>
                  </a:lnTo>
                  <a:cubicBezTo>
                    <a:pt x="443693" y="42777"/>
                    <a:pt x="454628" y="38100"/>
                    <a:pt x="466725" y="38100"/>
                  </a:cubicBezTo>
                  <a:cubicBezTo>
                    <a:pt x="476412" y="38100"/>
                    <a:pt x="485413" y="41043"/>
                    <a:pt x="492947" y="46034"/>
                  </a:cubicBezTo>
                  <a:lnTo>
                    <a:pt x="517141" y="21841"/>
                  </a:lnTo>
                  <a:lnTo>
                    <a:pt x="530609" y="35309"/>
                  </a:lnTo>
                  <a:lnTo>
                    <a:pt x="506415" y="59502"/>
                  </a:lnTo>
                  <a:cubicBezTo>
                    <a:pt x="509730" y="64494"/>
                    <a:pt x="512149" y="70132"/>
                    <a:pt x="513388" y="76200"/>
                  </a:cubicBezTo>
                  <a:lnTo>
                    <a:pt x="535152" y="76200"/>
                  </a:lnTo>
                  <a:cubicBezTo>
                    <a:pt x="539096" y="65141"/>
                    <a:pt x="549573" y="57150"/>
                    <a:pt x="561975" y="57150"/>
                  </a:cubicBezTo>
                  <a:cubicBezTo>
                    <a:pt x="577729" y="57150"/>
                    <a:pt x="590550" y="69970"/>
                    <a:pt x="590550" y="85725"/>
                  </a:cubicBezTo>
                  <a:cubicBezTo>
                    <a:pt x="590550" y="101479"/>
                    <a:pt x="577729" y="114300"/>
                    <a:pt x="561975" y="114300"/>
                  </a:cubicBezTo>
                  <a:cubicBezTo>
                    <a:pt x="549573" y="114300"/>
                    <a:pt x="539096" y="106308"/>
                    <a:pt x="535152" y="95250"/>
                  </a:cubicBezTo>
                  <a:lnTo>
                    <a:pt x="513388" y="95250"/>
                  </a:lnTo>
                  <a:cubicBezTo>
                    <a:pt x="512149" y="101317"/>
                    <a:pt x="509730" y="106956"/>
                    <a:pt x="506415" y="111947"/>
                  </a:cubicBezTo>
                  <a:lnTo>
                    <a:pt x="530609" y="136141"/>
                  </a:lnTo>
                  <a:lnTo>
                    <a:pt x="517141" y="149609"/>
                  </a:lnTo>
                  <a:lnTo>
                    <a:pt x="492947" y="125415"/>
                  </a:lnTo>
                  <a:cubicBezTo>
                    <a:pt x="485413" y="130407"/>
                    <a:pt x="476412" y="133350"/>
                    <a:pt x="466725" y="133350"/>
                  </a:cubicBezTo>
                  <a:cubicBezTo>
                    <a:pt x="457038" y="133350"/>
                    <a:pt x="448037" y="130407"/>
                    <a:pt x="440502" y="125415"/>
                  </a:cubicBezTo>
                  <a:lnTo>
                    <a:pt x="416309" y="149609"/>
                  </a:lnTo>
                  <a:lnTo>
                    <a:pt x="402841" y="136141"/>
                  </a:lnTo>
                  <a:lnTo>
                    <a:pt x="427034" y="111947"/>
                  </a:lnTo>
                  <a:cubicBezTo>
                    <a:pt x="422043" y="104413"/>
                    <a:pt x="419100" y="95412"/>
                    <a:pt x="419100" y="85725"/>
                  </a:cubicBezTo>
                  <a:cubicBezTo>
                    <a:pt x="419100" y="78448"/>
                    <a:pt x="420871" y="71618"/>
                    <a:pt x="423815" y="65437"/>
                  </a:cubicBezTo>
                  <a:lnTo>
                    <a:pt x="406346" y="52340"/>
                  </a:lnTo>
                  <a:cubicBezTo>
                    <a:pt x="401812" y="55369"/>
                    <a:pt x="396373" y="57150"/>
                    <a:pt x="390525" y="57150"/>
                  </a:cubicBezTo>
                  <a:cubicBezTo>
                    <a:pt x="374770" y="57150"/>
                    <a:pt x="361950" y="44329"/>
                    <a:pt x="361950" y="28575"/>
                  </a:cubicBezTo>
                  <a:cubicBezTo>
                    <a:pt x="361950" y="12820"/>
                    <a:pt x="374770" y="0"/>
                    <a:pt x="390525" y="0"/>
                  </a:cubicBezTo>
                  <a:close/>
                  <a:moveTo>
                    <a:pt x="0" y="0"/>
                  </a:moveTo>
                  <a:lnTo>
                    <a:pt x="114300" y="0"/>
                  </a:lnTo>
                  <a:lnTo>
                    <a:pt x="114300" y="19050"/>
                  </a:lnTo>
                  <a:lnTo>
                    <a:pt x="19364" y="19050"/>
                  </a:lnTo>
                  <a:cubicBezTo>
                    <a:pt x="19812" y="25755"/>
                    <a:pt x="20802" y="32061"/>
                    <a:pt x="22145" y="38100"/>
                  </a:cubicBezTo>
                  <a:lnTo>
                    <a:pt x="114300" y="38100"/>
                  </a:lnTo>
                  <a:lnTo>
                    <a:pt x="114300" y="57150"/>
                  </a:lnTo>
                  <a:lnTo>
                    <a:pt x="28118" y="57150"/>
                  </a:lnTo>
                  <a:cubicBezTo>
                    <a:pt x="30880" y="63874"/>
                    <a:pt x="34166" y="70218"/>
                    <a:pt x="37976" y="76200"/>
                  </a:cubicBezTo>
                  <a:lnTo>
                    <a:pt x="114300" y="76200"/>
                  </a:lnTo>
                  <a:lnTo>
                    <a:pt x="114300" y="95250"/>
                  </a:lnTo>
                  <a:lnTo>
                    <a:pt x="52587" y="95250"/>
                  </a:lnTo>
                  <a:cubicBezTo>
                    <a:pt x="68866" y="113481"/>
                    <a:pt x="89382" y="128949"/>
                    <a:pt x="110490" y="144780"/>
                  </a:cubicBezTo>
                  <a:cubicBezTo>
                    <a:pt x="159191" y="181308"/>
                    <a:pt x="209550" y="219075"/>
                    <a:pt x="209550" y="295275"/>
                  </a:cubicBezTo>
                  <a:cubicBezTo>
                    <a:pt x="209550" y="366198"/>
                    <a:pt x="165916" y="403822"/>
                    <a:pt x="120596" y="438150"/>
                  </a:cubicBezTo>
                  <a:cubicBezTo>
                    <a:pt x="144532" y="456276"/>
                    <a:pt x="167983" y="475326"/>
                    <a:pt x="184794" y="499710"/>
                  </a:cubicBezTo>
                  <a:cubicBezTo>
                    <a:pt x="189271" y="496890"/>
                    <a:pt x="194510" y="495300"/>
                    <a:pt x="200025" y="495300"/>
                  </a:cubicBezTo>
                  <a:cubicBezTo>
                    <a:pt x="201463" y="495300"/>
                    <a:pt x="202854" y="495519"/>
                    <a:pt x="204235" y="495728"/>
                  </a:cubicBezTo>
                  <a:lnTo>
                    <a:pt x="224514" y="463115"/>
                  </a:lnTo>
                  <a:cubicBezTo>
                    <a:pt x="215350" y="454428"/>
                    <a:pt x="209550" y="442217"/>
                    <a:pt x="209550" y="428625"/>
                  </a:cubicBezTo>
                  <a:cubicBezTo>
                    <a:pt x="209550" y="418938"/>
                    <a:pt x="212493" y="409937"/>
                    <a:pt x="217484" y="402402"/>
                  </a:cubicBezTo>
                  <a:lnTo>
                    <a:pt x="202816" y="387734"/>
                  </a:lnTo>
                  <a:lnTo>
                    <a:pt x="216284" y="374266"/>
                  </a:lnTo>
                  <a:lnTo>
                    <a:pt x="230952" y="388934"/>
                  </a:lnTo>
                  <a:cubicBezTo>
                    <a:pt x="238487" y="383943"/>
                    <a:pt x="247488" y="381000"/>
                    <a:pt x="257175" y="381000"/>
                  </a:cubicBezTo>
                  <a:cubicBezTo>
                    <a:pt x="262985" y="381000"/>
                    <a:pt x="268481" y="382200"/>
                    <a:pt x="273643" y="384105"/>
                  </a:cubicBezTo>
                  <a:lnTo>
                    <a:pt x="293275" y="352530"/>
                  </a:lnTo>
                  <a:cubicBezTo>
                    <a:pt x="288645" y="347453"/>
                    <a:pt x="285750" y="340766"/>
                    <a:pt x="285750" y="333375"/>
                  </a:cubicBezTo>
                  <a:cubicBezTo>
                    <a:pt x="285750" y="317620"/>
                    <a:pt x="298570" y="304800"/>
                    <a:pt x="314325" y="304800"/>
                  </a:cubicBezTo>
                  <a:cubicBezTo>
                    <a:pt x="330079" y="304800"/>
                    <a:pt x="342900" y="317620"/>
                    <a:pt x="342900" y="333375"/>
                  </a:cubicBezTo>
                  <a:cubicBezTo>
                    <a:pt x="342900" y="349129"/>
                    <a:pt x="330079" y="361950"/>
                    <a:pt x="314325" y="361950"/>
                  </a:cubicBezTo>
                  <a:cubicBezTo>
                    <a:pt x="312886" y="361950"/>
                    <a:pt x="311496" y="361731"/>
                    <a:pt x="310115" y="361521"/>
                  </a:cubicBezTo>
                  <a:lnTo>
                    <a:pt x="289836" y="394135"/>
                  </a:lnTo>
                  <a:cubicBezTo>
                    <a:pt x="298999" y="402822"/>
                    <a:pt x="304800" y="415033"/>
                    <a:pt x="304800" y="428625"/>
                  </a:cubicBezTo>
                  <a:cubicBezTo>
                    <a:pt x="304800" y="438312"/>
                    <a:pt x="301857" y="447313"/>
                    <a:pt x="296865" y="454847"/>
                  </a:cubicBezTo>
                  <a:lnTo>
                    <a:pt x="330584" y="488566"/>
                  </a:lnTo>
                  <a:lnTo>
                    <a:pt x="317116" y="502034"/>
                  </a:lnTo>
                  <a:lnTo>
                    <a:pt x="283397" y="468315"/>
                  </a:lnTo>
                  <a:cubicBezTo>
                    <a:pt x="275863" y="473307"/>
                    <a:pt x="266862" y="476250"/>
                    <a:pt x="257175" y="476250"/>
                  </a:cubicBezTo>
                  <a:cubicBezTo>
                    <a:pt x="251365" y="476250"/>
                    <a:pt x="245869" y="475050"/>
                    <a:pt x="240706" y="473145"/>
                  </a:cubicBezTo>
                  <a:lnTo>
                    <a:pt x="221075" y="504720"/>
                  </a:lnTo>
                  <a:cubicBezTo>
                    <a:pt x="225704" y="509797"/>
                    <a:pt x="228600" y="516483"/>
                    <a:pt x="228600" y="523875"/>
                  </a:cubicBezTo>
                  <a:cubicBezTo>
                    <a:pt x="228600" y="537315"/>
                    <a:pt x="219237" y="548545"/>
                    <a:pt x="206711" y="551573"/>
                  </a:cubicBezTo>
                  <a:cubicBezTo>
                    <a:pt x="207940" y="557898"/>
                    <a:pt x="208750" y="564547"/>
                    <a:pt x="209150" y="571500"/>
                  </a:cubicBezTo>
                  <a:lnTo>
                    <a:pt x="390525" y="571500"/>
                  </a:lnTo>
                  <a:lnTo>
                    <a:pt x="390525" y="533400"/>
                  </a:lnTo>
                  <a:lnTo>
                    <a:pt x="514350" y="533400"/>
                  </a:lnTo>
                  <a:lnTo>
                    <a:pt x="514350" y="571500"/>
                  </a:lnTo>
                  <a:lnTo>
                    <a:pt x="590550" y="571500"/>
                  </a:lnTo>
                  <a:lnTo>
                    <a:pt x="590550" y="590550"/>
                  </a:lnTo>
                  <a:lnTo>
                    <a:pt x="0" y="590550"/>
                  </a:lnTo>
                  <a:lnTo>
                    <a:pt x="0" y="581025"/>
                  </a:lnTo>
                  <a:cubicBezTo>
                    <a:pt x="0" y="510102"/>
                    <a:pt x="43634" y="472478"/>
                    <a:pt x="88944" y="438150"/>
                  </a:cubicBezTo>
                  <a:cubicBezTo>
                    <a:pt x="43634" y="403822"/>
                    <a:pt x="0" y="366198"/>
                    <a:pt x="0" y="295275"/>
                  </a:cubicBezTo>
                  <a:cubicBezTo>
                    <a:pt x="0" y="224352"/>
                    <a:pt x="43634" y="186718"/>
                    <a:pt x="88944" y="152400"/>
                  </a:cubicBezTo>
                  <a:cubicBezTo>
                    <a:pt x="43634" y="118081"/>
                    <a:pt x="0" y="80448"/>
                    <a:pt x="0" y="9525"/>
                  </a:cubicBezTo>
                  <a:close/>
                </a:path>
              </a:pathLst>
            </a:custGeom>
            <a:solidFill>
              <a:schemeClr val="bg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</p:grpSp>
    </p:spTree>
    <p:extLst>
      <p:ext uri="{BB962C8B-B14F-4D97-AF65-F5344CB8AC3E}">
        <p14:creationId xmlns:p14="http://schemas.microsoft.com/office/powerpoint/2010/main" val="13319404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4A79E1-868B-FAAD-8175-2045372E7D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200" dirty="0"/>
              <a:t>Key Facts and Statistics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0A1948B-1E69-47EF-3B24-F2EB00B8EC0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EF0523-F6D6-FBFD-1A3B-8D5B83B8C81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5</a:t>
            </a:fld>
            <a:endParaRPr lang="en-IN" dirty="0"/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5DCA49D4-5D1D-4F01-A6C1-41E22DAAED73}"/>
              </a:ext>
            </a:extLst>
          </p:cNvPr>
          <p:cNvSpPr/>
          <p:nvPr/>
        </p:nvSpPr>
        <p:spPr>
          <a:xfrm>
            <a:off x="6073141" y="1059918"/>
            <a:ext cx="45719" cy="4883684"/>
          </a:xfrm>
          <a:prstGeom prst="rect">
            <a:avLst/>
          </a:prstGeom>
          <a:solidFill>
            <a:schemeClr val="bg2">
              <a:lumMod val="85000"/>
              <a:alpha val="5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latin typeface="Century Gothic" panose="020B0502020202020204" pitchFamily="34" charset="0"/>
            </a:endParaRPr>
          </a:p>
        </p:txBody>
      </p:sp>
      <p:grpSp>
        <p:nvGrpSpPr>
          <p:cNvPr id="118" name="Group 117">
            <a:extLst>
              <a:ext uri="{FF2B5EF4-FFF2-40B4-BE49-F238E27FC236}">
                <a16:creationId xmlns:a16="http://schemas.microsoft.com/office/drawing/2014/main" id="{4D17C899-62CE-484C-A430-755CD0343960}"/>
              </a:ext>
            </a:extLst>
          </p:cNvPr>
          <p:cNvGrpSpPr/>
          <p:nvPr/>
        </p:nvGrpSpPr>
        <p:grpSpPr>
          <a:xfrm>
            <a:off x="640089" y="1422014"/>
            <a:ext cx="4820939" cy="4553110"/>
            <a:chOff x="640089" y="1482701"/>
            <a:chExt cx="4820939" cy="4553110"/>
          </a:xfrm>
        </p:grpSpPr>
        <p:graphicFrame>
          <p:nvGraphicFramePr>
            <p:cNvPr id="61" name="Chart 60">
              <a:extLst>
                <a:ext uri="{FF2B5EF4-FFF2-40B4-BE49-F238E27FC236}">
                  <a16:creationId xmlns:a16="http://schemas.microsoft.com/office/drawing/2014/main" id="{F50A90D5-EE6F-48BA-BBF1-89D5144A0B09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1051737478"/>
                </p:ext>
              </p:extLst>
            </p:nvPr>
          </p:nvGraphicFramePr>
          <p:xfrm>
            <a:off x="664043" y="3587057"/>
            <a:ext cx="4773031" cy="244875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grpSp>
          <p:nvGrpSpPr>
            <p:cNvPr id="96" name="Group 95">
              <a:extLst>
                <a:ext uri="{FF2B5EF4-FFF2-40B4-BE49-F238E27FC236}">
                  <a16:creationId xmlns:a16="http://schemas.microsoft.com/office/drawing/2014/main" id="{E57CF0DF-79A5-4D67-B596-08F4FBBAC90E}"/>
                </a:ext>
              </a:extLst>
            </p:cNvPr>
            <p:cNvGrpSpPr/>
            <p:nvPr/>
          </p:nvGrpSpPr>
          <p:grpSpPr>
            <a:xfrm>
              <a:off x="640089" y="1482701"/>
              <a:ext cx="4820939" cy="1057195"/>
              <a:chOff x="392176" y="1509310"/>
              <a:chExt cx="4820939" cy="1057195"/>
            </a:xfrm>
          </p:grpSpPr>
          <p:grpSp>
            <p:nvGrpSpPr>
              <p:cNvPr id="79" name="Group 78">
                <a:extLst>
                  <a:ext uri="{FF2B5EF4-FFF2-40B4-BE49-F238E27FC236}">
                    <a16:creationId xmlns:a16="http://schemas.microsoft.com/office/drawing/2014/main" id="{588F346F-B271-45AF-A57F-A76CE11C7F7A}"/>
                  </a:ext>
                </a:extLst>
              </p:cNvPr>
              <p:cNvGrpSpPr/>
              <p:nvPr/>
            </p:nvGrpSpPr>
            <p:grpSpPr>
              <a:xfrm>
                <a:off x="392176" y="1509310"/>
                <a:ext cx="2191098" cy="1057195"/>
                <a:chOff x="646991" y="5173852"/>
                <a:chExt cx="2191098" cy="1057195"/>
              </a:xfrm>
              <a:noFill/>
            </p:grpSpPr>
            <p:sp>
              <p:nvSpPr>
                <p:cNvPr id="81" name="TextBox 80">
                  <a:extLst>
                    <a:ext uri="{FF2B5EF4-FFF2-40B4-BE49-F238E27FC236}">
                      <a16:creationId xmlns:a16="http://schemas.microsoft.com/office/drawing/2014/main" id="{E92D5194-77E7-45DA-886B-92A417ED32EF}"/>
                    </a:ext>
                  </a:extLst>
                </p:cNvPr>
                <p:cNvSpPr txBox="1"/>
                <p:nvPr/>
              </p:nvSpPr>
              <p:spPr>
                <a:xfrm>
                  <a:off x="646992" y="5461606"/>
                  <a:ext cx="2081369" cy="769441"/>
                </a:xfrm>
                <a:prstGeom prst="rect">
                  <a:avLst/>
                </a:prstGeom>
                <a:grp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CA" sz="1100" b="0" i="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100" b="0" i="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amet</a:t>
                  </a:r>
                  <a:r>
                    <a:rPr lang="en-CA" sz="1100" b="0" i="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consectetur</a:t>
                  </a:r>
                  <a:r>
                    <a:rPr lang="en-CA" sz="1100" b="0" i="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adipiscing</a:t>
                  </a:r>
                  <a:r>
                    <a:rPr lang="en-CA" sz="1100" b="0" i="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elit</a:t>
                  </a:r>
                  <a:r>
                    <a:rPr lang="en-CA" sz="1100" b="0" i="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, sed do </a:t>
                  </a:r>
                  <a:r>
                    <a:rPr lang="en-CA" sz="1100" b="0" i="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eiusmod</a:t>
                  </a:r>
                  <a:r>
                    <a:rPr lang="en-CA" sz="1100" b="0" i="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tempor</a:t>
                  </a:r>
                  <a:r>
                    <a:rPr lang="en-CA" sz="1100" b="0" i="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incididunt</a:t>
                  </a:r>
                  <a:r>
                    <a:rPr lang="en-CA" sz="1100" b="0" i="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labore et dolore magna </a:t>
                  </a:r>
                  <a:r>
                    <a:rPr lang="en-CA" sz="1100" b="0" i="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ali</a:t>
                  </a:r>
                  <a:r>
                    <a:rPr lang="en-CA" sz="1100" b="0" i="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.</a:t>
                  </a:r>
                </a:p>
              </p:txBody>
            </p:sp>
            <p:sp>
              <p:nvSpPr>
                <p:cNvPr id="82" name="TextBox 81">
                  <a:extLst>
                    <a:ext uri="{FF2B5EF4-FFF2-40B4-BE49-F238E27FC236}">
                      <a16:creationId xmlns:a16="http://schemas.microsoft.com/office/drawing/2014/main" id="{8D7DCF2F-47FA-414C-8FE5-5E84553AABBA}"/>
                    </a:ext>
                  </a:extLst>
                </p:cNvPr>
                <p:cNvSpPr txBox="1"/>
                <p:nvPr/>
              </p:nvSpPr>
              <p:spPr>
                <a:xfrm>
                  <a:off x="646991" y="5173852"/>
                  <a:ext cx="2191098" cy="338554"/>
                </a:xfrm>
                <a:prstGeom prst="rect">
                  <a:avLst/>
                </a:prstGeom>
                <a:grpFill/>
              </p:spPr>
              <p:txBody>
                <a:bodyPr wrap="square">
                  <a:spAutoFit/>
                </a:bodyPr>
                <a:lstStyle/>
                <a:p>
                  <a:r>
                    <a:rPr lang="en-CA" sz="1600" b="1" i="0" dirty="0">
                      <a:solidFill>
                        <a:schemeClr val="accent2"/>
                      </a:solidFill>
                      <a:effectLst/>
                      <a:cs typeface="Arial" panose="020B0604020202020204" pitchFamily="34" charset="0"/>
                    </a:rPr>
                    <a:t>Lorem ipsum dolor</a:t>
                  </a:r>
                  <a:endParaRPr lang="en-CA" sz="1600" b="1" dirty="0">
                    <a:solidFill>
                      <a:schemeClr val="accent2"/>
                    </a:solidFill>
                  </a:endParaRPr>
                </a:p>
              </p:txBody>
            </p:sp>
          </p:grpSp>
          <p:grpSp>
            <p:nvGrpSpPr>
              <p:cNvPr id="93" name="Group 92">
                <a:extLst>
                  <a:ext uri="{FF2B5EF4-FFF2-40B4-BE49-F238E27FC236}">
                    <a16:creationId xmlns:a16="http://schemas.microsoft.com/office/drawing/2014/main" id="{E0760E7A-F6FB-4948-97B3-5D034D48013C}"/>
                  </a:ext>
                </a:extLst>
              </p:cNvPr>
              <p:cNvGrpSpPr/>
              <p:nvPr/>
            </p:nvGrpSpPr>
            <p:grpSpPr>
              <a:xfrm>
                <a:off x="3022017" y="1509310"/>
                <a:ext cx="2191098" cy="1057195"/>
                <a:chOff x="646991" y="5173852"/>
                <a:chExt cx="2191098" cy="1057195"/>
              </a:xfrm>
              <a:noFill/>
            </p:grpSpPr>
            <p:sp>
              <p:nvSpPr>
                <p:cNvPr id="94" name="TextBox 93">
                  <a:extLst>
                    <a:ext uri="{FF2B5EF4-FFF2-40B4-BE49-F238E27FC236}">
                      <a16:creationId xmlns:a16="http://schemas.microsoft.com/office/drawing/2014/main" id="{704291ED-C793-41A7-8DC5-6627C71F8968}"/>
                    </a:ext>
                  </a:extLst>
                </p:cNvPr>
                <p:cNvSpPr txBox="1"/>
                <p:nvPr/>
              </p:nvSpPr>
              <p:spPr>
                <a:xfrm>
                  <a:off x="646992" y="5461606"/>
                  <a:ext cx="2081369" cy="769441"/>
                </a:xfrm>
                <a:prstGeom prst="rect">
                  <a:avLst/>
                </a:prstGeom>
                <a:grp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CA" sz="1100" b="0" i="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100" b="0" i="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amet</a:t>
                  </a:r>
                  <a:r>
                    <a:rPr lang="en-CA" sz="1100" b="0" i="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consectetur</a:t>
                  </a:r>
                  <a:r>
                    <a:rPr lang="en-CA" sz="1100" b="0" i="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adipiscing</a:t>
                  </a:r>
                  <a:r>
                    <a:rPr lang="en-CA" sz="1100" b="0" i="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elit</a:t>
                  </a:r>
                  <a:r>
                    <a:rPr lang="en-CA" sz="1100" b="0" i="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, sed do </a:t>
                  </a:r>
                  <a:r>
                    <a:rPr lang="en-CA" sz="1100" b="0" i="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eiusmod</a:t>
                  </a:r>
                  <a:r>
                    <a:rPr lang="en-CA" sz="1100" b="0" i="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tempor</a:t>
                  </a:r>
                  <a:r>
                    <a:rPr lang="en-CA" sz="1100" b="0" i="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incididunt</a:t>
                  </a:r>
                  <a:r>
                    <a:rPr lang="en-CA" sz="1100" b="0" i="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labore et dolore magna </a:t>
                  </a:r>
                  <a:r>
                    <a:rPr lang="en-CA" sz="1100" b="0" i="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ali</a:t>
                  </a:r>
                  <a:r>
                    <a:rPr lang="en-CA" sz="1100" b="0" i="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.</a:t>
                  </a:r>
                </a:p>
              </p:txBody>
            </p:sp>
            <p:sp>
              <p:nvSpPr>
                <p:cNvPr id="95" name="TextBox 94">
                  <a:extLst>
                    <a:ext uri="{FF2B5EF4-FFF2-40B4-BE49-F238E27FC236}">
                      <a16:creationId xmlns:a16="http://schemas.microsoft.com/office/drawing/2014/main" id="{A2949E59-57E5-4DA6-A321-BC3B936B670F}"/>
                    </a:ext>
                  </a:extLst>
                </p:cNvPr>
                <p:cNvSpPr txBox="1"/>
                <p:nvPr/>
              </p:nvSpPr>
              <p:spPr>
                <a:xfrm>
                  <a:off x="646991" y="5173852"/>
                  <a:ext cx="2191098" cy="338554"/>
                </a:xfrm>
                <a:prstGeom prst="rect">
                  <a:avLst/>
                </a:prstGeom>
                <a:grpFill/>
              </p:spPr>
              <p:txBody>
                <a:bodyPr wrap="square">
                  <a:spAutoFit/>
                </a:bodyPr>
                <a:lstStyle/>
                <a:p>
                  <a:r>
                    <a:rPr lang="en-CA" sz="1600" b="1" i="0" dirty="0">
                      <a:solidFill>
                        <a:schemeClr val="accent2"/>
                      </a:solidFill>
                      <a:effectLst/>
                      <a:cs typeface="Arial" panose="020B0604020202020204" pitchFamily="34" charset="0"/>
                    </a:rPr>
                    <a:t>Lorem ipsum dolor</a:t>
                  </a:r>
                  <a:endParaRPr lang="en-CA" sz="1600" b="1" dirty="0">
                    <a:solidFill>
                      <a:schemeClr val="accent2"/>
                    </a:solidFill>
                  </a:endParaRPr>
                </a:p>
              </p:txBody>
            </p:sp>
          </p:grpSp>
        </p:grpSp>
      </p:grp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17544297-CB78-415F-9DB0-99F36F140D24}"/>
              </a:ext>
            </a:extLst>
          </p:cNvPr>
          <p:cNvGrpSpPr/>
          <p:nvPr/>
        </p:nvGrpSpPr>
        <p:grpSpPr>
          <a:xfrm>
            <a:off x="6408745" y="1453538"/>
            <a:ext cx="5117355" cy="4320785"/>
            <a:chOff x="6408745" y="934608"/>
            <a:chExt cx="5117355" cy="4320785"/>
          </a:xfrm>
        </p:grpSpPr>
        <p:graphicFrame>
          <p:nvGraphicFramePr>
            <p:cNvPr id="60" name="Chart 59">
              <a:extLst>
                <a:ext uri="{FF2B5EF4-FFF2-40B4-BE49-F238E27FC236}">
                  <a16:creationId xmlns:a16="http://schemas.microsoft.com/office/drawing/2014/main" id="{EA9A8B01-1E19-47A3-AEE3-7BBA33C32C5A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1103243045"/>
                </p:ext>
              </p:extLst>
            </p:nvPr>
          </p:nvGraphicFramePr>
          <p:xfrm>
            <a:off x="6408745" y="934608"/>
            <a:ext cx="5117355" cy="2322659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pSp>
          <p:nvGrpSpPr>
            <p:cNvPr id="97" name="Group 96">
              <a:extLst>
                <a:ext uri="{FF2B5EF4-FFF2-40B4-BE49-F238E27FC236}">
                  <a16:creationId xmlns:a16="http://schemas.microsoft.com/office/drawing/2014/main" id="{64B93F18-8A29-4E6B-8D25-D452DE87319A}"/>
                </a:ext>
              </a:extLst>
            </p:cNvPr>
            <p:cNvGrpSpPr/>
            <p:nvPr/>
          </p:nvGrpSpPr>
          <p:grpSpPr>
            <a:xfrm>
              <a:off x="6556953" y="4198198"/>
              <a:ext cx="4820939" cy="1057195"/>
              <a:chOff x="392176" y="1509310"/>
              <a:chExt cx="4820939" cy="1057195"/>
            </a:xfrm>
          </p:grpSpPr>
          <p:grpSp>
            <p:nvGrpSpPr>
              <p:cNvPr id="98" name="Group 97">
                <a:extLst>
                  <a:ext uri="{FF2B5EF4-FFF2-40B4-BE49-F238E27FC236}">
                    <a16:creationId xmlns:a16="http://schemas.microsoft.com/office/drawing/2014/main" id="{0F53A45F-32BF-4532-8394-B59A78132865}"/>
                  </a:ext>
                </a:extLst>
              </p:cNvPr>
              <p:cNvGrpSpPr/>
              <p:nvPr/>
            </p:nvGrpSpPr>
            <p:grpSpPr>
              <a:xfrm>
                <a:off x="392176" y="1509310"/>
                <a:ext cx="2191098" cy="1057195"/>
                <a:chOff x="646991" y="5173852"/>
                <a:chExt cx="2191098" cy="1057195"/>
              </a:xfrm>
              <a:noFill/>
            </p:grpSpPr>
            <p:sp>
              <p:nvSpPr>
                <p:cNvPr id="102" name="TextBox 101">
                  <a:extLst>
                    <a:ext uri="{FF2B5EF4-FFF2-40B4-BE49-F238E27FC236}">
                      <a16:creationId xmlns:a16="http://schemas.microsoft.com/office/drawing/2014/main" id="{DDA47461-6094-4A13-9431-4CD90332BAA9}"/>
                    </a:ext>
                  </a:extLst>
                </p:cNvPr>
                <p:cNvSpPr txBox="1"/>
                <p:nvPr/>
              </p:nvSpPr>
              <p:spPr>
                <a:xfrm>
                  <a:off x="646992" y="5461606"/>
                  <a:ext cx="2081369" cy="769441"/>
                </a:xfrm>
                <a:prstGeom prst="rect">
                  <a:avLst/>
                </a:prstGeom>
                <a:grp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CA" sz="1100" b="0" i="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100" b="0" i="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amet</a:t>
                  </a:r>
                  <a:r>
                    <a:rPr lang="en-CA" sz="1100" b="0" i="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consectetur</a:t>
                  </a:r>
                  <a:r>
                    <a:rPr lang="en-CA" sz="1100" b="0" i="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adipiscing</a:t>
                  </a:r>
                  <a:r>
                    <a:rPr lang="en-CA" sz="1100" b="0" i="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elit</a:t>
                  </a:r>
                  <a:r>
                    <a:rPr lang="en-CA" sz="1100" b="0" i="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, sed do </a:t>
                  </a:r>
                  <a:r>
                    <a:rPr lang="en-CA" sz="1100" b="0" i="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eiusmod</a:t>
                  </a:r>
                  <a:r>
                    <a:rPr lang="en-CA" sz="1100" b="0" i="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tempor</a:t>
                  </a:r>
                  <a:r>
                    <a:rPr lang="en-CA" sz="1100" b="0" i="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incididunt</a:t>
                  </a:r>
                  <a:r>
                    <a:rPr lang="en-CA" sz="1100" b="0" i="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labore et dolore magna </a:t>
                  </a:r>
                  <a:r>
                    <a:rPr lang="en-CA" sz="1100" b="0" i="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ali</a:t>
                  </a:r>
                  <a:r>
                    <a:rPr lang="en-CA" sz="1100" b="0" i="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.</a:t>
                  </a:r>
                </a:p>
              </p:txBody>
            </p:sp>
            <p:sp>
              <p:nvSpPr>
                <p:cNvPr id="103" name="TextBox 102">
                  <a:extLst>
                    <a:ext uri="{FF2B5EF4-FFF2-40B4-BE49-F238E27FC236}">
                      <a16:creationId xmlns:a16="http://schemas.microsoft.com/office/drawing/2014/main" id="{E0E13836-868D-481E-867C-656EA820ADBC}"/>
                    </a:ext>
                  </a:extLst>
                </p:cNvPr>
                <p:cNvSpPr txBox="1"/>
                <p:nvPr/>
              </p:nvSpPr>
              <p:spPr>
                <a:xfrm>
                  <a:off x="646991" y="5173852"/>
                  <a:ext cx="2191098" cy="338554"/>
                </a:xfrm>
                <a:prstGeom prst="rect">
                  <a:avLst/>
                </a:prstGeom>
                <a:grpFill/>
              </p:spPr>
              <p:txBody>
                <a:bodyPr wrap="square">
                  <a:spAutoFit/>
                </a:bodyPr>
                <a:lstStyle/>
                <a:p>
                  <a:r>
                    <a:rPr lang="en-CA" sz="1600" b="1" i="0" dirty="0">
                      <a:solidFill>
                        <a:schemeClr val="accent1"/>
                      </a:solidFill>
                      <a:effectLst/>
                      <a:cs typeface="Arial" panose="020B0604020202020204" pitchFamily="34" charset="0"/>
                    </a:rPr>
                    <a:t>Lorem ipsum dolor</a:t>
                  </a:r>
                  <a:endParaRPr lang="en-CA" sz="1600" b="1" dirty="0">
                    <a:solidFill>
                      <a:schemeClr val="accent1"/>
                    </a:solidFill>
                  </a:endParaRPr>
                </a:p>
              </p:txBody>
            </p:sp>
          </p:grpSp>
          <p:grpSp>
            <p:nvGrpSpPr>
              <p:cNvPr id="99" name="Group 98">
                <a:extLst>
                  <a:ext uri="{FF2B5EF4-FFF2-40B4-BE49-F238E27FC236}">
                    <a16:creationId xmlns:a16="http://schemas.microsoft.com/office/drawing/2014/main" id="{033D6CB9-BD75-44A7-BF5A-030E7DC1391F}"/>
                  </a:ext>
                </a:extLst>
              </p:cNvPr>
              <p:cNvGrpSpPr/>
              <p:nvPr/>
            </p:nvGrpSpPr>
            <p:grpSpPr>
              <a:xfrm>
                <a:off x="3022017" y="1509310"/>
                <a:ext cx="2191098" cy="1057195"/>
                <a:chOff x="646991" y="5173852"/>
                <a:chExt cx="2191098" cy="1057195"/>
              </a:xfrm>
              <a:noFill/>
            </p:grpSpPr>
            <p:sp>
              <p:nvSpPr>
                <p:cNvPr id="100" name="TextBox 99">
                  <a:extLst>
                    <a:ext uri="{FF2B5EF4-FFF2-40B4-BE49-F238E27FC236}">
                      <a16:creationId xmlns:a16="http://schemas.microsoft.com/office/drawing/2014/main" id="{632642A1-443C-4034-9201-88E4214C4CDA}"/>
                    </a:ext>
                  </a:extLst>
                </p:cNvPr>
                <p:cNvSpPr txBox="1"/>
                <p:nvPr/>
              </p:nvSpPr>
              <p:spPr>
                <a:xfrm>
                  <a:off x="646992" y="5461606"/>
                  <a:ext cx="2081369" cy="769441"/>
                </a:xfrm>
                <a:prstGeom prst="rect">
                  <a:avLst/>
                </a:prstGeom>
                <a:grp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CA" sz="1100" b="0" i="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100" b="0" i="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amet</a:t>
                  </a:r>
                  <a:r>
                    <a:rPr lang="en-CA" sz="1100" b="0" i="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consectetur</a:t>
                  </a:r>
                  <a:r>
                    <a:rPr lang="en-CA" sz="1100" b="0" i="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adipiscing</a:t>
                  </a:r>
                  <a:r>
                    <a:rPr lang="en-CA" sz="1100" b="0" i="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elit</a:t>
                  </a:r>
                  <a:r>
                    <a:rPr lang="en-CA" sz="1100" b="0" i="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, sed do </a:t>
                  </a:r>
                  <a:r>
                    <a:rPr lang="en-CA" sz="1100" b="0" i="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eiusmod</a:t>
                  </a:r>
                  <a:r>
                    <a:rPr lang="en-CA" sz="1100" b="0" i="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tempor</a:t>
                  </a:r>
                  <a:r>
                    <a:rPr lang="en-CA" sz="1100" b="0" i="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incididunt</a:t>
                  </a:r>
                  <a:r>
                    <a:rPr lang="en-CA" sz="1100" b="0" i="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labore et dolore magna </a:t>
                  </a:r>
                  <a:r>
                    <a:rPr lang="en-CA" sz="1100" b="0" i="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ali</a:t>
                  </a:r>
                  <a:r>
                    <a:rPr lang="en-CA" sz="1100" b="0" i="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.</a:t>
                  </a:r>
                </a:p>
              </p:txBody>
            </p:sp>
            <p:sp>
              <p:nvSpPr>
                <p:cNvPr id="101" name="TextBox 100">
                  <a:extLst>
                    <a:ext uri="{FF2B5EF4-FFF2-40B4-BE49-F238E27FC236}">
                      <a16:creationId xmlns:a16="http://schemas.microsoft.com/office/drawing/2014/main" id="{69B3E184-EE35-43D2-AC99-F0710D9803A1}"/>
                    </a:ext>
                  </a:extLst>
                </p:cNvPr>
                <p:cNvSpPr txBox="1"/>
                <p:nvPr/>
              </p:nvSpPr>
              <p:spPr>
                <a:xfrm>
                  <a:off x="646991" y="5173852"/>
                  <a:ext cx="2191098" cy="338554"/>
                </a:xfrm>
                <a:prstGeom prst="rect">
                  <a:avLst/>
                </a:prstGeom>
                <a:grpFill/>
              </p:spPr>
              <p:txBody>
                <a:bodyPr wrap="square">
                  <a:spAutoFit/>
                </a:bodyPr>
                <a:lstStyle/>
                <a:p>
                  <a:r>
                    <a:rPr lang="en-CA" sz="1600" b="1" i="0" dirty="0">
                      <a:solidFill>
                        <a:schemeClr val="accent1"/>
                      </a:solidFill>
                      <a:effectLst/>
                      <a:cs typeface="Arial" panose="020B0604020202020204" pitchFamily="34" charset="0"/>
                    </a:rPr>
                    <a:t>Lorem ipsum dolor</a:t>
                  </a:r>
                  <a:endParaRPr lang="en-CA" sz="1600" b="1" dirty="0">
                    <a:solidFill>
                      <a:schemeClr val="accent1"/>
                    </a:solidFill>
                  </a:endParaRPr>
                </a:p>
              </p:txBody>
            </p:sp>
          </p:grpSp>
        </p:grpSp>
      </p:grpSp>
      <p:sp>
        <p:nvSpPr>
          <p:cNvPr id="25" name="TextBox 4">
            <a:extLst>
              <a:ext uri="{FF2B5EF4-FFF2-40B4-BE49-F238E27FC236}">
                <a16:creationId xmlns:a16="http://schemas.microsoft.com/office/drawing/2014/main" id="{2216C89E-DFDF-4302-A22F-80E414BD6940}"/>
              </a:ext>
            </a:extLst>
          </p:cNvPr>
          <p:cNvSpPr txBox="1"/>
          <p:nvPr/>
        </p:nvSpPr>
        <p:spPr>
          <a:xfrm>
            <a:off x="2165146" y="6322096"/>
            <a:ext cx="7861708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900" b="0" i="1" dirty="0">
                <a:solidFill>
                  <a:schemeClr val="tx2">
                    <a:lumMod val="50000"/>
                    <a:lumOff val="50000"/>
                  </a:schemeClr>
                </a:solidFill>
                <a:effectLst/>
              </a:rPr>
              <a:t>This PowerPoint graph is fully editable, allowing you to effortlessly adjust colors, values, and legends for a polished and tailored presentation.</a:t>
            </a:r>
            <a:endParaRPr lang="en-CA" sz="900" i="1" dirty="0">
              <a:solidFill>
                <a:schemeClr val="tx2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42460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46BBE4-2238-FB33-3C5A-EC0DA9F61A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 rtl="0" eaLnBrk="1" fontAlgn="ctr" latinLnBrk="0" hangingPunct="1"/>
            <a:r>
              <a:rPr lang="en-CA" sz="3200" dirty="0">
                <a:latin typeface="+mj-lt"/>
              </a:rPr>
              <a:t>Key Medical Concepts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4A28506-3679-B2C3-3ED7-F26CBC653FA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28073D-006C-5C1B-BD6B-DEE12C0B8B6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6</a:t>
            </a:fld>
            <a:endParaRPr lang="en-IN" dirty="0"/>
          </a:p>
        </p:txBody>
      </p:sp>
      <p:grpSp>
        <p:nvGrpSpPr>
          <p:cNvPr id="201" name="Group 200">
            <a:extLst>
              <a:ext uri="{FF2B5EF4-FFF2-40B4-BE49-F238E27FC236}">
                <a16:creationId xmlns:a16="http://schemas.microsoft.com/office/drawing/2014/main" id="{AA25EE3D-AFB9-47B0-8744-D6E846ABC2AA}"/>
              </a:ext>
            </a:extLst>
          </p:cNvPr>
          <p:cNvGrpSpPr/>
          <p:nvPr/>
        </p:nvGrpSpPr>
        <p:grpSpPr>
          <a:xfrm>
            <a:off x="995096" y="1423810"/>
            <a:ext cx="10201807" cy="4431848"/>
            <a:chOff x="995096" y="1395529"/>
            <a:chExt cx="10201807" cy="4431848"/>
          </a:xfrm>
        </p:grpSpPr>
        <p:grpSp>
          <p:nvGrpSpPr>
            <p:cNvPr id="187" name="Group 186">
              <a:extLst>
                <a:ext uri="{FF2B5EF4-FFF2-40B4-BE49-F238E27FC236}">
                  <a16:creationId xmlns:a16="http://schemas.microsoft.com/office/drawing/2014/main" id="{3A1127BA-1D6F-48E8-AA46-CD2B794C9E60}"/>
                </a:ext>
              </a:extLst>
            </p:cNvPr>
            <p:cNvGrpSpPr/>
            <p:nvPr/>
          </p:nvGrpSpPr>
          <p:grpSpPr>
            <a:xfrm>
              <a:off x="995096" y="1395529"/>
              <a:ext cx="10201807" cy="2927811"/>
              <a:chOff x="972236" y="1395529"/>
              <a:chExt cx="10201807" cy="2927811"/>
            </a:xfrm>
          </p:grpSpPr>
          <p:grpSp>
            <p:nvGrpSpPr>
              <p:cNvPr id="160" name="Group 159">
                <a:extLst>
                  <a:ext uri="{FF2B5EF4-FFF2-40B4-BE49-F238E27FC236}">
                    <a16:creationId xmlns:a16="http://schemas.microsoft.com/office/drawing/2014/main" id="{8AC219C4-7A0A-449B-BB09-7CBA82F43D9F}"/>
                  </a:ext>
                </a:extLst>
              </p:cNvPr>
              <p:cNvGrpSpPr/>
              <p:nvPr/>
            </p:nvGrpSpPr>
            <p:grpSpPr>
              <a:xfrm>
                <a:off x="972236" y="2309929"/>
                <a:ext cx="1774664" cy="1955811"/>
                <a:chOff x="1083815" y="1789229"/>
                <a:chExt cx="1774664" cy="1955811"/>
              </a:xfrm>
            </p:grpSpPr>
            <p:grpSp>
              <p:nvGrpSpPr>
                <p:cNvPr id="147" name="Group 146">
                  <a:extLst>
                    <a:ext uri="{FF2B5EF4-FFF2-40B4-BE49-F238E27FC236}">
                      <a16:creationId xmlns:a16="http://schemas.microsoft.com/office/drawing/2014/main" id="{E922142F-6062-4C5B-9BC0-3FB797B882F4}"/>
                    </a:ext>
                  </a:extLst>
                </p:cNvPr>
                <p:cNvGrpSpPr/>
                <p:nvPr/>
              </p:nvGrpSpPr>
              <p:grpSpPr>
                <a:xfrm>
                  <a:off x="1083815" y="1789229"/>
                  <a:ext cx="1774664" cy="1218478"/>
                  <a:chOff x="159082" y="4268680"/>
                  <a:chExt cx="1774664" cy="1218478"/>
                </a:xfrm>
              </p:grpSpPr>
              <p:sp>
                <p:nvSpPr>
                  <p:cNvPr id="145" name="TextBox 144">
                    <a:extLst>
                      <a:ext uri="{FF2B5EF4-FFF2-40B4-BE49-F238E27FC236}">
                        <a16:creationId xmlns:a16="http://schemas.microsoft.com/office/drawing/2014/main" id="{6B354EB4-40B6-4A6F-93CD-6C811961ADB3}"/>
                      </a:ext>
                    </a:extLst>
                  </p:cNvPr>
                  <p:cNvSpPr txBox="1"/>
                  <p:nvPr/>
                </p:nvSpPr>
                <p:spPr>
                  <a:xfrm>
                    <a:off x="159082" y="4268680"/>
                    <a:ext cx="1774664" cy="307777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r>
                      <a:rPr lang="en-US" sz="1400" b="1" spc="0" dirty="0">
                        <a:solidFill>
                          <a:schemeClr val="accent1"/>
                        </a:solidFill>
                        <a:cs typeface="Aharoni" panose="02010803020104030203" pitchFamily="2" charset="-79"/>
                      </a:rPr>
                      <a:t>PLACEHOLDER</a:t>
                    </a:r>
                  </a:p>
                </p:txBody>
              </p:sp>
              <p:sp>
                <p:nvSpPr>
                  <p:cNvPr id="146" name="TextBox 145">
                    <a:extLst>
                      <a:ext uri="{FF2B5EF4-FFF2-40B4-BE49-F238E27FC236}">
                        <a16:creationId xmlns:a16="http://schemas.microsoft.com/office/drawing/2014/main" id="{E7AB657F-355F-4D8A-AD92-6912005B4BCB}"/>
                      </a:ext>
                    </a:extLst>
                  </p:cNvPr>
                  <p:cNvSpPr txBox="1"/>
                  <p:nvPr/>
                </p:nvSpPr>
                <p:spPr>
                  <a:xfrm>
                    <a:off x="162586" y="4548439"/>
                    <a:ext cx="1767656" cy="938719"/>
                  </a:xfrm>
                  <a:prstGeom prst="rect">
                    <a:avLst/>
                  </a:prstGeom>
                  <a:noFill/>
                </p:spPr>
                <p:txBody>
                  <a:bodyPr wrap="square" anchor="ctr">
                    <a:spAutoFit/>
                  </a:bodyPr>
                  <a:lstStyle/>
                  <a:p>
                    <a:pPr algn="ctr"/>
                    <a:r>
                      <a:rPr lang="en-CA" sz="1100" dirty="0">
                        <a:solidFill>
                          <a:schemeClr val="tx2"/>
                        </a:solidFill>
                        <a:cs typeface="Poppins Light" panose="00000400000000000000" pitchFamily="2" charset="0"/>
                      </a:rPr>
                      <a:t>Lorem ipsum dolor sit </a:t>
                    </a:r>
                    <a:r>
                      <a:rPr lang="en-CA" sz="1100" dirty="0" err="1">
                        <a:solidFill>
                          <a:schemeClr val="tx2"/>
                        </a:solidFill>
                        <a:cs typeface="Poppins Light" panose="00000400000000000000" pitchFamily="2" charset="0"/>
                      </a:rPr>
                      <a:t>amet</a:t>
                    </a:r>
                    <a:r>
                      <a:rPr lang="en-CA" sz="1100" dirty="0">
                        <a:solidFill>
                          <a:schemeClr val="tx2"/>
                        </a:solidFill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100" dirty="0" err="1">
                        <a:solidFill>
                          <a:schemeClr val="tx2"/>
                        </a:solidFill>
                        <a:cs typeface="Poppins Light" panose="00000400000000000000" pitchFamily="2" charset="0"/>
                      </a:rPr>
                      <a:t>consectetur</a:t>
                    </a:r>
                    <a:r>
                      <a:rPr lang="en-CA" sz="1100" dirty="0">
                        <a:solidFill>
                          <a:schemeClr val="tx2"/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dirty="0" err="1">
                        <a:solidFill>
                          <a:schemeClr val="tx2"/>
                        </a:solidFill>
                        <a:cs typeface="Poppins Light" panose="00000400000000000000" pitchFamily="2" charset="0"/>
                      </a:rPr>
                      <a:t>adipiscing</a:t>
                    </a:r>
                    <a:r>
                      <a:rPr lang="en-CA" sz="1100" dirty="0">
                        <a:solidFill>
                          <a:schemeClr val="tx2"/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dirty="0" err="1">
                        <a:solidFill>
                          <a:schemeClr val="tx2"/>
                        </a:solidFill>
                        <a:cs typeface="Poppins Light" panose="00000400000000000000" pitchFamily="2" charset="0"/>
                      </a:rPr>
                      <a:t>elit</a:t>
                    </a:r>
                    <a:r>
                      <a:rPr lang="en-CA" sz="1100" dirty="0">
                        <a:solidFill>
                          <a:schemeClr val="tx2"/>
                        </a:solidFill>
                        <a:cs typeface="Poppins Light" panose="00000400000000000000" pitchFamily="2" charset="0"/>
                      </a:rPr>
                      <a:t>, sed do </a:t>
                    </a:r>
                    <a:r>
                      <a:rPr lang="en-CA" sz="1100" dirty="0" err="1">
                        <a:solidFill>
                          <a:schemeClr val="tx2"/>
                        </a:solidFill>
                        <a:cs typeface="Poppins Light" panose="00000400000000000000" pitchFamily="2" charset="0"/>
                      </a:rPr>
                      <a:t>eiusmod</a:t>
                    </a:r>
                    <a:r>
                      <a:rPr lang="en-CA" sz="1100" dirty="0">
                        <a:solidFill>
                          <a:schemeClr val="tx2"/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dirty="0" err="1">
                        <a:solidFill>
                          <a:schemeClr val="tx2"/>
                        </a:solidFill>
                        <a:cs typeface="Poppins Light" panose="00000400000000000000" pitchFamily="2" charset="0"/>
                      </a:rPr>
                      <a:t>tempor</a:t>
                    </a:r>
                    <a:r>
                      <a:rPr lang="en-CA" sz="1100" dirty="0">
                        <a:solidFill>
                          <a:schemeClr val="tx2"/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dirty="0" err="1">
                        <a:solidFill>
                          <a:schemeClr val="tx2"/>
                        </a:solidFill>
                        <a:cs typeface="Poppins Light" panose="00000400000000000000" pitchFamily="2" charset="0"/>
                      </a:rPr>
                      <a:t>incididunt</a:t>
                    </a:r>
                    <a:r>
                      <a:rPr lang="en-CA" sz="1100" dirty="0">
                        <a:solidFill>
                          <a:schemeClr val="tx2"/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dirty="0" err="1">
                        <a:solidFill>
                          <a:schemeClr val="tx2"/>
                        </a:solidFill>
                        <a:cs typeface="Poppins Light" panose="00000400000000000000" pitchFamily="2" charset="0"/>
                      </a:rPr>
                      <a:t>ut</a:t>
                    </a:r>
                    <a:r>
                      <a:rPr lang="en-CA" sz="1100" dirty="0">
                        <a:solidFill>
                          <a:schemeClr val="tx2"/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dirty="0" err="1">
                        <a:solidFill>
                          <a:schemeClr val="tx2"/>
                        </a:solidFill>
                        <a:cs typeface="Poppins Light" panose="00000400000000000000" pitchFamily="2" charset="0"/>
                      </a:rPr>
                      <a:t>labore</a:t>
                    </a:r>
                    <a:r>
                      <a:rPr lang="en-CA" sz="1100" dirty="0">
                        <a:solidFill>
                          <a:schemeClr val="tx2"/>
                        </a:solidFill>
                        <a:cs typeface="Poppins Light" panose="00000400000000000000" pitchFamily="2" charset="0"/>
                      </a:rPr>
                      <a:t> et dolore magna </a:t>
                    </a:r>
                    <a:r>
                      <a:rPr lang="en-CA" sz="1100" dirty="0" err="1">
                        <a:solidFill>
                          <a:schemeClr val="tx2"/>
                        </a:solidFill>
                        <a:cs typeface="Poppins Light" panose="00000400000000000000" pitchFamily="2" charset="0"/>
                      </a:rPr>
                      <a:t>ali</a:t>
                    </a:r>
                    <a:r>
                      <a:rPr lang="en-CA" sz="1100" dirty="0">
                        <a:solidFill>
                          <a:schemeClr val="tx2"/>
                        </a:solidFill>
                        <a:cs typeface="Poppins Light" panose="00000400000000000000" pitchFamily="2" charset="0"/>
                      </a:rPr>
                      <a:t>.</a:t>
                    </a:r>
                  </a:p>
                </p:txBody>
              </p:sp>
            </p:grpSp>
            <p:cxnSp>
              <p:nvCxnSpPr>
                <p:cNvPr id="158" name="Straight Connector 157">
                  <a:extLst>
                    <a:ext uri="{FF2B5EF4-FFF2-40B4-BE49-F238E27FC236}">
                      <a16:creationId xmlns:a16="http://schemas.microsoft.com/office/drawing/2014/main" id="{C4F76123-0086-4502-8FC9-1B0C3A36ADF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971147" y="3241040"/>
                  <a:ext cx="0" cy="504000"/>
                </a:xfrm>
                <a:prstGeom prst="line">
                  <a:avLst/>
                </a:prstGeom>
                <a:ln w="12700">
                  <a:solidFill>
                    <a:schemeClr val="accent1"/>
                  </a:solidFill>
                  <a:headEnd type="oval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74" name="Group 173">
                <a:extLst>
                  <a:ext uri="{FF2B5EF4-FFF2-40B4-BE49-F238E27FC236}">
                    <a16:creationId xmlns:a16="http://schemas.microsoft.com/office/drawing/2014/main" id="{7A0035F4-F34C-42E1-9DC2-9D3F8272E98C}"/>
                  </a:ext>
                </a:extLst>
              </p:cNvPr>
              <p:cNvGrpSpPr/>
              <p:nvPr/>
            </p:nvGrpSpPr>
            <p:grpSpPr>
              <a:xfrm>
                <a:off x="3781284" y="1395529"/>
                <a:ext cx="1774664" cy="2927811"/>
                <a:chOff x="1083815" y="1789229"/>
                <a:chExt cx="1774664" cy="2927811"/>
              </a:xfrm>
            </p:grpSpPr>
            <p:grpSp>
              <p:nvGrpSpPr>
                <p:cNvPr id="175" name="Group 174">
                  <a:extLst>
                    <a:ext uri="{FF2B5EF4-FFF2-40B4-BE49-F238E27FC236}">
                      <a16:creationId xmlns:a16="http://schemas.microsoft.com/office/drawing/2014/main" id="{49B8626B-B9BA-41A4-B8A4-9EBD31C59AA2}"/>
                    </a:ext>
                  </a:extLst>
                </p:cNvPr>
                <p:cNvGrpSpPr/>
                <p:nvPr/>
              </p:nvGrpSpPr>
              <p:grpSpPr>
                <a:xfrm>
                  <a:off x="1083815" y="1789229"/>
                  <a:ext cx="1774664" cy="1218478"/>
                  <a:chOff x="159082" y="4268680"/>
                  <a:chExt cx="1774664" cy="1218478"/>
                </a:xfrm>
              </p:grpSpPr>
              <p:sp>
                <p:nvSpPr>
                  <p:cNvPr id="177" name="TextBox 176">
                    <a:extLst>
                      <a:ext uri="{FF2B5EF4-FFF2-40B4-BE49-F238E27FC236}">
                        <a16:creationId xmlns:a16="http://schemas.microsoft.com/office/drawing/2014/main" id="{E3B3A8A2-D4CC-4CCD-8514-9B55013728E0}"/>
                      </a:ext>
                    </a:extLst>
                  </p:cNvPr>
                  <p:cNvSpPr txBox="1"/>
                  <p:nvPr/>
                </p:nvSpPr>
                <p:spPr>
                  <a:xfrm>
                    <a:off x="159082" y="4268680"/>
                    <a:ext cx="1774664" cy="307777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r>
                      <a:rPr lang="en-US" sz="1400" b="1" spc="0" dirty="0">
                        <a:solidFill>
                          <a:schemeClr val="accent2"/>
                        </a:solidFill>
                        <a:cs typeface="Aharoni" panose="02010803020104030203" pitchFamily="2" charset="-79"/>
                      </a:rPr>
                      <a:t>PLACEHOLDER</a:t>
                    </a:r>
                  </a:p>
                </p:txBody>
              </p:sp>
              <p:sp>
                <p:nvSpPr>
                  <p:cNvPr id="178" name="TextBox 177">
                    <a:extLst>
                      <a:ext uri="{FF2B5EF4-FFF2-40B4-BE49-F238E27FC236}">
                        <a16:creationId xmlns:a16="http://schemas.microsoft.com/office/drawing/2014/main" id="{F488AF83-7749-4905-B08D-AD4937F7F21A}"/>
                      </a:ext>
                    </a:extLst>
                  </p:cNvPr>
                  <p:cNvSpPr txBox="1"/>
                  <p:nvPr/>
                </p:nvSpPr>
                <p:spPr>
                  <a:xfrm>
                    <a:off x="162586" y="4548439"/>
                    <a:ext cx="1767656" cy="938719"/>
                  </a:xfrm>
                  <a:prstGeom prst="rect">
                    <a:avLst/>
                  </a:prstGeom>
                  <a:noFill/>
                </p:spPr>
                <p:txBody>
                  <a:bodyPr wrap="square" anchor="ctr">
                    <a:spAutoFit/>
                  </a:bodyPr>
                  <a:lstStyle/>
                  <a:p>
                    <a:pPr algn="ctr"/>
                    <a:r>
                      <a:rPr lang="en-CA" sz="1100" dirty="0">
                        <a:solidFill>
                          <a:schemeClr val="tx2"/>
                        </a:solidFill>
                        <a:cs typeface="Poppins Light" panose="00000400000000000000" pitchFamily="2" charset="0"/>
                      </a:rPr>
                      <a:t>Lorem ipsum dolor sit </a:t>
                    </a:r>
                    <a:r>
                      <a:rPr lang="en-CA" sz="1100" dirty="0" err="1">
                        <a:solidFill>
                          <a:schemeClr val="tx2"/>
                        </a:solidFill>
                        <a:cs typeface="Poppins Light" panose="00000400000000000000" pitchFamily="2" charset="0"/>
                      </a:rPr>
                      <a:t>amet</a:t>
                    </a:r>
                    <a:r>
                      <a:rPr lang="en-CA" sz="1100" dirty="0">
                        <a:solidFill>
                          <a:schemeClr val="tx2"/>
                        </a:solidFill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100" dirty="0" err="1">
                        <a:solidFill>
                          <a:schemeClr val="tx2"/>
                        </a:solidFill>
                        <a:cs typeface="Poppins Light" panose="00000400000000000000" pitchFamily="2" charset="0"/>
                      </a:rPr>
                      <a:t>consectetur</a:t>
                    </a:r>
                    <a:r>
                      <a:rPr lang="en-CA" sz="1100" dirty="0">
                        <a:solidFill>
                          <a:schemeClr val="tx2"/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dirty="0" err="1">
                        <a:solidFill>
                          <a:schemeClr val="tx2"/>
                        </a:solidFill>
                        <a:cs typeface="Poppins Light" panose="00000400000000000000" pitchFamily="2" charset="0"/>
                      </a:rPr>
                      <a:t>adipiscing</a:t>
                    </a:r>
                    <a:r>
                      <a:rPr lang="en-CA" sz="1100" dirty="0">
                        <a:solidFill>
                          <a:schemeClr val="tx2"/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dirty="0" err="1">
                        <a:solidFill>
                          <a:schemeClr val="tx2"/>
                        </a:solidFill>
                        <a:cs typeface="Poppins Light" panose="00000400000000000000" pitchFamily="2" charset="0"/>
                      </a:rPr>
                      <a:t>elit</a:t>
                    </a:r>
                    <a:r>
                      <a:rPr lang="en-CA" sz="1100" dirty="0">
                        <a:solidFill>
                          <a:schemeClr val="tx2"/>
                        </a:solidFill>
                        <a:cs typeface="Poppins Light" panose="00000400000000000000" pitchFamily="2" charset="0"/>
                      </a:rPr>
                      <a:t>, sed do </a:t>
                    </a:r>
                    <a:r>
                      <a:rPr lang="en-CA" sz="1100" dirty="0" err="1">
                        <a:solidFill>
                          <a:schemeClr val="tx2"/>
                        </a:solidFill>
                        <a:cs typeface="Poppins Light" panose="00000400000000000000" pitchFamily="2" charset="0"/>
                      </a:rPr>
                      <a:t>eiusmod</a:t>
                    </a:r>
                    <a:r>
                      <a:rPr lang="en-CA" sz="1100" dirty="0">
                        <a:solidFill>
                          <a:schemeClr val="tx2"/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dirty="0" err="1">
                        <a:solidFill>
                          <a:schemeClr val="tx2"/>
                        </a:solidFill>
                        <a:cs typeface="Poppins Light" panose="00000400000000000000" pitchFamily="2" charset="0"/>
                      </a:rPr>
                      <a:t>tempor</a:t>
                    </a:r>
                    <a:r>
                      <a:rPr lang="en-CA" sz="1100" dirty="0">
                        <a:solidFill>
                          <a:schemeClr val="tx2"/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dirty="0" err="1">
                        <a:solidFill>
                          <a:schemeClr val="tx2"/>
                        </a:solidFill>
                        <a:cs typeface="Poppins Light" panose="00000400000000000000" pitchFamily="2" charset="0"/>
                      </a:rPr>
                      <a:t>incididunt</a:t>
                    </a:r>
                    <a:r>
                      <a:rPr lang="en-CA" sz="1100" dirty="0">
                        <a:solidFill>
                          <a:schemeClr val="tx2"/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dirty="0" err="1">
                        <a:solidFill>
                          <a:schemeClr val="tx2"/>
                        </a:solidFill>
                        <a:cs typeface="Poppins Light" panose="00000400000000000000" pitchFamily="2" charset="0"/>
                      </a:rPr>
                      <a:t>ut</a:t>
                    </a:r>
                    <a:r>
                      <a:rPr lang="en-CA" sz="1100" dirty="0">
                        <a:solidFill>
                          <a:schemeClr val="tx2"/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dirty="0" err="1">
                        <a:solidFill>
                          <a:schemeClr val="tx2"/>
                        </a:solidFill>
                        <a:cs typeface="Poppins Light" panose="00000400000000000000" pitchFamily="2" charset="0"/>
                      </a:rPr>
                      <a:t>labore</a:t>
                    </a:r>
                    <a:r>
                      <a:rPr lang="en-CA" sz="1100" dirty="0">
                        <a:solidFill>
                          <a:schemeClr val="tx2"/>
                        </a:solidFill>
                        <a:cs typeface="Poppins Light" panose="00000400000000000000" pitchFamily="2" charset="0"/>
                      </a:rPr>
                      <a:t> et dolore magna </a:t>
                    </a:r>
                    <a:r>
                      <a:rPr lang="en-CA" sz="1100" dirty="0" err="1">
                        <a:solidFill>
                          <a:schemeClr val="tx2"/>
                        </a:solidFill>
                        <a:cs typeface="Poppins Light" panose="00000400000000000000" pitchFamily="2" charset="0"/>
                      </a:rPr>
                      <a:t>ali</a:t>
                    </a:r>
                    <a:r>
                      <a:rPr lang="en-CA" sz="1100" dirty="0">
                        <a:solidFill>
                          <a:schemeClr val="tx2"/>
                        </a:solidFill>
                        <a:cs typeface="Poppins Light" panose="00000400000000000000" pitchFamily="2" charset="0"/>
                      </a:rPr>
                      <a:t>.</a:t>
                    </a:r>
                  </a:p>
                </p:txBody>
              </p:sp>
            </p:grpSp>
            <p:cxnSp>
              <p:nvCxnSpPr>
                <p:cNvPr id="176" name="Straight Connector 175">
                  <a:extLst>
                    <a:ext uri="{FF2B5EF4-FFF2-40B4-BE49-F238E27FC236}">
                      <a16:creationId xmlns:a16="http://schemas.microsoft.com/office/drawing/2014/main" id="{4DDF5ED1-9F51-4E18-8C05-377C6BAE30F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971147" y="3241040"/>
                  <a:ext cx="0" cy="1476000"/>
                </a:xfrm>
                <a:prstGeom prst="line">
                  <a:avLst/>
                </a:prstGeom>
                <a:ln w="12700">
                  <a:solidFill>
                    <a:schemeClr val="accent2"/>
                  </a:solidFill>
                  <a:headEnd type="oval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69" name="Group 168">
                <a:extLst>
                  <a:ext uri="{FF2B5EF4-FFF2-40B4-BE49-F238E27FC236}">
                    <a16:creationId xmlns:a16="http://schemas.microsoft.com/office/drawing/2014/main" id="{FE5BD0F3-1D88-4677-BA4C-88F674852081}"/>
                  </a:ext>
                </a:extLst>
              </p:cNvPr>
              <p:cNvGrpSpPr/>
              <p:nvPr/>
            </p:nvGrpSpPr>
            <p:grpSpPr>
              <a:xfrm>
                <a:off x="6590332" y="2309929"/>
                <a:ext cx="1774664" cy="1955811"/>
                <a:chOff x="1083815" y="1789229"/>
                <a:chExt cx="1774664" cy="1955811"/>
              </a:xfrm>
            </p:grpSpPr>
            <p:grpSp>
              <p:nvGrpSpPr>
                <p:cNvPr id="170" name="Group 169">
                  <a:extLst>
                    <a:ext uri="{FF2B5EF4-FFF2-40B4-BE49-F238E27FC236}">
                      <a16:creationId xmlns:a16="http://schemas.microsoft.com/office/drawing/2014/main" id="{25A001FB-0532-4D71-B949-1CCEA3023AC0}"/>
                    </a:ext>
                  </a:extLst>
                </p:cNvPr>
                <p:cNvGrpSpPr/>
                <p:nvPr/>
              </p:nvGrpSpPr>
              <p:grpSpPr>
                <a:xfrm>
                  <a:off x="1083815" y="1789229"/>
                  <a:ext cx="1774664" cy="1218478"/>
                  <a:chOff x="159082" y="4268680"/>
                  <a:chExt cx="1774664" cy="1218478"/>
                </a:xfrm>
              </p:grpSpPr>
              <p:sp>
                <p:nvSpPr>
                  <p:cNvPr id="172" name="TextBox 171">
                    <a:extLst>
                      <a:ext uri="{FF2B5EF4-FFF2-40B4-BE49-F238E27FC236}">
                        <a16:creationId xmlns:a16="http://schemas.microsoft.com/office/drawing/2014/main" id="{F9C0AD25-5765-4CC3-840C-CF07EC5EFF17}"/>
                      </a:ext>
                    </a:extLst>
                  </p:cNvPr>
                  <p:cNvSpPr txBox="1"/>
                  <p:nvPr/>
                </p:nvSpPr>
                <p:spPr>
                  <a:xfrm>
                    <a:off x="159082" y="4268680"/>
                    <a:ext cx="1774664" cy="307777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r>
                      <a:rPr lang="en-US" sz="1400" b="1" spc="0" dirty="0">
                        <a:solidFill>
                          <a:schemeClr val="accent1"/>
                        </a:solidFill>
                        <a:cs typeface="Aharoni" panose="02010803020104030203" pitchFamily="2" charset="-79"/>
                      </a:rPr>
                      <a:t>PLACEHOLDER</a:t>
                    </a:r>
                  </a:p>
                </p:txBody>
              </p:sp>
              <p:sp>
                <p:nvSpPr>
                  <p:cNvPr id="173" name="TextBox 172">
                    <a:extLst>
                      <a:ext uri="{FF2B5EF4-FFF2-40B4-BE49-F238E27FC236}">
                        <a16:creationId xmlns:a16="http://schemas.microsoft.com/office/drawing/2014/main" id="{AA336AFF-65CE-4865-8F90-FE7DAC829B58}"/>
                      </a:ext>
                    </a:extLst>
                  </p:cNvPr>
                  <p:cNvSpPr txBox="1"/>
                  <p:nvPr/>
                </p:nvSpPr>
                <p:spPr>
                  <a:xfrm>
                    <a:off x="162586" y="4548439"/>
                    <a:ext cx="1767656" cy="938719"/>
                  </a:xfrm>
                  <a:prstGeom prst="rect">
                    <a:avLst/>
                  </a:prstGeom>
                  <a:noFill/>
                </p:spPr>
                <p:txBody>
                  <a:bodyPr wrap="square" anchor="ctr">
                    <a:spAutoFit/>
                  </a:bodyPr>
                  <a:lstStyle/>
                  <a:p>
                    <a:pPr algn="ctr"/>
                    <a:r>
                      <a:rPr lang="en-CA" sz="1100" dirty="0">
                        <a:solidFill>
                          <a:schemeClr val="tx2"/>
                        </a:solidFill>
                        <a:cs typeface="Poppins Light" panose="00000400000000000000" pitchFamily="2" charset="0"/>
                      </a:rPr>
                      <a:t>Lorem ipsum dolor sit </a:t>
                    </a:r>
                    <a:r>
                      <a:rPr lang="en-CA" sz="1100" dirty="0" err="1">
                        <a:solidFill>
                          <a:schemeClr val="tx2"/>
                        </a:solidFill>
                        <a:cs typeface="Poppins Light" panose="00000400000000000000" pitchFamily="2" charset="0"/>
                      </a:rPr>
                      <a:t>amet</a:t>
                    </a:r>
                    <a:r>
                      <a:rPr lang="en-CA" sz="1100" dirty="0">
                        <a:solidFill>
                          <a:schemeClr val="tx2"/>
                        </a:solidFill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100" dirty="0" err="1">
                        <a:solidFill>
                          <a:schemeClr val="tx2"/>
                        </a:solidFill>
                        <a:cs typeface="Poppins Light" panose="00000400000000000000" pitchFamily="2" charset="0"/>
                      </a:rPr>
                      <a:t>consectetur</a:t>
                    </a:r>
                    <a:r>
                      <a:rPr lang="en-CA" sz="1100" dirty="0">
                        <a:solidFill>
                          <a:schemeClr val="tx2"/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dirty="0" err="1">
                        <a:solidFill>
                          <a:schemeClr val="tx2"/>
                        </a:solidFill>
                        <a:cs typeface="Poppins Light" panose="00000400000000000000" pitchFamily="2" charset="0"/>
                      </a:rPr>
                      <a:t>adipiscing</a:t>
                    </a:r>
                    <a:r>
                      <a:rPr lang="en-CA" sz="1100" dirty="0">
                        <a:solidFill>
                          <a:schemeClr val="tx2"/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dirty="0" err="1">
                        <a:solidFill>
                          <a:schemeClr val="tx2"/>
                        </a:solidFill>
                        <a:cs typeface="Poppins Light" panose="00000400000000000000" pitchFamily="2" charset="0"/>
                      </a:rPr>
                      <a:t>elit</a:t>
                    </a:r>
                    <a:r>
                      <a:rPr lang="en-CA" sz="1100" dirty="0">
                        <a:solidFill>
                          <a:schemeClr val="tx2"/>
                        </a:solidFill>
                        <a:cs typeface="Poppins Light" panose="00000400000000000000" pitchFamily="2" charset="0"/>
                      </a:rPr>
                      <a:t>, sed do </a:t>
                    </a:r>
                    <a:r>
                      <a:rPr lang="en-CA" sz="1100" dirty="0" err="1">
                        <a:solidFill>
                          <a:schemeClr val="tx2"/>
                        </a:solidFill>
                        <a:cs typeface="Poppins Light" panose="00000400000000000000" pitchFamily="2" charset="0"/>
                      </a:rPr>
                      <a:t>eiusmod</a:t>
                    </a:r>
                    <a:r>
                      <a:rPr lang="en-CA" sz="1100" dirty="0">
                        <a:solidFill>
                          <a:schemeClr val="tx2"/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dirty="0" err="1">
                        <a:solidFill>
                          <a:schemeClr val="tx2"/>
                        </a:solidFill>
                        <a:cs typeface="Poppins Light" panose="00000400000000000000" pitchFamily="2" charset="0"/>
                      </a:rPr>
                      <a:t>tempor</a:t>
                    </a:r>
                    <a:r>
                      <a:rPr lang="en-CA" sz="1100" dirty="0">
                        <a:solidFill>
                          <a:schemeClr val="tx2"/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dirty="0" err="1">
                        <a:solidFill>
                          <a:schemeClr val="tx2"/>
                        </a:solidFill>
                        <a:cs typeface="Poppins Light" panose="00000400000000000000" pitchFamily="2" charset="0"/>
                      </a:rPr>
                      <a:t>incididunt</a:t>
                    </a:r>
                    <a:r>
                      <a:rPr lang="en-CA" sz="1100" dirty="0">
                        <a:solidFill>
                          <a:schemeClr val="tx2"/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dirty="0" err="1">
                        <a:solidFill>
                          <a:schemeClr val="tx2"/>
                        </a:solidFill>
                        <a:cs typeface="Poppins Light" panose="00000400000000000000" pitchFamily="2" charset="0"/>
                      </a:rPr>
                      <a:t>ut</a:t>
                    </a:r>
                    <a:r>
                      <a:rPr lang="en-CA" sz="1100" dirty="0">
                        <a:solidFill>
                          <a:schemeClr val="tx2"/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dirty="0" err="1">
                        <a:solidFill>
                          <a:schemeClr val="tx2"/>
                        </a:solidFill>
                        <a:cs typeface="Poppins Light" panose="00000400000000000000" pitchFamily="2" charset="0"/>
                      </a:rPr>
                      <a:t>labore</a:t>
                    </a:r>
                    <a:r>
                      <a:rPr lang="en-CA" sz="1100" dirty="0">
                        <a:solidFill>
                          <a:schemeClr val="tx2"/>
                        </a:solidFill>
                        <a:cs typeface="Poppins Light" panose="00000400000000000000" pitchFamily="2" charset="0"/>
                      </a:rPr>
                      <a:t> et dolore magna </a:t>
                    </a:r>
                    <a:r>
                      <a:rPr lang="en-CA" sz="1100" dirty="0" err="1">
                        <a:solidFill>
                          <a:schemeClr val="tx2"/>
                        </a:solidFill>
                        <a:cs typeface="Poppins Light" panose="00000400000000000000" pitchFamily="2" charset="0"/>
                      </a:rPr>
                      <a:t>ali</a:t>
                    </a:r>
                    <a:r>
                      <a:rPr lang="en-CA" sz="1100" dirty="0">
                        <a:solidFill>
                          <a:schemeClr val="tx2"/>
                        </a:solidFill>
                        <a:cs typeface="Poppins Light" panose="00000400000000000000" pitchFamily="2" charset="0"/>
                      </a:rPr>
                      <a:t>.</a:t>
                    </a:r>
                  </a:p>
                </p:txBody>
              </p:sp>
            </p:grpSp>
            <p:cxnSp>
              <p:nvCxnSpPr>
                <p:cNvPr id="171" name="Straight Connector 170">
                  <a:extLst>
                    <a:ext uri="{FF2B5EF4-FFF2-40B4-BE49-F238E27FC236}">
                      <a16:creationId xmlns:a16="http://schemas.microsoft.com/office/drawing/2014/main" id="{0240A713-ADE2-4E57-A524-CA263EBC681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971147" y="3241040"/>
                  <a:ext cx="0" cy="504000"/>
                </a:xfrm>
                <a:prstGeom prst="line">
                  <a:avLst/>
                </a:prstGeom>
                <a:ln w="12700">
                  <a:solidFill>
                    <a:schemeClr val="accent1"/>
                  </a:solidFill>
                  <a:headEnd type="oval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64" name="Group 163">
                <a:extLst>
                  <a:ext uri="{FF2B5EF4-FFF2-40B4-BE49-F238E27FC236}">
                    <a16:creationId xmlns:a16="http://schemas.microsoft.com/office/drawing/2014/main" id="{A4E88795-6F0E-4C9A-B7D0-ED9576829533}"/>
                  </a:ext>
                </a:extLst>
              </p:cNvPr>
              <p:cNvGrpSpPr/>
              <p:nvPr/>
            </p:nvGrpSpPr>
            <p:grpSpPr>
              <a:xfrm>
                <a:off x="9399379" y="1395529"/>
                <a:ext cx="1774664" cy="2927811"/>
                <a:chOff x="1083815" y="1789229"/>
                <a:chExt cx="1774664" cy="2927811"/>
              </a:xfrm>
            </p:grpSpPr>
            <p:grpSp>
              <p:nvGrpSpPr>
                <p:cNvPr id="165" name="Group 164">
                  <a:extLst>
                    <a:ext uri="{FF2B5EF4-FFF2-40B4-BE49-F238E27FC236}">
                      <a16:creationId xmlns:a16="http://schemas.microsoft.com/office/drawing/2014/main" id="{419E87A2-1283-4BF6-AB34-3C52188D6FC0}"/>
                    </a:ext>
                  </a:extLst>
                </p:cNvPr>
                <p:cNvGrpSpPr/>
                <p:nvPr/>
              </p:nvGrpSpPr>
              <p:grpSpPr>
                <a:xfrm>
                  <a:off x="1083815" y="1789229"/>
                  <a:ext cx="1774664" cy="1218478"/>
                  <a:chOff x="159082" y="4268680"/>
                  <a:chExt cx="1774664" cy="1218478"/>
                </a:xfrm>
              </p:grpSpPr>
              <p:sp>
                <p:nvSpPr>
                  <p:cNvPr id="167" name="TextBox 166">
                    <a:extLst>
                      <a:ext uri="{FF2B5EF4-FFF2-40B4-BE49-F238E27FC236}">
                        <a16:creationId xmlns:a16="http://schemas.microsoft.com/office/drawing/2014/main" id="{0F671A94-605E-4A15-9A6A-349C80EB040F}"/>
                      </a:ext>
                    </a:extLst>
                  </p:cNvPr>
                  <p:cNvSpPr txBox="1"/>
                  <p:nvPr/>
                </p:nvSpPr>
                <p:spPr>
                  <a:xfrm>
                    <a:off x="159082" y="4268680"/>
                    <a:ext cx="1774664" cy="307777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r>
                      <a:rPr lang="en-US" sz="1400" b="1" spc="0" dirty="0">
                        <a:solidFill>
                          <a:schemeClr val="accent2"/>
                        </a:solidFill>
                        <a:cs typeface="Aharoni" panose="02010803020104030203" pitchFamily="2" charset="-79"/>
                      </a:rPr>
                      <a:t>PLACEHOLDER</a:t>
                    </a:r>
                  </a:p>
                </p:txBody>
              </p:sp>
              <p:sp>
                <p:nvSpPr>
                  <p:cNvPr id="168" name="TextBox 167">
                    <a:extLst>
                      <a:ext uri="{FF2B5EF4-FFF2-40B4-BE49-F238E27FC236}">
                        <a16:creationId xmlns:a16="http://schemas.microsoft.com/office/drawing/2014/main" id="{47A1D8BD-EC37-4C1B-93A0-3CABD6486AC2}"/>
                      </a:ext>
                    </a:extLst>
                  </p:cNvPr>
                  <p:cNvSpPr txBox="1"/>
                  <p:nvPr/>
                </p:nvSpPr>
                <p:spPr>
                  <a:xfrm>
                    <a:off x="162586" y="4548439"/>
                    <a:ext cx="1767656" cy="938719"/>
                  </a:xfrm>
                  <a:prstGeom prst="rect">
                    <a:avLst/>
                  </a:prstGeom>
                  <a:noFill/>
                </p:spPr>
                <p:txBody>
                  <a:bodyPr wrap="square" anchor="ctr">
                    <a:spAutoFit/>
                  </a:bodyPr>
                  <a:lstStyle/>
                  <a:p>
                    <a:pPr algn="ctr"/>
                    <a:r>
                      <a:rPr lang="en-CA" sz="1100" dirty="0">
                        <a:solidFill>
                          <a:schemeClr val="tx2"/>
                        </a:solidFill>
                        <a:cs typeface="Poppins Light" panose="00000400000000000000" pitchFamily="2" charset="0"/>
                      </a:rPr>
                      <a:t>Lorem ipsum dolor sit </a:t>
                    </a:r>
                    <a:r>
                      <a:rPr lang="en-CA" sz="1100" dirty="0" err="1">
                        <a:solidFill>
                          <a:schemeClr val="tx2"/>
                        </a:solidFill>
                        <a:cs typeface="Poppins Light" panose="00000400000000000000" pitchFamily="2" charset="0"/>
                      </a:rPr>
                      <a:t>amet</a:t>
                    </a:r>
                    <a:r>
                      <a:rPr lang="en-CA" sz="1100" dirty="0">
                        <a:solidFill>
                          <a:schemeClr val="tx2"/>
                        </a:solidFill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100" dirty="0" err="1">
                        <a:solidFill>
                          <a:schemeClr val="tx2"/>
                        </a:solidFill>
                        <a:cs typeface="Poppins Light" panose="00000400000000000000" pitchFamily="2" charset="0"/>
                      </a:rPr>
                      <a:t>consectetur</a:t>
                    </a:r>
                    <a:r>
                      <a:rPr lang="en-CA" sz="1100" dirty="0">
                        <a:solidFill>
                          <a:schemeClr val="tx2"/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dirty="0" err="1">
                        <a:solidFill>
                          <a:schemeClr val="tx2"/>
                        </a:solidFill>
                        <a:cs typeface="Poppins Light" panose="00000400000000000000" pitchFamily="2" charset="0"/>
                      </a:rPr>
                      <a:t>adipiscing</a:t>
                    </a:r>
                    <a:r>
                      <a:rPr lang="en-CA" sz="1100" dirty="0">
                        <a:solidFill>
                          <a:schemeClr val="tx2"/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dirty="0" err="1">
                        <a:solidFill>
                          <a:schemeClr val="tx2"/>
                        </a:solidFill>
                        <a:cs typeface="Poppins Light" panose="00000400000000000000" pitchFamily="2" charset="0"/>
                      </a:rPr>
                      <a:t>elit</a:t>
                    </a:r>
                    <a:r>
                      <a:rPr lang="en-CA" sz="1100" dirty="0">
                        <a:solidFill>
                          <a:schemeClr val="tx2"/>
                        </a:solidFill>
                        <a:cs typeface="Poppins Light" panose="00000400000000000000" pitchFamily="2" charset="0"/>
                      </a:rPr>
                      <a:t>, sed do </a:t>
                    </a:r>
                    <a:r>
                      <a:rPr lang="en-CA" sz="1100" dirty="0" err="1">
                        <a:solidFill>
                          <a:schemeClr val="tx2"/>
                        </a:solidFill>
                        <a:cs typeface="Poppins Light" panose="00000400000000000000" pitchFamily="2" charset="0"/>
                      </a:rPr>
                      <a:t>eiusmod</a:t>
                    </a:r>
                    <a:r>
                      <a:rPr lang="en-CA" sz="1100" dirty="0">
                        <a:solidFill>
                          <a:schemeClr val="tx2"/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dirty="0" err="1">
                        <a:solidFill>
                          <a:schemeClr val="tx2"/>
                        </a:solidFill>
                        <a:cs typeface="Poppins Light" panose="00000400000000000000" pitchFamily="2" charset="0"/>
                      </a:rPr>
                      <a:t>tempor</a:t>
                    </a:r>
                    <a:r>
                      <a:rPr lang="en-CA" sz="1100" dirty="0">
                        <a:solidFill>
                          <a:schemeClr val="tx2"/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dirty="0" err="1">
                        <a:solidFill>
                          <a:schemeClr val="tx2"/>
                        </a:solidFill>
                        <a:cs typeface="Poppins Light" panose="00000400000000000000" pitchFamily="2" charset="0"/>
                      </a:rPr>
                      <a:t>incididunt</a:t>
                    </a:r>
                    <a:r>
                      <a:rPr lang="en-CA" sz="1100" dirty="0">
                        <a:solidFill>
                          <a:schemeClr val="tx2"/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dirty="0" err="1">
                        <a:solidFill>
                          <a:schemeClr val="tx2"/>
                        </a:solidFill>
                        <a:cs typeface="Poppins Light" panose="00000400000000000000" pitchFamily="2" charset="0"/>
                      </a:rPr>
                      <a:t>ut</a:t>
                    </a:r>
                    <a:r>
                      <a:rPr lang="en-CA" sz="1100" dirty="0">
                        <a:solidFill>
                          <a:schemeClr val="tx2"/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dirty="0" err="1">
                        <a:solidFill>
                          <a:schemeClr val="tx2"/>
                        </a:solidFill>
                        <a:cs typeface="Poppins Light" panose="00000400000000000000" pitchFamily="2" charset="0"/>
                      </a:rPr>
                      <a:t>labore</a:t>
                    </a:r>
                    <a:r>
                      <a:rPr lang="en-CA" sz="1100" dirty="0">
                        <a:solidFill>
                          <a:schemeClr val="tx2"/>
                        </a:solidFill>
                        <a:cs typeface="Poppins Light" panose="00000400000000000000" pitchFamily="2" charset="0"/>
                      </a:rPr>
                      <a:t> et dolore magna </a:t>
                    </a:r>
                    <a:r>
                      <a:rPr lang="en-CA" sz="1100" dirty="0" err="1">
                        <a:solidFill>
                          <a:schemeClr val="tx2"/>
                        </a:solidFill>
                        <a:cs typeface="Poppins Light" panose="00000400000000000000" pitchFamily="2" charset="0"/>
                      </a:rPr>
                      <a:t>ali</a:t>
                    </a:r>
                    <a:r>
                      <a:rPr lang="en-CA" sz="1100" dirty="0">
                        <a:solidFill>
                          <a:schemeClr val="tx2"/>
                        </a:solidFill>
                        <a:cs typeface="Poppins Light" panose="00000400000000000000" pitchFamily="2" charset="0"/>
                      </a:rPr>
                      <a:t>.</a:t>
                    </a:r>
                  </a:p>
                </p:txBody>
              </p:sp>
            </p:grpSp>
            <p:cxnSp>
              <p:nvCxnSpPr>
                <p:cNvPr id="166" name="Straight Connector 165">
                  <a:extLst>
                    <a:ext uri="{FF2B5EF4-FFF2-40B4-BE49-F238E27FC236}">
                      <a16:creationId xmlns:a16="http://schemas.microsoft.com/office/drawing/2014/main" id="{B2DBD1A8-9FA8-47A7-B95A-826049A2C55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971147" y="3241040"/>
                  <a:ext cx="0" cy="1476000"/>
                </a:xfrm>
                <a:prstGeom prst="line">
                  <a:avLst/>
                </a:prstGeom>
                <a:ln w="12700">
                  <a:solidFill>
                    <a:schemeClr val="accent2"/>
                  </a:solidFill>
                  <a:headEnd type="oval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200" name="Group 199">
              <a:extLst>
                <a:ext uri="{FF2B5EF4-FFF2-40B4-BE49-F238E27FC236}">
                  <a16:creationId xmlns:a16="http://schemas.microsoft.com/office/drawing/2014/main" id="{ACAAE233-BCB8-4CD2-A12E-FAFE2C3983C4}"/>
                </a:ext>
              </a:extLst>
            </p:cNvPr>
            <p:cNvGrpSpPr/>
            <p:nvPr/>
          </p:nvGrpSpPr>
          <p:grpSpPr>
            <a:xfrm>
              <a:off x="1043816" y="4260938"/>
              <a:ext cx="10106001" cy="1566439"/>
              <a:chOff x="1043816" y="4260938"/>
              <a:chExt cx="10106001" cy="1566439"/>
            </a:xfrm>
          </p:grpSpPr>
          <p:grpSp>
            <p:nvGrpSpPr>
              <p:cNvPr id="199" name="Group 198">
                <a:extLst>
                  <a:ext uri="{FF2B5EF4-FFF2-40B4-BE49-F238E27FC236}">
                    <a16:creationId xmlns:a16="http://schemas.microsoft.com/office/drawing/2014/main" id="{3881CDDD-E1DD-4DE8-9B9F-42D89ABC2053}"/>
                  </a:ext>
                </a:extLst>
              </p:cNvPr>
              <p:cNvGrpSpPr/>
              <p:nvPr/>
            </p:nvGrpSpPr>
            <p:grpSpPr>
              <a:xfrm>
                <a:off x="1043816" y="4260938"/>
                <a:ext cx="8500627" cy="1566439"/>
                <a:chOff x="1043816" y="4260938"/>
                <a:chExt cx="8500627" cy="1566439"/>
              </a:xfrm>
            </p:grpSpPr>
            <p:sp>
              <p:nvSpPr>
                <p:cNvPr id="141" name="Freeform: Shape 140">
                  <a:extLst>
                    <a:ext uri="{FF2B5EF4-FFF2-40B4-BE49-F238E27FC236}">
                      <a16:creationId xmlns:a16="http://schemas.microsoft.com/office/drawing/2014/main" id="{E5C6E545-F072-4BC1-9400-ECB069193187}"/>
                    </a:ext>
                  </a:extLst>
                </p:cNvPr>
                <p:cNvSpPr/>
                <p:nvPr/>
              </p:nvSpPr>
              <p:spPr>
                <a:xfrm>
                  <a:off x="1043816" y="4260938"/>
                  <a:ext cx="2890961" cy="833590"/>
                </a:xfrm>
                <a:custGeom>
                  <a:avLst/>
                  <a:gdLst>
                    <a:gd name="connsiteX0" fmla="*/ 1551242 w 1552575"/>
                    <a:gd name="connsiteY0" fmla="*/ 419386 h 447675"/>
                    <a:gd name="connsiteX1" fmla="*/ 901446 w 1552575"/>
                    <a:gd name="connsiteY1" fmla="*/ 419386 h 447675"/>
                    <a:gd name="connsiteX2" fmla="*/ 881444 w 1552575"/>
                    <a:gd name="connsiteY2" fmla="*/ 401003 h 447675"/>
                    <a:gd name="connsiteX3" fmla="*/ 757333 w 1552575"/>
                    <a:gd name="connsiteY3" fmla="*/ 132779 h 447675"/>
                    <a:gd name="connsiteX4" fmla="*/ 454152 w 1552575"/>
                    <a:gd name="connsiteY4" fmla="*/ 7144 h 447675"/>
                    <a:gd name="connsiteX5" fmla="*/ 150971 w 1552575"/>
                    <a:gd name="connsiteY5" fmla="*/ 132779 h 447675"/>
                    <a:gd name="connsiteX6" fmla="*/ 26861 w 1552575"/>
                    <a:gd name="connsiteY6" fmla="*/ 401098 h 447675"/>
                    <a:gd name="connsiteX7" fmla="*/ 7144 w 1552575"/>
                    <a:gd name="connsiteY7" fmla="*/ 422815 h 447675"/>
                    <a:gd name="connsiteX8" fmla="*/ 29051 w 1552575"/>
                    <a:gd name="connsiteY8" fmla="*/ 444722 h 447675"/>
                    <a:gd name="connsiteX9" fmla="*/ 50959 w 1552575"/>
                    <a:gd name="connsiteY9" fmla="*/ 422815 h 447675"/>
                    <a:gd name="connsiteX10" fmla="*/ 33242 w 1552575"/>
                    <a:gd name="connsiteY10" fmla="*/ 401288 h 447675"/>
                    <a:gd name="connsiteX11" fmla="*/ 454152 w 1552575"/>
                    <a:gd name="connsiteY11" fmla="*/ 13526 h 447675"/>
                    <a:gd name="connsiteX12" fmla="*/ 875062 w 1552575"/>
                    <a:gd name="connsiteY12" fmla="*/ 401384 h 447675"/>
                    <a:gd name="connsiteX13" fmla="*/ 858012 w 1552575"/>
                    <a:gd name="connsiteY13" fmla="*/ 422720 h 447675"/>
                    <a:gd name="connsiteX14" fmla="*/ 879920 w 1552575"/>
                    <a:gd name="connsiteY14" fmla="*/ 444627 h 447675"/>
                    <a:gd name="connsiteX15" fmla="*/ 901446 w 1552575"/>
                    <a:gd name="connsiteY15" fmla="*/ 426053 h 447675"/>
                    <a:gd name="connsiteX16" fmla="*/ 1551242 w 1552575"/>
                    <a:gd name="connsiteY16" fmla="*/ 426053 h 447675"/>
                    <a:gd name="connsiteX17" fmla="*/ 1551242 w 1552575"/>
                    <a:gd name="connsiteY17" fmla="*/ 419386 h 4476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1552575" h="447675">
                      <a:moveTo>
                        <a:pt x="1551242" y="419386"/>
                      </a:moveTo>
                      <a:lnTo>
                        <a:pt x="901446" y="419386"/>
                      </a:lnTo>
                      <a:cubicBezTo>
                        <a:pt x="899922" y="409385"/>
                        <a:pt x="891635" y="401765"/>
                        <a:pt x="881444" y="401003"/>
                      </a:cubicBezTo>
                      <a:cubicBezTo>
                        <a:pt x="873347" y="299657"/>
                        <a:pt x="830009" y="205454"/>
                        <a:pt x="757333" y="132779"/>
                      </a:cubicBezTo>
                      <a:cubicBezTo>
                        <a:pt x="676370" y="51816"/>
                        <a:pt x="568643" y="7144"/>
                        <a:pt x="454152" y="7144"/>
                      </a:cubicBezTo>
                      <a:cubicBezTo>
                        <a:pt x="339662" y="7144"/>
                        <a:pt x="231934" y="51721"/>
                        <a:pt x="150971" y="132779"/>
                      </a:cubicBezTo>
                      <a:cubicBezTo>
                        <a:pt x="78296" y="205454"/>
                        <a:pt x="35052" y="299752"/>
                        <a:pt x="26861" y="401098"/>
                      </a:cubicBezTo>
                      <a:cubicBezTo>
                        <a:pt x="15812" y="402241"/>
                        <a:pt x="7144" y="411480"/>
                        <a:pt x="7144" y="422815"/>
                      </a:cubicBezTo>
                      <a:cubicBezTo>
                        <a:pt x="7144" y="434912"/>
                        <a:pt x="16954" y="444722"/>
                        <a:pt x="29051" y="444722"/>
                      </a:cubicBezTo>
                      <a:cubicBezTo>
                        <a:pt x="41148" y="444722"/>
                        <a:pt x="50959" y="434912"/>
                        <a:pt x="50959" y="422815"/>
                      </a:cubicBezTo>
                      <a:cubicBezTo>
                        <a:pt x="50959" y="412147"/>
                        <a:pt x="43339" y="403289"/>
                        <a:pt x="33242" y="401288"/>
                      </a:cubicBezTo>
                      <a:cubicBezTo>
                        <a:pt x="50959" y="184595"/>
                        <a:pt x="232886" y="13526"/>
                        <a:pt x="454152" y="13526"/>
                      </a:cubicBezTo>
                      <a:cubicBezTo>
                        <a:pt x="675418" y="13526"/>
                        <a:pt x="857441" y="184595"/>
                        <a:pt x="875062" y="401384"/>
                      </a:cubicBezTo>
                      <a:cubicBezTo>
                        <a:pt x="865251" y="403575"/>
                        <a:pt x="858012" y="412242"/>
                        <a:pt x="858012" y="422720"/>
                      </a:cubicBezTo>
                      <a:cubicBezTo>
                        <a:pt x="858012" y="434816"/>
                        <a:pt x="867823" y="444627"/>
                        <a:pt x="879920" y="444627"/>
                      </a:cubicBezTo>
                      <a:cubicBezTo>
                        <a:pt x="890873" y="444627"/>
                        <a:pt x="899827" y="436531"/>
                        <a:pt x="901446" y="426053"/>
                      </a:cubicBezTo>
                      <a:lnTo>
                        <a:pt x="1551242" y="426053"/>
                      </a:lnTo>
                      <a:lnTo>
                        <a:pt x="1551242" y="419386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1270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  <p:sp>
              <p:nvSpPr>
                <p:cNvPr id="92" name="Freeform: Shape 91">
                  <a:extLst>
                    <a:ext uri="{FF2B5EF4-FFF2-40B4-BE49-F238E27FC236}">
                      <a16:creationId xmlns:a16="http://schemas.microsoft.com/office/drawing/2014/main" id="{55678E4E-F33D-407C-9E6F-32AC7263E64E}"/>
                    </a:ext>
                  </a:extLst>
                </p:cNvPr>
                <p:cNvSpPr/>
                <p:nvPr/>
              </p:nvSpPr>
              <p:spPr>
                <a:xfrm>
                  <a:off x="3843334" y="4993787"/>
                  <a:ext cx="2890961" cy="833590"/>
                </a:xfrm>
                <a:custGeom>
                  <a:avLst/>
                  <a:gdLst>
                    <a:gd name="connsiteX0" fmla="*/ 1547908 w 1552575"/>
                    <a:gd name="connsiteY0" fmla="*/ 25813 h 447675"/>
                    <a:gd name="connsiteX1" fmla="*/ 901541 w 1552575"/>
                    <a:gd name="connsiteY1" fmla="*/ 25813 h 447675"/>
                    <a:gd name="connsiteX2" fmla="*/ 879919 w 1552575"/>
                    <a:gd name="connsiteY2" fmla="*/ 7144 h 447675"/>
                    <a:gd name="connsiteX3" fmla="*/ 858012 w 1552575"/>
                    <a:gd name="connsiteY3" fmla="*/ 29051 h 447675"/>
                    <a:gd name="connsiteX4" fmla="*/ 875728 w 1552575"/>
                    <a:gd name="connsiteY4" fmla="*/ 50578 h 447675"/>
                    <a:gd name="connsiteX5" fmla="*/ 454819 w 1552575"/>
                    <a:gd name="connsiteY5" fmla="*/ 438341 h 447675"/>
                    <a:gd name="connsiteX6" fmla="*/ 33909 w 1552575"/>
                    <a:gd name="connsiteY6" fmla="*/ 50483 h 447675"/>
                    <a:gd name="connsiteX7" fmla="*/ 50959 w 1552575"/>
                    <a:gd name="connsiteY7" fmla="*/ 29146 h 447675"/>
                    <a:gd name="connsiteX8" fmla="*/ 29051 w 1552575"/>
                    <a:gd name="connsiteY8" fmla="*/ 7239 h 447675"/>
                    <a:gd name="connsiteX9" fmla="*/ 7144 w 1552575"/>
                    <a:gd name="connsiteY9" fmla="*/ 29146 h 447675"/>
                    <a:gd name="connsiteX10" fmla="*/ 27527 w 1552575"/>
                    <a:gd name="connsiteY10" fmla="*/ 50863 h 447675"/>
                    <a:gd name="connsiteX11" fmla="*/ 151638 w 1552575"/>
                    <a:gd name="connsiteY11" fmla="*/ 319088 h 447675"/>
                    <a:gd name="connsiteX12" fmla="*/ 454819 w 1552575"/>
                    <a:gd name="connsiteY12" fmla="*/ 444722 h 447675"/>
                    <a:gd name="connsiteX13" fmla="*/ 758000 w 1552575"/>
                    <a:gd name="connsiteY13" fmla="*/ 319088 h 447675"/>
                    <a:gd name="connsiteX14" fmla="*/ 882110 w 1552575"/>
                    <a:gd name="connsiteY14" fmla="*/ 50768 h 447675"/>
                    <a:gd name="connsiteX15" fmla="*/ 901446 w 1552575"/>
                    <a:gd name="connsiteY15" fmla="*/ 32671 h 447675"/>
                    <a:gd name="connsiteX16" fmla="*/ 1547908 w 1552575"/>
                    <a:gd name="connsiteY16" fmla="*/ 32671 h 447675"/>
                    <a:gd name="connsiteX17" fmla="*/ 1547908 w 1552575"/>
                    <a:gd name="connsiteY17" fmla="*/ 25813 h 4476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1552575" h="447675">
                      <a:moveTo>
                        <a:pt x="1547908" y="25813"/>
                      </a:moveTo>
                      <a:lnTo>
                        <a:pt x="901541" y="25813"/>
                      </a:lnTo>
                      <a:cubicBezTo>
                        <a:pt x="900017" y="15240"/>
                        <a:pt x="890968" y="7144"/>
                        <a:pt x="879919" y="7144"/>
                      </a:cubicBezTo>
                      <a:cubicBezTo>
                        <a:pt x="867823" y="7144"/>
                        <a:pt x="858012" y="16954"/>
                        <a:pt x="858012" y="29051"/>
                      </a:cubicBezTo>
                      <a:cubicBezTo>
                        <a:pt x="858012" y="39719"/>
                        <a:pt x="865632" y="48578"/>
                        <a:pt x="875728" y="50578"/>
                      </a:cubicBezTo>
                      <a:cubicBezTo>
                        <a:pt x="858012" y="267271"/>
                        <a:pt x="676084" y="438341"/>
                        <a:pt x="454819" y="438341"/>
                      </a:cubicBezTo>
                      <a:cubicBezTo>
                        <a:pt x="233553" y="438341"/>
                        <a:pt x="51530" y="267271"/>
                        <a:pt x="33909" y="50483"/>
                      </a:cubicBezTo>
                      <a:cubicBezTo>
                        <a:pt x="43720" y="48292"/>
                        <a:pt x="50959" y="39624"/>
                        <a:pt x="50959" y="29146"/>
                      </a:cubicBezTo>
                      <a:cubicBezTo>
                        <a:pt x="50959" y="17050"/>
                        <a:pt x="41148" y="7239"/>
                        <a:pt x="29051" y="7239"/>
                      </a:cubicBezTo>
                      <a:cubicBezTo>
                        <a:pt x="16954" y="7239"/>
                        <a:pt x="7144" y="17050"/>
                        <a:pt x="7144" y="29146"/>
                      </a:cubicBezTo>
                      <a:cubicBezTo>
                        <a:pt x="7144" y="40672"/>
                        <a:pt x="16097" y="50102"/>
                        <a:pt x="27527" y="50863"/>
                      </a:cubicBezTo>
                      <a:cubicBezTo>
                        <a:pt x="35624" y="152210"/>
                        <a:pt x="78962" y="246412"/>
                        <a:pt x="151638" y="319088"/>
                      </a:cubicBezTo>
                      <a:cubicBezTo>
                        <a:pt x="232600" y="400050"/>
                        <a:pt x="340328" y="444722"/>
                        <a:pt x="454819" y="444722"/>
                      </a:cubicBezTo>
                      <a:cubicBezTo>
                        <a:pt x="569309" y="444722"/>
                        <a:pt x="677037" y="400145"/>
                        <a:pt x="758000" y="319088"/>
                      </a:cubicBezTo>
                      <a:cubicBezTo>
                        <a:pt x="830675" y="246412"/>
                        <a:pt x="873919" y="152114"/>
                        <a:pt x="882110" y="50768"/>
                      </a:cubicBezTo>
                      <a:cubicBezTo>
                        <a:pt x="892016" y="49721"/>
                        <a:pt x="899827" y="42291"/>
                        <a:pt x="901446" y="32671"/>
                      </a:cubicBezTo>
                      <a:lnTo>
                        <a:pt x="1547908" y="32671"/>
                      </a:lnTo>
                      <a:lnTo>
                        <a:pt x="1547908" y="25813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1270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 dirty="0"/>
                </a:p>
              </p:txBody>
            </p:sp>
            <p:sp>
              <p:nvSpPr>
                <p:cNvPr id="118" name="Freeform: Shape 117">
                  <a:extLst>
                    <a:ext uri="{FF2B5EF4-FFF2-40B4-BE49-F238E27FC236}">
                      <a16:creationId xmlns:a16="http://schemas.microsoft.com/office/drawing/2014/main" id="{C0E985B1-FA6B-419E-88BA-B10A0EFB61B8}"/>
                    </a:ext>
                  </a:extLst>
                </p:cNvPr>
                <p:cNvSpPr/>
                <p:nvPr/>
              </p:nvSpPr>
              <p:spPr>
                <a:xfrm>
                  <a:off x="6653482" y="4260938"/>
                  <a:ext cx="2890961" cy="833590"/>
                </a:xfrm>
                <a:custGeom>
                  <a:avLst/>
                  <a:gdLst>
                    <a:gd name="connsiteX0" fmla="*/ 1551242 w 1552575"/>
                    <a:gd name="connsiteY0" fmla="*/ 419386 h 447675"/>
                    <a:gd name="connsiteX1" fmla="*/ 901446 w 1552575"/>
                    <a:gd name="connsiteY1" fmla="*/ 419386 h 447675"/>
                    <a:gd name="connsiteX2" fmla="*/ 881444 w 1552575"/>
                    <a:gd name="connsiteY2" fmla="*/ 401003 h 447675"/>
                    <a:gd name="connsiteX3" fmla="*/ 757333 w 1552575"/>
                    <a:gd name="connsiteY3" fmla="*/ 132779 h 447675"/>
                    <a:gd name="connsiteX4" fmla="*/ 454152 w 1552575"/>
                    <a:gd name="connsiteY4" fmla="*/ 7144 h 447675"/>
                    <a:gd name="connsiteX5" fmla="*/ 150971 w 1552575"/>
                    <a:gd name="connsiteY5" fmla="*/ 132779 h 447675"/>
                    <a:gd name="connsiteX6" fmla="*/ 26861 w 1552575"/>
                    <a:gd name="connsiteY6" fmla="*/ 401098 h 447675"/>
                    <a:gd name="connsiteX7" fmla="*/ 7144 w 1552575"/>
                    <a:gd name="connsiteY7" fmla="*/ 422815 h 447675"/>
                    <a:gd name="connsiteX8" fmla="*/ 29051 w 1552575"/>
                    <a:gd name="connsiteY8" fmla="*/ 444722 h 447675"/>
                    <a:gd name="connsiteX9" fmla="*/ 50959 w 1552575"/>
                    <a:gd name="connsiteY9" fmla="*/ 422815 h 447675"/>
                    <a:gd name="connsiteX10" fmla="*/ 33242 w 1552575"/>
                    <a:gd name="connsiteY10" fmla="*/ 401288 h 447675"/>
                    <a:gd name="connsiteX11" fmla="*/ 454152 w 1552575"/>
                    <a:gd name="connsiteY11" fmla="*/ 13526 h 447675"/>
                    <a:gd name="connsiteX12" fmla="*/ 875062 w 1552575"/>
                    <a:gd name="connsiteY12" fmla="*/ 401384 h 447675"/>
                    <a:gd name="connsiteX13" fmla="*/ 858012 w 1552575"/>
                    <a:gd name="connsiteY13" fmla="*/ 422720 h 447675"/>
                    <a:gd name="connsiteX14" fmla="*/ 879920 w 1552575"/>
                    <a:gd name="connsiteY14" fmla="*/ 444627 h 447675"/>
                    <a:gd name="connsiteX15" fmla="*/ 901446 w 1552575"/>
                    <a:gd name="connsiteY15" fmla="*/ 426053 h 447675"/>
                    <a:gd name="connsiteX16" fmla="*/ 1551242 w 1552575"/>
                    <a:gd name="connsiteY16" fmla="*/ 426053 h 447675"/>
                    <a:gd name="connsiteX17" fmla="*/ 1551242 w 1552575"/>
                    <a:gd name="connsiteY17" fmla="*/ 419386 h 4476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1552575" h="447675">
                      <a:moveTo>
                        <a:pt x="1551242" y="419386"/>
                      </a:moveTo>
                      <a:lnTo>
                        <a:pt x="901446" y="419386"/>
                      </a:lnTo>
                      <a:cubicBezTo>
                        <a:pt x="899922" y="409385"/>
                        <a:pt x="891635" y="401765"/>
                        <a:pt x="881444" y="401003"/>
                      </a:cubicBezTo>
                      <a:cubicBezTo>
                        <a:pt x="873347" y="299657"/>
                        <a:pt x="830009" y="205454"/>
                        <a:pt x="757333" y="132779"/>
                      </a:cubicBezTo>
                      <a:cubicBezTo>
                        <a:pt x="676370" y="51816"/>
                        <a:pt x="568643" y="7144"/>
                        <a:pt x="454152" y="7144"/>
                      </a:cubicBezTo>
                      <a:cubicBezTo>
                        <a:pt x="339662" y="7144"/>
                        <a:pt x="231934" y="51721"/>
                        <a:pt x="150971" y="132779"/>
                      </a:cubicBezTo>
                      <a:cubicBezTo>
                        <a:pt x="78296" y="205454"/>
                        <a:pt x="35052" y="299752"/>
                        <a:pt x="26861" y="401098"/>
                      </a:cubicBezTo>
                      <a:cubicBezTo>
                        <a:pt x="15812" y="402241"/>
                        <a:pt x="7144" y="411480"/>
                        <a:pt x="7144" y="422815"/>
                      </a:cubicBezTo>
                      <a:cubicBezTo>
                        <a:pt x="7144" y="434912"/>
                        <a:pt x="16954" y="444722"/>
                        <a:pt x="29051" y="444722"/>
                      </a:cubicBezTo>
                      <a:cubicBezTo>
                        <a:pt x="41148" y="444722"/>
                        <a:pt x="50959" y="434912"/>
                        <a:pt x="50959" y="422815"/>
                      </a:cubicBezTo>
                      <a:cubicBezTo>
                        <a:pt x="50959" y="412147"/>
                        <a:pt x="43339" y="403289"/>
                        <a:pt x="33242" y="401288"/>
                      </a:cubicBezTo>
                      <a:cubicBezTo>
                        <a:pt x="50959" y="184595"/>
                        <a:pt x="232886" y="13526"/>
                        <a:pt x="454152" y="13526"/>
                      </a:cubicBezTo>
                      <a:cubicBezTo>
                        <a:pt x="675418" y="13526"/>
                        <a:pt x="857441" y="184595"/>
                        <a:pt x="875062" y="401384"/>
                      </a:cubicBezTo>
                      <a:cubicBezTo>
                        <a:pt x="865251" y="403575"/>
                        <a:pt x="858012" y="412242"/>
                        <a:pt x="858012" y="422720"/>
                      </a:cubicBezTo>
                      <a:cubicBezTo>
                        <a:pt x="858012" y="434816"/>
                        <a:pt x="867823" y="444627"/>
                        <a:pt x="879920" y="444627"/>
                      </a:cubicBezTo>
                      <a:cubicBezTo>
                        <a:pt x="890873" y="444627"/>
                        <a:pt x="899827" y="436531"/>
                        <a:pt x="901446" y="426053"/>
                      </a:cubicBezTo>
                      <a:lnTo>
                        <a:pt x="1551242" y="426053"/>
                      </a:lnTo>
                      <a:lnTo>
                        <a:pt x="1551242" y="419386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1270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</p:grpSp>
          <p:grpSp>
            <p:nvGrpSpPr>
              <p:cNvPr id="198" name="Group 197">
                <a:extLst>
                  <a:ext uri="{FF2B5EF4-FFF2-40B4-BE49-F238E27FC236}">
                    <a16:creationId xmlns:a16="http://schemas.microsoft.com/office/drawing/2014/main" id="{052EBA03-9CBB-4C83-97F1-8008DC09BC97}"/>
                  </a:ext>
                </a:extLst>
              </p:cNvPr>
              <p:cNvGrpSpPr/>
              <p:nvPr/>
            </p:nvGrpSpPr>
            <p:grpSpPr>
              <a:xfrm>
                <a:off x="1183456" y="4325335"/>
                <a:ext cx="9966361" cy="1501865"/>
                <a:chOff x="1183456" y="4325335"/>
                <a:chExt cx="9966361" cy="1501865"/>
              </a:xfrm>
            </p:grpSpPr>
            <p:grpSp>
              <p:nvGrpSpPr>
                <p:cNvPr id="197" name="Group 196">
                  <a:extLst>
                    <a:ext uri="{FF2B5EF4-FFF2-40B4-BE49-F238E27FC236}">
                      <a16:creationId xmlns:a16="http://schemas.microsoft.com/office/drawing/2014/main" id="{C351E275-E48F-4445-93E3-0A6EA9C8075D}"/>
                    </a:ext>
                  </a:extLst>
                </p:cNvPr>
                <p:cNvGrpSpPr/>
                <p:nvPr/>
              </p:nvGrpSpPr>
              <p:grpSpPr>
                <a:xfrm>
                  <a:off x="9464901" y="4325335"/>
                  <a:ext cx="1684916" cy="1501865"/>
                  <a:chOff x="9464901" y="4325335"/>
                  <a:chExt cx="1684916" cy="1501865"/>
                </a:xfrm>
              </p:grpSpPr>
              <p:sp>
                <p:nvSpPr>
                  <p:cNvPr id="14" name="Freeform: Shape 13">
                    <a:extLst>
                      <a:ext uri="{FF2B5EF4-FFF2-40B4-BE49-F238E27FC236}">
                        <a16:creationId xmlns:a16="http://schemas.microsoft.com/office/drawing/2014/main" id="{594E7D40-8124-4F2C-9DAE-E469AA4A7605}"/>
                      </a:ext>
                    </a:extLst>
                  </p:cNvPr>
                  <p:cNvSpPr/>
                  <p:nvPr/>
                </p:nvSpPr>
                <p:spPr>
                  <a:xfrm>
                    <a:off x="9464901" y="4993610"/>
                    <a:ext cx="1684916" cy="833590"/>
                  </a:xfrm>
                  <a:custGeom>
                    <a:avLst/>
                    <a:gdLst>
                      <a:gd name="connsiteX0" fmla="*/ 27527 w 904875"/>
                      <a:gd name="connsiteY0" fmla="*/ 50864 h 447675"/>
                      <a:gd name="connsiteX1" fmla="*/ 151638 w 904875"/>
                      <a:gd name="connsiteY1" fmla="*/ 319088 h 447675"/>
                      <a:gd name="connsiteX2" fmla="*/ 454819 w 904875"/>
                      <a:gd name="connsiteY2" fmla="*/ 444722 h 447675"/>
                      <a:gd name="connsiteX3" fmla="*/ 758000 w 904875"/>
                      <a:gd name="connsiteY3" fmla="*/ 319088 h 447675"/>
                      <a:gd name="connsiteX4" fmla="*/ 882110 w 904875"/>
                      <a:gd name="connsiteY4" fmla="*/ 50768 h 447675"/>
                      <a:gd name="connsiteX5" fmla="*/ 901827 w 904875"/>
                      <a:gd name="connsiteY5" fmla="*/ 29051 h 447675"/>
                      <a:gd name="connsiteX6" fmla="*/ 879920 w 904875"/>
                      <a:gd name="connsiteY6" fmla="*/ 7144 h 447675"/>
                      <a:gd name="connsiteX7" fmla="*/ 858012 w 904875"/>
                      <a:gd name="connsiteY7" fmla="*/ 29051 h 447675"/>
                      <a:gd name="connsiteX8" fmla="*/ 875729 w 904875"/>
                      <a:gd name="connsiteY8" fmla="*/ 50578 h 447675"/>
                      <a:gd name="connsiteX9" fmla="*/ 454819 w 904875"/>
                      <a:gd name="connsiteY9" fmla="*/ 438341 h 447675"/>
                      <a:gd name="connsiteX10" fmla="*/ 33909 w 904875"/>
                      <a:gd name="connsiteY10" fmla="*/ 50483 h 447675"/>
                      <a:gd name="connsiteX11" fmla="*/ 50959 w 904875"/>
                      <a:gd name="connsiteY11" fmla="*/ 29147 h 447675"/>
                      <a:gd name="connsiteX12" fmla="*/ 29051 w 904875"/>
                      <a:gd name="connsiteY12" fmla="*/ 7239 h 447675"/>
                      <a:gd name="connsiteX13" fmla="*/ 7144 w 904875"/>
                      <a:gd name="connsiteY13" fmla="*/ 29147 h 447675"/>
                      <a:gd name="connsiteX14" fmla="*/ 27527 w 904875"/>
                      <a:gd name="connsiteY14" fmla="*/ 50864 h 4476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</a:cxnLst>
                    <a:rect l="l" t="t" r="r" b="b"/>
                    <a:pathLst>
                      <a:path w="904875" h="447675">
                        <a:moveTo>
                          <a:pt x="27527" y="50864"/>
                        </a:moveTo>
                        <a:cubicBezTo>
                          <a:pt x="35623" y="152210"/>
                          <a:pt x="78962" y="246412"/>
                          <a:pt x="151638" y="319088"/>
                        </a:cubicBezTo>
                        <a:cubicBezTo>
                          <a:pt x="232600" y="400050"/>
                          <a:pt x="340328" y="444722"/>
                          <a:pt x="454819" y="444722"/>
                        </a:cubicBezTo>
                        <a:cubicBezTo>
                          <a:pt x="569309" y="444722"/>
                          <a:pt x="677037" y="400145"/>
                          <a:pt x="758000" y="319088"/>
                        </a:cubicBezTo>
                        <a:cubicBezTo>
                          <a:pt x="830675" y="246412"/>
                          <a:pt x="873919" y="152114"/>
                          <a:pt x="882110" y="50768"/>
                        </a:cubicBezTo>
                        <a:cubicBezTo>
                          <a:pt x="893159" y="49625"/>
                          <a:pt x="901827" y="40386"/>
                          <a:pt x="901827" y="29051"/>
                        </a:cubicBezTo>
                        <a:cubicBezTo>
                          <a:pt x="901827" y="16955"/>
                          <a:pt x="892017" y="7144"/>
                          <a:pt x="879920" y="7144"/>
                        </a:cubicBezTo>
                        <a:cubicBezTo>
                          <a:pt x="867823" y="7144"/>
                          <a:pt x="858012" y="16955"/>
                          <a:pt x="858012" y="29051"/>
                        </a:cubicBezTo>
                        <a:cubicBezTo>
                          <a:pt x="858012" y="39719"/>
                          <a:pt x="865632" y="48578"/>
                          <a:pt x="875729" y="50578"/>
                        </a:cubicBezTo>
                        <a:cubicBezTo>
                          <a:pt x="858012" y="267272"/>
                          <a:pt x="676084" y="438341"/>
                          <a:pt x="454819" y="438341"/>
                        </a:cubicBezTo>
                        <a:cubicBezTo>
                          <a:pt x="233553" y="438341"/>
                          <a:pt x="51530" y="267272"/>
                          <a:pt x="33909" y="50483"/>
                        </a:cubicBezTo>
                        <a:cubicBezTo>
                          <a:pt x="43719" y="48292"/>
                          <a:pt x="50959" y="39624"/>
                          <a:pt x="50959" y="29147"/>
                        </a:cubicBezTo>
                        <a:cubicBezTo>
                          <a:pt x="50959" y="17050"/>
                          <a:pt x="41148" y="7239"/>
                          <a:pt x="29051" y="7239"/>
                        </a:cubicBezTo>
                        <a:cubicBezTo>
                          <a:pt x="16954" y="7239"/>
                          <a:pt x="7144" y="17050"/>
                          <a:pt x="7144" y="29147"/>
                        </a:cubicBezTo>
                        <a:cubicBezTo>
                          <a:pt x="7144" y="40672"/>
                          <a:pt x="16097" y="50006"/>
                          <a:pt x="27527" y="50864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 w="1270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/>
                  </a:p>
                </p:txBody>
              </p:sp>
              <p:grpSp>
                <p:nvGrpSpPr>
                  <p:cNvPr id="193" name="Group 192">
                    <a:extLst>
                      <a:ext uri="{FF2B5EF4-FFF2-40B4-BE49-F238E27FC236}">
                        <a16:creationId xmlns:a16="http://schemas.microsoft.com/office/drawing/2014/main" id="{DCE9F02C-80C2-4EC2-BECE-BE94DCEC7292}"/>
                      </a:ext>
                    </a:extLst>
                  </p:cNvPr>
                  <p:cNvGrpSpPr/>
                  <p:nvPr/>
                </p:nvGrpSpPr>
                <p:grpSpPr>
                  <a:xfrm>
                    <a:off x="9610599" y="4325335"/>
                    <a:ext cx="1397944" cy="1397942"/>
                    <a:chOff x="9610599" y="4325335"/>
                    <a:chExt cx="1397944" cy="1397942"/>
                  </a:xfrm>
                </p:grpSpPr>
                <p:sp>
                  <p:nvSpPr>
                    <p:cNvPr id="20" name="Circle: Hollow 19">
                      <a:extLst>
                        <a:ext uri="{FF2B5EF4-FFF2-40B4-BE49-F238E27FC236}">
                          <a16:creationId xmlns:a16="http://schemas.microsoft.com/office/drawing/2014/main" id="{9BEC0E52-DA05-42CB-AC6D-BD4825F2D1C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610599" y="4325335"/>
                      <a:ext cx="1397944" cy="1397942"/>
                    </a:xfrm>
                    <a:prstGeom prst="donut">
                      <a:avLst>
                        <a:gd name="adj" fmla="val 14700"/>
                      </a:avLst>
                    </a:prstGeom>
                    <a:solidFill>
                      <a:schemeClr val="accent2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IN"/>
                    </a:p>
                  </p:txBody>
                </p:sp>
                <p:sp>
                  <p:nvSpPr>
                    <p:cNvPr id="189" name="Graphic 25">
                      <a:extLst>
                        <a:ext uri="{FF2B5EF4-FFF2-40B4-BE49-F238E27FC236}">
                          <a16:creationId xmlns:a16="http://schemas.microsoft.com/office/drawing/2014/main" id="{648F4A72-3EC3-4E19-B5F5-08E345BC1A6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035652" y="4741645"/>
                      <a:ext cx="547838" cy="565322"/>
                    </a:xfrm>
                    <a:custGeom>
                      <a:avLst/>
                      <a:gdLst>
                        <a:gd name="connsiteX0" fmla="*/ 630079 w 895350"/>
                        <a:gd name="connsiteY0" fmla="*/ 820579 h 923925"/>
                        <a:gd name="connsiteX1" fmla="*/ 627221 w 895350"/>
                        <a:gd name="connsiteY1" fmla="*/ 781526 h 923925"/>
                        <a:gd name="connsiteX2" fmla="*/ 591979 w 895350"/>
                        <a:gd name="connsiteY2" fmla="*/ 766286 h 923925"/>
                        <a:gd name="connsiteX3" fmla="*/ 568166 w 895350"/>
                        <a:gd name="connsiteY3" fmla="*/ 789146 h 923925"/>
                        <a:gd name="connsiteX4" fmla="*/ 540544 w 895350"/>
                        <a:gd name="connsiteY4" fmla="*/ 786289 h 923925"/>
                        <a:gd name="connsiteX5" fmla="*/ 494824 w 895350"/>
                        <a:gd name="connsiteY5" fmla="*/ 740569 h 923925"/>
                        <a:gd name="connsiteX6" fmla="*/ 494824 w 895350"/>
                        <a:gd name="connsiteY6" fmla="*/ 709136 h 923925"/>
                        <a:gd name="connsiteX7" fmla="*/ 514826 w 895350"/>
                        <a:gd name="connsiteY7" fmla="*/ 689134 h 923925"/>
                        <a:gd name="connsiteX8" fmla="*/ 500539 w 895350"/>
                        <a:gd name="connsiteY8" fmla="*/ 652939 h 923925"/>
                        <a:gd name="connsiteX9" fmla="*/ 471964 w 895350"/>
                        <a:gd name="connsiteY9" fmla="*/ 652939 h 923925"/>
                        <a:gd name="connsiteX10" fmla="*/ 451961 w 895350"/>
                        <a:gd name="connsiteY10" fmla="*/ 639604 h 923925"/>
                        <a:gd name="connsiteX11" fmla="*/ 450056 w 895350"/>
                        <a:gd name="connsiteY11" fmla="*/ 568166 h 923925"/>
                        <a:gd name="connsiteX12" fmla="*/ 471964 w 895350"/>
                        <a:gd name="connsiteY12" fmla="*/ 546259 h 923925"/>
                        <a:gd name="connsiteX13" fmla="*/ 500539 w 895350"/>
                        <a:gd name="connsiteY13" fmla="*/ 546259 h 923925"/>
                        <a:gd name="connsiteX14" fmla="*/ 514826 w 895350"/>
                        <a:gd name="connsiteY14" fmla="*/ 510064 h 923925"/>
                        <a:gd name="connsiteX15" fmla="*/ 494824 w 895350"/>
                        <a:gd name="connsiteY15" fmla="*/ 490061 h 923925"/>
                        <a:gd name="connsiteX16" fmla="*/ 494824 w 895350"/>
                        <a:gd name="connsiteY16" fmla="*/ 458629 h 923925"/>
                        <a:gd name="connsiteX17" fmla="*/ 522446 w 895350"/>
                        <a:gd name="connsiteY17" fmla="*/ 431006 h 923925"/>
                        <a:gd name="connsiteX18" fmla="*/ 540544 w 895350"/>
                        <a:gd name="connsiteY18" fmla="*/ 412909 h 923925"/>
                        <a:gd name="connsiteX19" fmla="*/ 571976 w 895350"/>
                        <a:gd name="connsiteY19" fmla="*/ 412909 h 923925"/>
                        <a:gd name="connsiteX20" fmla="*/ 592931 w 895350"/>
                        <a:gd name="connsiteY20" fmla="*/ 433864 h 923925"/>
                        <a:gd name="connsiteX21" fmla="*/ 628174 w 895350"/>
                        <a:gd name="connsiteY21" fmla="*/ 418624 h 923925"/>
                        <a:gd name="connsiteX22" fmla="*/ 628174 w 895350"/>
                        <a:gd name="connsiteY22" fmla="*/ 390049 h 923925"/>
                        <a:gd name="connsiteX23" fmla="*/ 634841 w 895350"/>
                        <a:gd name="connsiteY23" fmla="*/ 374809 h 923925"/>
                        <a:gd name="connsiteX24" fmla="*/ 634841 w 895350"/>
                        <a:gd name="connsiteY24" fmla="*/ 25241 h 923925"/>
                        <a:gd name="connsiteX25" fmla="*/ 616744 w 895350"/>
                        <a:gd name="connsiteY25" fmla="*/ 7144 h 923925"/>
                        <a:gd name="connsiteX26" fmla="*/ 26194 w 895350"/>
                        <a:gd name="connsiteY26" fmla="*/ 7144 h 923925"/>
                        <a:gd name="connsiteX27" fmla="*/ 7144 w 895350"/>
                        <a:gd name="connsiteY27" fmla="*/ 25241 h 923925"/>
                        <a:gd name="connsiteX28" fmla="*/ 7144 w 895350"/>
                        <a:gd name="connsiteY28" fmla="*/ 901541 h 923925"/>
                        <a:gd name="connsiteX29" fmla="*/ 25241 w 895350"/>
                        <a:gd name="connsiteY29" fmla="*/ 919639 h 923925"/>
                        <a:gd name="connsiteX30" fmla="*/ 615791 w 895350"/>
                        <a:gd name="connsiteY30" fmla="*/ 919639 h 923925"/>
                        <a:gd name="connsiteX31" fmla="*/ 633889 w 895350"/>
                        <a:gd name="connsiteY31" fmla="*/ 901541 h 923925"/>
                        <a:gd name="connsiteX32" fmla="*/ 633889 w 895350"/>
                        <a:gd name="connsiteY32" fmla="*/ 826294 h 923925"/>
                        <a:gd name="connsiteX33" fmla="*/ 630079 w 895350"/>
                        <a:gd name="connsiteY33" fmla="*/ 820579 h 923925"/>
                        <a:gd name="connsiteX34" fmla="*/ 90011 w 895350"/>
                        <a:gd name="connsiteY34" fmla="*/ 452914 h 923925"/>
                        <a:gd name="connsiteX35" fmla="*/ 240506 w 895350"/>
                        <a:gd name="connsiteY35" fmla="*/ 452914 h 923925"/>
                        <a:gd name="connsiteX36" fmla="*/ 240506 w 895350"/>
                        <a:gd name="connsiteY36" fmla="*/ 473869 h 923925"/>
                        <a:gd name="connsiteX37" fmla="*/ 90011 w 895350"/>
                        <a:gd name="connsiteY37" fmla="*/ 473869 h 923925"/>
                        <a:gd name="connsiteX38" fmla="*/ 90011 w 895350"/>
                        <a:gd name="connsiteY38" fmla="*/ 452914 h 923925"/>
                        <a:gd name="connsiteX39" fmla="*/ 79534 w 895350"/>
                        <a:gd name="connsiteY39" fmla="*/ 395764 h 923925"/>
                        <a:gd name="connsiteX40" fmla="*/ 90011 w 895350"/>
                        <a:gd name="connsiteY40" fmla="*/ 385286 h 923925"/>
                        <a:gd name="connsiteX41" fmla="*/ 240506 w 895350"/>
                        <a:gd name="connsiteY41" fmla="*/ 385286 h 923925"/>
                        <a:gd name="connsiteX42" fmla="*/ 250984 w 895350"/>
                        <a:gd name="connsiteY42" fmla="*/ 395764 h 923925"/>
                        <a:gd name="connsiteX43" fmla="*/ 240506 w 895350"/>
                        <a:gd name="connsiteY43" fmla="*/ 406241 h 923925"/>
                        <a:gd name="connsiteX44" fmla="*/ 90011 w 895350"/>
                        <a:gd name="connsiteY44" fmla="*/ 406241 h 923925"/>
                        <a:gd name="connsiteX45" fmla="*/ 79534 w 895350"/>
                        <a:gd name="connsiteY45" fmla="*/ 395764 h 923925"/>
                        <a:gd name="connsiteX46" fmla="*/ 85249 w 895350"/>
                        <a:gd name="connsiteY46" fmla="*/ 593884 h 923925"/>
                        <a:gd name="connsiteX47" fmla="*/ 191929 w 895350"/>
                        <a:gd name="connsiteY47" fmla="*/ 532924 h 923925"/>
                        <a:gd name="connsiteX48" fmla="*/ 263366 w 895350"/>
                        <a:gd name="connsiteY48" fmla="*/ 517684 h 923925"/>
                        <a:gd name="connsiteX49" fmla="*/ 295751 w 895350"/>
                        <a:gd name="connsiteY49" fmla="*/ 505301 h 923925"/>
                        <a:gd name="connsiteX50" fmla="*/ 304324 w 895350"/>
                        <a:gd name="connsiteY50" fmla="*/ 505301 h 923925"/>
                        <a:gd name="connsiteX51" fmla="*/ 310039 w 895350"/>
                        <a:gd name="connsiteY51" fmla="*/ 511969 h 923925"/>
                        <a:gd name="connsiteX52" fmla="*/ 300514 w 895350"/>
                        <a:gd name="connsiteY52" fmla="*/ 604361 h 923925"/>
                        <a:gd name="connsiteX53" fmla="*/ 118586 w 895350"/>
                        <a:gd name="connsiteY53" fmla="*/ 697706 h 923925"/>
                        <a:gd name="connsiteX54" fmla="*/ 85249 w 895350"/>
                        <a:gd name="connsiteY54" fmla="*/ 695801 h 923925"/>
                        <a:gd name="connsiteX55" fmla="*/ 79534 w 895350"/>
                        <a:gd name="connsiteY55" fmla="*/ 691039 h 923925"/>
                        <a:gd name="connsiteX56" fmla="*/ 85249 w 895350"/>
                        <a:gd name="connsiteY56" fmla="*/ 593884 h 923925"/>
                        <a:gd name="connsiteX57" fmla="*/ 317659 w 895350"/>
                        <a:gd name="connsiteY57" fmla="*/ 751999 h 923925"/>
                        <a:gd name="connsiteX58" fmla="*/ 307181 w 895350"/>
                        <a:gd name="connsiteY58" fmla="*/ 762476 h 923925"/>
                        <a:gd name="connsiteX59" fmla="*/ 90011 w 895350"/>
                        <a:gd name="connsiteY59" fmla="*/ 762476 h 923925"/>
                        <a:gd name="connsiteX60" fmla="*/ 79534 w 895350"/>
                        <a:gd name="connsiteY60" fmla="*/ 751999 h 923925"/>
                        <a:gd name="connsiteX61" fmla="*/ 90011 w 895350"/>
                        <a:gd name="connsiteY61" fmla="*/ 741521 h 923925"/>
                        <a:gd name="connsiteX62" fmla="*/ 307181 w 895350"/>
                        <a:gd name="connsiteY62" fmla="*/ 741521 h 923925"/>
                        <a:gd name="connsiteX63" fmla="*/ 317659 w 895350"/>
                        <a:gd name="connsiteY63" fmla="*/ 751999 h 923925"/>
                        <a:gd name="connsiteX64" fmla="*/ 383381 w 895350"/>
                        <a:gd name="connsiteY64" fmla="*/ 833914 h 923925"/>
                        <a:gd name="connsiteX65" fmla="*/ 90011 w 895350"/>
                        <a:gd name="connsiteY65" fmla="*/ 833914 h 923925"/>
                        <a:gd name="connsiteX66" fmla="*/ 90011 w 895350"/>
                        <a:gd name="connsiteY66" fmla="*/ 812959 h 923925"/>
                        <a:gd name="connsiteX67" fmla="*/ 382429 w 895350"/>
                        <a:gd name="connsiteY67" fmla="*/ 812959 h 923925"/>
                        <a:gd name="connsiteX68" fmla="*/ 383381 w 895350"/>
                        <a:gd name="connsiteY68" fmla="*/ 833914 h 923925"/>
                        <a:gd name="connsiteX69" fmla="*/ 409099 w 895350"/>
                        <a:gd name="connsiteY69" fmla="*/ 245269 h 923925"/>
                        <a:gd name="connsiteX70" fmla="*/ 183356 w 895350"/>
                        <a:gd name="connsiteY70" fmla="*/ 208121 h 923925"/>
                        <a:gd name="connsiteX71" fmla="*/ 56674 w 895350"/>
                        <a:gd name="connsiteY71" fmla="*/ 287179 h 923925"/>
                        <a:gd name="connsiteX72" fmla="*/ 46196 w 895350"/>
                        <a:gd name="connsiteY72" fmla="*/ 276701 h 923925"/>
                        <a:gd name="connsiteX73" fmla="*/ 56674 w 895350"/>
                        <a:gd name="connsiteY73" fmla="*/ 266224 h 923925"/>
                        <a:gd name="connsiteX74" fmla="*/ 91916 w 895350"/>
                        <a:gd name="connsiteY74" fmla="*/ 260509 h 923925"/>
                        <a:gd name="connsiteX75" fmla="*/ 91916 w 895350"/>
                        <a:gd name="connsiteY75" fmla="*/ 96679 h 923925"/>
                        <a:gd name="connsiteX76" fmla="*/ 56674 w 895350"/>
                        <a:gd name="connsiteY76" fmla="*/ 90964 h 923925"/>
                        <a:gd name="connsiteX77" fmla="*/ 46196 w 895350"/>
                        <a:gd name="connsiteY77" fmla="*/ 80486 h 923925"/>
                        <a:gd name="connsiteX78" fmla="*/ 56674 w 895350"/>
                        <a:gd name="connsiteY78" fmla="*/ 70009 h 923925"/>
                        <a:gd name="connsiteX79" fmla="*/ 183356 w 895350"/>
                        <a:gd name="connsiteY79" fmla="*/ 149066 h 923925"/>
                        <a:gd name="connsiteX80" fmla="*/ 435769 w 895350"/>
                        <a:gd name="connsiteY80" fmla="*/ 149066 h 923925"/>
                        <a:gd name="connsiteX81" fmla="*/ 562451 w 895350"/>
                        <a:gd name="connsiteY81" fmla="*/ 69056 h 923925"/>
                        <a:gd name="connsiteX82" fmla="*/ 572929 w 895350"/>
                        <a:gd name="connsiteY82" fmla="*/ 79534 h 923925"/>
                        <a:gd name="connsiteX83" fmla="*/ 562451 w 895350"/>
                        <a:gd name="connsiteY83" fmla="*/ 90011 h 923925"/>
                        <a:gd name="connsiteX84" fmla="*/ 527209 w 895350"/>
                        <a:gd name="connsiteY84" fmla="*/ 95726 h 923925"/>
                        <a:gd name="connsiteX85" fmla="*/ 527209 w 895350"/>
                        <a:gd name="connsiteY85" fmla="*/ 259556 h 923925"/>
                        <a:gd name="connsiteX86" fmla="*/ 562451 w 895350"/>
                        <a:gd name="connsiteY86" fmla="*/ 265271 h 923925"/>
                        <a:gd name="connsiteX87" fmla="*/ 572929 w 895350"/>
                        <a:gd name="connsiteY87" fmla="*/ 275749 h 923925"/>
                        <a:gd name="connsiteX88" fmla="*/ 562451 w 895350"/>
                        <a:gd name="connsiteY88" fmla="*/ 286226 h 923925"/>
                        <a:gd name="connsiteX89" fmla="*/ 435769 w 895350"/>
                        <a:gd name="connsiteY89" fmla="*/ 207169 h 923925"/>
                        <a:gd name="connsiteX90" fmla="*/ 409099 w 895350"/>
                        <a:gd name="connsiteY90" fmla="*/ 245269 h 923925"/>
                        <a:gd name="connsiteX91" fmla="*/ 95726 w 895350"/>
                        <a:gd name="connsiteY91" fmla="*/ 664369 h 923925"/>
                        <a:gd name="connsiteX92" fmla="*/ 137636 w 895350"/>
                        <a:gd name="connsiteY92" fmla="*/ 569119 h 923925"/>
                        <a:gd name="connsiteX93" fmla="*/ 194786 w 895350"/>
                        <a:gd name="connsiteY93" fmla="*/ 552926 h 923925"/>
                        <a:gd name="connsiteX94" fmla="*/ 292894 w 895350"/>
                        <a:gd name="connsiteY94" fmla="*/ 528161 h 923925"/>
                        <a:gd name="connsiteX95" fmla="*/ 111919 w 895350"/>
                        <a:gd name="connsiteY95" fmla="*/ 676751 h 923925"/>
                        <a:gd name="connsiteX96" fmla="*/ 216694 w 895350"/>
                        <a:gd name="connsiteY96" fmla="*/ 600551 h 923925"/>
                        <a:gd name="connsiteX97" fmla="*/ 222409 w 895350"/>
                        <a:gd name="connsiteY97" fmla="*/ 587216 h 923925"/>
                        <a:gd name="connsiteX98" fmla="*/ 209074 w 895350"/>
                        <a:gd name="connsiteY98" fmla="*/ 581501 h 923925"/>
                        <a:gd name="connsiteX99" fmla="*/ 95726 w 895350"/>
                        <a:gd name="connsiteY99" fmla="*/ 664369 h 923925"/>
                        <a:gd name="connsiteX100" fmla="*/ 892016 w 895350"/>
                        <a:gd name="connsiteY100" fmla="*/ 567214 h 923925"/>
                        <a:gd name="connsiteX101" fmla="*/ 854869 w 895350"/>
                        <a:gd name="connsiteY101" fmla="*/ 567214 h 923925"/>
                        <a:gd name="connsiteX102" fmla="*/ 844391 w 895350"/>
                        <a:gd name="connsiteY102" fmla="*/ 559594 h 923925"/>
                        <a:gd name="connsiteX103" fmla="*/ 825341 w 895350"/>
                        <a:gd name="connsiteY103" fmla="*/ 514826 h 923925"/>
                        <a:gd name="connsiteX104" fmla="*/ 827246 w 895350"/>
                        <a:gd name="connsiteY104" fmla="*/ 502444 h 923925"/>
                        <a:gd name="connsiteX105" fmla="*/ 852964 w 895350"/>
                        <a:gd name="connsiteY105" fmla="*/ 476726 h 923925"/>
                        <a:gd name="connsiteX106" fmla="*/ 852964 w 895350"/>
                        <a:gd name="connsiteY106" fmla="*/ 474821 h 923925"/>
                        <a:gd name="connsiteX107" fmla="*/ 807244 w 895350"/>
                        <a:gd name="connsiteY107" fmla="*/ 429101 h 923925"/>
                        <a:gd name="connsiteX108" fmla="*/ 805339 w 895350"/>
                        <a:gd name="connsiteY108" fmla="*/ 429101 h 923925"/>
                        <a:gd name="connsiteX109" fmla="*/ 779621 w 895350"/>
                        <a:gd name="connsiteY109" fmla="*/ 454819 h 923925"/>
                        <a:gd name="connsiteX110" fmla="*/ 767239 w 895350"/>
                        <a:gd name="connsiteY110" fmla="*/ 456724 h 923925"/>
                        <a:gd name="connsiteX111" fmla="*/ 722471 w 895350"/>
                        <a:gd name="connsiteY111" fmla="*/ 437674 h 923925"/>
                        <a:gd name="connsiteX112" fmla="*/ 714851 w 895350"/>
                        <a:gd name="connsiteY112" fmla="*/ 427196 h 923925"/>
                        <a:gd name="connsiteX113" fmla="*/ 714851 w 895350"/>
                        <a:gd name="connsiteY113" fmla="*/ 390049 h 923925"/>
                        <a:gd name="connsiteX114" fmla="*/ 713899 w 895350"/>
                        <a:gd name="connsiteY114" fmla="*/ 389096 h 923925"/>
                        <a:gd name="connsiteX115" fmla="*/ 650081 w 895350"/>
                        <a:gd name="connsiteY115" fmla="*/ 389096 h 923925"/>
                        <a:gd name="connsiteX116" fmla="*/ 649129 w 895350"/>
                        <a:gd name="connsiteY116" fmla="*/ 390049 h 923925"/>
                        <a:gd name="connsiteX117" fmla="*/ 649129 w 895350"/>
                        <a:gd name="connsiteY117" fmla="*/ 427196 h 923925"/>
                        <a:gd name="connsiteX118" fmla="*/ 641509 w 895350"/>
                        <a:gd name="connsiteY118" fmla="*/ 437674 h 923925"/>
                        <a:gd name="connsiteX119" fmla="*/ 596741 w 895350"/>
                        <a:gd name="connsiteY119" fmla="*/ 456724 h 923925"/>
                        <a:gd name="connsiteX120" fmla="*/ 584359 w 895350"/>
                        <a:gd name="connsiteY120" fmla="*/ 454819 h 923925"/>
                        <a:gd name="connsiteX121" fmla="*/ 558641 w 895350"/>
                        <a:gd name="connsiteY121" fmla="*/ 429101 h 923925"/>
                        <a:gd name="connsiteX122" fmla="*/ 556736 w 895350"/>
                        <a:gd name="connsiteY122" fmla="*/ 429101 h 923925"/>
                        <a:gd name="connsiteX123" fmla="*/ 511016 w 895350"/>
                        <a:gd name="connsiteY123" fmla="*/ 474821 h 923925"/>
                        <a:gd name="connsiteX124" fmla="*/ 511016 w 895350"/>
                        <a:gd name="connsiteY124" fmla="*/ 476726 h 923925"/>
                        <a:gd name="connsiteX125" fmla="*/ 524351 w 895350"/>
                        <a:gd name="connsiteY125" fmla="*/ 490061 h 923925"/>
                        <a:gd name="connsiteX126" fmla="*/ 538639 w 895350"/>
                        <a:gd name="connsiteY126" fmla="*/ 514826 h 923925"/>
                        <a:gd name="connsiteX127" fmla="*/ 519589 w 895350"/>
                        <a:gd name="connsiteY127" fmla="*/ 560546 h 923925"/>
                        <a:gd name="connsiteX128" fmla="*/ 509111 w 895350"/>
                        <a:gd name="connsiteY128" fmla="*/ 568166 h 923925"/>
                        <a:gd name="connsiteX129" fmla="*/ 471964 w 895350"/>
                        <a:gd name="connsiteY129" fmla="*/ 568166 h 923925"/>
                        <a:gd name="connsiteX130" fmla="*/ 471011 w 895350"/>
                        <a:gd name="connsiteY130" fmla="*/ 569119 h 923925"/>
                        <a:gd name="connsiteX131" fmla="*/ 471011 w 895350"/>
                        <a:gd name="connsiteY131" fmla="*/ 633889 h 923925"/>
                        <a:gd name="connsiteX132" fmla="*/ 471964 w 895350"/>
                        <a:gd name="connsiteY132" fmla="*/ 634841 h 923925"/>
                        <a:gd name="connsiteX133" fmla="*/ 509111 w 895350"/>
                        <a:gd name="connsiteY133" fmla="*/ 634841 h 923925"/>
                        <a:gd name="connsiteX134" fmla="*/ 519589 w 895350"/>
                        <a:gd name="connsiteY134" fmla="*/ 642461 h 923925"/>
                        <a:gd name="connsiteX135" fmla="*/ 538639 w 895350"/>
                        <a:gd name="connsiteY135" fmla="*/ 687229 h 923925"/>
                        <a:gd name="connsiteX136" fmla="*/ 536734 w 895350"/>
                        <a:gd name="connsiteY136" fmla="*/ 699611 h 923925"/>
                        <a:gd name="connsiteX137" fmla="*/ 511016 w 895350"/>
                        <a:gd name="connsiteY137" fmla="*/ 725329 h 923925"/>
                        <a:gd name="connsiteX138" fmla="*/ 511016 w 895350"/>
                        <a:gd name="connsiteY138" fmla="*/ 727234 h 923925"/>
                        <a:gd name="connsiteX139" fmla="*/ 556736 w 895350"/>
                        <a:gd name="connsiteY139" fmla="*/ 772954 h 923925"/>
                        <a:gd name="connsiteX140" fmla="*/ 558641 w 895350"/>
                        <a:gd name="connsiteY140" fmla="*/ 772954 h 923925"/>
                        <a:gd name="connsiteX141" fmla="*/ 584359 w 895350"/>
                        <a:gd name="connsiteY141" fmla="*/ 747236 h 923925"/>
                        <a:gd name="connsiteX142" fmla="*/ 596741 w 895350"/>
                        <a:gd name="connsiteY142" fmla="*/ 745331 h 923925"/>
                        <a:gd name="connsiteX143" fmla="*/ 641509 w 895350"/>
                        <a:gd name="connsiteY143" fmla="*/ 764381 h 923925"/>
                        <a:gd name="connsiteX144" fmla="*/ 649129 w 895350"/>
                        <a:gd name="connsiteY144" fmla="*/ 774859 h 923925"/>
                        <a:gd name="connsiteX145" fmla="*/ 649129 w 895350"/>
                        <a:gd name="connsiteY145" fmla="*/ 812006 h 923925"/>
                        <a:gd name="connsiteX146" fmla="*/ 649129 w 895350"/>
                        <a:gd name="connsiteY146" fmla="*/ 812006 h 923925"/>
                        <a:gd name="connsiteX147" fmla="*/ 714851 w 895350"/>
                        <a:gd name="connsiteY147" fmla="*/ 812959 h 923925"/>
                        <a:gd name="connsiteX148" fmla="*/ 715804 w 895350"/>
                        <a:gd name="connsiteY148" fmla="*/ 812006 h 923925"/>
                        <a:gd name="connsiteX149" fmla="*/ 715804 w 895350"/>
                        <a:gd name="connsiteY149" fmla="*/ 774859 h 923925"/>
                        <a:gd name="connsiteX150" fmla="*/ 723424 w 895350"/>
                        <a:gd name="connsiteY150" fmla="*/ 764381 h 923925"/>
                        <a:gd name="connsiteX151" fmla="*/ 768191 w 895350"/>
                        <a:gd name="connsiteY151" fmla="*/ 745331 h 923925"/>
                        <a:gd name="connsiteX152" fmla="*/ 780574 w 895350"/>
                        <a:gd name="connsiteY152" fmla="*/ 747236 h 923925"/>
                        <a:gd name="connsiteX153" fmla="*/ 806291 w 895350"/>
                        <a:gd name="connsiteY153" fmla="*/ 772954 h 923925"/>
                        <a:gd name="connsiteX154" fmla="*/ 808196 w 895350"/>
                        <a:gd name="connsiteY154" fmla="*/ 772954 h 923925"/>
                        <a:gd name="connsiteX155" fmla="*/ 853916 w 895350"/>
                        <a:gd name="connsiteY155" fmla="*/ 727234 h 923925"/>
                        <a:gd name="connsiteX156" fmla="*/ 853916 w 895350"/>
                        <a:gd name="connsiteY156" fmla="*/ 725329 h 923925"/>
                        <a:gd name="connsiteX157" fmla="*/ 828199 w 895350"/>
                        <a:gd name="connsiteY157" fmla="*/ 699611 h 923925"/>
                        <a:gd name="connsiteX158" fmla="*/ 826294 w 895350"/>
                        <a:gd name="connsiteY158" fmla="*/ 687229 h 923925"/>
                        <a:gd name="connsiteX159" fmla="*/ 845344 w 895350"/>
                        <a:gd name="connsiteY159" fmla="*/ 642461 h 923925"/>
                        <a:gd name="connsiteX160" fmla="*/ 855821 w 895350"/>
                        <a:gd name="connsiteY160" fmla="*/ 634841 h 923925"/>
                        <a:gd name="connsiteX161" fmla="*/ 892969 w 895350"/>
                        <a:gd name="connsiteY161" fmla="*/ 634841 h 923925"/>
                        <a:gd name="connsiteX162" fmla="*/ 893921 w 895350"/>
                        <a:gd name="connsiteY162" fmla="*/ 633889 h 923925"/>
                        <a:gd name="connsiteX163" fmla="*/ 893921 w 895350"/>
                        <a:gd name="connsiteY163" fmla="*/ 568166 h 923925"/>
                        <a:gd name="connsiteX164" fmla="*/ 892016 w 895350"/>
                        <a:gd name="connsiteY164" fmla="*/ 567214 h 923925"/>
                        <a:gd name="connsiteX165" fmla="*/ 777716 w 895350"/>
                        <a:gd name="connsiteY165" fmla="*/ 619601 h 923925"/>
                        <a:gd name="connsiteX166" fmla="*/ 648176 w 895350"/>
                        <a:gd name="connsiteY166" fmla="*/ 691991 h 923925"/>
                        <a:gd name="connsiteX167" fmla="*/ 648176 w 895350"/>
                        <a:gd name="connsiteY167" fmla="*/ 509111 h 923925"/>
                        <a:gd name="connsiteX168" fmla="*/ 777716 w 895350"/>
                        <a:gd name="connsiteY168" fmla="*/ 619601 h 923925"/>
                        <a:gd name="connsiteX169" fmla="*/ 505301 w 895350"/>
                        <a:gd name="connsiteY169" fmla="*/ 251936 h 923925"/>
                        <a:gd name="connsiteX170" fmla="*/ 479584 w 895350"/>
                        <a:gd name="connsiteY170" fmla="*/ 233839 h 923925"/>
                        <a:gd name="connsiteX171" fmla="*/ 479584 w 895350"/>
                        <a:gd name="connsiteY171" fmla="*/ 124301 h 923925"/>
                        <a:gd name="connsiteX172" fmla="*/ 505301 w 895350"/>
                        <a:gd name="connsiteY172" fmla="*/ 106204 h 923925"/>
                        <a:gd name="connsiteX173" fmla="*/ 505301 w 895350"/>
                        <a:gd name="connsiteY173" fmla="*/ 251936 h 923925"/>
                        <a:gd name="connsiteX174" fmla="*/ 446246 w 895350"/>
                        <a:gd name="connsiteY174" fmla="*/ 178594 h 923925"/>
                        <a:gd name="connsiteX175" fmla="*/ 459581 w 895350"/>
                        <a:gd name="connsiteY175" fmla="*/ 149066 h 923925"/>
                        <a:gd name="connsiteX176" fmla="*/ 459581 w 895350"/>
                        <a:gd name="connsiteY176" fmla="*/ 208121 h 923925"/>
                        <a:gd name="connsiteX177" fmla="*/ 446246 w 895350"/>
                        <a:gd name="connsiteY177" fmla="*/ 178594 h 923925"/>
                        <a:gd name="connsiteX178" fmla="*/ 411956 w 895350"/>
                        <a:gd name="connsiteY178" fmla="*/ 149066 h 923925"/>
                        <a:gd name="connsiteX179" fmla="*/ 425291 w 895350"/>
                        <a:gd name="connsiteY179" fmla="*/ 178594 h 923925"/>
                        <a:gd name="connsiteX180" fmla="*/ 411956 w 895350"/>
                        <a:gd name="connsiteY180" fmla="*/ 208121 h 923925"/>
                        <a:gd name="connsiteX181" fmla="*/ 411956 w 895350"/>
                        <a:gd name="connsiteY181" fmla="*/ 149066 h 923925"/>
                        <a:gd name="connsiteX182" fmla="*/ 366236 w 895350"/>
                        <a:gd name="connsiteY182" fmla="*/ 106204 h 923925"/>
                        <a:gd name="connsiteX183" fmla="*/ 391954 w 895350"/>
                        <a:gd name="connsiteY183" fmla="*/ 124301 h 923925"/>
                        <a:gd name="connsiteX184" fmla="*/ 391954 w 895350"/>
                        <a:gd name="connsiteY184" fmla="*/ 233839 h 923925"/>
                        <a:gd name="connsiteX185" fmla="*/ 366236 w 895350"/>
                        <a:gd name="connsiteY185" fmla="*/ 251936 h 923925"/>
                        <a:gd name="connsiteX186" fmla="*/ 366236 w 895350"/>
                        <a:gd name="connsiteY186" fmla="*/ 106204 h 923925"/>
                        <a:gd name="connsiteX187" fmla="*/ 319564 w 895350"/>
                        <a:gd name="connsiteY187" fmla="*/ 91916 h 923925"/>
                        <a:gd name="connsiteX188" fmla="*/ 345281 w 895350"/>
                        <a:gd name="connsiteY188" fmla="*/ 96679 h 923925"/>
                        <a:gd name="connsiteX189" fmla="*/ 345281 w 895350"/>
                        <a:gd name="connsiteY189" fmla="*/ 260509 h 923925"/>
                        <a:gd name="connsiteX190" fmla="*/ 319564 w 895350"/>
                        <a:gd name="connsiteY190" fmla="*/ 265271 h 923925"/>
                        <a:gd name="connsiteX191" fmla="*/ 319564 w 895350"/>
                        <a:gd name="connsiteY191" fmla="*/ 91916 h 923925"/>
                        <a:gd name="connsiteX192" fmla="*/ 273844 w 895350"/>
                        <a:gd name="connsiteY192" fmla="*/ 96679 h 923925"/>
                        <a:gd name="connsiteX193" fmla="*/ 298609 w 895350"/>
                        <a:gd name="connsiteY193" fmla="*/ 91916 h 923925"/>
                        <a:gd name="connsiteX194" fmla="*/ 298609 w 895350"/>
                        <a:gd name="connsiteY194" fmla="*/ 266224 h 923925"/>
                        <a:gd name="connsiteX195" fmla="*/ 273844 w 895350"/>
                        <a:gd name="connsiteY195" fmla="*/ 261461 h 923925"/>
                        <a:gd name="connsiteX196" fmla="*/ 273844 w 895350"/>
                        <a:gd name="connsiteY196" fmla="*/ 96679 h 923925"/>
                        <a:gd name="connsiteX197" fmla="*/ 228124 w 895350"/>
                        <a:gd name="connsiteY197" fmla="*/ 124301 h 923925"/>
                        <a:gd name="connsiteX198" fmla="*/ 253841 w 895350"/>
                        <a:gd name="connsiteY198" fmla="*/ 106204 h 923925"/>
                        <a:gd name="connsiteX199" fmla="*/ 253841 w 895350"/>
                        <a:gd name="connsiteY199" fmla="*/ 252889 h 923925"/>
                        <a:gd name="connsiteX200" fmla="*/ 228124 w 895350"/>
                        <a:gd name="connsiteY200" fmla="*/ 234791 h 923925"/>
                        <a:gd name="connsiteX201" fmla="*/ 228124 w 895350"/>
                        <a:gd name="connsiteY201" fmla="*/ 124301 h 923925"/>
                        <a:gd name="connsiteX202" fmla="*/ 193834 w 895350"/>
                        <a:gd name="connsiteY202" fmla="*/ 178594 h 923925"/>
                        <a:gd name="connsiteX203" fmla="*/ 207169 w 895350"/>
                        <a:gd name="connsiteY203" fmla="*/ 149066 h 923925"/>
                        <a:gd name="connsiteX204" fmla="*/ 207169 w 895350"/>
                        <a:gd name="connsiteY204" fmla="*/ 208121 h 923925"/>
                        <a:gd name="connsiteX205" fmla="*/ 193834 w 895350"/>
                        <a:gd name="connsiteY205" fmla="*/ 178594 h 923925"/>
                        <a:gd name="connsiteX206" fmla="*/ 159544 w 895350"/>
                        <a:gd name="connsiteY206" fmla="*/ 149066 h 923925"/>
                        <a:gd name="connsiteX207" fmla="*/ 172879 w 895350"/>
                        <a:gd name="connsiteY207" fmla="*/ 178594 h 923925"/>
                        <a:gd name="connsiteX208" fmla="*/ 159544 w 895350"/>
                        <a:gd name="connsiteY208" fmla="*/ 208121 h 923925"/>
                        <a:gd name="connsiteX209" fmla="*/ 159544 w 895350"/>
                        <a:gd name="connsiteY209" fmla="*/ 149066 h 923925"/>
                        <a:gd name="connsiteX210" fmla="*/ 112871 w 895350"/>
                        <a:gd name="connsiteY210" fmla="*/ 106204 h 923925"/>
                        <a:gd name="connsiteX211" fmla="*/ 138589 w 895350"/>
                        <a:gd name="connsiteY211" fmla="*/ 124301 h 923925"/>
                        <a:gd name="connsiteX212" fmla="*/ 138589 w 895350"/>
                        <a:gd name="connsiteY212" fmla="*/ 233839 h 923925"/>
                        <a:gd name="connsiteX213" fmla="*/ 112871 w 895350"/>
                        <a:gd name="connsiteY213" fmla="*/ 251936 h 923925"/>
                        <a:gd name="connsiteX214" fmla="*/ 112871 w 895350"/>
                        <a:gd name="connsiteY214" fmla="*/ 106204 h 92392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  <a:cxn ang="0">
                          <a:pos x="connsiteX39" y="connsiteY39"/>
                        </a:cxn>
                        <a:cxn ang="0">
                          <a:pos x="connsiteX40" y="connsiteY40"/>
                        </a:cxn>
                        <a:cxn ang="0">
                          <a:pos x="connsiteX41" y="connsiteY41"/>
                        </a:cxn>
                        <a:cxn ang="0">
                          <a:pos x="connsiteX42" y="connsiteY42"/>
                        </a:cxn>
                        <a:cxn ang="0">
                          <a:pos x="connsiteX43" y="connsiteY43"/>
                        </a:cxn>
                        <a:cxn ang="0">
                          <a:pos x="connsiteX44" y="connsiteY44"/>
                        </a:cxn>
                        <a:cxn ang="0">
                          <a:pos x="connsiteX45" y="connsiteY45"/>
                        </a:cxn>
                        <a:cxn ang="0">
                          <a:pos x="connsiteX46" y="connsiteY46"/>
                        </a:cxn>
                        <a:cxn ang="0">
                          <a:pos x="connsiteX47" y="connsiteY47"/>
                        </a:cxn>
                        <a:cxn ang="0">
                          <a:pos x="connsiteX48" y="connsiteY48"/>
                        </a:cxn>
                        <a:cxn ang="0">
                          <a:pos x="connsiteX49" y="connsiteY49"/>
                        </a:cxn>
                        <a:cxn ang="0">
                          <a:pos x="connsiteX50" y="connsiteY50"/>
                        </a:cxn>
                        <a:cxn ang="0">
                          <a:pos x="connsiteX51" y="connsiteY51"/>
                        </a:cxn>
                        <a:cxn ang="0">
                          <a:pos x="connsiteX52" y="connsiteY52"/>
                        </a:cxn>
                        <a:cxn ang="0">
                          <a:pos x="connsiteX53" y="connsiteY53"/>
                        </a:cxn>
                        <a:cxn ang="0">
                          <a:pos x="connsiteX54" y="connsiteY54"/>
                        </a:cxn>
                        <a:cxn ang="0">
                          <a:pos x="connsiteX55" y="connsiteY55"/>
                        </a:cxn>
                        <a:cxn ang="0">
                          <a:pos x="connsiteX56" y="connsiteY56"/>
                        </a:cxn>
                        <a:cxn ang="0">
                          <a:pos x="connsiteX57" y="connsiteY57"/>
                        </a:cxn>
                        <a:cxn ang="0">
                          <a:pos x="connsiteX58" y="connsiteY58"/>
                        </a:cxn>
                        <a:cxn ang="0">
                          <a:pos x="connsiteX59" y="connsiteY59"/>
                        </a:cxn>
                        <a:cxn ang="0">
                          <a:pos x="connsiteX60" y="connsiteY60"/>
                        </a:cxn>
                        <a:cxn ang="0">
                          <a:pos x="connsiteX61" y="connsiteY61"/>
                        </a:cxn>
                        <a:cxn ang="0">
                          <a:pos x="connsiteX62" y="connsiteY62"/>
                        </a:cxn>
                        <a:cxn ang="0">
                          <a:pos x="connsiteX63" y="connsiteY63"/>
                        </a:cxn>
                        <a:cxn ang="0">
                          <a:pos x="connsiteX64" y="connsiteY64"/>
                        </a:cxn>
                        <a:cxn ang="0">
                          <a:pos x="connsiteX65" y="connsiteY65"/>
                        </a:cxn>
                        <a:cxn ang="0">
                          <a:pos x="connsiteX66" y="connsiteY66"/>
                        </a:cxn>
                        <a:cxn ang="0">
                          <a:pos x="connsiteX67" y="connsiteY67"/>
                        </a:cxn>
                        <a:cxn ang="0">
                          <a:pos x="connsiteX68" y="connsiteY68"/>
                        </a:cxn>
                        <a:cxn ang="0">
                          <a:pos x="connsiteX69" y="connsiteY69"/>
                        </a:cxn>
                        <a:cxn ang="0">
                          <a:pos x="connsiteX70" y="connsiteY70"/>
                        </a:cxn>
                        <a:cxn ang="0">
                          <a:pos x="connsiteX71" y="connsiteY71"/>
                        </a:cxn>
                        <a:cxn ang="0">
                          <a:pos x="connsiteX72" y="connsiteY72"/>
                        </a:cxn>
                        <a:cxn ang="0">
                          <a:pos x="connsiteX73" y="connsiteY73"/>
                        </a:cxn>
                        <a:cxn ang="0">
                          <a:pos x="connsiteX74" y="connsiteY74"/>
                        </a:cxn>
                        <a:cxn ang="0">
                          <a:pos x="connsiteX75" y="connsiteY75"/>
                        </a:cxn>
                        <a:cxn ang="0">
                          <a:pos x="connsiteX76" y="connsiteY76"/>
                        </a:cxn>
                        <a:cxn ang="0">
                          <a:pos x="connsiteX77" y="connsiteY77"/>
                        </a:cxn>
                        <a:cxn ang="0">
                          <a:pos x="connsiteX78" y="connsiteY78"/>
                        </a:cxn>
                        <a:cxn ang="0">
                          <a:pos x="connsiteX79" y="connsiteY79"/>
                        </a:cxn>
                        <a:cxn ang="0">
                          <a:pos x="connsiteX80" y="connsiteY80"/>
                        </a:cxn>
                        <a:cxn ang="0">
                          <a:pos x="connsiteX81" y="connsiteY81"/>
                        </a:cxn>
                        <a:cxn ang="0">
                          <a:pos x="connsiteX82" y="connsiteY82"/>
                        </a:cxn>
                        <a:cxn ang="0">
                          <a:pos x="connsiteX83" y="connsiteY83"/>
                        </a:cxn>
                        <a:cxn ang="0">
                          <a:pos x="connsiteX84" y="connsiteY84"/>
                        </a:cxn>
                        <a:cxn ang="0">
                          <a:pos x="connsiteX85" y="connsiteY85"/>
                        </a:cxn>
                        <a:cxn ang="0">
                          <a:pos x="connsiteX86" y="connsiteY86"/>
                        </a:cxn>
                        <a:cxn ang="0">
                          <a:pos x="connsiteX87" y="connsiteY87"/>
                        </a:cxn>
                        <a:cxn ang="0">
                          <a:pos x="connsiteX88" y="connsiteY88"/>
                        </a:cxn>
                        <a:cxn ang="0">
                          <a:pos x="connsiteX89" y="connsiteY89"/>
                        </a:cxn>
                        <a:cxn ang="0">
                          <a:pos x="connsiteX90" y="connsiteY90"/>
                        </a:cxn>
                        <a:cxn ang="0">
                          <a:pos x="connsiteX91" y="connsiteY91"/>
                        </a:cxn>
                        <a:cxn ang="0">
                          <a:pos x="connsiteX92" y="connsiteY92"/>
                        </a:cxn>
                        <a:cxn ang="0">
                          <a:pos x="connsiteX93" y="connsiteY93"/>
                        </a:cxn>
                        <a:cxn ang="0">
                          <a:pos x="connsiteX94" y="connsiteY94"/>
                        </a:cxn>
                        <a:cxn ang="0">
                          <a:pos x="connsiteX95" y="connsiteY95"/>
                        </a:cxn>
                        <a:cxn ang="0">
                          <a:pos x="connsiteX96" y="connsiteY96"/>
                        </a:cxn>
                        <a:cxn ang="0">
                          <a:pos x="connsiteX97" y="connsiteY97"/>
                        </a:cxn>
                        <a:cxn ang="0">
                          <a:pos x="connsiteX98" y="connsiteY98"/>
                        </a:cxn>
                        <a:cxn ang="0">
                          <a:pos x="connsiteX99" y="connsiteY99"/>
                        </a:cxn>
                        <a:cxn ang="0">
                          <a:pos x="connsiteX100" y="connsiteY100"/>
                        </a:cxn>
                        <a:cxn ang="0">
                          <a:pos x="connsiteX101" y="connsiteY101"/>
                        </a:cxn>
                        <a:cxn ang="0">
                          <a:pos x="connsiteX102" y="connsiteY102"/>
                        </a:cxn>
                        <a:cxn ang="0">
                          <a:pos x="connsiteX103" y="connsiteY103"/>
                        </a:cxn>
                        <a:cxn ang="0">
                          <a:pos x="connsiteX104" y="connsiteY104"/>
                        </a:cxn>
                        <a:cxn ang="0">
                          <a:pos x="connsiteX105" y="connsiteY105"/>
                        </a:cxn>
                        <a:cxn ang="0">
                          <a:pos x="connsiteX106" y="connsiteY106"/>
                        </a:cxn>
                        <a:cxn ang="0">
                          <a:pos x="connsiteX107" y="connsiteY107"/>
                        </a:cxn>
                        <a:cxn ang="0">
                          <a:pos x="connsiteX108" y="connsiteY108"/>
                        </a:cxn>
                        <a:cxn ang="0">
                          <a:pos x="connsiteX109" y="connsiteY109"/>
                        </a:cxn>
                        <a:cxn ang="0">
                          <a:pos x="connsiteX110" y="connsiteY110"/>
                        </a:cxn>
                        <a:cxn ang="0">
                          <a:pos x="connsiteX111" y="connsiteY111"/>
                        </a:cxn>
                        <a:cxn ang="0">
                          <a:pos x="connsiteX112" y="connsiteY112"/>
                        </a:cxn>
                        <a:cxn ang="0">
                          <a:pos x="connsiteX113" y="connsiteY113"/>
                        </a:cxn>
                        <a:cxn ang="0">
                          <a:pos x="connsiteX114" y="connsiteY114"/>
                        </a:cxn>
                        <a:cxn ang="0">
                          <a:pos x="connsiteX115" y="connsiteY115"/>
                        </a:cxn>
                        <a:cxn ang="0">
                          <a:pos x="connsiteX116" y="connsiteY116"/>
                        </a:cxn>
                        <a:cxn ang="0">
                          <a:pos x="connsiteX117" y="connsiteY117"/>
                        </a:cxn>
                        <a:cxn ang="0">
                          <a:pos x="connsiteX118" y="connsiteY118"/>
                        </a:cxn>
                        <a:cxn ang="0">
                          <a:pos x="connsiteX119" y="connsiteY119"/>
                        </a:cxn>
                        <a:cxn ang="0">
                          <a:pos x="connsiteX120" y="connsiteY120"/>
                        </a:cxn>
                        <a:cxn ang="0">
                          <a:pos x="connsiteX121" y="connsiteY121"/>
                        </a:cxn>
                        <a:cxn ang="0">
                          <a:pos x="connsiteX122" y="connsiteY122"/>
                        </a:cxn>
                        <a:cxn ang="0">
                          <a:pos x="connsiteX123" y="connsiteY123"/>
                        </a:cxn>
                        <a:cxn ang="0">
                          <a:pos x="connsiteX124" y="connsiteY124"/>
                        </a:cxn>
                        <a:cxn ang="0">
                          <a:pos x="connsiteX125" y="connsiteY125"/>
                        </a:cxn>
                        <a:cxn ang="0">
                          <a:pos x="connsiteX126" y="connsiteY126"/>
                        </a:cxn>
                        <a:cxn ang="0">
                          <a:pos x="connsiteX127" y="connsiteY127"/>
                        </a:cxn>
                        <a:cxn ang="0">
                          <a:pos x="connsiteX128" y="connsiteY128"/>
                        </a:cxn>
                        <a:cxn ang="0">
                          <a:pos x="connsiteX129" y="connsiteY129"/>
                        </a:cxn>
                        <a:cxn ang="0">
                          <a:pos x="connsiteX130" y="connsiteY130"/>
                        </a:cxn>
                        <a:cxn ang="0">
                          <a:pos x="connsiteX131" y="connsiteY131"/>
                        </a:cxn>
                        <a:cxn ang="0">
                          <a:pos x="connsiteX132" y="connsiteY132"/>
                        </a:cxn>
                        <a:cxn ang="0">
                          <a:pos x="connsiteX133" y="connsiteY133"/>
                        </a:cxn>
                        <a:cxn ang="0">
                          <a:pos x="connsiteX134" y="connsiteY134"/>
                        </a:cxn>
                        <a:cxn ang="0">
                          <a:pos x="connsiteX135" y="connsiteY135"/>
                        </a:cxn>
                        <a:cxn ang="0">
                          <a:pos x="connsiteX136" y="connsiteY136"/>
                        </a:cxn>
                        <a:cxn ang="0">
                          <a:pos x="connsiteX137" y="connsiteY137"/>
                        </a:cxn>
                        <a:cxn ang="0">
                          <a:pos x="connsiteX138" y="connsiteY138"/>
                        </a:cxn>
                        <a:cxn ang="0">
                          <a:pos x="connsiteX139" y="connsiteY139"/>
                        </a:cxn>
                        <a:cxn ang="0">
                          <a:pos x="connsiteX140" y="connsiteY140"/>
                        </a:cxn>
                        <a:cxn ang="0">
                          <a:pos x="connsiteX141" y="connsiteY141"/>
                        </a:cxn>
                        <a:cxn ang="0">
                          <a:pos x="connsiteX142" y="connsiteY142"/>
                        </a:cxn>
                        <a:cxn ang="0">
                          <a:pos x="connsiteX143" y="connsiteY143"/>
                        </a:cxn>
                        <a:cxn ang="0">
                          <a:pos x="connsiteX144" y="connsiteY144"/>
                        </a:cxn>
                        <a:cxn ang="0">
                          <a:pos x="connsiteX145" y="connsiteY145"/>
                        </a:cxn>
                        <a:cxn ang="0">
                          <a:pos x="connsiteX146" y="connsiteY146"/>
                        </a:cxn>
                        <a:cxn ang="0">
                          <a:pos x="connsiteX147" y="connsiteY147"/>
                        </a:cxn>
                        <a:cxn ang="0">
                          <a:pos x="connsiteX148" y="connsiteY148"/>
                        </a:cxn>
                        <a:cxn ang="0">
                          <a:pos x="connsiteX149" y="connsiteY149"/>
                        </a:cxn>
                        <a:cxn ang="0">
                          <a:pos x="connsiteX150" y="connsiteY150"/>
                        </a:cxn>
                        <a:cxn ang="0">
                          <a:pos x="connsiteX151" y="connsiteY151"/>
                        </a:cxn>
                        <a:cxn ang="0">
                          <a:pos x="connsiteX152" y="connsiteY152"/>
                        </a:cxn>
                        <a:cxn ang="0">
                          <a:pos x="connsiteX153" y="connsiteY153"/>
                        </a:cxn>
                        <a:cxn ang="0">
                          <a:pos x="connsiteX154" y="connsiteY154"/>
                        </a:cxn>
                        <a:cxn ang="0">
                          <a:pos x="connsiteX155" y="connsiteY155"/>
                        </a:cxn>
                        <a:cxn ang="0">
                          <a:pos x="connsiteX156" y="connsiteY156"/>
                        </a:cxn>
                        <a:cxn ang="0">
                          <a:pos x="connsiteX157" y="connsiteY157"/>
                        </a:cxn>
                        <a:cxn ang="0">
                          <a:pos x="connsiteX158" y="connsiteY158"/>
                        </a:cxn>
                        <a:cxn ang="0">
                          <a:pos x="connsiteX159" y="connsiteY159"/>
                        </a:cxn>
                        <a:cxn ang="0">
                          <a:pos x="connsiteX160" y="connsiteY160"/>
                        </a:cxn>
                        <a:cxn ang="0">
                          <a:pos x="connsiteX161" y="connsiteY161"/>
                        </a:cxn>
                        <a:cxn ang="0">
                          <a:pos x="connsiteX162" y="connsiteY162"/>
                        </a:cxn>
                        <a:cxn ang="0">
                          <a:pos x="connsiteX163" y="connsiteY163"/>
                        </a:cxn>
                        <a:cxn ang="0">
                          <a:pos x="connsiteX164" y="connsiteY164"/>
                        </a:cxn>
                        <a:cxn ang="0">
                          <a:pos x="connsiteX165" y="connsiteY165"/>
                        </a:cxn>
                        <a:cxn ang="0">
                          <a:pos x="connsiteX166" y="connsiteY166"/>
                        </a:cxn>
                        <a:cxn ang="0">
                          <a:pos x="connsiteX167" y="connsiteY167"/>
                        </a:cxn>
                        <a:cxn ang="0">
                          <a:pos x="connsiteX168" y="connsiteY168"/>
                        </a:cxn>
                        <a:cxn ang="0">
                          <a:pos x="connsiteX169" y="connsiteY169"/>
                        </a:cxn>
                        <a:cxn ang="0">
                          <a:pos x="connsiteX170" y="connsiteY170"/>
                        </a:cxn>
                        <a:cxn ang="0">
                          <a:pos x="connsiteX171" y="connsiteY171"/>
                        </a:cxn>
                        <a:cxn ang="0">
                          <a:pos x="connsiteX172" y="connsiteY172"/>
                        </a:cxn>
                        <a:cxn ang="0">
                          <a:pos x="connsiteX173" y="connsiteY173"/>
                        </a:cxn>
                        <a:cxn ang="0">
                          <a:pos x="connsiteX174" y="connsiteY174"/>
                        </a:cxn>
                        <a:cxn ang="0">
                          <a:pos x="connsiteX175" y="connsiteY175"/>
                        </a:cxn>
                        <a:cxn ang="0">
                          <a:pos x="connsiteX176" y="connsiteY176"/>
                        </a:cxn>
                        <a:cxn ang="0">
                          <a:pos x="connsiteX177" y="connsiteY177"/>
                        </a:cxn>
                        <a:cxn ang="0">
                          <a:pos x="connsiteX178" y="connsiteY178"/>
                        </a:cxn>
                        <a:cxn ang="0">
                          <a:pos x="connsiteX179" y="connsiteY179"/>
                        </a:cxn>
                        <a:cxn ang="0">
                          <a:pos x="connsiteX180" y="connsiteY180"/>
                        </a:cxn>
                        <a:cxn ang="0">
                          <a:pos x="connsiteX181" y="connsiteY181"/>
                        </a:cxn>
                        <a:cxn ang="0">
                          <a:pos x="connsiteX182" y="connsiteY182"/>
                        </a:cxn>
                        <a:cxn ang="0">
                          <a:pos x="connsiteX183" y="connsiteY183"/>
                        </a:cxn>
                        <a:cxn ang="0">
                          <a:pos x="connsiteX184" y="connsiteY184"/>
                        </a:cxn>
                        <a:cxn ang="0">
                          <a:pos x="connsiteX185" y="connsiteY185"/>
                        </a:cxn>
                        <a:cxn ang="0">
                          <a:pos x="connsiteX186" y="connsiteY186"/>
                        </a:cxn>
                        <a:cxn ang="0">
                          <a:pos x="connsiteX187" y="connsiteY187"/>
                        </a:cxn>
                        <a:cxn ang="0">
                          <a:pos x="connsiteX188" y="connsiteY188"/>
                        </a:cxn>
                        <a:cxn ang="0">
                          <a:pos x="connsiteX189" y="connsiteY189"/>
                        </a:cxn>
                        <a:cxn ang="0">
                          <a:pos x="connsiteX190" y="connsiteY190"/>
                        </a:cxn>
                        <a:cxn ang="0">
                          <a:pos x="connsiteX191" y="connsiteY191"/>
                        </a:cxn>
                        <a:cxn ang="0">
                          <a:pos x="connsiteX192" y="connsiteY192"/>
                        </a:cxn>
                        <a:cxn ang="0">
                          <a:pos x="connsiteX193" y="connsiteY193"/>
                        </a:cxn>
                        <a:cxn ang="0">
                          <a:pos x="connsiteX194" y="connsiteY194"/>
                        </a:cxn>
                        <a:cxn ang="0">
                          <a:pos x="connsiteX195" y="connsiteY195"/>
                        </a:cxn>
                        <a:cxn ang="0">
                          <a:pos x="connsiteX196" y="connsiteY196"/>
                        </a:cxn>
                        <a:cxn ang="0">
                          <a:pos x="connsiteX197" y="connsiteY197"/>
                        </a:cxn>
                        <a:cxn ang="0">
                          <a:pos x="connsiteX198" y="connsiteY198"/>
                        </a:cxn>
                        <a:cxn ang="0">
                          <a:pos x="connsiteX199" y="connsiteY199"/>
                        </a:cxn>
                        <a:cxn ang="0">
                          <a:pos x="connsiteX200" y="connsiteY200"/>
                        </a:cxn>
                        <a:cxn ang="0">
                          <a:pos x="connsiteX201" y="connsiteY201"/>
                        </a:cxn>
                        <a:cxn ang="0">
                          <a:pos x="connsiteX202" y="connsiteY202"/>
                        </a:cxn>
                        <a:cxn ang="0">
                          <a:pos x="connsiteX203" y="connsiteY203"/>
                        </a:cxn>
                        <a:cxn ang="0">
                          <a:pos x="connsiteX204" y="connsiteY204"/>
                        </a:cxn>
                        <a:cxn ang="0">
                          <a:pos x="connsiteX205" y="connsiteY205"/>
                        </a:cxn>
                        <a:cxn ang="0">
                          <a:pos x="connsiteX206" y="connsiteY206"/>
                        </a:cxn>
                        <a:cxn ang="0">
                          <a:pos x="connsiteX207" y="connsiteY207"/>
                        </a:cxn>
                        <a:cxn ang="0">
                          <a:pos x="connsiteX208" y="connsiteY208"/>
                        </a:cxn>
                        <a:cxn ang="0">
                          <a:pos x="connsiteX209" y="connsiteY209"/>
                        </a:cxn>
                        <a:cxn ang="0">
                          <a:pos x="connsiteX210" y="connsiteY210"/>
                        </a:cxn>
                        <a:cxn ang="0">
                          <a:pos x="connsiteX211" y="connsiteY211"/>
                        </a:cxn>
                        <a:cxn ang="0">
                          <a:pos x="connsiteX212" y="connsiteY212"/>
                        </a:cxn>
                        <a:cxn ang="0">
                          <a:pos x="connsiteX213" y="connsiteY213"/>
                        </a:cxn>
                        <a:cxn ang="0">
                          <a:pos x="connsiteX214" y="connsiteY214"/>
                        </a:cxn>
                      </a:cxnLst>
                      <a:rect l="l" t="t" r="r" b="b"/>
                      <a:pathLst>
                        <a:path w="895350" h="923925">
                          <a:moveTo>
                            <a:pt x="630079" y="820579"/>
                          </a:moveTo>
                          <a:cubicBezTo>
                            <a:pt x="625316" y="813911"/>
                            <a:pt x="628174" y="789146"/>
                            <a:pt x="627221" y="781526"/>
                          </a:cubicBezTo>
                          <a:cubicBezTo>
                            <a:pt x="614839" y="777716"/>
                            <a:pt x="602456" y="772954"/>
                            <a:pt x="591979" y="766286"/>
                          </a:cubicBezTo>
                          <a:cubicBezTo>
                            <a:pt x="590074" y="768191"/>
                            <a:pt x="570071" y="788194"/>
                            <a:pt x="568166" y="789146"/>
                          </a:cubicBezTo>
                          <a:cubicBezTo>
                            <a:pt x="559594" y="794861"/>
                            <a:pt x="548164" y="793909"/>
                            <a:pt x="540544" y="786289"/>
                          </a:cubicBezTo>
                          <a:cubicBezTo>
                            <a:pt x="540544" y="786289"/>
                            <a:pt x="494824" y="740569"/>
                            <a:pt x="494824" y="740569"/>
                          </a:cubicBezTo>
                          <a:cubicBezTo>
                            <a:pt x="486251" y="731996"/>
                            <a:pt x="486251" y="717709"/>
                            <a:pt x="494824" y="709136"/>
                          </a:cubicBezTo>
                          <a:lnTo>
                            <a:pt x="514826" y="689134"/>
                          </a:lnTo>
                          <a:cubicBezTo>
                            <a:pt x="509111" y="677704"/>
                            <a:pt x="503396" y="665321"/>
                            <a:pt x="500539" y="652939"/>
                          </a:cubicBezTo>
                          <a:lnTo>
                            <a:pt x="471964" y="652939"/>
                          </a:lnTo>
                          <a:cubicBezTo>
                            <a:pt x="463391" y="652939"/>
                            <a:pt x="454819" y="647224"/>
                            <a:pt x="451961" y="639604"/>
                          </a:cubicBezTo>
                          <a:cubicBezTo>
                            <a:pt x="448151" y="638651"/>
                            <a:pt x="450056" y="573881"/>
                            <a:pt x="450056" y="568166"/>
                          </a:cubicBezTo>
                          <a:cubicBezTo>
                            <a:pt x="450056" y="555784"/>
                            <a:pt x="459581" y="546259"/>
                            <a:pt x="471964" y="546259"/>
                          </a:cubicBezTo>
                          <a:lnTo>
                            <a:pt x="500539" y="546259"/>
                          </a:lnTo>
                          <a:cubicBezTo>
                            <a:pt x="504349" y="533876"/>
                            <a:pt x="509111" y="521494"/>
                            <a:pt x="514826" y="510064"/>
                          </a:cubicBezTo>
                          <a:cubicBezTo>
                            <a:pt x="510064" y="505301"/>
                            <a:pt x="499586" y="493871"/>
                            <a:pt x="494824" y="490061"/>
                          </a:cubicBezTo>
                          <a:cubicBezTo>
                            <a:pt x="486251" y="481489"/>
                            <a:pt x="486251" y="467201"/>
                            <a:pt x="494824" y="458629"/>
                          </a:cubicBezTo>
                          <a:cubicBezTo>
                            <a:pt x="494824" y="458629"/>
                            <a:pt x="522446" y="431006"/>
                            <a:pt x="522446" y="431006"/>
                          </a:cubicBezTo>
                          <a:lnTo>
                            <a:pt x="540544" y="412909"/>
                          </a:lnTo>
                          <a:cubicBezTo>
                            <a:pt x="549116" y="404336"/>
                            <a:pt x="563404" y="404336"/>
                            <a:pt x="571976" y="412909"/>
                          </a:cubicBezTo>
                          <a:cubicBezTo>
                            <a:pt x="576739" y="417671"/>
                            <a:pt x="588169" y="429101"/>
                            <a:pt x="592931" y="433864"/>
                          </a:cubicBezTo>
                          <a:cubicBezTo>
                            <a:pt x="604361" y="428149"/>
                            <a:pt x="615791" y="422434"/>
                            <a:pt x="628174" y="418624"/>
                          </a:cubicBezTo>
                          <a:lnTo>
                            <a:pt x="628174" y="390049"/>
                          </a:lnTo>
                          <a:cubicBezTo>
                            <a:pt x="628174" y="384334"/>
                            <a:pt x="631031" y="378619"/>
                            <a:pt x="634841" y="374809"/>
                          </a:cubicBezTo>
                          <a:lnTo>
                            <a:pt x="634841" y="25241"/>
                          </a:lnTo>
                          <a:cubicBezTo>
                            <a:pt x="634841" y="14764"/>
                            <a:pt x="626269" y="7144"/>
                            <a:pt x="616744" y="7144"/>
                          </a:cubicBezTo>
                          <a:lnTo>
                            <a:pt x="26194" y="7144"/>
                          </a:lnTo>
                          <a:cubicBezTo>
                            <a:pt x="14764" y="7144"/>
                            <a:pt x="7144" y="15716"/>
                            <a:pt x="7144" y="25241"/>
                          </a:cubicBezTo>
                          <a:lnTo>
                            <a:pt x="7144" y="901541"/>
                          </a:lnTo>
                          <a:cubicBezTo>
                            <a:pt x="7144" y="912019"/>
                            <a:pt x="15716" y="919639"/>
                            <a:pt x="25241" y="919639"/>
                          </a:cubicBezTo>
                          <a:lnTo>
                            <a:pt x="615791" y="919639"/>
                          </a:lnTo>
                          <a:cubicBezTo>
                            <a:pt x="626269" y="919639"/>
                            <a:pt x="633889" y="911066"/>
                            <a:pt x="633889" y="901541"/>
                          </a:cubicBezTo>
                          <a:lnTo>
                            <a:pt x="633889" y="826294"/>
                          </a:lnTo>
                          <a:cubicBezTo>
                            <a:pt x="631984" y="824389"/>
                            <a:pt x="631031" y="822484"/>
                            <a:pt x="630079" y="820579"/>
                          </a:cubicBezTo>
                          <a:close/>
                          <a:moveTo>
                            <a:pt x="90011" y="452914"/>
                          </a:moveTo>
                          <a:lnTo>
                            <a:pt x="240506" y="452914"/>
                          </a:lnTo>
                          <a:cubicBezTo>
                            <a:pt x="253841" y="452914"/>
                            <a:pt x="253841" y="472916"/>
                            <a:pt x="240506" y="473869"/>
                          </a:cubicBezTo>
                          <a:cubicBezTo>
                            <a:pt x="240506" y="473869"/>
                            <a:pt x="90011" y="473869"/>
                            <a:pt x="90011" y="473869"/>
                          </a:cubicBezTo>
                          <a:cubicBezTo>
                            <a:pt x="76676" y="473869"/>
                            <a:pt x="76676" y="452914"/>
                            <a:pt x="90011" y="452914"/>
                          </a:cubicBezTo>
                          <a:close/>
                          <a:moveTo>
                            <a:pt x="79534" y="395764"/>
                          </a:moveTo>
                          <a:cubicBezTo>
                            <a:pt x="79534" y="390049"/>
                            <a:pt x="84296" y="385286"/>
                            <a:pt x="90011" y="385286"/>
                          </a:cubicBezTo>
                          <a:lnTo>
                            <a:pt x="240506" y="385286"/>
                          </a:lnTo>
                          <a:cubicBezTo>
                            <a:pt x="246221" y="385286"/>
                            <a:pt x="250984" y="390049"/>
                            <a:pt x="250984" y="395764"/>
                          </a:cubicBezTo>
                          <a:cubicBezTo>
                            <a:pt x="250984" y="401479"/>
                            <a:pt x="246221" y="406241"/>
                            <a:pt x="240506" y="406241"/>
                          </a:cubicBezTo>
                          <a:lnTo>
                            <a:pt x="90011" y="406241"/>
                          </a:lnTo>
                          <a:cubicBezTo>
                            <a:pt x="84296" y="405289"/>
                            <a:pt x="79534" y="401479"/>
                            <a:pt x="79534" y="395764"/>
                          </a:cubicBezTo>
                          <a:close/>
                          <a:moveTo>
                            <a:pt x="85249" y="593884"/>
                          </a:moveTo>
                          <a:cubicBezTo>
                            <a:pt x="102394" y="559594"/>
                            <a:pt x="147161" y="533876"/>
                            <a:pt x="191929" y="532924"/>
                          </a:cubicBezTo>
                          <a:cubicBezTo>
                            <a:pt x="211931" y="531019"/>
                            <a:pt x="233839" y="528161"/>
                            <a:pt x="263366" y="517684"/>
                          </a:cubicBezTo>
                          <a:cubicBezTo>
                            <a:pt x="274796" y="513874"/>
                            <a:pt x="285274" y="509111"/>
                            <a:pt x="295751" y="505301"/>
                          </a:cubicBezTo>
                          <a:cubicBezTo>
                            <a:pt x="298609" y="504349"/>
                            <a:pt x="301466" y="504349"/>
                            <a:pt x="304324" y="505301"/>
                          </a:cubicBezTo>
                          <a:cubicBezTo>
                            <a:pt x="307181" y="506254"/>
                            <a:pt x="309086" y="509111"/>
                            <a:pt x="310039" y="511969"/>
                          </a:cubicBezTo>
                          <a:cubicBezTo>
                            <a:pt x="317659" y="545306"/>
                            <a:pt x="313849" y="576739"/>
                            <a:pt x="300514" y="604361"/>
                          </a:cubicBezTo>
                          <a:cubicBezTo>
                            <a:pt x="271939" y="662464"/>
                            <a:pt x="201454" y="697706"/>
                            <a:pt x="118586" y="697706"/>
                          </a:cubicBezTo>
                          <a:cubicBezTo>
                            <a:pt x="108109" y="697706"/>
                            <a:pt x="96679" y="697706"/>
                            <a:pt x="85249" y="695801"/>
                          </a:cubicBezTo>
                          <a:cubicBezTo>
                            <a:pt x="82391" y="694849"/>
                            <a:pt x="80486" y="692944"/>
                            <a:pt x="79534" y="691039"/>
                          </a:cubicBezTo>
                          <a:cubicBezTo>
                            <a:pt x="74771" y="673894"/>
                            <a:pt x="64294" y="633889"/>
                            <a:pt x="85249" y="593884"/>
                          </a:cubicBezTo>
                          <a:close/>
                          <a:moveTo>
                            <a:pt x="317659" y="751999"/>
                          </a:moveTo>
                          <a:cubicBezTo>
                            <a:pt x="317659" y="757714"/>
                            <a:pt x="312896" y="762476"/>
                            <a:pt x="307181" y="762476"/>
                          </a:cubicBezTo>
                          <a:lnTo>
                            <a:pt x="90011" y="762476"/>
                          </a:lnTo>
                          <a:cubicBezTo>
                            <a:pt x="84296" y="762476"/>
                            <a:pt x="79534" y="757714"/>
                            <a:pt x="79534" y="751999"/>
                          </a:cubicBezTo>
                          <a:cubicBezTo>
                            <a:pt x="79534" y="746284"/>
                            <a:pt x="84296" y="741521"/>
                            <a:pt x="90011" y="741521"/>
                          </a:cubicBezTo>
                          <a:lnTo>
                            <a:pt x="307181" y="741521"/>
                          </a:lnTo>
                          <a:cubicBezTo>
                            <a:pt x="312896" y="742474"/>
                            <a:pt x="317659" y="746284"/>
                            <a:pt x="317659" y="751999"/>
                          </a:cubicBezTo>
                          <a:close/>
                          <a:moveTo>
                            <a:pt x="383381" y="833914"/>
                          </a:moveTo>
                          <a:lnTo>
                            <a:pt x="90011" y="833914"/>
                          </a:lnTo>
                          <a:cubicBezTo>
                            <a:pt x="76676" y="833914"/>
                            <a:pt x="76676" y="813911"/>
                            <a:pt x="90011" y="812959"/>
                          </a:cubicBezTo>
                          <a:cubicBezTo>
                            <a:pt x="90011" y="812959"/>
                            <a:pt x="382429" y="812959"/>
                            <a:pt x="382429" y="812959"/>
                          </a:cubicBezTo>
                          <a:cubicBezTo>
                            <a:pt x="396716" y="813911"/>
                            <a:pt x="396716" y="833914"/>
                            <a:pt x="383381" y="833914"/>
                          </a:cubicBezTo>
                          <a:close/>
                          <a:moveTo>
                            <a:pt x="409099" y="245269"/>
                          </a:moveTo>
                          <a:cubicBezTo>
                            <a:pt x="343376" y="314801"/>
                            <a:pt x="223361" y="293846"/>
                            <a:pt x="183356" y="208121"/>
                          </a:cubicBezTo>
                          <a:cubicBezTo>
                            <a:pt x="160496" y="255746"/>
                            <a:pt x="110014" y="288131"/>
                            <a:pt x="56674" y="287179"/>
                          </a:cubicBezTo>
                          <a:cubicBezTo>
                            <a:pt x="50959" y="287179"/>
                            <a:pt x="46196" y="282416"/>
                            <a:pt x="46196" y="276701"/>
                          </a:cubicBezTo>
                          <a:cubicBezTo>
                            <a:pt x="46196" y="270986"/>
                            <a:pt x="50959" y="266224"/>
                            <a:pt x="56674" y="266224"/>
                          </a:cubicBezTo>
                          <a:cubicBezTo>
                            <a:pt x="69056" y="266224"/>
                            <a:pt x="80486" y="264319"/>
                            <a:pt x="91916" y="260509"/>
                          </a:cubicBezTo>
                          <a:lnTo>
                            <a:pt x="91916" y="96679"/>
                          </a:lnTo>
                          <a:cubicBezTo>
                            <a:pt x="80486" y="92869"/>
                            <a:pt x="69056" y="90964"/>
                            <a:pt x="56674" y="90964"/>
                          </a:cubicBezTo>
                          <a:cubicBezTo>
                            <a:pt x="50959" y="90964"/>
                            <a:pt x="46196" y="86201"/>
                            <a:pt x="46196" y="80486"/>
                          </a:cubicBezTo>
                          <a:cubicBezTo>
                            <a:pt x="46196" y="74771"/>
                            <a:pt x="50959" y="70009"/>
                            <a:pt x="56674" y="70009"/>
                          </a:cubicBezTo>
                          <a:cubicBezTo>
                            <a:pt x="110014" y="70009"/>
                            <a:pt x="159544" y="102394"/>
                            <a:pt x="183356" y="149066"/>
                          </a:cubicBezTo>
                          <a:cubicBezTo>
                            <a:pt x="234791" y="44291"/>
                            <a:pt x="385286" y="44291"/>
                            <a:pt x="435769" y="149066"/>
                          </a:cubicBezTo>
                          <a:cubicBezTo>
                            <a:pt x="458629" y="101441"/>
                            <a:pt x="509111" y="69056"/>
                            <a:pt x="562451" y="69056"/>
                          </a:cubicBezTo>
                          <a:cubicBezTo>
                            <a:pt x="568166" y="69056"/>
                            <a:pt x="572929" y="73819"/>
                            <a:pt x="572929" y="79534"/>
                          </a:cubicBezTo>
                          <a:cubicBezTo>
                            <a:pt x="572929" y="85249"/>
                            <a:pt x="568166" y="90011"/>
                            <a:pt x="562451" y="90011"/>
                          </a:cubicBezTo>
                          <a:cubicBezTo>
                            <a:pt x="550069" y="90011"/>
                            <a:pt x="538639" y="91916"/>
                            <a:pt x="527209" y="95726"/>
                          </a:cubicBezTo>
                          <a:lnTo>
                            <a:pt x="527209" y="259556"/>
                          </a:lnTo>
                          <a:cubicBezTo>
                            <a:pt x="538639" y="263366"/>
                            <a:pt x="550069" y="265271"/>
                            <a:pt x="562451" y="265271"/>
                          </a:cubicBezTo>
                          <a:cubicBezTo>
                            <a:pt x="568166" y="265271"/>
                            <a:pt x="572929" y="270034"/>
                            <a:pt x="572929" y="275749"/>
                          </a:cubicBezTo>
                          <a:cubicBezTo>
                            <a:pt x="572929" y="281464"/>
                            <a:pt x="568166" y="286226"/>
                            <a:pt x="562451" y="286226"/>
                          </a:cubicBezTo>
                          <a:cubicBezTo>
                            <a:pt x="509111" y="286226"/>
                            <a:pt x="459581" y="253841"/>
                            <a:pt x="435769" y="207169"/>
                          </a:cubicBezTo>
                          <a:cubicBezTo>
                            <a:pt x="429101" y="221456"/>
                            <a:pt x="419576" y="233839"/>
                            <a:pt x="409099" y="245269"/>
                          </a:cubicBezTo>
                          <a:close/>
                          <a:moveTo>
                            <a:pt x="95726" y="664369"/>
                          </a:moveTo>
                          <a:cubicBezTo>
                            <a:pt x="90011" y="629126"/>
                            <a:pt x="96679" y="595789"/>
                            <a:pt x="137636" y="569119"/>
                          </a:cubicBezTo>
                          <a:cubicBezTo>
                            <a:pt x="156686" y="557689"/>
                            <a:pt x="173831" y="555784"/>
                            <a:pt x="194786" y="552926"/>
                          </a:cubicBezTo>
                          <a:cubicBezTo>
                            <a:pt x="217646" y="551021"/>
                            <a:pt x="262414" y="542449"/>
                            <a:pt x="292894" y="528161"/>
                          </a:cubicBezTo>
                          <a:cubicBezTo>
                            <a:pt x="306229" y="621506"/>
                            <a:pt x="214789" y="679609"/>
                            <a:pt x="111919" y="676751"/>
                          </a:cubicBezTo>
                          <a:cubicBezTo>
                            <a:pt x="141446" y="644366"/>
                            <a:pt x="176689" y="618649"/>
                            <a:pt x="216694" y="600551"/>
                          </a:cubicBezTo>
                          <a:cubicBezTo>
                            <a:pt x="222409" y="598646"/>
                            <a:pt x="224314" y="591979"/>
                            <a:pt x="222409" y="587216"/>
                          </a:cubicBezTo>
                          <a:cubicBezTo>
                            <a:pt x="220504" y="582454"/>
                            <a:pt x="213836" y="579596"/>
                            <a:pt x="209074" y="581501"/>
                          </a:cubicBezTo>
                          <a:cubicBezTo>
                            <a:pt x="165259" y="601504"/>
                            <a:pt x="126206" y="629126"/>
                            <a:pt x="95726" y="664369"/>
                          </a:cubicBezTo>
                          <a:close/>
                          <a:moveTo>
                            <a:pt x="892016" y="567214"/>
                          </a:moveTo>
                          <a:lnTo>
                            <a:pt x="854869" y="567214"/>
                          </a:lnTo>
                          <a:cubicBezTo>
                            <a:pt x="850106" y="567214"/>
                            <a:pt x="846296" y="564356"/>
                            <a:pt x="844391" y="559594"/>
                          </a:cubicBezTo>
                          <a:cubicBezTo>
                            <a:pt x="840581" y="543401"/>
                            <a:pt x="833914" y="529114"/>
                            <a:pt x="825341" y="514826"/>
                          </a:cubicBezTo>
                          <a:cubicBezTo>
                            <a:pt x="823436" y="511016"/>
                            <a:pt x="823436" y="505301"/>
                            <a:pt x="827246" y="502444"/>
                          </a:cubicBezTo>
                          <a:lnTo>
                            <a:pt x="852964" y="476726"/>
                          </a:lnTo>
                          <a:cubicBezTo>
                            <a:pt x="853916" y="475774"/>
                            <a:pt x="853916" y="475774"/>
                            <a:pt x="852964" y="474821"/>
                          </a:cubicBezTo>
                          <a:lnTo>
                            <a:pt x="807244" y="429101"/>
                          </a:lnTo>
                          <a:cubicBezTo>
                            <a:pt x="807244" y="429101"/>
                            <a:pt x="806291" y="428149"/>
                            <a:pt x="805339" y="429101"/>
                          </a:cubicBezTo>
                          <a:lnTo>
                            <a:pt x="779621" y="454819"/>
                          </a:lnTo>
                          <a:cubicBezTo>
                            <a:pt x="775811" y="457676"/>
                            <a:pt x="771049" y="458629"/>
                            <a:pt x="767239" y="456724"/>
                          </a:cubicBezTo>
                          <a:cubicBezTo>
                            <a:pt x="752951" y="448151"/>
                            <a:pt x="737711" y="441484"/>
                            <a:pt x="722471" y="437674"/>
                          </a:cubicBezTo>
                          <a:cubicBezTo>
                            <a:pt x="717709" y="436721"/>
                            <a:pt x="714851" y="431959"/>
                            <a:pt x="714851" y="427196"/>
                          </a:cubicBezTo>
                          <a:lnTo>
                            <a:pt x="714851" y="390049"/>
                          </a:lnTo>
                          <a:cubicBezTo>
                            <a:pt x="714851" y="389096"/>
                            <a:pt x="713899" y="389096"/>
                            <a:pt x="713899" y="389096"/>
                          </a:cubicBezTo>
                          <a:lnTo>
                            <a:pt x="650081" y="389096"/>
                          </a:lnTo>
                          <a:cubicBezTo>
                            <a:pt x="649129" y="389096"/>
                            <a:pt x="649129" y="390049"/>
                            <a:pt x="649129" y="390049"/>
                          </a:cubicBezTo>
                          <a:lnTo>
                            <a:pt x="649129" y="427196"/>
                          </a:lnTo>
                          <a:cubicBezTo>
                            <a:pt x="649129" y="431959"/>
                            <a:pt x="646271" y="435769"/>
                            <a:pt x="641509" y="437674"/>
                          </a:cubicBezTo>
                          <a:cubicBezTo>
                            <a:pt x="625316" y="441484"/>
                            <a:pt x="611029" y="448151"/>
                            <a:pt x="596741" y="456724"/>
                          </a:cubicBezTo>
                          <a:cubicBezTo>
                            <a:pt x="592931" y="458629"/>
                            <a:pt x="587216" y="458629"/>
                            <a:pt x="584359" y="454819"/>
                          </a:cubicBezTo>
                          <a:cubicBezTo>
                            <a:pt x="577691" y="448151"/>
                            <a:pt x="565309" y="434816"/>
                            <a:pt x="558641" y="429101"/>
                          </a:cubicBezTo>
                          <a:cubicBezTo>
                            <a:pt x="558641" y="429101"/>
                            <a:pt x="557689" y="429101"/>
                            <a:pt x="556736" y="429101"/>
                          </a:cubicBezTo>
                          <a:cubicBezTo>
                            <a:pt x="546259" y="439579"/>
                            <a:pt x="522446" y="463391"/>
                            <a:pt x="511016" y="474821"/>
                          </a:cubicBezTo>
                          <a:cubicBezTo>
                            <a:pt x="511016" y="474821"/>
                            <a:pt x="511016" y="476726"/>
                            <a:pt x="511016" y="476726"/>
                          </a:cubicBezTo>
                          <a:lnTo>
                            <a:pt x="524351" y="490061"/>
                          </a:lnTo>
                          <a:cubicBezTo>
                            <a:pt x="530066" y="497681"/>
                            <a:pt x="545306" y="505301"/>
                            <a:pt x="538639" y="514826"/>
                          </a:cubicBezTo>
                          <a:cubicBezTo>
                            <a:pt x="530066" y="529114"/>
                            <a:pt x="523399" y="544354"/>
                            <a:pt x="519589" y="560546"/>
                          </a:cubicBezTo>
                          <a:cubicBezTo>
                            <a:pt x="518636" y="565309"/>
                            <a:pt x="513874" y="568166"/>
                            <a:pt x="509111" y="568166"/>
                          </a:cubicBezTo>
                          <a:lnTo>
                            <a:pt x="471964" y="568166"/>
                          </a:lnTo>
                          <a:cubicBezTo>
                            <a:pt x="471011" y="568166"/>
                            <a:pt x="471011" y="569119"/>
                            <a:pt x="471011" y="569119"/>
                          </a:cubicBezTo>
                          <a:lnTo>
                            <a:pt x="471011" y="633889"/>
                          </a:lnTo>
                          <a:cubicBezTo>
                            <a:pt x="471011" y="634841"/>
                            <a:pt x="471964" y="634841"/>
                            <a:pt x="471964" y="634841"/>
                          </a:cubicBezTo>
                          <a:lnTo>
                            <a:pt x="509111" y="634841"/>
                          </a:lnTo>
                          <a:cubicBezTo>
                            <a:pt x="513874" y="634841"/>
                            <a:pt x="517684" y="637699"/>
                            <a:pt x="519589" y="642461"/>
                          </a:cubicBezTo>
                          <a:cubicBezTo>
                            <a:pt x="523399" y="657701"/>
                            <a:pt x="530066" y="672941"/>
                            <a:pt x="538639" y="687229"/>
                          </a:cubicBezTo>
                          <a:cubicBezTo>
                            <a:pt x="540544" y="691039"/>
                            <a:pt x="540544" y="696754"/>
                            <a:pt x="536734" y="699611"/>
                          </a:cubicBezTo>
                          <a:lnTo>
                            <a:pt x="511016" y="725329"/>
                          </a:lnTo>
                          <a:lnTo>
                            <a:pt x="511016" y="727234"/>
                          </a:lnTo>
                          <a:lnTo>
                            <a:pt x="556736" y="772954"/>
                          </a:lnTo>
                          <a:cubicBezTo>
                            <a:pt x="556736" y="772954"/>
                            <a:pt x="557689" y="772954"/>
                            <a:pt x="558641" y="772954"/>
                          </a:cubicBezTo>
                          <a:lnTo>
                            <a:pt x="584359" y="747236"/>
                          </a:lnTo>
                          <a:cubicBezTo>
                            <a:pt x="588169" y="744379"/>
                            <a:pt x="592931" y="743426"/>
                            <a:pt x="596741" y="745331"/>
                          </a:cubicBezTo>
                          <a:cubicBezTo>
                            <a:pt x="611029" y="753904"/>
                            <a:pt x="625316" y="760571"/>
                            <a:pt x="641509" y="764381"/>
                          </a:cubicBezTo>
                          <a:cubicBezTo>
                            <a:pt x="646271" y="765334"/>
                            <a:pt x="649129" y="770096"/>
                            <a:pt x="649129" y="774859"/>
                          </a:cubicBezTo>
                          <a:cubicBezTo>
                            <a:pt x="649129" y="775811"/>
                            <a:pt x="649129" y="812006"/>
                            <a:pt x="649129" y="812006"/>
                          </a:cubicBezTo>
                          <a:cubicBezTo>
                            <a:pt x="649129" y="812006"/>
                            <a:pt x="649129" y="812006"/>
                            <a:pt x="649129" y="812006"/>
                          </a:cubicBezTo>
                          <a:cubicBezTo>
                            <a:pt x="649129" y="812959"/>
                            <a:pt x="713899" y="812006"/>
                            <a:pt x="714851" y="812959"/>
                          </a:cubicBezTo>
                          <a:cubicBezTo>
                            <a:pt x="715804" y="812959"/>
                            <a:pt x="715804" y="812006"/>
                            <a:pt x="715804" y="812006"/>
                          </a:cubicBezTo>
                          <a:lnTo>
                            <a:pt x="715804" y="774859"/>
                          </a:lnTo>
                          <a:cubicBezTo>
                            <a:pt x="715804" y="770096"/>
                            <a:pt x="718661" y="766286"/>
                            <a:pt x="723424" y="764381"/>
                          </a:cubicBezTo>
                          <a:cubicBezTo>
                            <a:pt x="739616" y="760571"/>
                            <a:pt x="754856" y="753904"/>
                            <a:pt x="768191" y="745331"/>
                          </a:cubicBezTo>
                          <a:cubicBezTo>
                            <a:pt x="772001" y="743426"/>
                            <a:pt x="777716" y="743426"/>
                            <a:pt x="780574" y="747236"/>
                          </a:cubicBezTo>
                          <a:lnTo>
                            <a:pt x="806291" y="772954"/>
                          </a:lnTo>
                          <a:cubicBezTo>
                            <a:pt x="806291" y="772954"/>
                            <a:pt x="807244" y="772954"/>
                            <a:pt x="808196" y="772954"/>
                          </a:cubicBezTo>
                          <a:lnTo>
                            <a:pt x="853916" y="727234"/>
                          </a:lnTo>
                          <a:cubicBezTo>
                            <a:pt x="854869" y="726281"/>
                            <a:pt x="854869" y="726281"/>
                            <a:pt x="853916" y="725329"/>
                          </a:cubicBezTo>
                          <a:lnTo>
                            <a:pt x="828199" y="699611"/>
                          </a:lnTo>
                          <a:cubicBezTo>
                            <a:pt x="825341" y="696754"/>
                            <a:pt x="824389" y="691039"/>
                            <a:pt x="826294" y="687229"/>
                          </a:cubicBezTo>
                          <a:cubicBezTo>
                            <a:pt x="834866" y="672941"/>
                            <a:pt x="841534" y="657701"/>
                            <a:pt x="845344" y="642461"/>
                          </a:cubicBezTo>
                          <a:cubicBezTo>
                            <a:pt x="846296" y="637699"/>
                            <a:pt x="851059" y="634841"/>
                            <a:pt x="855821" y="634841"/>
                          </a:cubicBezTo>
                          <a:lnTo>
                            <a:pt x="892969" y="634841"/>
                          </a:lnTo>
                          <a:cubicBezTo>
                            <a:pt x="893921" y="634841"/>
                            <a:pt x="893921" y="633889"/>
                            <a:pt x="893921" y="633889"/>
                          </a:cubicBezTo>
                          <a:lnTo>
                            <a:pt x="893921" y="568166"/>
                          </a:lnTo>
                          <a:cubicBezTo>
                            <a:pt x="892969" y="568166"/>
                            <a:pt x="892969" y="567214"/>
                            <a:pt x="892016" y="567214"/>
                          </a:cubicBezTo>
                          <a:close/>
                          <a:moveTo>
                            <a:pt x="777716" y="619601"/>
                          </a:moveTo>
                          <a:cubicBezTo>
                            <a:pt x="768191" y="677704"/>
                            <a:pt x="701516" y="713899"/>
                            <a:pt x="648176" y="691991"/>
                          </a:cubicBezTo>
                          <a:cubicBezTo>
                            <a:pt x="564356" y="661511"/>
                            <a:pt x="563404" y="539591"/>
                            <a:pt x="648176" y="509111"/>
                          </a:cubicBezTo>
                          <a:cubicBezTo>
                            <a:pt x="716756" y="482441"/>
                            <a:pt x="793909" y="546259"/>
                            <a:pt x="777716" y="619601"/>
                          </a:cubicBezTo>
                          <a:close/>
                          <a:moveTo>
                            <a:pt x="505301" y="251936"/>
                          </a:moveTo>
                          <a:cubicBezTo>
                            <a:pt x="495776" y="247174"/>
                            <a:pt x="488156" y="240506"/>
                            <a:pt x="479584" y="233839"/>
                          </a:cubicBezTo>
                          <a:lnTo>
                            <a:pt x="479584" y="124301"/>
                          </a:lnTo>
                          <a:cubicBezTo>
                            <a:pt x="487204" y="117634"/>
                            <a:pt x="495776" y="110966"/>
                            <a:pt x="505301" y="106204"/>
                          </a:cubicBezTo>
                          <a:lnTo>
                            <a:pt x="505301" y="251936"/>
                          </a:lnTo>
                          <a:close/>
                          <a:moveTo>
                            <a:pt x="446246" y="178594"/>
                          </a:moveTo>
                          <a:cubicBezTo>
                            <a:pt x="450056" y="168116"/>
                            <a:pt x="453866" y="158591"/>
                            <a:pt x="459581" y="149066"/>
                          </a:cubicBezTo>
                          <a:lnTo>
                            <a:pt x="459581" y="208121"/>
                          </a:lnTo>
                          <a:cubicBezTo>
                            <a:pt x="453866" y="199549"/>
                            <a:pt x="450056" y="189071"/>
                            <a:pt x="446246" y="178594"/>
                          </a:cubicBezTo>
                          <a:close/>
                          <a:moveTo>
                            <a:pt x="411956" y="149066"/>
                          </a:moveTo>
                          <a:cubicBezTo>
                            <a:pt x="417671" y="158591"/>
                            <a:pt x="422434" y="168116"/>
                            <a:pt x="425291" y="178594"/>
                          </a:cubicBezTo>
                          <a:cubicBezTo>
                            <a:pt x="422434" y="189071"/>
                            <a:pt x="417671" y="199549"/>
                            <a:pt x="411956" y="208121"/>
                          </a:cubicBezTo>
                          <a:lnTo>
                            <a:pt x="411956" y="149066"/>
                          </a:lnTo>
                          <a:close/>
                          <a:moveTo>
                            <a:pt x="366236" y="106204"/>
                          </a:moveTo>
                          <a:cubicBezTo>
                            <a:pt x="375761" y="110966"/>
                            <a:pt x="383381" y="117634"/>
                            <a:pt x="391954" y="124301"/>
                          </a:cubicBezTo>
                          <a:lnTo>
                            <a:pt x="391954" y="233839"/>
                          </a:lnTo>
                          <a:cubicBezTo>
                            <a:pt x="384334" y="240506"/>
                            <a:pt x="375761" y="247174"/>
                            <a:pt x="366236" y="251936"/>
                          </a:cubicBezTo>
                          <a:lnTo>
                            <a:pt x="366236" y="106204"/>
                          </a:lnTo>
                          <a:close/>
                          <a:moveTo>
                            <a:pt x="319564" y="91916"/>
                          </a:moveTo>
                          <a:cubicBezTo>
                            <a:pt x="328136" y="92869"/>
                            <a:pt x="336709" y="94774"/>
                            <a:pt x="345281" y="96679"/>
                          </a:cubicBezTo>
                          <a:lnTo>
                            <a:pt x="345281" y="260509"/>
                          </a:lnTo>
                          <a:cubicBezTo>
                            <a:pt x="336709" y="263366"/>
                            <a:pt x="329089" y="265271"/>
                            <a:pt x="319564" y="265271"/>
                          </a:cubicBezTo>
                          <a:lnTo>
                            <a:pt x="319564" y="91916"/>
                          </a:lnTo>
                          <a:close/>
                          <a:moveTo>
                            <a:pt x="273844" y="96679"/>
                          </a:moveTo>
                          <a:cubicBezTo>
                            <a:pt x="281464" y="93821"/>
                            <a:pt x="290036" y="91916"/>
                            <a:pt x="298609" y="91916"/>
                          </a:cubicBezTo>
                          <a:lnTo>
                            <a:pt x="298609" y="266224"/>
                          </a:lnTo>
                          <a:cubicBezTo>
                            <a:pt x="290036" y="265271"/>
                            <a:pt x="281464" y="263366"/>
                            <a:pt x="273844" y="261461"/>
                          </a:cubicBezTo>
                          <a:lnTo>
                            <a:pt x="273844" y="96679"/>
                          </a:lnTo>
                          <a:close/>
                          <a:moveTo>
                            <a:pt x="228124" y="124301"/>
                          </a:moveTo>
                          <a:cubicBezTo>
                            <a:pt x="235744" y="117634"/>
                            <a:pt x="244316" y="110966"/>
                            <a:pt x="253841" y="106204"/>
                          </a:cubicBezTo>
                          <a:lnTo>
                            <a:pt x="253841" y="252889"/>
                          </a:lnTo>
                          <a:cubicBezTo>
                            <a:pt x="244316" y="248126"/>
                            <a:pt x="236696" y="241459"/>
                            <a:pt x="228124" y="234791"/>
                          </a:cubicBezTo>
                          <a:lnTo>
                            <a:pt x="228124" y="124301"/>
                          </a:lnTo>
                          <a:close/>
                          <a:moveTo>
                            <a:pt x="193834" y="178594"/>
                          </a:moveTo>
                          <a:cubicBezTo>
                            <a:pt x="196691" y="168116"/>
                            <a:pt x="201454" y="157639"/>
                            <a:pt x="207169" y="149066"/>
                          </a:cubicBezTo>
                          <a:lnTo>
                            <a:pt x="207169" y="208121"/>
                          </a:lnTo>
                          <a:cubicBezTo>
                            <a:pt x="201454" y="199549"/>
                            <a:pt x="197644" y="189071"/>
                            <a:pt x="193834" y="178594"/>
                          </a:cubicBezTo>
                          <a:close/>
                          <a:moveTo>
                            <a:pt x="159544" y="149066"/>
                          </a:moveTo>
                          <a:cubicBezTo>
                            <a:pt x="165259" y="157639"/>
                            <a:pt x="170021" y="168116"/>
                            <a:pt x="172879" y="178594"/>
                          </a:cubicBezTo>
                          <a:cubicBezTo>
                            <a:pt x="170021" y="189071"/>
                            <a:pt x="165259" y="199549"/>
                            <a:pt x="159544" y="208121"/>
                          </a:cubicBezTo>
                          <a:lnTo>
                            <a:pt x="159544" y="149066"/>
                          </a:lnTo>
                          <a:close/>
                          <a:moveTo>
                            <a:pt x="112871" y="106204"/>
                          </a:moveTo>
                          <a:cubicBezTo>
                            <a:pt x="122396" y="110966"/>
                            <a:pt x="130016" y="117634"/>
                            <a:pt x="138589" y="124301"/>
                          </a:cubicBezTo>
                          <a:lnTo>
                            <a:pt x="138589" y="233839"/>
                          </a:lnTo>
                          <a:cubicBezTo>
                            <a:pt x="130969" y="240506"/>
                            <a:pt x="122396" y="247174"/>
                            <a:pt x="112871" y="251936"/>
                          </a:cubicBezTo>
                          <a:lnTo>
                            <a:pt x="112871" y="106204"/>
                          </a:lnTo>
                          <a:close/>
                        </a:path>
                      </a:pathLst>
                    </a:custGeom>
                    <a:solidFill>
                      <a:schemeClr val="accent2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IN"/>
                    </a:p>
                  </p:txBody>
                </p:sp>
              </p:grpSp>
            </p:grpSp>
            <p:grpSp>
              <p:nvGrpSpPr>
                <p:cNvPr id="195" name="Group 194">
                  <a:extLst>
                    <a:ext uri="{FF2B5EF4-FFF2-40B4-BE49-F238E27FC236}">
                      <a16:creationId xmlns:a16="http://schemas.microsoft.com/office/drawing/2014/main" id="{E70468E0-E8AF-4A40-9B42-9541579327A9}"/>
                    </a:ext>
                  </a:extLst>
                </p:cNvPr>
                <p:cNvGrpSpPr/>
                <p:nvPr/>
              </p:nvGrpSpPr>
              <p:grpSpPr>
                <a:xfrm>
                  <a:off x="3992504" y="4340575"/>
                  <a:ext cx="1397944" cy="1397942"/>
                  <a:chOff x="3992504" y="4340575"/>
                  <a:chExt cx="1397944" cy="1397942"/>
                </a:xfrm>
              </p:grpSpPr>
              <p:sp>
                <p:nvSpPr>
                  <p:cNvPr id="90" name="Circle: Hollow 89">
                    <a:extLst>
                      <a:ext uri="{FF2B5EF4-FFF2-40B4-BE49-F238E27FC236}">
                        <a16:creationId xmlns:a16="http://schemas.microsoft.com/office/drawing/2014/main" id="{75C945FD-66C6-4688-B320-22DC64E404D7}"/>
                      </a:ext>
                    </a:extLst>
                  </p:cNvPr>
                  <p:cNvSpPr/>
                  <p:nvPr/>
                </p:nvSpPr>
                <p:spPr>
                  <a:xfrm>
                    <a:off x="3992504" y="4340575"/>
                    <a:ext cx="1397944" cy="1397942"/>
                  </a:xfrm>
                  <a:prstGeom prst="donut">
                    <a:avLst>
                      <a:gd name="adj" fmla="val 12768"/>
                    </a:avLst>
                  </a:prstGeom>
                  <a:solidFill>
                    <a:schemeClr val="accent2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/>
                  </a:p>
                </p:txBody>
              </p:sp>
              <p:sp>
                <p:nvSpPr>
                  <p:cNvPr id="190" name="Freeform: Shape 189">
                    <a:extLst>
                      <a:ext uri="{FF2B5EF4-FFF2-40B4-BE49-F238E27FC236}">
                        <a16:creationId xmlns:a16="http://schemas.microsoft.com/office/drawing/2014/main" id="{9EC6E82D-138C-471E-AB67-E28E46A23CA6}"/>
                      </a:ext>
                    </a:extLst>
                  </p:cNvPr>
                  <p:cNvSpPr/>
                  <p:nvPr/>
                </p:nvSpPr>
                <p:spPr>
                  <a:xfrm>
                    <a:off x="4396201" y="4744271"/>
                    <a:ext cx="590550" cy="590550"/>
                  </a:xfrm>
                  <a:custGeom>
                    <a:avLst/>
                    <a:gdLst>
                      <a:gd name="connsiteX0" fmla="*/ 22145 w 590550"/>
                      <a:gd name="connsiteY0" fmla="*/ 552450 h 590550"/>
                      <a:gd name="connsiteX1" fmla="*/ 19364 w 590550"/>
                      <a:gd name="connsiteY1" fmla="*/ 571500 h 590550"/>
                      <a:gd name="connsiteX2" fmla="*/ 190100 w 590550"/>
                      <a:gd name="connsiteY2" fmla="*/ 571500 h 590550"/>
                      <a:gd name="connsiteX3" fmla="*/ 187357 w 590550"/>
                      <a:gd name="connsiteY3" fmla="*/ 552450 h 590550"/>
                      <a:gd name="connsiteX4" fmla="*/ 200025 w 590550"/>
                      <a:gd name="connsiteY4" fmla="*/ 514350 h 590550"/>
                      <a:gd name="connsiteX5" fmla="*/ 194529 w 590550"/>
                      <a:gd name="connsiteY5" fmla="*/ 516169 h 590550"/>
                      <a:gd name="connsiteX6" fmla="*/ 201758 w 590550"/>
                      <a:gd name="connsiteY6" fmla="*/ 533114 h 590550"/>
                      <a:gd name="connsiteX7" fmla="*/ 209550 w 590550"/>
                      <a:gd name="connsiteY7" fmla="*/ 523875 h 590550"/>
                      <a:gd name="connsiteX8" fmla="*/ 200025 w 590550"/>
                      <a:gd name="connsiteY8" fmla="*/ 514350 h 590550"/>
                      <a:gd name="connsiteX9" fmla="*/ 37976 w 590550"/>
                      <a:gd name="connsiteY9" fmla="*/ 514350 h 590550"/>
                      <a:gd name="connsiteX10" fmla="*/ 28118 w 590550"/>
                      <a:gd name="connsiteY10" fmla="*/ 533400 h 590550"/>
                      <a:gd name="connsiteX11" fmla="*/ 181403 w 590550"/>
                      <a:gd name="connsiteY11" fmla="*/ 533400 h 590550"/>
                      <a:gd name="connsiteX12" fmla="*/ 171478 w 590550"/>
                      <a:gd name="connsiteY12" fmla="*/ 514350 h 590550"/>
                      <a:gd name="connsiteX13" fmla="*/ 104775 w 590550"/>
                      <a:gd name="connsiteY13" fmla="*/ 450066 h 590550"/>
                      <a:gd name="connsiteX14" fmla="*/ 52587 w 590550"/>
                      <a:gd name="connsiteY14" fmla="*/ 495300 h 590550"/>
                      <a:gd name="connsiteX15" fmla="*/ 156991 w 590550"/>
                      <a:gd name="connsiteY15" fmla="*/ 495300 h 590550"/>
                      <a:gd name="connsiteX16" fmla="*/ 104775 w 590550"/>
                      <a:gd name="connsiteY16" fmla="*/ 450066 h 590550"/>
                      <a:gd name="connsiteX17" fmla="*/ 257175 w 590550"/>
                      <a:gd name="connsiteY17" fmla="*/ 400050 h 590550"/>
                      <a:gd name="connsiteX18" fmla="*/ 228600 w 590550"/>
                      <a:gd name="connsiteY18" fmla="*/ 428625 h 590550"/>
                      <a:gd name="connsiteX19" fmla="*/ 257175 w 590550"/>
                      <a:gd name="connsiteY19" fmla="*/ 457200 h 590550"/>
                      <a:gd name="connsiteX20" fmla="*/ 285750 w 590550"/>
                      <a:gd name="connsiteY20" fmla="*/ 428625 h 590550"/>
                      <a:gd name="connsiteX21" fmla="*/ 257175 w 590550"/>
                      <a:gd name="connsiteY21" fmla="*/ 400050 h 590550"/>
                      <a:gd name="connsiteX22" fmla="*/ 52559 w 590550"/>
                      <a:gd name="connsiteY22" fmla="*/ 381000 h 590550"/>
                      <a:gd name="connsiteX23" fmla="*/ 104765 w 590550"/>
                      <a:gd name="connsiteY23" fmla="*/ 426234 h 590550"/>
                      <a:gd name="connsiteX24" fmla="*/ 156981 w 590550"/>
                      <a:gd name="connsiteY24" fmla="*/ 381000 h 590550"/>
                      <a:gd name="connsiteX25" fmla="*/ 28146 w 590550"/>
                      <a:gd name="connsiteY25" fmla="*/ 342900 h 590550"/>
                      <a:gd name="connsiteX26" fmla="*/ 38071 w 590550"/>
                      <a:gd name="connsiteY26" fmla="*/ 361950 h 590550"/>
                      <a:gd name="connsiteX27" fmla="*/ 171469 w 590550"/>
                      <a:gd name="connsiteY27" fmla="*/ 361950 h 590550"/>
                      <a:gd name="connsiteX28" fmla="*/ 181403 w 590550"/>
                      <a:gd name="connsiteY28" fmla="*/ 342900 h 590550"/>
                      <a:gd name="connsiteX29" fmla="*/ 314325 w 590550"/>
                      <a:gd name="connsiteY29" fmla="*/ 323850 h 590550"/>
                      <a:gd name="connsiteX30" fmla="*/ 304800 w 590550"/>
                      <a:gd name="connsiteY30" fmla="*/ 333375 h 590550"/>
                      <a:gd name="connsiteX31" fmla="*/ 314325 w 590550"/>
                      <a:gd name="connsiteY31" fmla="*/ 342900 h 590550"/>
                      <a:gd name="connsiteX32" fmla="*/ 323850 w 590550"/>
                      <a:gd name="connsiteY32" fmla="*/ 333375 h 590550"/>
                      <a:gd name="connsiteX33" fmla="*/ 314325 w 590550"/>
                      <a:gd name="connsiteY33" fmla="*/ 323850 h 590550"/>
                      <a:gd name="connsiteX34" fmla="*/ 19450 w 590550"/>
                      <a:gd name="connsiteY34" fmla="*/ 304800 h 590550"/>
                      <a:gd name="connsiteX35" fmla="*/ 22193 w 590550"/>
                      <a:gd name="connsiteY35" fmla="*/ 323850 h 590550"/>
                      <a:gd name="connsiteX36" fmla="*/ 187357 w 590550"/>
                      <a:gd name="connsiteY36" fmla="*/ 323850 h 590550"/>
                      <a:gd name="connsiteX37" fmla="*/ 190100 w 590550"/>
                      <a:gd name="connsiteY37" fmla="*/ 304800 h 590550"/>
                      <a:gd name="connsiteX38" fmla="*/ 444912 w 590550"/>
                      <a:gd name="connsiteY38" fmla="*/ 270205 h 590550"/>
                      <a:gd name="connsiteX39" fmla="*/ 450351 w 590550"/>
                      <a:gd name="connsiteY39" fmla="*/ 278368 h 590550"/>
                      <a:gd name="connsiteX40" fmla="*/ 457200 w 590550"/>
                      <a:gd name="connsiteY40" fmla="*/ 300971 h 590550"/>
                      <a:gd name="connsiteX41" fmla="*/ 451837 w 590550"/>
                      <a:gd name="connsiteY41" fmla="*/ 321192 h 590550"/>
                      <a:gd name="connsiteX42" fmla="*/ 425377 w 590550"/>
                      <a:gd name="connsiteY42" fmla="*/ 367493 h 590550"/>
                      <a:gd name="connsiteX43" fmla="*/ 419100 w 590550"/>
                      <a:gd name="connsiteY43" fmla="*/ 391115 h 590550"/>
                      <a:gd name="connsiteX44" fmla="*/ 419100 w 590550"/>
                      <a:gd name="connsiteY44" fmla="*/ 409575 h 590550"/>
                      <a:gd name="connsiteX45" fmla="*/ 438150 w 590550"/>
                      <a:gd name="connsiteY45" fmla="*/ 409575 h 590550"/>
                      <a:gd name="connsiteX46" fmla="*/ 438150 w 590550"/>
                      <a:gd name="connsiteY46" fmla="*/ 391125 h 590550"/>
                      <a:gd name="connsiteX47" fmla="*/ 441912 w 590550"/>
                      <a:gd name="connsiteY47" fmla="*/ 376932 h 590550"/>
                      <a:gd name="connsiteX48" fmla="*/ 468373 w 590550"/>
                      <a:gd name="connsiteY48" fmla="*/ 330631 h 590550"/>
                      <a:gd name="connsiteX49" fmla="*/ 471754 w 590550"/>
                      <a:gd name="connsiteY49" fmla="*/ 323697 h 590550"/>
                      <a:gd name="connsiteX50" fmla="*/ 516398 w 590550"/>
                      <a:gd name="connsiteY50" fmla="*/ 375789 h 590550"/>
                      <a:gd name="connsiteX51" fmla="*/ 531695 w 590550"/>
                      <a:gd name="connsiteY51" fmla="*/ 386972 h 590550"/>
                      <a:gd name="connsiteX52" fmla="*/ 501967 w 590550"/>
                      <a:gd name="connsiteY52" fmla="*/ 466258 h 590550"/>
                      <a:gd name="connsiteX53" fmla="*/ 495300 w 590550"/>
                      <a:gd name="connsiteY53" fmla="*/ 503043 h 590550"/>
                      <a:gd name="connsiteX54" fmla="*/ 495300 w 590550"/>
                      <a:gd name="connsiteY54" fmla="*/ 514350 h 590550"/>
                      <a:gd name="connsiteX55" fmla="*/ 388439 w 590550"/>
                      <a:gd name="connsiteY55" fmla="*/ 514350 h 590550"/>
                      <a:gd name="connsiteX56" fmla="*/ 363769 w 590550"/>
                      <a:gd name="connsiteY56" fmla="*/ 415671 h 590550"/>
                      <a:gd name="connsiteX57" fmla="*/ 361950 w 590550"/>
                      <a:gd name="connsiteY57" fmla="*/ 400916 h 590550"/>
                      <a:gd name="connsiteX58" fmla="*/ 370960 w 590550"/>
                      <a:gd name="connsiteY58" fmla="*/ 369036 h 590550"/>
                      <a:gd name="connsiteX59" fmla="*/ 431625 w 590550"/>
                      <a:gd name="connsiteY59" fmla="*/ 270452 h 590550"/>
                      <a:gd name="connsiteX60" fmla="*/ 444912 w 590550"/>
                      <a:gd name="connsiteY60" fmla="*/ 270205 h 590550"/>
                      <a:gd name="connsiteX61" fmla="*/ 22193 w 590550"/>
                      <a:gd name="connsiteY61" fmla="*/ 266700 h 590550"/>
                      <a:gd name="connsiteX62" fmla="*/ 19450 w 590550"/>
                      <a:gd name="connsiteY62" fmla="*/ 285750 h 590550"/>
                      <a:gd name="connsiteX63" fmla="*/ 190100 w 590550"/>
                      <a:gd name="connsiteY63" fmla="*/ 285750 h 590550"/>
                      <a:gd name="connsiteX64" fmla="*/ 187357 w 590550"/>
                      <a:gd name="connsiteY64" fmla="*/ 266700 h 590550"/>
                      <a:gd name="connsiteX65" fmla="*/ 489719 w 590550"/>
                      <a:gd name="connsiteY65" fmla="*/ 228600 h 590550"/>
                      <a:gd name="connsiteX66" fmla="*/ 507035 w 590550"/>
                      <a:gd name="connsiteY66" fmla="*/ 228600 h 590550"/>
                      <a:gd name="connsiteX67" fmla="*/ 533743 w 590550"/>
                      <a:gd name="connsiteY67" fmla="*/ 247135 h 590550"/>
                      <a:gd name="connsiteX68" fmla="*/ 546364 w 590550"/>
                      <a:gd name="connsiteY68" fmla="*/ 280778 h 590550"/>
                      <a:gd name="connsiteX69" fmla="*/ 548517 w 590550"/>
                      <a:gd name="connsiteY69" fmla="*/ 287388 h 590550"/>
                      <a:gd name="connsiteX70" fmla="*/ 361464 w 590550"/>
                      <a:gd name="connsiteY70" fmla="*/ 228600 h 590550"/>
                      <a:gd name="connsiteX71" fmla="*/ 390229 w 590550"/>
                      <a:gd name="connsiteY71" fmla="*/ 228600 h 590550"/>
                      <a:gd name="connsiteX72" fmla="*/ 416452 w 590550"/>
                      <a:gd name="connsiteY72" fmla="*/ 259194 h 590550"/>
                      <a:gd name="connsiteX73" fmla="*/ 415414 w 590550"/>
                      <a:gd name="connsiteY73" fmla="*/ 260470 h 590550"/>
                      <a:gd name="connsiteX74" fmla="*/ 402002 w 590550"/>
                      <a:gd name="connsiteY74" fmla="*/ 282254 h 590550"/>
                      <a:gd name="connsiteX75" fmla="*/ 354311 w 590550"/>
                      <a:gd name="connsiteY75" fmla="*/ 264376 h 590550"/>
                      <a:gd name="connsiteX76" fmla="*/ 342900 w 590550"/>
                      <a:gd name="connsiteY76" fmla="*/ 247307 h 590550"/>
                      <a:gd name="connsiteX77" fmla="*/ 361464 w 590550"/>
                      <a:gd name="connsiteY77" fmla="*/ 228600 h 590550"/>
                      <a:gd name="connsiteX78" fmla="*/ 38081 w 590550"/>
                      <a:gd name="connsiteY78" fmla="*/ 228600 h 590550"/>
                      <a:gd name="connsiteX79" fmla="*/ 28146 w 590550"/>
                      <a:gd name="connsiteY79" fmla="*/ 247650 h 590550"/>
                      <a:gd name="connsiteX80" fmla="*/ 181403 w 590550"/>
                      <a:gd name="connsiteY80" fmla="*/ 247650 h 590550"/>
                      <a:gd name="connsiteX81" fmla="*/ 171478 w 590550"/>
                      <a:gd name="connsiteY81" fmla="*/ 228600 h 590550"/>
                      <a:gd name="connsiteX82" fmla="*/ 104775 w 590550"/>
                      <a:gd name="connsiteY82" fmla="*/ 164316 h 590550"/>
                      <a:gd name="connsiteX83" fmla="*/ 52559 w 590550"/>
                      <a:gd name="connsiteY83" fmla="*/ 209550 h 590550"/>
                      <a:gd name="connsiteX84" fmla="*/ 156991 w 590550"/>
                      <a:gd name="connsiteY84" fmla="*/ 209550 h 590550"/>
                      <a:gd name="connsiteX85" fmla="*/ 104775 w 590550"/>
                      <a:gd name="connsiteY85" fmla="*/ 164316 h 590550"/>
                      <a:gd name="connsiteX86" fmla="*/ 247650 w 590550"/>
                      <a:gd name="connsiteY86" fmla="*/ 152400 h 590550"/>
                      <a:gd name="connsiteX87" fmla="*/ 285750 w 590550"/>
                      <a:gd name="connsiteY87" fmla="*/ 152400 h 590550"/>
                      <a:gd name="connsiteX88" fmla="*/ 285750 w 590550"/>
                      <a:gd name="connsiteY88" fmla="*/ 171450 h 590550"/>
                      <a:gd name="connsiteX89" fmla="*/ 247650 w 590550"/>
                      <a:gd name="connsiteY89" fmla="*/ 171450 h 590550"/>
                      <a:gd name="connsiteX90" fmla="*/ 561975 w 590550"/>
                      <a:gd name="connsiteY90" fmla="*/ 76200 h 590550"/>
                      <a:gd name="connsiteX91" fmla="*/ 552450 w 590550"/>
                      <a:gd name="connsiteY91" fmla="*/ 85725 h 590550"/>
                      <a:gd name="connsiteX92" fmla="*/ 561975 w 590550"/>
                      <a:gd name="connsiteY92" fmla="*/ 95250 h 590550"/>
                      <a:gd name="connsiteX93" fmla="*/ 571500 w 590550"/>
                      <a:gd name="connsiteY93" fmla="*/ 85725 h 590550"/>
                      <a:gd name="connsiteX94" fmla="*/ 561975 w 590550"/>
                      <a:gd name="connsiteY94" fmla="*/ 76200 h 590550"/>
                      <a:gd name="connsiteX95" fmla="*/ 247650 w 590550"/>
                      <a:gd name="connsiteY95" fmla="*/ 38100 h 590550"/>
                      <a:gd name="connsiteX96" fmla="*/ 342900 w 590550"/>
                      <a:gd name="connsiteY96" fmla="*/ 38100 h 590550"/>
                      <a:gd name="connsiteX97" fmla="*/ 342900 w 590550"/>
                      <a:gd name="connsiteY97" fmla="*/ 92268 h 590550"/>
                      <a:gd name="connsiteX98" fmla="*/ 337747 w 590550"/>
                      <a:gd name="connsiteY98" fmla="*/ 144732 h 590550"/>
                      <a:gd name="connsiteX99" fmla="*/ 335956 w 590550"/>
                      <a:gd name="connsiteY99" fmla="*/ 152400 h 590550"/>
                      <a:gd name="connsiteX100" fmla="*/ 382629 w 590550"/>
                      <a:gd name="connsiteY100" fmla="*/ 152400 h 590550"/>
                      <a:gd name="connsiteX101" fmla="*/ 389372 w 590550"/>
                      <a:gd name="connsiteY101" fmla="*/ 155191 h 590550"/>
                      <a:gd name="connsiteX102" fmla="*/ 563680 w 590550"/>
                      <a:gd name="connsiteY102" fmla="*/ 329498 h 590550"/>
                      <a:gd name="connsiteX103" fmla="*/ 571500 w 590550"/>
                      <a:gd name="connsiteY103" fmla="*/ 348377 h 590550"/>
                      <a:gd name="connsiteX104" fmla="*/ 548402 w 590550"/>
                      <a:gd name="connsiteY104" fmla="*/ 371475 h 590550"/>
                      <a:gd name="connsiteX105" fmla="*/ 530857 w 590550"/>
                      <a:gd name="connsiteY105" fmla="*/ 363407 h 590550"/>
                      <a:gd name="connsiteX106" fmla="*/ 476135 w 590550"/>
                      <a:gd name="connsiteY106" fmla="*/ 299561 h 590550"/>
                      <a:gd name="connsiteX107" fmla="*/ 466201 w 590550"/>
                      <a:gd name="connsiteY107" fmla="*/ 267805 h 590550"/>
                      <a:gd name="connsiteX108" fmla="*/ 460762 w 590550"/>
                      <a:gd name="connsiteY108" fmla="*/ 259642 h 590550"/>
                      <a:gd name="connsiteX109" fmla="*/ 438350 w 590550"/>
                      <a:gd name="connsiteY109" fmla="*/ 247650 h 590550"/>
                      <a:gd name="connsiteX110" fmla="*/ 432311 w 590550"/>
                      <a:gd name="connsiteY110" fmla="*/ 248440 h 590550"/>
                      <a:gd name="connsiteX111" fmla="*/ 366322 w 590550"/>
                      <a:gd name="connsiteY111" fmla="*/ 171450 h 590550"/>
                      <a:gd name="connsiteX112" fmla="*/ 330870 w 590550"/>
                      <a:gd name="connsiteY112" fmla="*/ 171450 h 590550"/>
                      <a:gd name="connsiteX113" fmla="*/ 326717 w 590550"/>
                      <a:gd name="connsiteY113" fmla="*/ 184280 h 590550"/>
                      <a:gd name="connsiteX114" fmla="*/ 263909 w 590550"/>
                      <a:gd name="connsiteY114" fmla="*/ 282959 h 590550"/>
                      <a:gd name="connsiteX115" fmla="*/ 250441 w 590550"/>
                      <a:gd name="connsiteY115" fmla="*/ 269491 h 590550"/>
                      <a:gd name="connsiteX116" fmla="*/ 283416 w 590550"/>
                      <a:gd name="connsiteY116" fmla="*/ 228600 h 590550"/>
                      <a:gd name="connsiteX117" fmla="*/ 247650 w 590550"/>
                      <a:gd name="connsiteY117" fmla="*/ 228600 h 590550"/>
                      <a:gd name="connsiteX118" fmla="*/ 247650 w 590550"/>
                      <a:gd name="connsiteY118" fmla="*/ 209550 h 590550"/>
                      <a:gd name="connsiteX119" fmla="*/ 294579 w 590550"/>
                      <a:gd name="connsiteY119" fmla="*/ 209550 h 590550"/>
                      <a:gd name="connsiteX120" fmla="*/ 308829 w 590550"/>
                      <a:gd name="connsiteY120" fmla="*/ 177727 h 590550"/>
                      <a:gd name="connsiteX121" fmla="*/ 310867 w 590550"/>
                      <a:gd name="connsiteY121" fmla="*/ 171450 h 590550"/>
                      <a:gd name="connsiteX122" fmla="*/ 304800 w 590550"/>
                      <a:gd name="connsiteY122" fmla="*/ 171450 h 590550"/>
                      <a:gd name="connsiteX123" fmla="*/ 304800 w 590550"/>
                      <a:gd name="connsiteY123" fmla="*/ 152400 h 590550"/>
                      <a:gd name="connsiteX124" fmla="*/ 316411 w 590550"/>
                      <a:gd name="connsiteY124" fmla="*/ 152400 h 590550"/>
                      <a:gd name="connsiteX125" fmla="*/ 319040 w 590550"/>
                      <a:gd name="connsiteY125" fmla="*/ 141122 h 590550"/>
                      <a:gd name="connsiteX126" fmla="*/ 322831 w 590550"/>
                      <a:gd name="connsiteY126" fmla="*/ 114300 h 590550"/>
                      <a:gd name="connsiteX127" fmla="*/ 247650 w 590550"/>
                      <a:gd name="connsiteY127" fmla="*/ 114300 h 590550"/>
                      <a:gd name="connsiteX128" fmla="*/ 247650 w 590550"/>
                      <a:gd name="connsiteY128" fmla="*/ 95250 h 590550"/>
                      <a:gd name="connsiteX129" fmla="*/ 323774 w 590550"/>
                      <a:gd name="connsiteY129" fmla="*/ 95250 h 590550"/>
                      <a:gd name="connsiteX130" fmla="*/ 323850 w 590550"/>
                      <a:gd name="connsiteY130" fmla="*/ 92268 h 590550"/>
                      <a:gd name="connsiteX131" fmla="*/ 323850 w 590550"/>
                      <a:gd name="connsiteY131" fmla="*/ 57150 h 590550"/>
                      <a:gd name="connsiteX132" fmla="*/ 247650 w 590550"/>
                      <a:gd name="connsiteY132" fmla="*/ 57150 h 590550"/>
                      <a:gd name="connsiteX133" fmla="*/ 390525 w 590550"/>
                      <a:gd name="connsiteY133" fmla="*/ 19050 h 590550"/>
                      <a:gd name="connsiteX134" fmla="*/ 381000 w 590550"/>
                      <a:gd name="connsiteY134" fmla="*/ 28575 h 590550"/>
                      <a:gd name="connsiteX135" fmla="*/ 390525 w 590550"/>
                      <a:gd name="connsiteY135" fmla="*/ 38100 h 590550"/>
                      <a:gd name="connsiteX136" fmla="*/ 400050 w 590550"/>
                      <a:gd name="connsiteY136" fmla="*/ 28575 h 590550"/>
                      <a:gd name="connsiteX137" fmla="*/ 390525 w 590550"/>
                      <a:gd name="connsiteY137" fmla="*/ 19050 h 590550"/>
                      <a:gd name="connsiteX138" fmla="*/ 390525 w 590550"/>
                      <a:gd name="connsiteY138" fmla="*/ 0 h 590550"/>
                      <a:gd name="connsiteX139" fmla="*/ 419100 w 590550"/>
                      <a:gd name="connsiteY139" fmla="*/ 28575 h 590550"/>
                      <a:gd name="connsiteX140" fmla="*/ 417681 w 590550"/>
                      <a:gd name="connsiteY140" fmla="*/ 37033 h 590550"/>
                      <a:gd name="connsiteX141" fmla="*/ 435283 w 590550"/>
                      <a:gd name="connsiteY141" fmla="*/ 50235 h 590550"/>
                      <a:gd name="connsiteX142" fmla="*/ 466725 w 590550"/>
                      <a:gd name="connsiteY142" fmla="*/ 38100 h 590550"/>
                      <a:gd name="connsiteX143" fmla="*/ 492947 w 590550"/>
                      <a:gd name="connsiteY143" fmla="*/ 46034 h 590550"/>
                      <a:gd name="connsiteX144" fmla="*/ 517141 w 590550"/>
                      <a:gd name="connsiteY144" fmla="*/ 21841 h 590550"/>
                      <a:gd name="connsiteX145" fmla="*/ 530609 w 590550"/>
                      <a:gd name="connsiteY145" fmla="*/ 35309 h 590550"/>
                      <a:gd name="connsiteX146" fmla="*/ 506415 w 590550"/>
                      <a:gd name="connsiteY146" fmla="*/ 59502 h 590550"/>
                      <a:gd name="connsiteX147" fmla="*/ 513388 w 590550"/>
                      <a:gd name="connsiteY147" fmla="*/ 76200 h 590550"/>
                      <a:gd name="connsiteX148" fmla="*/ 535152 w 590550"/>
                      <a:gd name="connsiteY148" fmla="*/ 76200 h 590550"/>
                      <a:gd name="connsiteX149" fmla="*/ 561975 w 590550"/>
                      <a:gd name="connsiteY149" fmla="*/ 57150 h 590550"/>
                      <a:gd name="connsiteX150" fmla="*/ 590550 w 590550"/>
                      <a:gd name="connsiteY150" fmla="*/ 85725 h 590550"/>
                      <a:gd name="connsiteX151" fmla="*/ 561975 w 590550"/>
                      <a:gd name="connsiteY151" fmla="*/ 114300 h 590550"/>
                      <a:gd name="connsiteX152" fmla="*/ 535152 w 590550"/>
                      <a:gd name="connsiteY152" fmla="*/ 95250 h 590550"/>
                      <a:gd name="connsiteX153" fmla="*/ 513388 w 590550"/>
                      <a:gd name="connsiteY153" fmla="*/ 95250 h 590550"/>
                      <a:gd name="connsiteX154" fmla="*/ 506415 w 590550"/>
                      <a:gd name="connsiteY154" fmla="*/ 111947 h 590550"/>
                      <a:gd name="connsiteX155" fmla="*/ 530609 w 590550"/>
                      <a:gd name="connsiteY155" fmla="*/ 136141 h 590550"/>
                      <a:gd name="connsiteX156" fmla="*/ 517141 w 590550"/>
                      <a:gd name="connsiteY156" fmla="*/ 149609 h 590550"/>
                      <a:gd name="connsiteX157" fmla="*/ 492947 w 590550"/>
                      <a:gd name="connsiteY157" fmla="*/ 125415 h 590550"/>
                      <a:gd name="connsiteX158" fmla="*/ 466725 w 590550"/>
                      <a:gd name="connsiteY158" fmla="*/ 133350 h 590550"/>
                      <a:gd name="connsiteX159" fmla="*/ 440502 w 590550"/>
                      <a:gd name="connsiteY159" fmla="*/ 125415 h 590550"/>
                      <a:gd name="connsiteX160" fmla="*/ 416309 w 590550"/>
                      <a:gd name="connsiteY160" fmla="*/ 149609 h 590550"/>
                      <a:gd name="connsiteX161" fmla="*/ 402841 w 590550"/>
                      <a:gd name="connsiteY161" fmla="*/ 136141 h 590550"/>
                      <a:gd name="connsiteX162" fmla="*/ 427034 w 590550"/>
                      <a:gd name="connsiteY162" fmla="*/ 111947 h 590550"/>
                      <a:gd name="connsiteX163" fmla="*/ 419100 w 590550"/>
                      <a:gd name="connsiteY163" fmla="*/ 85725 h 590550"/>
                      <a:gd name="connsiteX164" fmla="*/ 423815 w 590550"/>
                      <a:gd name="connsiteY164" fmla="*/ 65437 h 590550"/>
                      <a:gd name="connsiteX165" fmla="*/ 406346 w 590550"/>
                      <a:gd name="connsiteY165" fmla="*/ 52340 h 590550"/>
                      <a:gd name="connsiteX166" fmla="*/ 390525 w 590550"/>
                      <a:gd name="connsiteY166" fmla="*/ 57150 h 590550"/>
                      <a:gd name="connsiteX167" fmla="*/ 361950 w 590550"/>
                      <a:gd name="connsiteY167" fmla="*/ 28575 h 590550"/>
                      <a:gd name="connsiteX168" fmla="*/ 390525 w 590550"/>
                      <a:gd name="connsiteY168" fmla="*/ 0 h 590550"/>
                      <a:gd name="connsiteX169" fmla="*/ 0 w 590550"/>
                      <a:gd name="connsiteY169" fmla="*/ 0 h 590550"/>
                      <a:gd name="connsiteX170" fmla="*/ 114300 w 590550"/>
                      <a:gd name="connsiteY170" fmla="*/ 0 h 590550"/>
                      <a:gd name="connsiteX171" fmla="*/ 114300 w 590550"/>
                      <a:gd name="connsiteY171" fmla="*/ 19050 h 590550"/>
                      <a:gd name="connsiteX172" fmla="*/ 19364 w 590550"/>
                      <a:gd name="connsiteY172" fmla="*/ 19050 h 590550"/>
                      <a:gd name="connsiteX173" fmla="*/ 22145 w 590550"/>
                      <a:gd name="connsiteY173" fmla="*/ 38100 h 590550"/>
                      <a:gd name="connsiteX174" fmla="*/ 114300 w 590550"/>
                      <a:gd name="connsiteY174" fmla="*/ 38100 h 590550"/>
                      <a:gd name="connsiteX175" fmla="*/ 114300 w 590550"/>
                      <a:gd name="connsiteY175" fmla="*/ 57150 h 590550"/>
                      <a:gd name="connsiteX176" fmla="*/ 28118 w 590550"/>
                      <a:gd name="connsiteY176" fmla="*/ 57150 h 590550"/>
                      <a:gd name="connsiteX177" fmla="*/ 37976 w 590550"/>
                      <a:gd name="connsiteY177" fmla="*/ 76200 h 590550"/>
                      <a:gd name="connsiteX178" fmla="*/ 114300 w 590550"/>
                      <a:gd name="connsiteY178" fmla="*/ 76200 h 590550"/>
                      <a:gd name="connsiteX179" fmla="*/ 114300 w 590550"/>
                      <a:gd name="connsiteY179" fmla="*/ 95250 h 590550"/>
                      <a:gd name="connsiteX180" fmla="*/ 52587 w 590550"/>
                      <a:gd name="connsiteY180" fmla="*/ 95250 h 590550"/>
                      <a:gd name="connsiteX181" fmla="*/ 110490 w 590550"/>
                      <a:gd name="connsiteY181" fmla="*/ 144780 h 590550"/>
                      <a:gd name="connsiteX182" fmla="*/ 209550 w 590550"/>
                      <a:gd name="connsiteY182" fmla="*/ 295275 h 590550"/>
                      <a:gd name="connsiteX183" fmla="*/ 120596 w 590550"/>
                      <a:gd name="connsiteY183" fmla="*/ 438150 h 590550"/>
                      <a:gd name="connsiteX184" fmla="*/ 184794 w 590550"/>
                      <a:gd name="connsiteY184" fmla="*/ 499710 h 590550"/>
                      <a:gd name="connsiteX185" fmla="*/ 200025 w 590550"/>
                      <a:gd name="connsiteY185" fmla="*/ 495300 h 590550"/>
                      <a:gd name="connsiteX186" fmla="*/ 204235 w 590550"/>
                      <a:gd name="connsiteY186" fmla="*/ 495728 h 590550"/>
                      <a:gd name="connsiteX187" fmla="*/ 224514 w 590550"/>
                      <a:gd name="connsiteY187" fmla="*/ 463115 h 590550"/>
                      <a:gd name="connsiteX188" fmla="*/ 209550 w 590550"/>
                      <a:gd name="connsiteY188" fmla="*/ 428625 h 590550"/>
                      <a:gd name="connsiteX189" fmla="*/ 217484 w 590550"/>
                      <a:gd name="connsiteY189" fmla="*/ 402402 h 590550"/>
                      <a:gd name="connsiteX190" fmla="*/ 202816 w 590550"/>
                      <a:gd name="connsiteY190" fmla="*/ 387734 h 590550"/>
                      <a:gd name="connsiteX191" fmla="*/ 216284 w 590550"/>
                      <a:gd name="connsiteY191" fmla="*/ 374266 h 590550"/>
                      <a:gd name="connsiteX192" fmla="*/ 230952 w 590550"/>
                      <a:gd name="connsiteY192" fmla="*/ 388934 h 590550"/>
                      <a:gd name="connsiteX193" fmla="*/ 257175 w 590550"/>
                      <a:gd name="connsiteY193" fmla="*/ 381000 h 590550"/>
                      <a:gd name="connsiteX194" fmla="*/ 273643 w 590550"/>
                      <a:gd name="connsiteY194" fmla="*/ 384105 h 590550"/>
                      <a:gd name="connsiteX195" fmla="*/ 293275 w 590550"/>
                      <a:gd name="connsiteY195" fmla="*/ 352530 h 590550"/>
                      <a:gd name="connsiteX196" fmla="*/ 285750 w 590550"/>
                      <a:gd name="connsiteY196" fmla="*/ 333375 h 590550"/>
                      <a:gd name="connsiteX197" fmla="*/ 314325 w 590550"/>
                      <a:gd name="connsiteY197" fmla="*/ 304800 h 590550"/>
                      <a:gd name="connsiteX198" fmla="*/ 342900 w 590550"/>
                      <a:gd name="connsiteY198" fmla="*/ 333375 h 590550"/>
                      <a:gd name="connsiteX199" fmla="*/ 314325 w 590550"/>
                      <a:gd name="connsiteY199" fmla="*/ 361950 h 590550"/>
                      <a:gd name="connsiteX200" fmla="*/ 310115 w 590550"/>
                      <a:gd name="connsiteY200" fmla="*/ 361521 h 590550"/>
                      <a:gd name="connsiteX201" fmla="*/ 289836 w 590550"/>
                      <a:gd name="connsiteY201" fmla="*/ 394135 h 590550"/>
                      <a:gd name="connsiteX202" fmla="*/ 304800 w 590550"/>
                      <a:gd name="connsiteY202" fmla="*/ 428625 h 590550"/>
                      <a:gd name="connsiteX203" fmla="*/ 296865 w 590550"/>
                      <a:gd name="connsiteY203" fmla="*/ 454847 h 590550"/>
                      <a:gd name="connsiteX204" fmla="*/ 330584 w 590550"/>
                      <a:gd name="connsiteY204" fmla="*/ 488566 h 590550"/>
                      <a:gd name="connsiteX205" fmla="*/ 317116 w 590550"/>
                      <a:gd name="connsiteY205" fmla="*/ 502034 h 590550"/>
                      <a:gd name="connsiteX206" fmla="*/ 283397 w 590550"/>
                      <a:gd name="connsiteY206" fmla="*/ 468315 h 590550"/>
                      <a:gd name="connsiteX207" fmla="*/ 257175 w 590550"/>
                      <a:gd name="connsiteY207" fmla="*/ 476250 h 590550"/>
                      <a:gd name="connsiteX208" fmla="*/ 240706 w 590550"/>
                      <a:gd name="connsiteY208" fmla="*/ 473145 h 590550"/>
                      <a:gd name="connsiteX209" fmla="*/ 221075 w 590550"/>
                      <a:gd name="connsiteY209" fmla="*/ 504720 h 590550"/>
                      <a:gd name="connsiteX210" fmla="*/ 228600 w 590550"/>
                      <a:gd name="connsiteY210" fmla="*/ 523875 h 590550"/>
                      <a:gd name="connsiteX211" fmla="*/ 206711 w 590550"/>
                      <a:gd name="connsiteY211" fmla="*/ 551573 h 590550"/>
                      <a:gd name="connsiteX212" fmla="*/ 209150 w 590550"/>
                      <a:gd name="connsiteY212" fmla="*/ 571500 h 590550"/>
                      <a:gd name="connsiteX213" fmla="*/ 390525 w 590550"/>
                      <a:gd name="connsiteY213" fmla="*/ 571500 h 590550"/>
                      <a:gd name="connsiteX214" fmla="*/ 390525 w 590550"/>
                      <a:gd name="connsiteY214" fmla="*/ 533400 h 590550"/>
                      <a:gd name="connsiteX215" fmla="*/ 514350 w 590550"/>
                      <a:gd name="connsiteY215" fmla="*/ 533400 h 590550"/>
                      <a:gd name="connsiteX216" fmla="*/ 514350 w 590550"/>
                      <a:gd name="connsiteY216" fmla="*/ 571500 h 590550"/>
                      <a:gd name="connsiteX217" fmla="*/ 590550 w 590550"/>
                      <a:gd name="connsiteY217" fmla="*/ 571500 h 590550"/>
                      <a:gd name="connsiteX218" fmla="*/ 590550 w 590550"/>
                      <a:gd name="connsiteY218" fmla="*/ 590550 h 590550"/>
                      <a:gd name="connsiteX219" fmla="*/ 0 w 590550"/>
                      <a:gd name="connsiteY219" fmla="*/ 590550 h 590550"/>
                      <a:gd name="connsiteX220" fmla="*/ 0 w 590550"/>
                      <a:gd name="connsiteY220" fmla="*/ 581025 h 590550"/>
                      <a:gd name="connsiteX221" fmla="*/ 88944 w 590550"/>
                      <a:gd name="connsiteY221" fmla="*/ 438150 h 590550"/>
                      <a:gd name="connsiteX222" fmla="*/ 0 w 590550"/>
                      <a:gd name="connsiteY222" fmla="*/ 295275 h 590550"/>
                      <a:gd name="connsiteX223" fmla="*/ 88944 w 590550"/>
                      <a:gd name="connsiteY223" fmla="*/ 152400 h 590550"/>
                      <a:gd name="connsiteX224" fmla="*/ 0 w 590550"/>
                      <a:gd name="connsiteY224" fmla="*/ 9525 h 5905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  <a:cxn ang="0">
                        <a:pos x="connsiteX84" y="connsiteY84"/>
                      </a:cxn>
                      <a:cxn ang="0">
                        <a:pos x="connsiteX85" y="connsiteY85"/>
                      </a:cxn>
                      <a:cxn ang="0">
                        <a:pos x="connsiteX86" y="connsiteY86"/>
                      </a:cxn>
                      <a:cxn ang="0">
                        <a:pos x="connsiteX87" y="connsiteY87"/>
                      </a:cxn>
                      <a:cxn ang="0">
                        <a:pos x="connsiteX88" y="connsiteY88"/>
                      </a:cxn>
                      <a:cxn ang="0">
                        <a:pos x="connsiteX89" y="connsiteY89"/>
                      </a:cxn>
                      <a:cxn ang="0">
                        <a:pos x="connsiteX90" y="connsiteY90"/>
                      </a:cxn>
                      <a:cxn ang="0">
                        <a:pos x="connsiteX91" y="connsiteY91"/>
                      </a:cxn>
                      <a:cxn ang="0">
                        <a:pos x="connsiteX92" y="connsiteY92"/>
                      </a:cxn>
                      <a:cxn ang="0">
                        <a:pos x="connsiteX93" y="connsiteY93"/>
                      </a:cxn>
                      <a:cxn ang="0">
                        <a:pos x="connsiteX94" y="connsiteY94"/>
                      </a:cxn>
                      <a:cxn ang="0">
                        <a:pos x="connsiteX95" y="connsiteY95"/>
                      </a:cxn>
                      <a:cxn ang="0">
                        <a:pos x="connsiteX96" y="connsiteY96"/>
                      </a:cxn>
                      <a:cxn ang="0">
                        <a:pos x="connsiteX97" y="connsiteY97"/>
                      </a:cxn>
                      <a:cxn ang="0">
                        <a:pos x="connsiteX98" y="connsiteY98"/>
                      </a:cxn>
                      <a:cxn ang="0">
                        <a:pos x="connsiteX99" y="connsiteY99"/>
                      </a:cxn>
                      <a:cxn ang="0">
                        <a:pos x="connsiteX100" y="connsiteY100"/>
                      </a:cxn>
                      <a:cxn ang="0">
                        <a:pos x="connsiteX101" y="connsiteY101"/>
                      </a:cxn>
                      <a:cxn ang="0">
                        <a:pos x="connsiteX102" y="connsiteY102"/>
                      </a:cxn>
                      <a:cxn ang="0">
                        <a:pos x="connsiteX103" y="connsiteY103"/>
                      </a:cxn>
                      <a:cxn ang="0">
                        <a:pos x="connsiteX104" y="connsiteY104"/>
                      </a:cxn>
                      <a:cxn ang="0">
                        <a:pos x="connsiteX105" y="connsiteY105"/>
                      </a:cxn>
                      <a:cxn ang="0">
                        <a:pos x="connsiteX106" y="connsiteY106"/>
                      </a:cxn>
                      <a:cxn ang="0">
                        <a:pos x="connsiteX107" y="connsiteY107"/>
                      </a:cxn>
                      <a:cxn ang="0">
                        <a:pos x="connsiteX108" y="connsiteY108"/>
                      </a:cxn>
                      <a:cxn ang="0">
                        <a:pos x="connsiteX109" y="connsiteY109"/>
                      </a:cxn>
                      <a:cxn ang="0">
                        <a:pos x="connsiteX110" y="connsiteY110"/>
                      </a:cxn>
                      <a:cxn ang="0">
                        <a:pos x="connsiteX111" y="connsiteY111"/>
                      </a:cxn>
                      <a:cxn ang="0">
                        <a:pos x="connsiteX112" y="connsiteY112"/>
                      </a:cxn>
                      <a:cxn ang="0">
                        <a:pos x="connsiteX113" y="connsiteY113"/>
                      </a:cxn>
                      <a:cxn ang="0">
                        <a:pos x="connsiteX114" y="connsiteY114"/>
                      </a:cxn>
                      <a:cxn ang="0">
                        <a:pos x="connsiteX115" y="connsiteY115"/>
                      </a:cxn>
                      <a:cxn ang="0">
                        <a:pos x="connsiteX116" y="connsiteY116"/>
                      </a:cxn>
                      <a:cxn ang="0">
                        <a:pos x="connsiteX117" y="connsiteY117"/>
                      </a:cxn>
                      <a:cxn ang="0">
                        <a:pos x="connsiteX118" y="connsiteY118"/>
                      </a:cxn>
                      <a:cxn ang="0">
                        <a:pos x="connsiteX119" y="connsiteY119"/>
                      </a:cxn>
                      <a:cxn ang="0">
                        <a:pos x="connsiteX120" y="connsiteY120"/>
                      </a:cxn>
                      <a:cxn ang="0">
                        <a:pos x="connsiteX121" y="connsiteY121"/>
                      </a:cxn>
                      <a:cxn ang="0">
                        <a:pos x="connsiteX122" y="connsiteY122"/>
                      </a:cxn>
                      <a:cxn ang="0">
                        <a:pos x="connsiteX123" y="connsiteY123"/>
                      </a:cxn>
                      <a:cxn ang="0">
                        <a:pos x="connsiteX124" y="connsiteY124"/>
                      </a:cxn>
                      <a:cxn ang="0">
                        <a:pos x="connsiteX125" y="connsiteY125"/>
                      </a:cxn>
                      <a:cxn ang="0">
                        <a:pos x="connsiteX126" y="connsiteY126"/>
                      </a:cxn>
                      <a:cxn ang="0">
                        <a:pos x="connsiteX127" y="connsiteY127"/>
                      </a:cxn>
                      <a:cxn ang="0">
                        <a:pos x="connsiteX128" y="connsiteY128"/>
                      </a:cxn>
                      <a:cxn ang="0">
                        <a:pos x="connsiteX129" y="connsiteY129"/>
                      </a:cxn>
                      <a:cxn ang="0">
                        <a:pos x="connsiteX130" y="connsiteY130"/>
                      </a:cxn>
                      <a:cxn ang="0">
                        <a:pos x="connsiteX131" y="connsiteY131"/>
                      </a:cxn>
                      <a:cxn ang="0">
                        <a:pos x="connsiteX132" y="connsiteY132"/>
                      </a:cxn>
                      <a:cxn ang="0">
                        <a:pos x="connsiteX133" y="connsiteY133"/>
                      </a:cxn>
                      <a:cxn ang="0">
                        <a:pos x="connsiteX134" y="connsiteY134"/>
                      </a:cxn>
                      <a:cxn ang="0">
                        <a:pos x="connsiteX135" y="connsiteY135"/>
                      </a:cxn>
                      <a:cxn ang="0">
                        <a:pos x="connsiteX136" y="connsiteY136"/>
                      </a:cxn>
                      <a:cxn ang="0">
                        <a:pos x="connsiteX137" y="connsiteY137"/>
                      </a:cxn>
                      <a:cxn ang="0">
                        <a:pos x="connsiteX138" y="connsiteY138"/>
                      </a:cxn>
                      <a:cxn ang="0">
                        <a:pos x="connsiteX139" y="connsiteY139"/>
                      </a:cxn>
                      <a:cxn ang="0">
                        <a:pos x="connsiteX140" y="connsiteY140"/>
                      </a:cxn>
                      <a:cxn ang="0">
                        <a:pos x="connsiteX141" y="connsiteY141"/>
                      </a:cxn>
                      <a:cxn ang="0">
                        <a:pos x="connsiteX142" y="connsiteY142"/>
                      </a:cxn>
                      <a:cxn ang="0">
                        <a:pos x="connsiteX143" y="connsiteY143"/>
                      </a:cxn>
                      <a:cxn ang="0">
                        <a:pos x="connsiteX144" y="connsiteY144"/>
                      </a:cxn>
                      <a:cxn ang="0">
                        <a:pos x="connsiteX145" y="connsiteY145"/>
                      </a:cxn>
                      <a:cxn ang="0">
                        <a:pos x="connsiteX146" y="connsiteY146"/>
                      </a:cxn>
                      <a:cxn ang="0">
                        <a:pos x="connsiteX147" y="connsiteY147"/>
                      </a:cxn>
                      <a:cxn ang="0">
                        <a:pos x="connsiteX148" y="connsiteY148"/>
                      </a:cxn>
                      <a:cxn ang="0">
                        <a:pos x="connsiteX149" y="connsiteY149"/>
                      </a:cxn>
                      <a:cxn ang="0">
                        <a:pos x="connsiteX150" y="connsiteY150"/>
                      </a:cxn>
                      <a:cxn ang="0">
                        <a:pos x="connsiteX151" y="connsiteY151"/>
                      </a:cxn>
                      <a:cxn ang="0">
                        <a:pos x="connsiteX152" y="connsiteY152"/>
                      </a:cxn>
                      <a:cxn ang="0">
                        <a:pos x="connsiteX153" y="connsiteY153"/>
                      </a:cxn>
                      <a:cxn ang="0">
                        <a:pos x="connsiteX154" y="connsiteY154"/>
                      </a:cxn>
                      <a:cxn ang="0">
                        <a:pos x="connsiteX155" y="connsiteY155"/>
                      </a:cxn>
                      <a:cxn ang="0">
                        <a:pos x="connsiteX156" y="connsiteY156"/>
                      </a:cxn>
                      <a:cxn ang="0">
                        <a:pos x="connsiteX157" y="connsiteY157"/>
                      </a:cxn>
                      <a:cxn ang="0">
                        <a:pos x="connsiteX158" y="connsiteY158"/>
                      </a:cxn>
                      <a:cxn ang="0">
                        <a:pos x="connsiteX159" y="connsiteY159"/>
                      </a:cxn>
                      <a:cxn ang="0">
                        <a:pos x="connsiteX160" y="connsiteY160"/>
                      </a:cxn>
                      <a:cxn ang="0">
                        <a:pos x="connsiteX161" y="connsiteY161"/>
                      </a:cxn>
                      <a:cxn ang="0">
                        <a:pos x="connsiteX162" y="connsiteY162"/>
                      </a:cxn>
                      <a:cxn ang="0">
                        <a:pos x="connsiteX163" y="connsiteY163"/>
                      </a:cxn>
                      <a:cxn ang="0">
                        <a:pos x="connsiteX164" y="connsiteY164"/>
                      </a:cxn>
                      <a:cxn ang="0">
                        <a:pos x="connsiteX165" y="connsiteY165"/>
                      </a:cxn>
                      <a:cxn ang="0">
                        <a:pos x="connsiteX166" y="connsiteY166"/>
                      </a:cxn>
                      <a:cxn ang="0">
                        <a:pos x="connsiteX167" y="connsiteY167"/>
                      </a:cxn>
                      <a:cxn ang="0">
                        <a:pos x="connsiteX168" y="connsiteY168"/>
                      </a:cxn>
                      <a:cxn ang="0">
                        <a:pos x="connsiteX169" y="connsiteY169"/>
                      </a:cxn>
                      <a:cxn ang="0">
                        <a:pos x="connsiteX170" y="connsiteY170"/>
                      </a:cxn>
                      <a:cxn ang="0">
                        <a:pos x="connsiteX171" y="connsiteY171"/>
                      </a:cxn>
                      <a:cxn ang="0">
                        <a:pos x="connsiteX172" y="connsiteY172"/>
                      </a:cxn>
                      <a:cxn ang="0">
                        <a:pos x="connsiteX173" y="connsiteY173"/>
                      </a:cxn>
                      <a:cxn ang="0">
                        <a:pos x="connsiteX174" y="connsiteY174"/>
                      </a:cxn>
                      <a:cxn ang="0">
                        <a:pos x="connsiteX175" y="connsiteY175"/>
                      </a:cxn>
                      <a:cxn ang="0">
                        <a:pos x="connsiteX176" y="connsiteY176"/>
                      </a:cxn>
                      <a:cxn ang="0">
                        <a:pos x="connsiteX177" y="connsiteY177"/>
                      </a:cxn>
                      <a:cxn ang="0">
                        <a:pos x="connsiteX178" y="connsiteY178"/>
                      </a:cxn>
                      <a:cxn ang="0">
                        <a:pos x="connsiteX179" y="connsiteY179"/>
                      </a:cxn>
                      <a:cxn ang="0">
                        <a:pos x="connsiteX180" y="connsiteY180"/>
                      </a:cxn>
                      <a:cxn ang="0">
                        <a:pos x="connsiteX181" y="connsiteY181"/>
                      </a:cxn>
                      <a:cxn ang="0">
                        <a:pos x="connsiteX182" y="connsiteY182"/>
                      </a:cxn>
                      <a:cxn ang="0">
                        <a:pos x="connsiteX183" y="connsiteY183"/>
                      </a:cxn>
                      <a:cxn ang="0">
                        <a:pos x="connsiteX184" y="connsiteY184"/>
                      </a:cxn>
                      <a:cxn ang="0">
                        <a:pos x="connsiteX185" y="connsiteY185"/>
                      </a:cxn>
                      <a:cxn ang="0">
                        <a:pos x="connsiteX186" y="connsiteY186"/>
                      </a:cxn>
                      <a:cxn ang="0">
                        <a:pos x="connsiteX187" y="connsiteY187"/>
                      </a:cxn>
                      <a:cxn ang="0">
                        <a:pos x="connsiteX188" y="connsiteY188"/>
                      </a:cxn>
                      <a:cxn ang="0">
                        <a:pos x="connsiteX189" y="connsiteY189"/>
                      </a:cxn>
                      <a:cxn ang="0">
                        <a:pos x="connsiteX190" y="connsiteY190"/>
                      </a:cxn>
                      <a:cxn ang="0">
                        <a:pos x="connsiteX191" y="connsiteY191"/>
                      </a:cxn>
                      <a:cxn ang="0">
                        <a:pos x="connsiteX192" y="connsiteY192"/>
                      </a:cxn>
                      <a:cxn ang="0">
                        <a:pos x="connsiteX193" y="connsiteY193"/>
                      </a:cxn>
                      <a:cxn ang="0">
                        <a:pos x="connsiteX194" y="connsiteY194"/>
                      </a:cxn>
                      <a:cxn ang="0">
                        <a:pos x="connsiteX195" y="connsiteY195"/>
                      </a:cxn>
                      <a:cxn ang="0">
                        <a:pos x="connsiteX196" y="connsiteY196"/>
                      </a:cxn>
                      <a:cxn ang="0">
                        <a:pos x="connsiteX197" y="connsiteY197"/>
                      </a:cxn>
                      <a:cxn ang="0">
                        <a:pos x="connsiteX198" y="connsiteY198"/>
                      </a:cxn>
                      <a:cxn ang="0">
                        <a:pos x="connsiteX199" y="connsiteY199"/>
                      </a:cxn>
                      <a:cxn ang="0">
                        <a:pos x="connsiteX200" y="connsiteY200"/>
                      </a:cxn>
                      <a:cxn ang="0">
                        <a:pos x="connsiteX201" y="connsiteY201"/>
                      </a:cxn>
                      <a:cxn ang="0">
                        <a:pos x="connsiteX202" y="connsiteY202"/>
                      </a:cxn>
                      <a:cxn ang="0">
                        <a:pos x="connsiteX203" y="connsiteY203"/>
                      </a:cxn>
                      <a:cxn ang="0">
                        <a:pos x="connsiteX204" y="connsiteY204"/>
                      </a:cxn>
                      <a:cxn ang="0">
                        <a:pos x="connsiteX205" y="connsiteY205"/>
                      </a:cxn>
                      <a:cxn ang="0">
                        <a:pos x="connsiteX206" y="connsiteY206"/>
                      </a:cxn>
                      <a:cxn ang="0">
                        <a:pos x="connsiteX207" y="connsiteY207"/>
                      </a:cxn>
                      <a:cxn ang="0">
                        <a:pos x="connsiteX208" y="connsiteY208"/>
                      </a:cxn>
                      <a:cxn ang="0">
                        <a:pos x="connsiteX209" y="connsiteY209"/>
                      </a:cxn>
                      <a:cxn ang="0">
                        <a:pos x="connsiteX210" y="connsiteY210"/>
                      </a:cxn>
                      <a:cxn ang="0">
                        <a:pos x="connsiteX211" y="connsiteY211"/>
                      </a:cxn>
                      <a:cxn ang="0">
                        <a:pos x="connsiteX212" y="connsiteY212"/>
                      </a:cxn>
                      <a:cxn ang="0">
                        <a:pos x="connsiteX213" y="connsiteY213"/>
                      </a:cxn>
                      <a:cxn ang="0">
                        <a:pos x="connsiteX214" y="connsiteY214"/>
                      </a:cxn>
                      <a:cxn ang="0">
                        <a:pos x="connsiteX215" y="connsiteY215"/>
                      </a:cxn>
                      <a:cxn ang="0">
                        <a:pos x="connsiteX216" y="connsiteY216"/>
                      </a:cxn>
                      <a:cxn ang="0">
                        <a:pos x="connsiteX217" y="connsiteY217"/>
                      </a:cxn>
                      <a:cxn ang="0">
                        <a:pos x="connsiteX218" y="connsiteY218"/>
                      </a:cxn>
                      <a:cxn ang="0">
                        <a:pos x="connsiteX219" y="connsiteY219"/>
                      </a:cxn>
                      <a:cxn ang="0">
                        <a:pos x="connsiteX220" y="connsiteY220"/>
                      </a:cxn>
                      <a:cxn ang="0">
                        <a:pos x="connsiteX221" y="connsiteY221"/>
                      </a:cxn>
                      <a:cxn ang="0">
                        <a:pos x="connsiteX222" y="connsiteY222"/>
                      </a:cxn>
                      <a:cxn ang="0">
                        <a:pos x="connsiteX223" y="connsiteY223"/>
                      </a:cxn>
                      <a:cxn ang="0">
                        <a:pos x="connsiteX224" y="connsiteY224"/>
                      </a:cxn>
                    </a:cxnLst>
                    <a:rect l="l" t="t" r="r" b="b"/>
                    <a:pathLst>
                      <a:path w="590550" h="590550">
                        <a:moveTo>
                          <a:pt x="22145" y="552450"/>
                        </a:moveTo>
                        <a:cubicBezTo>
                          <a:pt x="20802" y="558489"/>
                          <a:pt x="19812" y="564794"/>
                          <a:pt x="19364" y="571500"/>
                        </a:cubicBezTo>
                        <a:lnTo>
                          <a:pt x="190100" y="571500"/>
                        </a:lnTo>
                        <a:cubicBezTo>
                          <a:pt x="189643" y="564804"/>
                          <a:pt x="188700" y="558479"/>
                          <a:pt x="187357" y="552450"/>
                        </a:cubicBezTo>
                        <a:close/>
                        <a:moveTo>
                          <a:pt x="200025" y="514350"/>
                        </a:moveTo>
                        <a:cubicBezTo>
                          <a:pt x="197996" y="514350"/>
                          <a:pt x="196110" y="515045"/>
                          <a:pt x="194529" y="516169"/>
                        </a:cubicBezTo>
                        <a:cubicBezTo>
                          <a:pt x="197272" y="521560"/>
                          <a:pt x="199701" y="527189"/>
                          <a:pt x="201758" y="533114"/>
                        </a:cubicBezTo>
                        <a:cubicBezTo>
                          <a:pt x="205940" y="532181"/>
                          <a:pt x="209550" y="528475"/>
                          <a:pt x="209550" y="523875"/>
                        </a:cubicBezTo>
                        <a:cubicBezTo>
                          <a:pt x="209550" y="518617"/>
                          <a:pt x="205273" y="514350"/>
                          <a:pt x="200025" y="514350"/>
                        </a:cubicBezTo>
                        <a:close/>
                        <a:moveTo>
                          <a:pt x="37976" y="514350"/>
                        </a:moveTo>
                        <a:cubicBezTo>
                          <a:pt x="34166" y="520331"/>
                          <a:pt x="30880" y="526675"/>
                          <a:pt x="28118" y="533400"/>
                        </a:cubicBezTo>
                        <a:lnTo>
                          <a:pt x="181403" y="533400"/>
                        </a:lnTo>
                        <a:cubicBezTo>
                          <a:pt x="178632" y="526666"/>
                          <a:pt x="175298" y="520341"/>
                          <a:pt x="171478" y="514350"/>
                        </a:cubicBezTo>
                        <a:close/>
                        <a:moveTo>
                          <a:pt x="104775" y="450066"/>
                        </a:moveTo>
                        <a:cubicBezTo>
                          <a:pt x="85696" y="464420"/>
                          <a:pt x="67389" y="478717"/>
                          <a:pt x="52587" y="495300"/>
                        </a:cubicBezTo>
                        <a:lnTo>
                          <a:pt x="156991" y="495300"/>
                        </a:lnTo>
                        <a:cubicBezTo>
                          <a:pt x="142189" y="478717"/>
                          <a:pt x="123853" y="464420"/>
                          <a:pt x="104775" y="450066"/>
                        </a:cubicBezTo>
                        <a:close/>
                        <a:moveTo>
                          <a:pt x="257175" y="400050"/>
                        </a:moveTo>
                        <a:cubicBezTo>
                          <a:pt x="241420" y="400050"/>
                          <a:pt x="228600" y="412870"/>
                          <a:pt x="228600" y="428625"/>
                        </a:cubicBezTo>
                        <a:cubicBezTo>
                          <a:pt x="228600" y="444379"/>
                          <a:pt x="241420" y="457200"/>
                          <a:pt x="257175" y="457200"/>
                        </a:cubicBezTo>
                        <a:cubicBezTo>
                          <a:pt x="272929" y="457200"/>
                          <a:pt x="285750" y="444379"/>
                          <a:pt x="285750" y="428625"/>
                        </a:cubicBezTo>
                        <a:cubicBezTo>
                          <a:pt x="285750" y="412870"/>
                          <a:pt x="272929" y="400050"/>
                          <a:pt x="257175" y="400050"/>
                        </a:cubicBezTo>
                        <a:close/>
                        <a:moveTo>
                          <a:pt x="52559" y="381000"/>
                        </a:moveTo>
                        <a:cubicBezTo>
                          <a:pt x="67361" y="397583"/>
                          <a:pt x="85696" y="411880"/>
                          <a:pt x="104765" y="426234"/>
                        </a:cubicBezTo>
                        <a:cubicBezTo>
                          <a:pt x="123844" y="411880"/>
                          <a:pt x="142179" y="397583"/>
                          <a:pt x="156981" y="381000"/>
                        </a:cubicBezTo>
                        <a:close/>
                        <a:moveTo>
                          <a:pt x="28146" y="342900"/>
                        </a:moveTo>
                        <a:cubicBezTo>
                          <a:pt x="30918" y="349634"/>
                          <a:pt x="34252" y="355959"/>
                          <a:pt x="38071" y="361950"/>
                        </a:cubicBezTo>
                        <a:lnTo>
                          <a:pt x="171469" y="361950"/>
                        </a:lnTo>
                        <a:cubicBezTo>
                          <a:pt x="175298" y="355959"/>
                          <a:pt x="178632" y="349634"/>
                          <a:pt x="181403" y="342900"/>
                        </a:cubicBezTo>
                        <a:close/>
                        <a:moveTo>
                          <a:pt x="314325" y="323850"/>
                        </a:moveTo>
                        <a:cubicBezTo>
                          <a:pt x="309077" y="323850"/>
                          <a:pt x="304800" y="328117"/>
                          <a:pt x="304800" y="333375"/>
                        </a:cubicBezTo>
                        <a:cubicBezTo>
                          <a:pt x="304800" y="338633"/>
                          <a:pt x="309077" y="342900"/>
                          <a:pt x="314325" y="342900"/>
                        </a:cubicBezTo>
                        <a:cubicBezTo>
                          <a:pt x="319573" y="342900"/>
                          <a:pt x="323850" y="338633"/>
                          <a:pt x="323850" y="333375"/>
                        </a:cubicBezTo>
                        <a:cubicBezTo>
                          <a:pt x="323850" y="328117"/>
                          <a:pt x="319573" y="323850"/>
                          <a:pt x="314325" y="323850"/>
                        </a:cubicBezTo>
                        <a:close/>
                        <a:moveTo>
                          <a:pt x="19450" y="304800"/>
                        </a:moveTo>
                        <a:cubicBezTo>
                          <a:pt x="19907" y="311496"/>
                          <a:pt x="20850" y="317820"/>
                          <a:pt x="22193" y="323850"/>
                        </a:cubicBezTo>
                        <a:lnTo>
                          <a:pt x="187357" y="323850"/>
                        </a:lnTo>
                        <a:cubicBezTo>
                          <a:pt x="188700" y="317820"/>
                          <a:pt x="189652" y="311496"/>
                          <a:pt x="190100" y="304800"/>
                        </a:cubicBezTo>
                        <a:close/>
                        <a:moveTo>
                          <a:pt x="444912" y="270205"/>
                        </a:moveTo>
                        <a:lnTo>
                          <a:pt x="450351" y="278368"/>
                        </a:lnTo>
                        <a:cubicBezTo>
                          <a:pt x="454828" y="285083"/>
                          <a:pt x="457200" y="292893"/>
                          <a:pt x="457200" y="300971"/>
                        </a:cubicBezTo>
                        <a:cubicBezTo>
                          <a:pt x="457200" y="308057"/>
                          <a:pt x="455342" y="315048"/>
                          <a:pt x="451837" y="321192"/>
                        </a:cubicBezTo>
                        <a:lnTo>
                          <a:pt x="425377" y="367493"/>
                        </a:lnTo>
                        <a:cubicBezTo>
                          <a:pt x="421271" y="374656"/>
                          <a:pt x="419100" y="382838"/>
                          <a:pt x="419100" y="391115"/>
                        </a:cubicBezTo>
                        <a:lnTo>
                          <a:pt x="419100" y="409575"/>
                        </a:lnTo>
                        <a:lnTo>
                          <a:pt x="438150" y="409575"/>
                        </a:lnTo>
                        <a:lnTo>
                          <a:pt x="438150" y="391125"/>
                        </a:lnTo>
                        <a:cubicBezTo>
                          <a:pt x="438150" y="386153"/>
                          <a:pt x="439455" y="381247"/>
                          <a:pt x="441912" y="376932"/>
                        </a:cubicBezTo>
                        <a:lnTo>
                          <a:pt x="468373" y="330631"/>
                        </a:lnTo>
                        <a:cubicBezTo>
                          <a:pt x="469649" y="328393"/>
                          <a:pt x="470782" y="326069"/>
                          <a:pt x="471754" y="323697"/>
                        </a:cubicBezTo>
                        <a:lnTo>
                          <a:pt x="516398" y="375789"/>
                        </a:lnTo>
                        <a:cubicBezTo>
                          <a:pt x="520617" y="380723"/>
                          <a:pt x="525885" y="384457"/>
                          <a:pt x="531695" y="386972"/>
                        </a:cubicBezTo>
                        <a:lnTo>
                          <a:pt x="501967" y="466258"/>
                        </a:lnTo>
                        <a:cubicBezTo>
                          <a:pt x="497548" y="478059"/>
                          <a:pt x="495300" y="490442"/>
                          <a:pt x="495300" y="503043"/>
                        </a:cubicBezTo>
                        <a:lnTo>
                          <a:pt x="495300" y="514350"/>
                        </a:lnTo>
                        <a:lnTo>
                          <a:pt x="388439" y="514350"/>
                        </a:lnTo>
                        <a:lnTo>
                          <a:pt x="363769" y="415671"/>
                        </a:lnTo>
                        <a:cubicBezTo>
                          <a:pt x="362559" y="410841"/>
                          <a:pt x="361950" y="405879"/>
                          <a:pt x="361950" y="400916"/>
                        </a:cubicBezTo>
                        <a:cubicBezTo>
                          <a:pt x="361950" y="389648"/>
                          <a:pt x="365074" y="378628"/>
                          <a:pt x="370960" y="369036"/>
                        </a:cubicBezTo>
                        <a:lnTo>
                          <a:pt x="431625" y="270452"/>
                        </a:lnTo>
                        <a:cubicBezTo>
                          <a:pt x="434454" y="265890"/>
                          <a:pt x="441950" y="265766"/>
                          <a:pt x="444912" y="270205"/>
                        </a:cubicBezTo>
                        <a:close/>
                        <a:moveTo>
                          <a:pt x="22193" y="266700"/>
                        </a:moveTo>
                        <a:cubicBezTo>
                          <a:pt x="20850" y="272729"/>
                          <a:pt x="19897" y="279054"/>
                          <a:pt x="19450" y="285750"/>
                        </a:cubicBezTo>
                        <a:lnTo>
                          <a:pt x="190100" y="285750"/>
                        </a:lnTo>
                        <a:cubicBezTo>
                          <a:pt x="189643" y="279054"/>
                          <a:pt x="188700" y="272729"/>
                          <a:pt x="187357" y="266700"/>
                        </a:cubicBezTo>
                        <a:close/>
                        <a:moveTo>
                          <a:pt x="489719" y="228600"/>
                        </a:moveTo>
                        <a:lnTo>
                          <a:pt x="507035" y="228600"/>
                        </a:lnTo>
                        <a:cubicBezTo>
                          <a:pt x="518856" y="228600"/>
                          <a:pt x="529590" y="236048"/>
                          <a:pt x="533743" y="247135"/>
                        </a:cubicBezTo>
                        <a:lnTo>
                          <a:pt x="546364" y="280778"/>
                        </a:lnTo>
                        <a:cubicBezTo>
                          <a:pt x="547183" y="282959"/>
                          <a:pt x="547859" y="285169"/>
                          <a:pt x="548517" y="287388"/>
                        </a:cubicBezTo>
                        <a:close/>
                        <a:moveTo>
                          <a:pt x="361464" y="228600"/>
                        </a:moveTo>
                        <a:lnTo>
                          <a:pt x="390229" y="228600"/>
                        </a:lnTo>
                        <a:lnTo>
                          <a:pt x="416452" y="259194"/>
                        </a:lnTo>
                        <a:cubicBezTo>
                          <a:pt x="416137" y="259642"/>
                          <a:pt x="415709" y="259994"/>
                          <a:pt x="415414" y="260470"/>
                        </a:cubicBezTo>
                        <a:lnTo>
                          <a:pt x="402002" y="282254"/>
                        </a:lnTo>
                        <a:lnTo>
                          <a:pt x="354311" y="264376"/>
                        </a:lnTo>
                        <a:cubicBezTo>
                          <a:pt x="347481" y="261813"/>
                          <a:pt x="342900" y="255203"/>
                          <a:pt x="342900" y="247307"/>
                        </a:cubicBezTo>
                        <a:cubicBezTo>
                          <a:pt x="342900" y="236991"/>
                          <a:pt x="351225" y="228600"/>
                          <a:pt x="361464" y="228600"/>
                        </a:cubicBezTo>
                        <a:close/>
                        <a:moveTo>
                          <a:pt x="38081" y="228600"/>
                        </a:moveTo>
                        <a:cubicBezTo>
                          <a:pt x="34252" y="234591"/>
                          <a:pt x="30918" y="240916"/>
                          <a:pt x="28146" y="247650"/>
                        </a:cubicBezTo>
                        <a:lnTo>
                          <a:pt x="181403" y="247650"/>
                        </a:lnTo>
                        <a:cubicBezTo>
                          <a:pt x="178632" y="240916"/>
                          <a:pt x="175298" y="234591"/>
                          <a:pt x="171478" y="228600"/>
                        </a:cubicBezTo>
                        <a:close/>
                        <a:moveTo>
                          <a:pt x="104775" y="164316"/>
                        </a:moveTo>
                        <a:cubicBezTo>
                          <a:pt x="85696" y="178670"/>
                          <a:pt x="67361" y="192967"/>
                          <a:pt x="52559" y="209550"/>
                        </a:cubicBezTo>
                        <a:lnTo>
                          <a:pt x="156991" y="209550"/>
                        </a:lnTo>
                        <a:cubicBezTo>
                          <a:pt x="142189" y="192967"/>
                          <a:pt x="123853" y="178670"/>
                          <a:pt x="104775" y="164316"/>
                        </a:cubicBezTo>
                        <a:close/>
                        <a:moveTo>
                          <a:pt x="247650" y="152400"/>
                        </a:moveTo>
                        <a:lnTo>
                          <a:pt x="285750" y="152400"/>
                        </a:lnTo>
                        <a:lnTo>
                          <a:pt x="285750" y="171450"/>
                        </a:lnTo>
                        <a:lnTo>
                          <a:pt x="247650" y="171450"/>
                        </a:lnTo>
                        <a:close/>
                        <a:moveTo>
                          <a:pt x="561975" y="76200"/>
                        </a:moveTo>
                        <a:cubicBezTo>
                          <a:pt x="556726" y="76200"/>
                          <a:pt x="552450" y="80476"/>
                          <a:pt x="552450" y="85725"/>
                        </a:cubicBezTo>
                        <a:cubicBezTo>
                          <a:pt x="552450" y="90973"/>
                          <a:pt x="556726" y="95250"/>
                          <a:pt x="561975" y="95250"/>
                        </a:cubicBezTo>
                        <a:cubicBezTo>
                          <a:pt x="567223" y="95250"/>
                          <a:pt x="571500" y="90973"/>
                          <a:pt x="571500" y="85725"/>
                        </a:cubicBezTo>
                        <a:cubicBezTo>
                          <a:pt x="571500" y="80476"/>
                          <a:pt x="567223" y="76200"/>
                          <a:pt x="561975" y="76200"/>
                        </a:cubicBezTo>
                        <a:close/>
                        <a:moveTo>
                          <a:pt x="247650" y="38100"/>
                        </a:moveTo>
                        <a:lnTo>
                          <a:pt x="342900" y="38100"/>
                        </a:lnTo>
                        <a:lnTo>
                          <a:pt x="342900" y="92268"/>
                        </a:lnTo>
                        <a:cubicBezTo>
                          <a:pt x="342900" y="109842"/>
                          <a:pt x="341166" y="127492"/>
                          <a:pt x="337747" y="144732"/>
                        </a:cubicBezTo>
                        <a:cubicBezTo>
                          <a:pt x="337270" y="147266"/>
                          <a:pt x="336528" y="149847"/>
                          <a:pt x="335956" y="152400"/>
                        </a:cubicBezTo>
                        <a:lnTo>
                          <a:pt x="382629" y="152400"/>
                        </a:lnTo>
                        <a:cubicBezTo>
                          <a:pt x="385172" y="152400"/>
                          <a:pt x="387572" y="153390"/>
                          <a:pt x="389372" y="155191"/>
                        </a:cubicBezTo>
                        <a:lnTo>
                          <a:pt x="563680" y="329498"/>
                        </a:lnTo>
                        <a:cubicBezTo>
                          <a:pt x="568718" y="334546"/>
                          <a:pt x="571500" y="341252"/>
                          <a:pt x="571500" y="348377"/>
                        </a:cubicBezTo>
                        <a:cubicBezTo>
                          <a:pt x="571500" y="361112"/>
                          <a:pt x="561137" y="371475"/>
                          <a:pt x="548402" y="371475"/>
                        </a:cubicBezTo>
                        <a:cubicBezTo>
                          <a:pt x="541648" y="371475"/>
                          <a:pt x="535257" y="368532"/>
                          <a:pt x="530857" y="363407"/>
                        </a:cubicBezTo>
                        <a:lnTo>
                          <a:pt x="476135" y="299561"/>
                        </a:lnTo>
                        <a:cubicBezTo>
                          <a:pt x="475869" y="288217"/>
                          <a:pt x="472506" y="277253"/>
                          <a:pt x="466201" y="267805"/>
                        </a:cubicBezTo>
                        <a:lnTo>
                          <a:pt x="460762" y="259642"/>
                        </a:lnTo>
                        <a:cubicBezTo>
                          <a:pt x="455752" y="252136"/>
                          <a:pt x="447370" y="247650"/>
                          <a:pt x="438350" y="247650"/>
                        </a:cubicBezTo>
                        <a:cubicBezTo>
                          <a:pt x="436302" y="247650"/>
                          <a:pt x="434292" y="247974"/>
                          <a:pt x="432311" y="248440"/>
                        </a:cubicBezTo>
                        <a:lnTo>
                          <a:pt x="366322" y="171450"/>
                        </a:lnTo>
                        <a:lnTo>
                          <a:pt x="330870" y="171450"/>
                        </a:lnTo>
                        <a:cubicBezTo>
                          <a:pt x="329546" y="175736"/>
                          <a:pt x="328288" y="180022"/>
                          <a:pt x="326717" y="184280"/>
                        </a:cubicBezTo>
                        <a:cubicBezTo>
                          <a:pt x="313363" y="221085"/>
                          <a:pt x="291636" y="255232"/>
                          <a:pt x="263909" y="282959"/>
                        </a:cubicBezTo>
                        <a:lnTo>
                          <a:pt x="250441" y="269491"/>
                        </a:lnTo>
                        <a:cubicBezTo>
                          <a:pt x="262814" y="257118"/>
                          <a:pt x="273863" y="243344"/>
                          <a:pt x="283416" y="228600"/>
                        </a:cubicBezTo>
                        <a:lnTo>
                          <a:pt x="247650" y="228600"/>
                        </a:lnTo>
                        <a:lnTo>
                          <a:pt x="247650" y="209550"/>
                        </a:lnTo>
                        <a:lnTo>
                          <a:pt x="294579" y="209550"/>
                        </a:lnTo>
                        <a:cubicBezTo>
                          <a:pt x="300037" y="199263"/>
                          <a:pt x="304866" y="188642"/>
                          <a:pt x="308829" y="177727"/>
                        </a:cubicBezTo>
                        <a:cubicBezTo>
                          <a:pt x="309600" y="175641"/>
                          <a:pt x="310162" y="173545"/>
                          <a:pt x="310867" y="171450"/>
                        </a:cubicBezTo>
                        <a:lnTo>
                          <a:pt x="304800" y="171450"/>
                        </a:lnTo>
                        <a:lnTo>
                          <a:pt x="304800" y="152400"/>
                        </a:lnTo>
                        <a:lnTo>
                          <a:pt x="316411" y="152400"/>
                        </a:lnTo>
                        <a:cubicBezTo>
                          <a:pt x="317325" y="148637"/>
                          <a:pt x="318335" y="144865"/>
                          <a:pt x="319040" y="141122"/>
                        </a:cubicBezTo>
                        <a:cubicBezTo>
                          <a:pt x="320802" y="132254"/>
                          <a:pt x="322040" y="123291"/>
                          <a:pt x="322831" y="114300"/>
                        </a:cubicBezTo>
                        <a:lnTo>
                          <a:pt x="247650" y="114300"/>
                        </a:lnTo>
                        <a:lnTo>
                          <a:pt x="247650" y="95250"/>
                        </a:lnTo>
                        <a:lnTo>
                          <a:pt x="323774" y="95250"/>
                        </a:lnTo>
                        <a:cubicBezTo>
                          <a:pt x="323793" y="94259"/>
                          <a:pt x="323850" y="93259"/>
                          <a:pt x="323850" y="92268"/>
                        </a:cubicBezTo>
                        <a:lnTo>
                          <a:pt x="323850" y="57150"/>
                        </a:lnTo>
                        <a:lnTo>
                          <a:pt x="247650" y="57150"/>
                        </a:lnTo>
                        <a:close/>
                        <a:moveTo>
                          <a:pt x="390525" y="19050"/>
                        </a:moveTo>
                        <a:cubicBezTo>
                          <a:pt x="385276" y="19050"/>
                          <a:pt x="381000" y="23326"/>
                          <a:pt x="381000" y="28575"/>
                        </a:cubicBezTo>
                        <a:cubicBezTo>
                          <a:pt x="381000" y="33823"/>
                          <a:pt x="385276" y="38100"/>
                          <a:pt x="390525" y="38100"/>
                        </a:cubicBezTo>
                        <a:cubicBezTo>
                          <a:pt x="395773" y="38100"/>
                          <a:pt x="400050" y="33823"/>
                          <a:pt x="400050" y="28575"/>
                        </a:cubicBezTo>
                        <a:cubicBezTo>
                          <a:pt x="400050" y="23326"/>
                          <a:pt x="395773" y="19050"/>
                          <a:pt x="390525" y="19050"/>
                        </a:cubicBezTo>
                        <a:close/>
                        <a:moveTo>
                          <a:pt x="390525" y="0"/>
                        </a:moveTo>
                        <a:cubicBezTo>
                          <a:pt x="406279" y="0"/>
                          <a:pt x="419100" y="12820"/>
                          <a:pt x="419100" y="28575"/>
                        </a:cubicBezTo>
                        <a:cubicBezTo>
                          <a:pt x="419100" y="31537"/>
                          <a:pt x="418519" y="34347"/>
                          <a:pt x="417681" y="37033"/>
                        </a:cubicBezTo>
                        <a:lnTo>
                          <a:pt x="435283" y="50235"/>
                        </a:lnTo>
                        <a:cubicBezTo>
                          <a:pt x="443693" y="42777"/>
                          <a:pt x="454628" y="38100"/>
                          <a:pt x="466725" y="38100"/>
                        </a:cubicBezTo>
                        <a:cubicBezTo>
                          <a:pt x="476412" y="38100"/>
                          <a:pt x="485413" y="41043"/>
                          <a:pt x="492947" y="46034"/>
                        </a:cubicBezTo>
                        <a:lnTo>
                          <a:pt x="517141" y="21841"/>
                        </a:lnTo>
                        <a:lnTo>
                          <a:pt x="530609" y="35309"/>
                        </a:lnTo>
                        <a:lnTo>
                          <a:pt x="506415" y="59502"/>
                        </a:lnTo>
                        <a:cubicBezTo>
                          <a:pt x="509730" y="64494"/>
                          <a:pt x="512149" y="70132"/>
                          <a:pt x="513388" y="76200"/>
                        </a:cubicBezTo>
                        <a:lnTo>
                          <a:pt x="535152" y="76200"/>
                        </a:lnTo>
                        <a:cubicBezTo>
                          <a:pt x="539096" y="65141"/>
                          <a:pt x="549573" y="57150"/>
                          <a:pt x="561975" y="57150"/>
                        </a:cubicBezTo>
                        <a:cubicBezTo>
                          <a:pt x="577729" y="57150"/>
                          <a:pt x="590550" y="69970"/>
                          <a:pt x="590550" y="85725"/>
                        </a:cubicBezTo>
                        <a:cubicBezTo>
                          <a:pt x="590550" y="101479"/>
                          <a:pt x="577729" y="114300"/>
                          <a:pt x="561975" y="114300"/>
                        </a:cubicBezTo>
                        <a:cubicBezTo>
                          <a:pt x="549573" y="114300"/>
                          <a:pt x="539096" y="106308"/>
                          <a:pt x="535152" y="95250"/>
                        </a:cubicBezTo>
                        <a:lnTo>
                          <a:pt x="513388" y="95250"/>
                        </a:lnTo>
                        <a:cubicBezTo>
                          <a:pt x="512149" y="101317"/>
                          <a:pt x="509730" y="106956"/>
                          <a:pt x="506415" y="111947"/>
                        </a:cubicBezTo>
                        <a:lnTo>
                          <a:pt x="530609" y="136141"/>
                        </a:lnTo>
                        <a:lnTo>
                          <a:pt x="517141" y="149609"/>
                        </a:lnTo>
                        <a:lnTo>
                          <a:pt x="492947" y="125415"/>
                        </a:lnTo>
                        <a:cubicBezTo>
                          <a:pt x="485413" y="130407"/>
                          <a:pt x="476412" y="133350"/>
                          <a:pt x="466725" y="133350"/>
                        </a:cubicBezTo>
                        <a:cubicBezTo>
                          <a:pt x="457038" y="133350"/>
                          <a:pt x="448037" y="130407"/>
                          <a:pt x="440502" y="125415"/>
                        </a:cubicBezTo>
                        <a:lnTo>
                          <a:pt x="416309" y="149609"/>
                        </a:lnTo>
                        <a:lnTo>
                          <a:pt x="402841" y="136141"/>
                        </a:lnTo>
                        <a:lnTo>
                          <a:pt x="427034" y="111947"/>
                        </a:lnTo>
                        <a:cubicBezTo>
                          <a:pt x="422043" y="104413"/>
                          <a:pt x="419100" y="95412"/>
                          <a:pt x="419100" y="85725"/>
                        </a:cubicBezTo>
                        <a:cubicBezTo>
                          <a:pt x="419100" y="78448"/>
                          <a:pt x="420871" y="71618"/>
                          <a:pt x="423815" y="65437"/>
                        </a:cubicBezTo>
                        <a:lnTo>
                          <a:pt x="406346" y="52340"/>
                        </a:lnTo>
                        <a:cubicBezTo>
                          <a:pt x="401812" y="55369"/>
                          <a:pt x="396373" y="57150"/>
                          <a:pt x="390525" y="57150"/>
                        </a:cubicBezTo>
                        <a:cubicBezTo>
                          <a:pt x="374770" y="57150"/>
                          <a:pt x="361950" y="44329"/>
                          <a:pt x="361950" y="28575"/>
                        </a:cubicBezTo>
                        <a:cubicBezTo>
                          <a:pt x="361950" y="12820"/>
                          <a:pt x="374770" y="0"/>
                          <a:pt x="390525" y="0"/>
                        </a:cubicBezTo>
                        <a:close/>
                        <a:moveTo>
                          <a:pt x="0" y="0"/>
                        </a:moveTo>
                        <a:lnTo>
                          <a:pt x="114300" y="0"/>
                        </a:lnTo>
                        <a:lnTo>
                          <a:pt x="114300" y="19050"/>
                        </a:lnTo>
                        <a:lnTo>
                          <a:pt x="19364" y="19050"/>
                        </a:lnTo>
                        <a:cubicBezTo>
                          <a:pt x="19812" y="25755"/>
                          <a:pt x="20802" y="32061"/>
                          <a:pt x="22145" y="38100"/>
                        </a:cubicBezTo>
                        <a:lnTo>
                          <a:pt x="114300" y="38100"/>
                        </a:lnTo>
                        <a:lnTo>
                          <a:pt x="114300" y="57150"/>
                        </a:lnTo>
                        <a:lnTo>
                          <a:pt x="28118" y="57150"/>
                        </a:lnTo>
                        <a:cubicBezTo>
                          <a:pt x="30880" y="63874"/>
                          <a:pt x="34166" y="70218"/>
                          <a:pt x="37976" y="76200"/>
                        </a:cubicBezTo>
                        <a:lnTo>
                          <a:pt x="114300" y="76200"/>
                        </a:lnTo>
                        <a:lnTo>
                          <a:pt x="114300" y="95250"/>
                        </a:lnTo>
                        <a:lnTo>
                          <a:pt x="52587" y="95250"/>
                        </a:lnTo>
                        <a:cubicBezTo>
                          <a:pt x="68866" y="113481"/>
                          <a:pt x="89382" y="128949"/>
                          <a:pt x="110490" y="144780"/>
                        </a:cubicBezTo>
                        <a:cubicBezTo>
                          <a:pt x="159191" y="181308"/>
                          <a:pt x="209550" y="219075"/>
                          <a:pt x="209550" y="295275"/>
                        </a:cubicBezTo>
                        <a:cubicBezTo>
                          <a:pt x="209550" y="366198"/>
                          <a:pt x="165916" y="403822"/>
                          <a:pt x="120596" y="438150"/>
                        </a:cubicBezTo>
                        <a:cubicBezTo>
                          <a:pt x="144532" y="456276"/>
                          <a:pt x="167983" y="475326"/>
                          <a:pt x="184794" y="499710"/>
                        </a:cubicBezTo>
                        <a:cubicBezTo>
                          <a:pt x="189271" y="496890"/>
                          <a:pt x="194510" y="495300"/>
                          <a:pt x="200025" y="495300"/>
                        </a:cubicBezTo>
                        <a:cubicBezTo>
                          <a:pt x="201463" y="495300"/>
                          <a:pt x="202854" y="495519"/>
                          <a:pt x="204235" y="495728"/>
                        </a:cubicBezTo>
                        <a:lnTo>
                          <a:pt x="224514" y="463115"/>
                        </a:lnTo>
                        <a:cubicBezTo>
                          <a:pt x="215350" y="454428"/>
                          <a:pt x="209550" y="442217"/>
                          <a:pt x="209550" y="428625"/>
                        </a:cubicBezTo>
                        <a:cubicBezTo>
                          <a:pt x="209550" y="418938"/>
                          <a:pt x="212493" y="409937"/>
                          <a:pt x="217484" y="402402"/>
                        </a:cubicBezTo>
                        <a:lnTo>
                          <a:pt x="202816" y="387734"/>
                        </a:lnTo>
                        <a:lnTo>
                          <a:pt x="216284" y="374266"/>
                        </a:lnTo>
                        <a:lnTo>
                          <a:pt x="230952" y="388934"/>
                        </a:lnTo>
                        <a:cubicBezTo>
                          <a:pt x="238487" y="383943"/>
                          <a:pt x="247488" y="381000"/>
                          <a:pt x="257175" y="381000"/>
                        </a:cubicBezTo>
                        <a:cubicBezTo>
                          <a:pt x="262985" y="381000"/>
                          <a:pt x="268481" y="382200"/>
                          <a:pt x="273643" y="384105"/>
                        </a:cubicBezTo>
                        <a:lnTo>
                          <a:pt x="293275" y="352530"/>
                        </a:lnTo>
                        <a:cubicBezTo>
                          <a:pt x="288645" y="347453"/>
                          <a:pt x="285750" y="340766"/>
                          <a:pt x="285750" y="333375"/>
                        </a:cubicBezTo>
                        <a:cubicBezTo>
                          <a:pt x="285750" y="317620"/>
                          <a:pt x="298570" y="304800"/>
                          <a:pt x="314325" y="304800"/>
                        </a:cubicBezTo>
                        <a:cubicBezTo>
                          <a:pt x="330079" y="304800"/>
                          <a:pt x="342900" y="317620"/>
                          <a:pt x="342900" y="333375"/>
                        </a:cubicBezTo>
                        <a:cubicBezTo>
                          <a:pt x="342900" y="349129"/>
                          <a:pt x="330079" y="361950"/>
                          <a:pt x="314325" y="361950"/>
                        </a:cubicBezTo>
                        <a:cubicBezTo>
                          <a:pt x="312886" y="361950"/>
                          <a:pt x="311496" y="361731"/>
                          <a:pt x="310115" y="361521"/>
                        </a:cubicBezTo>
                        <a:lnTo>
                          <a:pt x="289836" y="394135"/>
                        </a:lnTo>
                        <a:cubicBezTo>
                          <a:pt x="298999" y="402822"/>
                          <a:pt x="304800" y="415033"/>
                          <a:pt x="304800" y="428625"/>
                        </a:cubicBezTo>
                        <a:cubicBezTo>
                          <a:pt x="304800" y="438312"/>
                          <a:pt x="301857" y="447313"/>
                          <a:pt x="296865" y="454847"/>
                        </a:cubicBezTo>
                        <a:lnTo>
                          <a:pt x="330584" y="488566"/>
                        </a:lnTo>
                        <a:lnTo>
                          <a:pt x="317116" y="502034"/>
                        </a:lnTo>
                        <a:lnTo>
                          <a:pt x="283397" y="468315"/>
                        </a:lnTo>
                        <a:cubicBezTo>
                          <a:pt x="275863" y="473307"/>
                          <a:pt x="266862" y="476250"/>
                          <a:pt x="257175" y="476250"/>
                        </a:cubicBezTo>
                        <a:cubicBezTo>
                          <a:pt x="251365" y="476250"/>
                          <a:pt x="245869" y="475050"/>
                          <a:pt x="240706" y="473145"/>
                        </a:cubicBezTo>
                        <a:lnTo>
                          <a:pt x="221075" y="504720"/>
                        </a:lnTo>
                        <a:cubicBezTo>
                          <a:pt x="225704" y="509797"/>
                          <a:pt x="228600" y="516483"/>
                          <a:pt x="228600" y="523875"/>
                        </a:cubicBezTo>
                        <a:cubicBezTo>
                          <a:pt x="228600" y="537315"/>
                          <a:pt x="219237" y="548545"/>
                          <a:pt x="206711" y="551573"/>
                        </a:cubicBezTo>
                        <a:cubicBezTo>
                          <a:pt x="207940" y="557898"/>
                          <a:pt x="208750" y="564547"/>
                          <a:pt x="209150" y="571500"/>
                        </a:cubicBezTo>
                        <a:lnTo>
                          <a:pt x="390525" y="571500"/>
                        </a:lnTo>
                        <a:lnTo>
                          <a:pt x="390525" y="533400"/>
                        </a:lnTo>
                        <a:lnTo>
                          <a:pt x="514350" y="533400"/>
                        </a:lnTo>
                        <a:lnTo>
                          <a:pt x="514350" y="571500"/>
                        </a:lnTo>
                        <a:lnTo>
                          <a:pt x="590550" y="571500"/>
                        </a:lnTo>
                        <a:lnTo>
                          <a:pt x="590550" y="590550"/>
                        </a:lnTo>
                        <a:lnTo>
                          <a:pt x="0" y="590550"/>
                        </a:lnTo>
                        <a:lnTo>
                          <a:pt x="0" y="581025"/>
                        </a:lnTo>
                        <a:cubicBezTo>
                          <a:pt x="0" y="510102"/>
                          <a:pt x="43634" y="472478"/>
                          <a:pt x="88944" y="438150"/>
                        </a:cubicBezTo>
                        <a:cubicBezTo>
                          <a:pt x="43634" y="403822"/>
                          <a:pt x="0" y="366198"/>
                          <a:pt x="0" y="295275"/>
                        </a:cubicBezTo>
                        <a:cubicBezTo>
                          <a:pt x="0" y="224352"/>
                          <a:pt x="43634" y="186718"/>
                          <a:pt x="88944" y="152400"/>
                        </a:cubicBezTo>
                        <a:cubicBezTo>
                          <a:pt x="43634" y="118081"/>
                          <a:pt x="0" y="80448"/>
                          <a:pt x="0" y="9525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/>
                  </a:p>
                </p:txBody>
              </p:sp>
            </p:grpSp>
            <p:grpSp>
              <p:nvGrpSpPr>
                <p:cNvPr id="194" name="Group 193">
                  <a:extLst>
                    <a:ext uri="{FF2B5EF4-FFF2-40B4-BE49-F238E27FC236}">
                      <a16:creationId xmlns:a16="http://schemas.microsoft.com/office/drawing/2014/main" id="{21FB83A6-4BF1-4E77-9F3E-58489551E14F}"/>
                    </a:ext>
                  </a:extLst>
                </p:cNvPr>
                <p:cNvGrpSpPr/>
                <p:nvPr/>
              </p:nvGrpSpPr>
              <p:grpSpPr>
                <a:xfrm>
                  <a:off x="6801552" y="4363435"/>
                  <a:ext cx="1397944" cy="1397942"/>
                  <a:chOff x="6801552" y="4363435"/>
                  <a:chExt cx="1397944" cy="1397942"/>
                </a:xfrm>
              </p:grpSpPr>
              <p:sp>
                <p:nvSpPr>
                  <p:cNvPr id="113" name="Circle: Hollow 112">
                    <a:extLst>
                      <a:ext uri="{FF2B5EF4-FFF2-40B4-BE49-F238E27FC236}">
                        <a16:creationId xmlns:a16="http://schemas.microsoft.com/office/drawing/2014/main" id="{242ACD5E-4E12-424F-AA66-3BA01CC4C4AE}"/>
                      </a:ext>
                    </a:extLst>
                  </p:cNvPr>
                  <p:cNvSpPr/>
                  <p:nvPr/>
                </p:nvSpPr>
                <p:spPr>
                  <a:xfrm>
                    <a:off x="6801552" y="4363435"/>
                    <a:ext cx="1397944" cy="1397942"/>
                  </a:xfrm>
                  <a:prstGeom prst="donut">
                    <a:avLst>
                      <a:gd name="adj" fmla="val 12034"/>
                    </a:avLst>
                  </a:prstGeom>
                  <a:solidFill>
                    <a:schemeClr val="accent1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/>
                  </a:p>
                </p:txBody>
              </p:sp>
              <p:sp>
                <p:nvSpPr>
                  <p:cNvPr id="191" name="Freeform: Shape 190">
                    <a:extLst>
                      <a:ext uri="{FF2B5EF4-FFF2-40B4-BE49-F238E27FC236}">
                        <a16:creationId xmlns:a16="http://schemas.microsoft.com/office/drawing/2014/main" id="{C52AB238-8938-40BA-87A7-99B91DDA9E78}"/>
                      </a:ext>
                    </a:extLst>
                  </p:cNvPr>
                  <p:cNvSpPr/>
                  <p:nvPr/>
                </p:nvSpPr>
                <p:spPr>
                  <a:xfrm>
                    <a:off x="7135614" y="4697061"/>
                    <a:ext cx="729820" cy="730690"/>
                  </a:xfrm>
                  <a:custGeom>
                    <a:avLst/>
                    <a:gdLst>
                      <a:gd name="connsiteX0" fmla="*/ 333375 w 551792"/>
                      <a:gd name="connsiteY0" fmla="*/ 447675 h 552450"/>
                      <a:gd name="connsiteX1" fmla="*/ 342900 w 551792"/>
                      <a:gd name="connsiteY1" fmla="*/ 457200 h 552450"/>
                      <a:gd name="connsiteX2" fmla="*/ 333375 w 551792"/>
                      <a:gd name="connsiteY2" fmla="*/ 466725 h 552450"/>
                      <a:gd name="connsiteX3" fmla="*/ 323850 w 551792"/>
                      <a:gd name="connsiteY3" fmla="*/ 457200 h 552450"/>
                      <a:gd name="connsiteX4" fmla="*/ 333375 w 551792"/>
                      <a:gd name="connsiteY4" fmla="*/ 447675 h 552450"/>
                      <a:gd name="connsiteX5" fmla="*/ 333375 w 551792"/>
                      <a:gd name="connsiteY5" fmla="*/ 428625 h 552450"/>
                      <a:gd name="connsiteX6" fmla="*/ 304800 w 551792"/>
                      <a:gd name="connsiteY6" fmla="*/ 457200 h 552450"/>
                      <a:gd name="connsiteX7" fmla="*/ 333375 w 551792"/>
                      <a:gd name="connsiteY7" fmla="*/ 485775 h 552450"/>
                      <a:gd name="connsiteX8" fmla="*/ 361950 w 551792"/>
                      <a:gd name="connsiteY8" fmla="*/ 457200 h 552450"/>
                      <a:gd name="connsiteX9" fmla="*/ 333375 w 551792"/>
                      <a:gd name="connsiteY9" fmla="*/ 428625 h 552450"/>
                      <a:gd name="connsiteX10" fmla="*/ 333375 w 551792"/>
                      <a:gd name="connsiteY10" fmla="*/ 409575 h 552450"/>
                      <a:gd name="connsiteX11" fmla="*/ 381000 w 551792"/>
                      <a:gd name="connsiteY11" fmla="*/ 457200 h 552450"/>
                      <a:gd name="connsiteX12" fmla="*/ 333375 w 551792"/>
                      <a:gd name="connsiteY12" fmla="*/ 504825 h 552450"/>
                      <a:gd name="connsiteX13" fmla="*/ 285750 w 551792"/>
                      <a:gd name="connsiteY13" fmla="*/ 457200 h 552450"/>
                      <a:gd name="connsiteX14" fmla="*/ 333375 w 551792"/>
                      <a:gd name="connsiteY14" fmla="*/ 409575 h 552450"/>
                      <a:gd name="connsiteX15" fmla="*/ 197949 w 551792"/>
                      <a:gd name="connsiteY15" fmla="*/ 400060 h 552450"/>
                      <a:gd name="connsiteX16" fmla="*/ 199616 w 551792"/>
                      <a:gd name="connsiteY16" fmla="*/ 400460 h 552450"/>
                      <a:gd name="connsiteX17" fmla="*/ 194329 w 551792"/>
                      <a:gd name="connsiteY17" fmla="*/ 413404 h 552450"/>
                      <a:gd name="connsiteX18" fmla="*/ 181385 w 551792"/>
                      <a:gd name="connsiteY18" fmla="*/ 418691 h 552450"/>
                      <a:gd name="connsiteX19" fmla="*/ 186671 w 551792"/>
                      <a:gd name="connsiteY19" fmla="*/ 405746 h 552450"/>
                      <a:gd name="connsiteX20" fmla="*/ 197949 w 551792"/>
                      <a:gd name="connsiteY20" fmla="*/ 400060 h 552450"/>
                      <a:gd name="connsiteX21" fmla="*/ 333375 w 551792"/>
                      <a:gd name="connsiteY21" fmla="*/ 390525 h 552450"/>
                      <a:gd name="connsiteX22" fmla="*/ 266700 w 551792"/>
                      <a:gd name="connsiteY22" fmla="*/ 457200 h 552450"/>
                      <a:gd name="connsiteX23" fmla="*/ 333375 w 551792"/>
                      <a:gd name="connsiteY23" fmla="*/ 523875 h 552450"/>
                      <a:gd name="connsiteX24" fmla="*/ 400050 w 551792"/>
                      <a:gd name="connsiteY24" fmla="*/ 457200 h 552450"/>
                      <a:gd name="connsiteX25" fmla="*/ 333375 w 551792"/>
                      <a:gd name="connsiteY25" fmla="*/ 390525 h 552450"/>
                      <a:gd name="connsiteX26" fmla="*/ 194256 w 551792"/>
                      <a:gd name="connsiteY26" fmla="*/ 381242 h 552450"/>
                      <a:gd name="connsiteX27" fmla="*/ 173203 w 551792"/>
                      <a:gd name="connsiteY27" fmla="*/ 392268 h 552450"/>
                      <a:gd name="connsiteX28" fmla="*/ 167916 w 551792"/>
                      <a:gd name="connsiteY28" fmla="*/ 432159 h 552450"/>
                      <a:gd name="connsiteX29" fmla="*/ 183156 w 551792"/>
                      <a:gd name="connsiteY29" fmla="*/ 438150 h 552450"/>
                      <a:gd name="connsiteX30" fmla="*/ 207798 w 551792"/>
                      <a:gd name="connsiteY30" fmla="*/ 426872 h 552450"/>
                      <a:gd name="connsiteX31" fmla="*/ 213094 w 551792"/>
                      <a:gd name="connsiteY31" fmla="*/ 386981 h 552450"/>
                      <a:gd name="connsiteX32" fmla="*/ 194256 w 551792"/>
                      <a:gd name="connsiteY32" fmla="*/ 381242 h 552450"/>
                      <a:gd name="connsiteX33" fmla="*/ 197844 w 551792"/>
                      <a:gd name="connsiteY33" fmla="*/ 361950 h 552450"/>
                      <a:gd name="connsiteX34" fmla="*/ 226543 w 551792"/>
                      <a:gd name="connsiteY34" fmla="*/ 373504 h 552450"/>
                      <a:gd name="connsiteX35" fmla="*/ 221276 w 551792"/>
                      <a:gd name="connsiteY35" fmla="*/ 440340 h 552450"/>
                      <a:gd name="connsiteX36" fmla="*/ 183156 w 551792"/>
                      <a:gd name="connsiteY36" fmla="*/ 457200 h 552450"/>
                      <a:gd name="connsiteX37" fmla="*/ 154458 w 551792"/>
                      <a:gd name="connsiteY37" fmla="*/ 445636 h 552450"/>
                      <a:gd name="connsiteX38" fmla="*/ 143799 w 551792"/>
                      <a:gd name="connsiteY38" fmla="*/ 407717 h 552450"/>
                      <a:gd name="connsiteX39" fmla="*/ 159725 w 551792"/>
                      <a:gd name="connsiteY39" fmla="*/ 378809 h 552450"/>
                      <a:gd name="connsiteX40" fmla="*/ 197844 w 551792"/>
                      <a:gd name="connsiteY40" fmla="*/ 361950 h 552450"/>
                      <a:gd name="connsiteX41" fmla="*/ 197844 w 551792"/>
                      <a:gd name="connsiteY41" fmla="*/ 342900 h 552450"/>
                      <a:gd name="connsiteX42" fmla="*/ 146257 w 551792"/>
                      <a:gd name="connsiteY42" fmla="*/ 365332 h 552450"/>
                      <a:gd name="connsiteX43" fmla="*/ 125121 w 551792"/>
                      <a:gd name="connsiteY43" fmla="*/ 403975 h 552450"/>
                      <a:gd name="connsiteX44" fmla="*/ 140989 w 551792"/>
                      <a:gd name="connsiteY44" fmla="*/ 459105 h 552450"/>
                      <a:gd name="connsiteX45" fmla="*/ 183156 w 551792"/>
                      <a:gd name="connsiteY45" fmla="*/ 476250 h 552450"/>
                      <a:gd name="connsiteX46" fmla="*/ 234744 w 551792"/>
                      <a:gd name="connsiteY46" fmla="*/ 453819 h 552450"/>
                      <a:gd name="connsiteX47" fmla="*/ 240011 w 551792"/>
                      <a:gd name="connsiteY47" fmla="*/ 360045 h 552450"/>
                      <a:gd name="connsiteX48" fmla="*/ 197844 w 551792"/>
                      <a:gd name="connsiteY48" fmla="*/ 342900 h 552450"/>
                      <a:gd name="connsiteX49" fmla="*/ 476250 w 551792"/>
                      <a:gd name="connsiteY49" fmla="*/ 295275 h 552450"/>
                      <a:gd name="connsiteX50" fmla="*/ 485775 w 551792"/>
                      <a:gd name="connsiteY50" fmla="*/ 304800 h 552450"/>
                      <a:gd name="connsiteX51" fmla="*/ 476250 w 551792"/>
                      <a:gd name="connsiteY51" fmla="*/ 314325 h 552450"/>
                      <a:gd name="connsiteX52" fmla="*/ 466725 w 551792"/>
                      <a:gd name="connsiteY52" fmla="*/ 304800 h 552450"/>
                      <a:gd name="connsiteX53" fmla="*/ 476250 w 551792"/>
                      <a:gd name="connsiteY53" fmla="*/ 295275 h 552450"/>
                      <a:gd name="connsiteX54" fmla="*/ 244154 w 551792"/>
                      <a:gd name="connsiteY54" fmla="*/ 248222 h 552450"/>
                      <a:gd name="connsiteX55" fmla="*/ 284941 w 551792"/>
                      <a:gd name="connsiteY55" fmla="*/ 370580 h 552450"/>
                      <a:gd name="connsiteX56" fmla="*/ 324822 w 551792"/>
                      <a:gd name="connsiteY56" fmla="*/ 270882 h 552450"/>
                      <a:gd name="connsiteX57" fmla="*/ 346539 w 551792"/>
                      <a:gd name="connsiteY57" fmla="*/ 314325 h 552450"/>
                      <a:gd name="connsiteX58" fmla="*/ 389011 w 551792"/>
                      <a:gd name="connsiteY58" fmla="*/ 314325 h 552450"/>
                      <a:gd name="connsiteX59" fmla="*/ 466268 w 551792"/>
                      <a:gd name="connsiteY59" fmla="*/ 370942 h 552450"/>
                      <a:gd name="connsiteX60" fmla="*/ 276225 w 551792"/>
                      <a:gd name="connsiteY60" fmla="*/ 552450 h 552450"/>
                      <a:gd name="connsiteX61" fmla="*/ 85954 w 551792"/>
                      <a:gd name="connsiteY61" fmla="*/ 366427 h 552450"/>
                      <a:gd name="connsiteX62" fmla="*/ 150486 w 551792"/>
                      <a:gd name="connsiteY62" fmla="*/ 316230 h 552450"/>
                      <a:gd name="connsiteX63" fmla="*/ 170040 w 551792"/>
                      <a:gd name="connsiteY63" fmla="*/ 285750 h 552450"/>
                      <a:gd name="connsiteX64" fmla="*/ 214122 w 551792"/>
                      <a:gd name="connsiteY64" fmla="*/ 285750 h 552450"/>
                      <a:gd name="connsiteX65" fmla="*/ 466725 w 551792"/>
                      <a:gd name="connsiteY65" fmla="*/ 238125 h 552450"/>
                      <a:gd name="connsiteX66" fmla="*/ 466725 w 551792"/>
                      <a:gd name="connsiteY66" fmla="*/ 277977 h 552450"/>
                      <a:gd name="connsiteX67" fmla="*/ 447675 w 551792"/>
                      <a:gd name="connsiteY67" fmla="*/ 304800 h 552450"/>
                      <a:gd name="connsiteX68" fmla="*/ 476250 w 551792"/>
                      <a:gd name="connsiteY68" fmla="*/ 333375 h 552450"/>
                      <a:gd name="connsiteX69" fmla="*/ 504825 w 551792"/>
                      <a:gd name="connsiteY69" fmla="*/ 304800 h 552450"/>
                      <a:gd name="connsiteX70" fmla="*/ 485775 w 551792"/>
                      <a:gd name="connsiteY70" fmla="*/ 277977 h 552450"/>
                      <a:gd name="connsiteX71" fmla="*/ 485775 w 551792"/>
                      <a:gd name="connsiteY71" fmla="*/ 238125 h 552450"/>
                      <a:gd name="connsiteX72" fmla="*/ 35252 w 551792"/>
                      <a:gd name="connsiteY72" fmla="*/ 238125 h 552450"/>
                      <a:gd name="connsiteX73" fmla="*/ 38605 w 551792"/>
                      <a:gd name="connsiteY73" fmla="*/ 238125 h 552450"/>
                      <a:gd name="connsiteX74" fmla="*/ 63532 w 551792"/>
                      <a:gd name="connsiteY74" fmla="*/ 248450 h 552450"/>
                      <a:gd name="connsiteX75" fmla="*/ 76200 w 551792"/>
                      <a:gd name="connsiteY75" fmla="*/ 261118 h 552450"/>
                      <a:gd name="connsiteX76" fmla="*/ 88868 w 551792"/>
                      <a:gd name="connsiteY76" fmla="*/ 248450 h 552450"/>
                      <a:gd name="connsiteX77" fmla="*/ 113795 w 551792"/>
                      <a:gd name="connsiteY77" fmla="*/ 238125 h 552450"/>
                      <a:gd name="connsiteX78" fmla="*/ 117148 w 551792"/>
                      <a:gd name="connsiteY78" fmla="*/ 238125 h 552450"/>
                      <a:gd name="connsiteX79" fmla="*/ 152400 w 551792"/>
                      <a:gd name="connsiteY79" fmla="*/ 273377 h 552450"/>
                      <a:gd name="connsiteX80" fmla="*/ 138789 w 551792"/>
                      <a:gd name="connsiteY80" fmla="*/ 301199 h 552450"/>
                      <a:gd name="connsiteX81" fmla="*/ 76200 w 551792"/>
                      <a:gd name="connsiteY81" fmla="*/ 349882 h 552450"/>
                      <a:gd name="connsiteX82" fmla="*/ 13611 w 551792"/>
                      <a:gd name="connsiteY82" fmla="*/ 301199 h 552450"/>
                      <a:gd name="connsiteX83" fmla="*/ 0 w 551792"/>
                      <a:gd name="connsiteY83" fmla="*/ 273377 h 552450"/>
                      <a:gd name="connsiteX84" fmla="*/ 35252 w 551792"/>
                      <a:gd name="connsiteY84" fmla="*/ 238125 h 552450"/>
                      <a:gd name="connsiteX85" fmla="*/ 466725 w 551792"/>
                      <a:gd name="connsiteY85" fmla="*/ 200682 h 552450"/>
                      <a:gd name="connsiteX86" fmla="*/ 466725 w 551792"/>
                      <a:gd name="connsiteY86" fmla="*/ 219075 h 552450"/>
                      <a:gd name="connsiteX87" fmla="*/ 485775 w 551792"/>
                      <a:gd name="connsiteY87" fmla="*/ 219075 h 552450"/>
                      <a:gd name="connsiteX88" fmla="*/ 485775 w 551792"/>
                      <a:gd name="connsiteY88" fmla="*/ 200682 h 552450"/>
                      <a:gd name="connsiteX89" fmla="*/ 522903 w 551792"/>
                      <a:gd name="connsiteY89" fmla="*/ 216103 h 552450"/>
                      <a:gd name="connsiteX90" fmla="*/ 509930 w 551792"/>
                      <a:gd name="connsiteY90" fmla="*/ 229076 h 552450"/>
                      <a:gd name="connsiteX91" fmla="*/ 523398 w 551792"/>
                      <a:gd name="connsiteY91" fmla="*/ 242544 h 552450"/>
                      <a:gd name="connsiteX92" fmla="*/ 536371 w 551792"/>
                      <a:gd name="connsiteY92" fmla="*/ 229571 h 552450"/>
                      <a:gd name="connsiteX93" fmla="*/ 551792 w 551792"/>
                      <a:gd name="connsiteY93" fmla="*/ 266700 h 552450"/>
                      <a:gd name="connsiteX94" fmla="*/ 533400 w 551792"/>
                      <a:gd name="connsiteY94" fmla="*/ 266700 h 552450"/>
                      <a:gd name="connsiteX95" fmla="*/ 533400 w 551792"/>
                      <a:gd name="connsiteY95" fmla="*/ 285759 h 552450"/>
                      <a:gd name="connsiteX96" fmla="*/ 551792 w 551792"/>
                      <a:gd name="connsiteY96" fmla="*/ 285759 h 552450"/>
                      <a:gd name="connsiteX97" fmla="*/ 536371 w 551792"/>
                      <a:gd name="connsiteY97" fmla="*/ 322887 h 552450"/>
                      <a:gd name="connsiteX98" fmla="*/ 523398 w 551792"/>
                      <a:gd name="connsiteY98" fmla="*/ 309905 h 552450"/>
                      <a:gd name="connsiteX99" fmla="*/ 509930 w 551792"/>
                      <a:gd name="connsiteY99" fmla="*/ 323373 h 552450"/>
                      <a:gd name="connsiteX100" fmla="*/ 522903 w 551792"/>
                      <a:gd name="connsiteY100" fmla="*/ 336346 h 552450"/>
                      <a:gd name="connsiteX101" fmla="*/ 476250 w 551792"/>
                      <a:gd name="connsiteY101" fmla="*/ 352425 h 552450"/>
                      <a:gd name="connsiteX102" fmla="*/ 429596 w 551792"/>
                      <a:gd name="connsiteY102" fmla="*/ 336337 h 552450"/>
                      <a:gd name="connsiteX103" fmla="*/ 442569 w 551792"/>
                      <a:gd name="connsiteY103" fmla="*/ 323364 h 552450"/>
                      <a:gd name="connsiteX104" fmla="*/ 429101 w 551792"/>
                      <a:gd name="connsiteY104" fmla="*/ 309895 h 552450"/>
                      <a:gd name="connsiteX105" fmla="*/ 416128 w 551792"/>
                      <a:gd name="connsiteY105" fmla="*/ 322878 h 552450"/>
                      <a:gd name="connsiteX106" fmla="*/ 400707 w 551792"/>
                      <a:gd name="connsiteY106" fmla="*/ 285750 h 552450"/>
                      <a:gd name="connsiteX107" fmla="*/ 419100 w 551792"/>
                      <a:gd name="connsiteY107" fmla="*/ 285750 h 552450"/>
                      <a:gd name="connsiteX108" fmla="*/ 419100 w 551792"/>
                      <a:gd name="connsiteY108" fmla="*/ 266700 h 552450"/>
                      <a:gd name="connsiteX109" fmla="*/ 400707 w 551792"/>
                      <a:gd name="connsiteY109" fmla="*/ 266700 h 552450"/>
                      <a:gd name="connsiteX110" fmla="*/ 416128 w 551792"/>
                      <a:gd name="connsiteY110" fmla="*/ 229571 h 552450"/>
                      <a:gd name="connsiteX111" fmla="*/ 429101 w 551792"/>
                      <a:gd name="connsiteY111" fmla="*/ 242544 h 552450"/>
                      <a:gd name="connsiteX112" fmla="*/ 442569 w 551792"/>
                      <a:gd name="connsiteY112" fmla="*/ 229076 h 552450"/>
                      <a:gd name="connsiteX113" fmla="*/ 429596 w 551792"/>
                      <a:gd name="connsiteY113" fmla="*/ 216103 h 552450"/>
                      <a:gd name="connsiteX114" fmla="*/ 466725 w 551792"/>
                      <a:gd name="connsiteY114" fmla="*/ 200682 h 552450"/>
                      <a:gd name="connsiteX115" fmla="*/ 376199 w 551792"/>
                      <a:gd name="connsiteY115" fmla="*/ 188290 h 552450"/>
                      <a:gd name="connsiteX116" fmla="*/ 359692 w 551792"/>
                      <a:gd name="connsiteY116" fmla="*/ 197796 h 552450"/>
                      <a:gd name="connsiteX117" fmla="*/ 369198 w 551792"/>
                      <a:gd name="connsiteY117" fmla="*/ 214303 h 552450"/>
                      <a:gd name="connsiteX118" fmla="*/ 385705 w 551792"/>
                      <a:gd name="connsiteY118" fmla="*/ 204797 h 552450"/>
                      <a:gd name="connsiteX119" fmla="*/ 357187 w 551792"/>
                      <a:gd name="connsiteY119" fmla="*/ 155276 h 552450"/>
                      <a:gd name="connsiteX120" fmla="*/ 340681 w 551792"/>
                      <a:gd name="connsiteY120" fmla="*/ 164782 h 552450"/>
                      <a:gd name="connsiteX121" fmla="*/ 350187 w 551792"/>
                      <a:gd name="connsiteY121" fmla="*/ 181289 h 552450"/>
                      <a:gd name="connsiteX122" fmla="*/ 366693 w 551792"/>
                      <a:gd name="connsiteY122" fmla="*/ 171783 h 552450"/>
                      <a:gd name="connsiteX123" fmla="*/ 338176 w 551792"/>
                      <a:gd name="connsiteY123" fmla="*/ 122244 h 552450"/>
                      <a:gd name="connsiteX124" fmla="*/ 321669 w 551792"/>
                      <a:gd name="connsiteY124" fmla="*/ 131750 h 552450"/>
                      <a:gd name="connsiteX125" fmla="*/ 331175 w 551792"/>
                      <a:gd name="connsiteY125" fmla="*/ 148256 h 552450"/>
                      <a:gd name="connsiteX126" fmla="*/ 347681 w 551792"/>
                      <a:gd name="connsiteY126" fmla="*/ 138750 h 552450"/>
                      <a:gd name="connsiteX127" fmla="*/ 243526 w 551792"/>
                      <a:gd name="connsiteY127" fmla="*/ 71447 h 552450"/>
                      <a:gd name="connsiteX128" fmla="*/ 172726 w 551792"/>
                      <a:gd name="connsiteY128" fmla="*/ 194424 h 552450"/>
                      <a:gd name="connsiteX129" fmla="*/ 189233 w 551792"/>
                      <a:gd name="connsiteY129" fmla="*/ 203930 h 552450"/>
                      <a:gd name="connsiteX130" fmla="*/ 260032 w 551792"/>
                      <a:gd name="connsiteY130" fmla="*/ 80953 h 552450"/>
                      <a:gd name="connsiteX131" fmla="*/ 265462 w 551792"/>
                      <a:gd name="connsiteY131" fmla="*/ 33347 h 552450"/>
                      <a:gd name="connsiteX132" fmla="*/ 254498 w 551792"/>
                      <a:gd name="connsiteY132" fmla="*/ 52397 h 552450"/>
                      <a:gd name="connsiteX133" fmla="*/ 271005 w 551792"/>
                      <a:gd name="connsiteY133" fmla="*/ 61903 h 552450"/>
                      <a:gd name="connsiteX134" fmla="*/ 281968 w 551792"/>
                      <a:gd name="connsiteY134" fmla="*/ 42853 h 552450"/>
                      <a:gd name="connsiteX135" fmla="*/ 276225 w 551792"/>
                      <a:gd name="connsiteY135" fmla="*/ 0 h 552450"/>
                      <a:gd name="connsiteX136" fmla="*/ 296523 w 551792"/>
                      <a:gd name="connsiteY136" fmla="*/ 11735 h 552450"/>
                      <a:gd name="connsiteX137" fmla="*/ 409661 w 551792"/>
                      <a:gd name="connsiteY137" fmla="*/ 208235 h 552450"/>
                      <a:gd name="connsiteX138" fmla="*/ 381000 w 551792"/>
                      <a:gd name="connsiteY138" fmla="*/ 276225 h 552450"/>
                      <a:gd name="connsiteX139" fmla="*/ 382914 w 551792"/>
                      <a:gd name="connsiteY139" fmla="*/ 295275 h 552450"/>
                      <a:gd name="connsiteX140" fmla="*/ 358311 w 551792"/>
                      <a:gd name="connsiteY140" fmla="*/ 295275 h 552450"/>
                      <a:gd name="connsiteX141" fmla="*/ 322878 w 551792"/>
                      <a:gd name="connsiteY141" fmla="*/ 224418 h 552450"/>
                      <a:gd name="connsiteX142" fmla="*/ 286560 w 551792"/>
                      <a:gd name="connsiteY142" fmla="*/ 315220 h 552450"/>
                      <a:gd name="connsiteX143" fmla="*/ 251146 w 551792"/>
                      <a:gd name="connsiteY143" fmla="*/ 208978 h 552450"/>
                      <a:gd name="connsiteX144" fmla="*/ 204968 w 551792"/>
                      <a:gd name="connsiteY144" fmla="*/ 266700 h 552450"/>
                      <a:gd name="connsiteX145" fmla="*/ 170993 w 551792"/>
                      <a:gd name="connsiteY145" fmla="*/ 266700 h 552450"/>
                      <a:gd name="connsiteX146" fmla="*/ 134817 w 551792"/>
                      <a:gd name="connsiteY146" fmla="*/ 222085 h 552450"/>
                      <a:gd name="connsiteX147" fmla="*/ 255927 w 551792"/>
                      <a:gd name="connsiteY147" fmla="*/ 11735 h 552450"/>
                      <a:gd name="connsiteX148" fmla="*/ 276225 w 551792"/>
                      <a:gd name="connsiteY148" fmla="*/ 0 h 5524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  <a:cxn ang="0">
                        <a:pos x="connsiteX84" y="connsiteY84"/>
                      </a:cxn>
                      <a:cxn ang="0">
                        <a:pos x="connsiteX85" y="connsiteY85"/>
                      </a:cxn>
                      <a:cxn ang="0">
                        <a:pos x="connsiteX86" y="connsiteY86"/>
                      </a:cxn>
                      <a:cxn ang="0">
                        <a:pos x="connsiteX87" y="connsiteY87"/>
                      </a:cxn>
                      <a:cxn ang="0">
                        <a:pos x="connsiteX88" y="connsiteY88"/>
                      </a:cxn>
                      <a:cxn ang="0">
                        <a:pos x="connsiteX89" y="connsiteY89"/>
                      </a:cxn>
                      <a:cxn ang="0">
                        <a:pos x="connsiteX90" y="connsiteY90"/>
                      </a:cxn>
                      <a:cxn ang="0">
                        <a:pos x="connsiteX91" y="connsiteY91"/>
                      </a:cxn>
                      <a:cxn ang="0">
                        <a:pos x="connsiteX92" y="connsiteY92"/>
                      </a:cxn>
                      <a:cxn ang="0">
                        <a:pos x="connsiteX93" y="connsiteY93"/>
                      </a:cxn>
                      <a:cxn ang="0">
                        <a:pos x="connsiteX94" y="connsiteY94"/>
                      </a:cxn>
                      <a:cxn ang="0">
                        <a:pos x="connsiteX95" y="connsiteY95"/>
                      </a:cxn>
                      <a:cxn ang="0">
                        <a:pos x="connsiteX96" y="connsiteY96"/>
                      </a:cxn>
                      <a:cxn ang="0">
                        <a:pos x="connsiteX97" y="connsiteY97"/>
                      </a:cxn>
                      <a:cxn ang="0">
                        <a:pos x="connsiteX98" y="connsiteY98"/>
                      </a:cxn>
                      <a:cxn ang="0">
                        <a:pos x="connsiteX99" y="connsiteY99"/>
                      </a:cxn>
                      <a:cxn ang="0">
                        <a:pos x="connsiteX100" y="connsiteY100"/>
                      </a:cxn>
                      <a:cxn ang="0">
                        <a:pos x="connsiteX101" y="connsiteY101"/>
                      </a:cxn>
                      <a:cxn ang="0">
                        <a:pos x="connsiteX102" y="connsiteY102"/>
                      </a:cxn>
                      <a:cxn ang="0">
                        <a:pos x="connsiteX103" y="connsiteY103"/>
                      </a:cxn>
                      <a:cxn ang="0">
                        <a:pos x="connsiteX104" y="connsiteY104"/>
                      </a:cxn>
                      <a:cxn ang="0">
                        <a:pos x="connsiteX105" y="connsiteY105"/>
                      </a:cxn>
                      <a:cxn ang="0">
                        <a:pos x="connsiteX106" y="connsiteY106"/>
                      </a:cxn>
                      <a:cxn ang="0">
                        <a:pos x="connsiteX107" y="connsiteY107"/>
                      </a:cxn>
                      <a:cxn ang="0">
                        <a:pos x="connsiteX108" y="connsiteY108"/>
                      </a:cxn>
                      <a:cxn ang="0">
                        <a:pos x="connsiteX109" y="connsiteY109"/>
                      </a:cxn>
                      <a:cxn ang="0">
                        <a:pos x="connsiteX110" y="connsiteY110"/>
                      </a:cxn>
                      <a:cxn ang="0">
                        <a:pos x="connsiteX111" y="connsiteY111"/>
                      </a:cxn>
                      <a:cxn ang="0">
                        <a:pos x="connsiteX112" y="connsiteY112"/>
                      </a:cxn>
                      <a:cxn ang="0">
                        <a:pos x="connsiteX113" y="connsiteY113"/>
                      </a:cxn>
                      <a:cxn ang="0">
                        <a:pos x="connsiteX114" y="connsiteY114"/>
                      </a:cxn>
                      <a:cxn ang="0">
                        <a:pos x="connsiteX115" y="connsiteY115"/>
                      </a:cxn>
                      <a:cxn ang="0">
                        <a:pos x="connsiteX116" y="connsiteY116"/>
                      </a:cxn>
                      <a:cxn ang="0">
                        <a:pos x="connsiteX117" y="connsiteY117"/>
                      </a:cxn>
                      <a:cxn ang="0">
                        <a:pos x="connsiteX118" y="connsiteY118"/>
                      </a:cxn>
                      <a:cxn ang="0">
                        <a:pos x="connsiteX119" y="connsiteY119"/>
                      </a:cxn>
                      <a:cxn ang="0">
                        <a:pos x="connsiteX120" y="connsiteY120"/>
                      </a:cxn>
                      <a:cxn ang="0">
                        <a:pos x="connsiteX121" y="connsiteY121"/>
                      </a:cxn>
                      <a:cxn ang="0">
                        <a:pos x="connsiteX122" y="connsiteY122"/>
                      </a:cxn>
                      <a:cxn ang="0">
                        <a:pos x="connsiteX123" y="connsiteY123"/>
                      </a:cxn>
                      <a:cxn ang="0">
                        <a:pos x="connsiteX124" y="connsiteY124"/>
                      </a:cxn>
                      <a:cxn ang="0">
                        <a:pos x="connsiteX125" y="connsiteY125"/>
                      </a:cxn>
                      <a:cxn ang="0">
                        <a:pos x="connsiteX126" y="connsiteY126"/>
                      </a:cxn>
                      <a:cxn ang="0">
                        <a:pos x="connsiteX127" y="connsiteY127"/>
                      </a:cxn>
                      <a:cxn ang="0">
                        <a:pos x="connsiteX128" y="connsiteY128"/>
                      </a:cxn>
                      <a:cxn ang="0">
                        <a:pos x="connsiteX129" y="connsiteY129"/>
                      </a:cxn>
                      <a:cxn ang="0">
                        <a:pos x="connsiteX130" y="connsiteY130"/>
                      </a:cxn>
                      <a:cxn ang="0">
                        <a:pos x="connsiteX131" y="connsiteY131"/>
                      </a:cxn>
                      <a:cxn ang="0">
                        <a:pos x="connsiteX132" y="connsiteY132"/>
                      </a:cxn>
                      <a:cxn ang="0">
                        <a:pos x="connsiteX133" y="connsiteY133"/>
                      </a:cxn>
                      <a:cxn ang="0">
                        <a:pos x="connsiteX134" y="connsiteY134"/>
                      </a:cxn>
                      <a:cxn ang="0">
                        <a:pos x="connsiteX135" y="connsiteY135"/>
                      </a:cxn>
                      <a:cxn ang="0">
                        <a:pos x="connsiteX136" y="connsiteY136"/>
                      </a:cxn>
                      <a:cxn ang="0">
                        <a:pos x="connsiteX137" y="connsiteY137"/>
                      </a:cxn>
                      <a:cxn ang="0">
                        <a:pos x="connsiteX138" y="connsiteY138"/>
                      </a:cxn>
                      <a:cxn ang="0">
                        <a:pos x="connsiteX139" y="connsiteY139"/>
                      </a:cxn>
                      <a:cxn ang="0">
                        <a:pos x="connsiteX140" y="connsiteY140"/>
                      </a:cxn>
                      <a:cxn ang="0">
                        <a:pos x="connsiteX141" y="connsiteY141"/>
                      </a:cxn>
                      <a:cxn ang="0">
                        <a:pos x="connsiteX142" y="connsiteY142"/>
                      </a:cxn>
                      <a:cxn ang="0">
                        <a:pos x="connsiteX143" y="connsiteY143"/>
                      </a:cxn>
                      <a:cxn ang="0">
                        <a:pos x="connsiteX144" y="connsiteY144"/>
                      </a:cxn>
                      <a:cxn ang="0">
                        <a:pos x="connsiteX145" y="connsiteY145"/>
                      </a:cxn>
                      <a:cxn ang="0">
                        <a:pos x="connsiteX146" y="connsiteY146"/>
                      </a:cxn>
                      <a:cxn ang="0">
                        <a:pos x="connsiteX147" y="connsiteY147"/>
                      </a:cxn>
                      <a:cxn ang="0">
                        <a:pos x="connsiteX148" y="connsiteY148"/>
                      </a:cxn>
                    </a:cxnLst>
                    <a:rect l="l" t="t" r="r" b="b"/>
                    <a:pathLst>
                      <a:path w="551792" h="552450">
                        <a:moveTo>
                          <a:pt x="333375" y="447675"/>
                        </a:moveTo>
                        <a:cubicBezTo>
                          <a:pt x="338635" y="447675"/>
                          <a:pt x="342900" y="451939"/>
                          <a:pt x="342900" y="457200"/>
                        </a:cubicBezTo>
                        <a:cubicBezTo>
                          <a:pt x="342900" y="462460"/>
                          <a:pt x="338635" y="466725"/>
                          <a:pt x="333375" y="466725"/>
                        </a:cubicBezTo>
                        <a:cubicBezTo>
                          <a:pt x="328114" y="466725"/>
                          <a:pt x="323850" y="462460"/>
                          <a:pt x="323850" y="457200"/>
                        </a:cubicBezTo>
                        <a:cubicBezTo>
                          <a:pt x="323850" y="451939"/>
                          <a:pt x="328114" y="447675"/>
                          <a:pt x="333375" y="447675"/>
                        </a:cubicBezTo>
                        <a:close/>
                        <a:moveTo>
                          <a:pt x="333375" y="428625"/>
                        </a:moveTo>
                        <a:cubicBezTo>
                          <a:pt x="317620" y="428625"/>
                          <a:pt x="304800" y="441445"/>
                          <a:pt x="304800" y="457200"/>
                        </a:cubicBezTo>
                        <a:cubicBezTo>
                          <a:pt x="304800" y="472954"/>
                          <a:pt x="317620" y="485775"/>
                          <a:pt x="333375" y="485775"/>
                        </a:cubicBezTo>
                        <a:cubicBezTo>
                          <a:pt x="349129" y="485775"/>
                          <a:pt x="361950" y="472954"/>
                          <a:pt x="361950" y="457200"/>
                        </a:cubicBezTo>
                        <a:cubicBezTo>
                          <a:pt x="361950" y="441445"/>
                          <a:pt x="349129" y="428625"/>
                          <a:pt x="333375" y="428625"/>
                        </a:cubicBezTo>
                        <a:close/>
                        <a:moveTo>
                          <a:pt x="333375" y="409575"/>
                        </a:moveTo>
                        <a:cubicBezTo>
                          <a:pt x="359635" y="409575"/>
                          <a:pt x="381000" y="430939"/>
                          <a:pt x="381000" y="457200"/>
                        </a:cubicBezTo>
                        <a:cubicBezTo>
                          <a:pt x="381000" y="483460"/>
                          <a:pt x="359635" y="504825"/>
                          <a:pt x="333375" y="504825"/>
                        </a:cubicBezTo>
                        <a:cubicBezTo>
                          <a:pt x="307114" y="504825"/>
                          <a:pt x="285750" y="483460"/>
                          <a:pt x="285750" y="457200"/>
                        </a:cubicBezTo>
                        <a:cubicBezTo>
                          <a:pt x="285750" y="430939"/>
                          <a:pt x="307114" y="409575"/>
                          <a:pt x="333375" y="409575"/>
                        </a:cubicBezTo>
                        <a:close/>
                        <a:moveTo>
                          <a:pt x="197949" y="400060"/>
                        </a:moveTo>
                        <a:cubicBezTo>
                          <a:pt x="198777" y="400060"/>
                          <a:pt x="199368" y="400222"/>
                          <a:pt x="199616" y="400460"/>
                        </a:cubicBezTo>
                        <a:cubicBezTo>
                          <a:pt x="200587" y="401450"/>
                          <a:pt x="200301" y="407432"/>
                          <a:pt x="194329" y="413404"/>
                        </a:cubicBezTo>
                        <a:cubicBezTo>
                          <a:pt x="188452" y="419291"/>
                          <a:pt x="182347" y="419643"/>
                          <a:pt x="181385" y="418691"/>
                        </a:cubicBezTo>
                        <a:cubicBezTo>
                          <a:pt x="180432" y="417738"/>
                          <a:pt x="180785" y="411623"/>
                          <a:pt x="186671" y="405746"/>
                        </a:cubicBezTo>
                        <a:cubicBezTo>
                          <a:pt x="191034" y="401384"/>
                          <a:pt x="195529" y="400060"/>
                          <a:pt x="197949" y="400060"/>
                        </a:cubicBezTo>
                        <a:close/>
                        <a:moveTo>
                          <a:pt x="333375" y="390525"/>
                        </a:moveTo>
                        <a:cubicBezTo>
                          <a:pt x="296609" y="390525"/>
                          <a:pt x="266700" y="420443"/>
                          <a:pt x="266700" y="457200"/>
                        </a:cubicBezTo>
                        <a:cubicBezTo>
                          <a:pt x="266700" y="493957"/>
                          <a:pt x="296609" y="523875"/>
                          <a:pt x="333375" y="523875"/>
                        </a:cubicBezTo>
                        <a:cubicBezTo>
                          <a:pt x="370142" y="523875"/>
                          <a:pt x="400050" y="493957"/>
                          <a:pt x="400050" y="457200"/>
                        </a:cubicBezTo>
                        <a:cubicBezTo>
                          <a:pt x="400050" y="420443"/>
                          <a:pt x="370142" y="390525"/>
                          <a:pt x="333375" y="390525"/>
                        </a:cubicBezTo>
                        <a:close/>
                        <a:moveTo>
                          <a:pt x="194256" y="381242"/>
                        </a:moveTo>
                        <a:cubicBezTo>
                          <a:pt x="187081" y="382191"/>
                          <a:pt x="179537" y="385934"/>
                          <a:pt x="173203" y="392268"/>
                        </a:cubicBezTo>
                        <a:cubicBezTo>
                          <a:pt x="160535" y="404936"/>
                          <a:pt x="158210" y="422453"/>
                          <a:pt x="167916" y="432159"/>
                        </a:cubicBezTo>
                        <a:cubicBezTo>
                          <a:pt x="171955" y="436188"/>
                          <a:pt x="177337" y="438150"/>
                          <a:pt x="183156" y="438150"/>
                        </a:cubicBezTo>
                        <a:cubicBezTo>
                          <a:pt x="191338" y="438150"/>
                          <a:pt x="200406" y="434283"/>
                          <a:pt x="207798" y="426872"/>
                        </a:cubicBezTo>
                        <a:cubicBezTo>
                          <a:pt x="220466" y="414213"/>
                          <a:pt x="222780" y="396697"/>
                          <a:pt x="213094" y="386981"/>
                        </a:cubicBezTo>
                        <a:cubicBezTo>
                          <a:pt x="208236" y="382138"/>
                          <a:pt x="201431" y="380293"/>
                          <a:pt x="194256" y="381242"/>
                        </a:cubicBezTo>
                        <a:close/>
                        <a:moveTo>
                          <a:pt x="197844" y="361950"/>
                        </a:moveTo>
                        <a:cubicBezTo>
                          <a:pt x="208893" y="361950"/>
                          <a:pt x="219085" y="366065"/>
                          <a:pt x="226543" y="373504"/>
                        </a:cubicBezTo>
                        <a:cubicBezTo>
                          <a:pt x="243783" y="390782"/>
                          <a:pt x="241478" y="420138"/>
                          <a:pt x="221276" y="440340"/>
                        </a:cubicBezTo>
                        <a:cubicBezTo>
                          <a:pt x="210560" y="451056"/>
                          <a:pt x="196663" y="457200"/>
                          <a:pt x="183156" y="457200"/>
                        </a:cubicBezTo>
                        <a:cubicBezTo>
                          <a:pt x="172107" y="457200"/>
                          <a:pt x="161916" y="453085"/>
                          <a:pt x="154458" y="445636"/>
                        </a:cubicBezTo>
                        <a:cubicBezTo>
                          <a:pt x="144790" y="435978"/>
                          <a:pt x="140913" y="422157"/>
                          <a:pt x="143799" y="407717"/>
                        </a:cubicBezTo>
                        <a:cubicBezTo>
                          <a:pt x="145895" y="397249"/>
                          <a:pt x="151553" y="386981"/>
                          <a:pt x="159725" y="378809"/>
                        </a:cubicBezTo>
                        <a:cubicBezTo>
                          <a:pt x="170441" y="368093"/>
                          <a:pt x="184338" y="361950"/>
                          <a:pt x="197844" y="361950"/>
                        </a:cubicBezTo>
                        <a:close/>
                        <a:moveTo>
                          <a:pt x="197844" y="342900"/>
                        </a:moveTo>
                        <a:cubicBezTo>
                          <a:pt x="179318" y="342900"/>
                          <a:pt x="160515" y="351073"/>
                          <a:pt x="146257" y="365332"/>
                        </a:cubicBezTo>
                        <a:cubicBezTo>
                          <a:pt x="135446" y="376133"/>
                          <a:pt x="127940" y="389868"/>
                          <a:pt x="125121" y="403975"/>
                        </a:cubicBezTo>
                        <a:cubicBezTo>
                          <a:pt x="120958" y="424777"/>
                          <a:pt x="126740" y="444865"/>
                          <a:pt x="140989" y="459105"/>
                        </a:cubicBezTo>
                        <a:cubicBezTo>
                          <a:pt x="152048" y="470164"/>
                          <a:pt x="167021" y="476250"/>
                          <a:pt x="183156" y="476250"/>
                        </a:cubicBezTo>
                        <a:cubicBezTo>
                          <a:pt x="201683" y="476250"/>
                          <a:pt x="220485" y="468078"/>
                          <a:pt x="234744" y="453819"/>
                        </a:cubicBezTo>
                        <a:cubicBezTo>
                          <a:pt x="262490" y="426054"/>
                          <a:pt x="264805" y="384877"/>
                          <a:pt x="240011" y="360045"/>
                        </a:cubicBezTo>
                        <a:cubicBezTo>
                          <a:pt x="228953" y="348987"/>
                          <a:pt x="213979" y="342900"/>
                          <a:pt x="197844" y="342900"/>
                        </a:cubicBezTo>
                        <a:close/>
                        <a:moveTo>
                          <a:pt x="476250" y="295275"/>
                        </a:moveTo>
                        <a:cubicBezTo>
                          <a:pt x="481510" y="295275"/>
                          <a:pt x="485775" y="299539"/>
                          <a:pt x="485775" y="304800"/>
                        </a:cubicBezTo>
                        <a:cubicBezTo>
                          <a:pt x="485775" y="310060"/>
                          <a:pt x="481510" y="314325"/>
                          <a:pt x="476250" y="314325"/>
                        </a:cubicBezTo>
                        <a:cubicBezTo>
                          <a:pt x="470989" y="314325"/>
                          <a:pt x="466725" y="310060"/>
                          <a:pt x="466725" y="304800"/>
                        </a:cubicBezTo>
                        <a:cubicBezTo>
                          <a:pt x="466725" y="299539"/>
                          <a:pt x="470989" y="295275"/>
                          <a:pt x="476250" y="295275"/>
                        </a:cubicBezTo>
                        <a:close/>
                        <a:moveTo>
                          <a:pt x="244154" y="248222"/>
                        </a:moveTo>
                        <a:lnTo>
                          <a:pt x="284941" y="370580"/>
                        </a:lnTo>
                        <a:lnTo>
                          <a:pt x="324822" y="270882"/>
                        </a:lnTo>
                        <a:lnTo>
                          <a:pt x="346539" y="314325"/>
                        </a:lnTo>
                        <a:lnTo>
                          <a:pt x="389011" y="314325"/>
                        </a:lnTo>
                        <a:cubicBezTo>
                          <a:pt x="402470" y="345015"/>
                          <a:pt x="431616" y="367313"/>
                          <a:pt x="466268" y="370942"/>
                        </a:cubicBezTo>
                        <a:cubicBezTo>
                          <a:pt x="461525" y="471802"/>
                          <a:pt x="378228" y="552450"/>
                          <a:pt x="276225" y="552450"/>
                        </a:cubicBezTo>
                        <a:cubicBezTo>
                          <a:pt x="172698" y="552450"/>
                          <a:pt x="88364" y="469392"/>
                          <a:pt x="85954" y="366427"/>
                        </a:cubicBezTo>
                        <a:lnTo>
                          <a:pt x="150486" y="316230"/>
                        </a:lnTo>
                        <a:cubicBezTo>
                          <a:pt x="160468" y="308467"/>
                          <a:pt x="167269" y="297742"/>
                          <a:pt x="170040" y="285750"/>
                        </a:cubicBezTo>
                        <a:lnTo>
                          <a:pt x="214122" y="285750"/>
                        </a:lnTo>
                        <a:close/>
                        <a:moveTo>
                          <a:pt x="466725" y="238125"/>
                        </a:moveTo>
                        <a:lnTo>
                          <a:pt x="466725" y="277977"/>
                        </a:lnTo>
                        <a:cubicBezTo>
                          <a:pt x="455666" y="281920"/>
                          <a:pt x="447675" y="292398"/>
                          <a:pt x="447675" y="304800"/>
                        </a:cubicBezTo>
                        <a:cubicBezTo>
                          <a:pt x="447675" y="320554"/>
                          <a:pt x="460495" y="333375"/>
                          <a:pt x="476250" y="333375"/>
                        </a:cubicBezTo>
                        <a:cubicBezTo>
                          <a:pt x="492004" y="333375"/>
                          <a:pt x="504825" y="320554"/>
                          <a:pt x="504825" y="304800"/>
                        </a:cubicBezTo>
                        <a:cubicBezTo>
                          <a:pt x="504825" y="292398"/>
                          <a:pt x="496833" y="281920"/>
                          <a:pt x="485775" y="277977"/>
                        </a:cubicBezTo>
                        <a:lnTo>
                          <a:pt x="485775" y="238125"/>
                        </a:lnTo>
                        <a:close/>
                        <a:moveTo>
                          <a:pt x="35252" y="238125"/>
                        </a:moveTo>
                        <a:lnTo>
                          <a:pt x="38605" y="238125"/>
                        </a:lnTo>
                        <a:cubicBezTo>
                          <a:pt x="48025" y="238125"/>
                          <a:pt x="56874" y="241792"/>
                          <a:pt x="63532" y="248450"/>
                        </a:cubicBezTo>
                        <a:lnTo>
                          <a:pt x="76200" y="261118"/>
                        </a:lnTo>
                        <a:lnTo>
                          <a:pt x="88868" y="248450"/>
                        </a:lnTo>
                        <a:cubicBezTo>
                          <a:pt x="95526" y="241792"/>
                          <a:pt x="104375" y="238125"/>
                          <a:pt x="113795" y="238125"/>
                        </a:cubicBezTo>
                        <a:lnTo>
                          <a:pt x="117148" y="238125"/>
                        </a:lnTo>
                        <a:cubicBezTo>
                          <a:pt x="136588" y="238125"/>
                          <a:pt x="152400" y="253936"/>
                          <a:pt x="152400" y="273377"/>
                        </a:cubicBezTo>
                        <a:cubicBezTo>
                          <a:pt x="152400" y="284331"/>
                          <a:pt x="147437" y="294465"/>
                          <a:pt x="138789" y="301199"/>
                        </a:cubicBezTo>
                        <a:lnTo>
                          <a:pt x="76200" y="349882"/>
                        </a:lnTo>
                        <a:lnTo>
                          <a:pt x="13611" y="301199"/>
                        </a:lnTo>
                        <a:cubicBezTo>
                          <a:pt x="4962" y="294465"/>
                          <a:pt x="0" y="284331"/>
                          <a:pt x="0" y="273377"/>
                        </a:cubicBezTo>
                        <a:cubicBezTo>
                          <a:pt x="0" y="253936"/>
                          <a:pt x="15811" y="238125"/>
                          <a:pt x="35252" y="238125"/>
                        </a:cubicBezTo>
                        <a:close/>
                        <a:moveTo>
                          <a:pt x="466725" y="200682"/>
                        </a:moveTo>
                        <a:lnTo>
                          <a:pt x="466725" y="219075"/>
                        </a:lnTo>
                        <a:lnTo>
                          <a:pt x="485775" y="219075"/>
                        </a:lnTo>
                        <a:lnTo>
                          <a:pt x="485775" y="200682"/>
                        </a:lnTo>
                        <a:cubicBezTo>
                          <a:pt x="499662" y="202425"/>
                          <a:pt x="512368" y="207911"/>
                          <a:pt x="522903" y="216103"/>
                        </a:cubicBezTo>
                        <a:lnTo>
                          <a:pt x="509930" y="229076"/>
                        </a:lnTo>
                        <a:lnTo>
                          <a:pt x="523398" y="242544"/>
                        </a:lnTo>
                        <a:lnTo>
                          <a:pt x="536371" y="229571"/>
                        </a:lnTo>
                        <a:cubicBezTo>
                          <a:pt x="544563" y="240106"/>
                          <a:pt x="550049" y="252812"/>
                          <a:pt x="551792" y="266700"/>
                        </a:cubicBezTo>
                        <a:lnTo>
                          <a:pt x="533400" y="266700"/>
                        </a:lnTo>
                        <a:lnTo>
                          <a:pt x="533400" y="285759"/>
                        </a:lnTo>
                        <a:lnTo>
                          <a:pt x="551792" y="285759"/>
                        </a:lnTo>
                        <a:cubicBezTo>
                          <a:pt x="550049" y="299646"/>
                          <a:pt x="544563" y="312353"/>
                          <a:pt x="536371" y="322887"/>
                        </a:cubicBezTo>
                        <a:lnTo>
                          <a:pt x="523398" y="309905"/>
                        </a:lnTo>
                        <a:lnTo>
                          <a:pt x="509930" y="323373"/>
                        </a:lnTo>
                        <a:lnTo>
                          <a:pt x="522903" y="336346"/>
                        </a:lnTo>
                        <a:cubicBezTo>
                          <a:pt x="509987" y="346386"/>
                          <a:pt x="493833" y="352425"/>
                          <a:pt x="476250" y="352425"/>
                        </a:cubicBezTo>
                        <a:cubicBezTo>
                          <a:pt x="458666" y="352425"/>
                          <a:pt x="442512" y="346386"/>
                          <a:pt x="429596" y="336337"/>
                        </a:cubicBezTo>
                        <a:lnTo>
                          <a:pt x="442569" y="323364"/>
                        </a:lnTo>
                        <a:lnTo>
                          <a:pt x="429101" y="309895"/>
                        </a:lnTo>
                        <a:lnTo>
                          <a:pt x="416128" y="322878"/>
                        </a:lnTo>
                        <a:cubicBezTo>
                          <a:pt x="407936" y="312343"/>
                          <a:pt x="402450" y="299637"/>
                          <a:pt x="400707" y="285750"/>
                        </a:cubicBezTo>
                        <a:lnTo>
                          <a:pt x="419100" y="285750"/>
                        </a:lnTo>
                        <a:lnTo>
                          <a:pt x="419100" y="266700"/>
                        </a:lnTo>
                        <a:lnTo>
                          <a:pt x="400707" y="266700"/>
                        </a:lnTo>
                        <a:cubicBezTo>
                          <a:pt x="402450" y="252812"/>
                          <a:pt x="407936" y="240106"/>
                          <a:pt x="416128" y="229571"/>
                        </a:cubicBezTo>
                        <a:lnTo>
                          <a:pt x="429101" y="242544"/>
                        </a:lnTo>
                        <a:lnTo>
                          <a:pt x="442569" y="229076"/>
                        </a:lnTo>
                        <a:lnTo>
                          <a:pt x="429596" y="216103"/>
                        </a:lnTo>
                        <a:cubicBezTo>
                          <a:pt x="440131" y="207911"/>
                          <a:pt x="452837" y="202425"/>
                          <a:pt x="466725" y="200682"/>
                        </a:cubicBezTo>
                        <a:close/>
                        <a:moveTo>
                          <a:pt x="376199" y="188290"/>
                        </a:moveTo>
                        <a:lnTo>
                          <a:pt x="359692" y="197796"/>
                        </a:lnTo>
                        <a:lnTo>
                          <a:pt x="369198" y="214303"/>
                        </a:lnTo>
                        <a:lnTo>
                          <a:pt x="385705" y="204797"/>
                        </a:lnTo>
                        <a:close/>
                        <a:moveTo>
                          <a:pt x="357187" y="155276"/>
                        </a:moveTo>
                        <a:lnTo>
                          <a:pt x="340681" y="164782"/>
                        </a:lnTo>
                        <a:lnTo>
                          <a:pt x="350187" y="181289"/>
                        </a:lnTo>
                        <a:lnTo>
                          <a:pt x="366693" y="171783"/>
                        </a:lnTo>
                        <a:close/>
                        <a:moveTo>
                          <a:pt x="338176" y="122244"/>
                        </a:moveTo>
                        <a:lnTo>
                          <a:pt x="321669" y="131750"/>
                        </a:lnTo>
                        <a:lnTo>
                          <a:pt x="331175" y="148256"/>
                        </a:lnTo>
                        <a:lnTo>
                          <a:pt x="347681" y="138750"/>
                        </a:lnTo>
                        <a:close/>
                        <a:moveTo>
                          <a:pt x="243526" y="71447"/>
                        </a:moveTo>
                        <a:lnTo>
                          <a:pt x="172726" y="194424"/>
                        </a:lnTo>
                        <a:lnTo>
                          <a:pt x="189233" y="203930"/>
                        </a:lnTo>
                        <a:lnTo>
                          <a:pt x="260032" y="80953"/>
                        </a:lnTo>
                        <a:close/>
                        <a:moveTo>
                          <a:pt x="265462" y="33347"/>
                        </a:moveTo>
                        <a:lnTo>
                          <a:pt x="254498" y="52397"/>
                        </a:lnTo>
                        <a:lnTo>
                          <a:pt x="271005" y="61903"/>
                        </a:lnTo>
                        <a:lnTo>
                          <a:pt x="281968" y="42853"/>
                        </a:lnTo>
                        <a:close/>
                        <a:moveTo>
                          <a:pt x="276225" y="0"/>
                        </a:moveTo>
                        <a:cubicBezTo>
                          <a:pt x="284578" y="0"/>
                          <a:pt x="292351" y="4496"/>
                          <a:pt x="296523" y="11735"/>
                        </a:cubicBezTo>
                        <a:lnTo>
                          <a:pt x="409661" y="208235"/>
                        </a:lnTo>
                        <a:cubicBezTo>
                          <a:pt x="392001" y="225542"/>
                          <a:pt x="381000" y="249612"/>
                          <a:pt x="381000" y="276225"/>
                        </a:cubicBezTo>
                        <a:cubicBezTo>
                          <a:pt x="381000" y="282749"/>
                          <a:pt x="381667" y="289122"/>
                          <a:pt x="382914" y="295275"/>
                        </a:cubicBezTo>
                        <a:lnTo>
                          <a:pt x="358311" y="295275"/>
                        </a:lnTo>
                        <a:lnTo>
                          <a:pt x="322878" y="224418"/>
                        </a:lnTo>
                        <a:lnTo>
                          <a:pt x="286560" y="315220"/>
                        </a:lnTo>
                        <a:lnTo>
                          <a:pt x="251146" y="208978"/>
                        </a:lnTo>
                        <a:lnTo>
                          <a:pt x="204968" y="266700"/>
                        </a:lnTo>
                        <a:lnTo>
                          <a:pt x="170993" y="266700"/>
                        </a:lnTo>
                        <a:cubicBezTo>
                          <a:pt x="168430" y="245897"/>
                          <a:pt x="154076" y="228733"/>
                          <a:pt x="134817" y="222085"/>
                        </a:cubicBezTo>
                        <a:lnTo>
                          <a:pt x="255927" y="11735"/>
                        </a:lnTo>
                        <a:cubicBezTo>
                          <a:pt x="260099" y="4496"/>
                          <a:pt x="267871" y="0"/>
                          <a:pt x="276225" y="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/>
                  </a:p>
                </p:txBody>
              </p:sp>
            </p:grpSp>
            <p:grpSp>
              <p:nvGrpSpPr>
                <p:cNvPr id="196" name="Group 195">
                  <a:extLst>
                    <a:ext uri="{FF2B5EF4-FFF2-40B4-BE49-F238E27FC236}">
                      <a16:creationId xmlns:a16="http://schemas.microsoft.com/office/drawing/2014/main" id="{01E725A4-B2EF-4CBF-A470-BE2CE7B18125}"/>
                    </a:ext>
                  </a:extLst>
                </p:cNvPr>
                <p:cNvGrpSpPr/>
                <p:nvPr/>
              </p:nvGrpSpPr>
              <p:grpSpPr>
                <a:xfrm>
                  <a:off x="1183456" y="4363435"/>
                  <a:ext cx="1397944" cy="1397942"/>
                  <a:chOff x="1183456" y="4363435"/>
                  <a:chExt cx="1397944" cy="1397942"/>
                </a:xfrm>
              </p:grpSpPr>
              <p:sp>
                <p:nvSpPr>
                  <p:cNvPr id="139" name="Circle: Hollow 138">
                    <a:extLst>
                      <a:ext uri="{FF2B5EF4-FFF2-40B4-BE49-F238E27FC236}">
                        <a16:creationId xmlns:a16="http://schemas.microsoft.com/office/drawing/2014/main" id="{01309243-81C6-4DF3-A6D7-F1186203DA48}"/>
                      </a:ext>
                    </a:extLst>
                  </p:cNvPr>
                  <p:cNvSpPr/>
                  <p:nvPr/>
                </p:nvSpPr>
                <p:spPr>
                  <a:xfrm>
                    <a:off x="1183456" y="4363435"/>
                    <a:ext cx="1397944" cy="1397942"/>
                  </a:xfrm>
                  <a:prstGeom prst="donut">
                    <a:avLst>
                      <a:gd name="adj" fmla="val 13355"/>
                    </a:avLst>
                  </a:prstGeom>
                  <a:solidFill>
                    <a:schemeClr val="accent1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/>
                  </a:p>
                </p:txBody>
              </p:sp>
              <p:sp>
                <p:nvSpPr>
                  <p:cNvPr id="192" name="Freeform: Shape 191">
                    <a:extLst>
                      <a:ext uri="{FF2B5EF4-FFF2-40B4-BE49-F238E27FC236}">
                        <a16:creationId xmlns:a16="http://schemas.microsoft.com/office/drawing/2014/main" id="{20C5190E-99CC-41F1-A9F6-8301A7DA5C4B}"/>
                      </a:ext>
                    </a:extLst>
                  </p:cNvPr>
                  <p:cNvSpPr/>
                  <p:nvPr/>
                </p:nvSpPr>
                <p:spPr>
                  <a:xfrm>
                    <a:off x="1522724" y="4704306"/>
                    <a:ext cx="719408" cy="716200"/>
                  </a:xfrm>
                  <a:custGeom>
                    <a:avLst/>
                    <a:gdLst>
                      <a:gd name="connsiteX0" fmla="*/ 2127468 w 3416810"/>
                      <a:gd name="connsiteY0" fmla="*/ 3147690 h 3401573"/>
                      <a:gd name="connsiteX1" fmla="*/ 2157687 w 3416810"/>
                      <a:gd name="connsiteY1" fmla="*/ 3147690 h 3401573"/>
                      <a:gd name="connsiteX2" fmla="*/ 2183934 w 3416810"/>
                      <a:gd name="connsiteY2" fmla="*/ 3173937 h 3401573"/>
                      <a:gd name="connsiteX3" fmla="*/ 2183934 w 3416810"/>
                      <a:gd name="connsiteY3" fmla="*/ 3358632 h 3401573"/>
                      <a:gd name="connsiteX4" fmla="*/ 2154033 w 3416810"/>
                      <a:gd name="connsiteY4" fmla="*/ 3400000 h 3401573"/>
                      <a:gd name="connsiteX5" fmla="*/ 2101221 w 3416810"/>
                      <a:gd name="connsiteY5" fmla="*/ 3360212 h 3401573"/>
                      <a:gd name="connsiteX6" fmla="*/ 2101221 w 3416810"/>
                      <a:gd name="connsiteY6" fmla="*/ 3173937 h 3401573"/>
                      <a:gd name="connsiteX7" fmla="*/ 2127468 w 3416810"/>
                      <a:gd name="connsiteY7" fmla="*/ 3147690 h 3401573"/>
                      <a:gd name="connsiteX8" fmla="*/ 3181142 w 3416810"/>
                      <a:gd name="connsiteY8" fmla="*/ 2094642 h 3401573"/>
                      <a:gd name="connsiteX9" fmla="*/ 3375459 w 3416810"/>
                      <a:gd name="connsiteY9" fmla="*/ 2094642 h 3401573"/>
                      <a:gd name="connsiteX10" fmla="*/ 3415247 w 3416810"/>
                      <a:gd name="connsiteY10" fmla="*/ 2147355 h 3401573"/>
                      <a:gd name="connsiteX11" fmla="*/ 3373616 w 3416810"/>
                      <a:gd name="connsiteY11" fmla="*/ 2177344 h 3401573"/>
                      <a:gd name="connsiteX12" fmla="*/ 3181142 w 3416810"/>
                      <a:gd name="connsiteY12" fmla="*/ 2177344 h 3401573"/>
                      <a:gd name="connsiteX13" fmla="*/ 3154906 w 3416810"/>
                      <a:gd name="connsiteY13" fmla="*/ 2150351 h 3401573"/>
                      <a:gd name="connsiteX14" fmla="*/ 3154906 w 3416810"/>
                      <a:gd name="connsiteY14" fmla="*/ 2121646 h 3401573"/>
                      <a:gd name="connsiteX15" fmla="*/ 3181142 w 3416810"/>
                      <a:gd name="connsiteY15" fmla="*/ 2094642 h 3401573"/>
                      <a:gd name="connsiteX16" fmla="*/ 913438 w 3416810"/>
                      <a:gd name="connsiteY16" fmla="*/ 2094642 h 3401573"/>
                      <a:gd name="connsiteX17" fmla="*/ 1104014 w 3416810"/>
                      <a:gd name="connsiteY17" fmla="*/ 2094642 h 3401573"/>
                      <a:gd name="connsiteX18" fmla="*/ 1130250 w 3416810"/>
                      <a:gd name="connsiteY18" fmla="*/ 2121646 h 3401573"/>
                      <a:gd name="connsiteX19" fmla="*/ 1130250 w 3416810"/>
                      <a:gd name="connsiteY19" fmla="*/ 2150351 h 3401573"/>
                      <a:gd name="connsiteX20" fmla="*/ 1104014 w 3416810"/>
                      <a:gd name="connsiteY20" fmla="*/ 2177344 h 3401573"/>
                      <a:gd name="connsiteX21" fmla="*/ 915007 w 3416810"/>
                      <a:gd name="connsiteY21" fmla="*/ 2177344 h 3401573"/>
                      <a:gd name="connsiteX22" fmla="*/ 873662 w 3416810"/>
                      <a:gd name="connsiteY22" fmla="*/ 2147443 h 3401573"/>
                      <a:gd name="connsiteX23" fmla="*/ 913438 w 3416810"/>
                      <a:gd name="connsiteY23" fmla="*/ 2094642 h 3401573"/>
                      <a:gd name="connsiteX24" fmla="*/ 2152334 w 3416810"/>
                      <a:gd name="connsiteY24" fmla="*/ 1545640 h 3401573"/>
                      <a:gd name="connsiteX25" fmla="*/ 2309310 w 3416810"/>
                      <a:gd name="connsiteY25" fmla="*/ 1675283 h 3401573"/>
                      <a:gd name="connsiteX26" fmla="*/ 2259648 w 3416810"/>
                      <a:gd name="connsiteY26" fmla="*/ 1740034 h 3401573"/>
                      <a:gd name="connsiteX27" fmla="*/ 2272508 w 3416810"/>
                      <a:gd name="connsiteY27" fmla="*/ 1963407 h 3401573"/>
                      <a:gd name="connsiteX28" fmla="*/ 2313469 w 3416810"/>
                      <a:gd name="connsiteY28" fmla="*/ 1971593 h 3401573"/>
                      <a:gd name="connsiteX29" fmla="*/ 2321666 w 3416810"/>
                      <a:gd name="connsiteY29" fmla="*/ 1930642 h 3401573"/>
                      <a:gd name="connsiteX30" fmla="*/ 2313107 w 3416810"/>
                      <a:gd name="connsiteY30" fmla="*/ 1765195 h 3401573"/>
                      <a:gd name="connsiteX31" fmla="*/ 2376760 w 3416810"/>
                      <a:gd name="connsiteY31" fmla="*/ 1701465 h 3401573"/>
                      <a:gd name="connsiteX32" fmla="*/ 2539278 w 3416810"/>
                      <a:gd name="connsiteY32" fmla="*/ 1707972 h 3401573"/>
                      <a:gd name="connsiteX33" fmla="*/ 2613334 w 3416810"/>
                      <a:gd name="connsiteY33" fmla="*/ 1842487 h 3401573"/>
                      <a:gd name="connsiteX34" fmla="*/ 2547651 w 3416810"/>
                      <a:gd name="connsiteY34" fmla="*/ 1971308 h 3401573"/>
                      <a:gd name="connsiteX35" fmla="*/ 2541133 w 3416810"/>
                      <a:gd name="connsiteY35" fmla="*/ 2012566 h 3401573"/>
                      <a:gd name="connsiteX36" fmla="*/ 2565053 w 3416810"/>
                      <a:gd name="connsiteY36" fmla="*/ 2024735 h 3401573"/>
                      <a:gd name="connsiteX37" fmla="*/ 2582401 w 3416810"/>
                      <a:gd name="connsiteY37" fmla="*/ 2019084 h 3401573"/>
                      <a:gd name="connsiteX38" fmla="*/ 2622189 w 3416810"/>
                      <a:gd name="connsiteY38" fmla="*/ 1981393 h 3401573"/>
                      <a:gd name="connsiteX39" fmla="*/ 2743120 w 3416810"/>
                      <a:gd name="connsiteY39" fmla="*/ 2136427 h 3401573"/>
                      <a:gd name="connsiteX40" fmla="*/ 2617635 w 3416810"/>
                      <a:gd name="connsiteY40" fmla="*/ 2292570 h 3401573"/>
                      <a:gd name="connsiteX41" fmla="*/ 2454184 w 3416810"/>
                      <a:gd name="connsiteY41" fmla="*/ 2218438 h 3401573"/>
                      <a:gd name="connsiteX42" fmla="*/ 2424645 w 3416810"/>
                      <a:gd name="connsiteY42" fmla="*/ 2247977 h 3401573"/>
                      <a:gd name="connsiteX43" fmla="*/ 2454184 w 3416810"/>
                      <a:gd name="connsiteY43" fmla="*/ 2277516 h 3401573"/>
                      <a:gd name="connsiteX44" fmla="*/ 2578978 w 3416810"/>
                      <a:gd name="connsiteY44" fmla="*/ 2338206 h 3401573"/>
                      <a:gd name="connsiteX45" fmla="*/ 2581622 w 3416810"/>
                      <a:gd name="connsiteY45" fmla="*/ 2341739 h 3401573"/>
                      <a:gd name="connsiteX46" fmla="*/ 2613334 w 3416810"/>
                      <a:gd name="connsiteY46" fmla="*/ 2436665 h 3401573"/>
                      <a:gd name="connsiteX47" fmla="*/ 2454151 w 3416810"/>
                      <a:gd name="connsiteY47" fmla="*/ 2595804 h 3401573"/>
                      <a:gd name="connsiteX48" fmla="*/ 2445560 w 3416810"/>
                      <a:gd name="connsiteY48" fmla="*/ 2595848 h 3401573"/>
                      <a:gd name="connsiteX49" fmla="*/ 2358973 w 3416810"/>
                      <a:gd name="connsiteY49" fmla="*/ 2566144 h 3401573"/>
                      <a:gd name="connsiteX50" fmla="*/ 2328535 w 3416810"/>
                      <a:gd name="connsiteY50" fmla="*/ 2563752 h 3401573"/>
                      <a:gd name="connsiteX51" fmla="*/ 2312240 w 3416810"/>
                      <a:gd name="connsiteY51" fmla="*/ 2589571 h 3401573"/>
                      <a:gd name="connsiteX52" fmla="*/ 2152334 w 3416810"/>
                      <a:gd name="connsiteY52" fmla="*/ 2746504 h 3401573"/>
                      <a:gd name="connsiteX53" fmla="*/ 1993600 w 3416810"/>
                      <a:gd name="connsiteY53" fmla="*/ 2603803 h 3401573"/>
                      <a:gd name="connsiteX54" fmla="*/ 2045227 w 3416810"/>
                      <a:gd name="connsiteY54" fmla="*/ 2463340 h 3401573"/>
                      <a:gd name="connsiteX55" fmla="*/ 2015688 w 3416810"/>
                      <a:gd name="connsiteY55" fmla="*/ 2433801 h 3401573"/>
                      <a:gd name="connsiteX56" fmla="*/ 1986150 w 3416810"/>
                      <a:gd name="connsiteY56" fmla="*/ 2463340 h 3401573"/>
                      <a:gd name="connsiteX57" fmla="*/ 1942554 w 3416810"/>
                      <a:gd name="connsiteY57" fmla="*/ 2572761 h 3401573"/>
                      <a:gd name="connsiteX58" fmla="*/ 1941238 w 3416810"/>
                      <a:gd name="connsiteY58" fmla="*/ 2574012 h 3401573"/>
                      <a:gd name="connsiteX59" fmla="*/ 1912160 w 3416810"/>
                      <a:gd name="connsiteY59" fmla="*/ 2597812 h 3401573"/>
                      <a:gd name="connsiteX60" fmla="*/ 1749740 w 3416810"/>
                      <a:gd name="connsiteY60" fmla="*/ 2604439 h 3401573"/>
                      <a:gd name="connsiteX61" fmla="*/ 1685912 w 3416810"/>
                      <a:gd name="connsiteY61" fmla="*/ 2540600 h 3401573"/>
                      <a:gd name="connsiteX62" fmla="*/ 1692528 w 3416810"/>
                      <a:gd name="connsiteY62" fmla="*/ 2378180 h 3401573"/>
                      <a:gd name="connsiteX63" fmla="*/ 1810541 w 3416810"/>
                      <a:gd name="connsiteY63" fmla="*/ 2305233 h 3401573"/>
                      <a:gd name="connsiteX64" fmla="*/ 1872965 w 3416810"/>
                      <a:gd name="connsiteY64" fmla="*/ 2358155 h 3401573"/>
                      <a:gd name="connsiteX65" fmla="*/ 1915276 w 3416810"/>
                      <a:gd name="connsiteY65" fmla="*/ 2365770 h 3401573"/>
                      <a:gd name="connsiteX66" fmla="*/ 1966256 w 3416810"/>
                      <a:gd name="connsiteY66" fmla="*/ 2354501 h 3401573"/>
                      <a:gd name="connsiteX67" fmla="*/ 1980707 w 3416810"/>
                      <a:gd name="connsiteY67" fmla="*/ 2315317 h 3401573"/>
                      <a:gd name="connsiteX68" fmla="*/ 1941523 w 3416810"/>
                      <a:gd name="connsiteY68" fmla="*/ 2300855 h 3401573"/>
                      <a:gd name="connsiteX69" fmla="*/ 1893418 w 3416810"/>
                      <a:gd name="connsiteY69" fmla="*/ 2302731 h 3401573"/>
                      <a:gd name="connsiteX70" fmla="*/ 1858075 w 3416810"/>
                      <a:gd name="connsiteY70" fmla="*/ 2270043 h 3401573"/>
                      <a:gd name="connsiteX71" fmla="*/ 1888887 w 3416810"/>
                      <a:gd name="connsiteY71" fmla="*/ 2186595 h 3401573"/>
                      <a:gd name="connsiteX72" fmla="*/ 1903349 w 3416810"/>
                      <a:gd name="connsiteY72" fmla="*/ 2147411 h 3401573"/>
                      <a:gd name="connsiteX73" fmla="*/ 1864165 w 3416810"/>
                      <a:gd name="connsiteY73" fmla="*/ 2132938 h 3401573"/>
                      <a:gd name="connsiteX74" fmla="*/ 1793313 w 3416810"/>
                      <a:gd name="connsiteY74" fmla="*/ 2247988 h 3401573"/>
                      <a:gd name="connsiteX75" fmla="*/ 1689555 w 3416810"/>
                      <a:gd name="connsiteY75" fmla="*/ 2294260 h 3401573"/>
                      <a:gd name="connsiteX76" fmla="*/ 1555116 w 3416810"/>
                      <a:gd name="connsiteY76" fmla="*/ 2136427 h 3401573"/>
                      <a:gd name="connsiteX77" fmla="*/ 1699123 w 3416810"/>
                      <a:gd name="connsiteY77" fmla="*/ 1977157 h 3401573"/>
                      <a:gd name="connsiteX78" fmla="*/ 1723746 w 3416810"/>
                      <a:gd name="connsiteY78" fmla="*/ 1958360 h 3401573"/>
                      <a:gd name="connsiteX79" fmla="*/ 1718040 w 3416810"/>
                      <a:gd name="connsiteY79" fmla="*/ 1927921 h 3401573"/>
                      <a:gd name="connsiteX80" fmla="*/ 1723241 w 3416810"/>
                      <a:gd name="connsiteY80" fmla="*/ 1707335 h 3401573"/>
                      <a:gd name="connsiteX81" fmla="*/ 1944552 w 3416810"/>
                      <a:gd name="connsiteY81" fmla="*/ 1702781 h 3401573"/>
                      <a:gd name="connsiteX82" fmla="*/ 1974606 w 3416810"/>
                      <a:gd name="connsiteY82" fmla="*/ 1708783 h 3401573"/>
                      <a:gd name="connsiteX83" fmla="*/ 1993809 w 3416810"/>
                      <a:gd name="connsiteY83" fmla="*/ 1684885 h 3401573"/>
                      <a:gd name="connsiteX84" fmla="*/ 2152334 w 3416810"/>
                      <a:gd name="connsiteY84" fmla="*/ 1545640 h 3401573"/>
                      <a:gd name="connsiteX85" fmla="*/ 1614127 w 3416810"/>
                      <a:gd name="connsiteY85" fmla="*/ 1431215 h 3401573"/>
                      <a:gd name="connsiteX86" fmla="*/ 1584599 w 3416810"/>
                      <a:gd name="connsiteY86" fmla="*/ 1460754 h 3401573"/>
                      <a:gd name="connsiteX87" fmla="*/ 1584599 w 3416810"/>
                      <a:gd name="connsiteY87" fmla="*/ 1551412 h 3401573"/>
                      <a:gd name="connsiteX88" fmla="*/ 1494754 w 3416810"/>
                      <a:gd name="connsiteY88" fmla="*/ 1551412 h 3401573"/>
                      <a:gd name="connsiteX89" fmla="*/ 1465215 w 3416810"/>
                      <a:gd name="connsiteY89" fmla="*/ 1580950 h 3401573"/>
                      <a:gd name="connsiteX90" fmla="*/ 1494754 w 3416810"/>
                      <a:gd name="connsiteY90" fmla="*/ 1610489 h 3401573"/>
                      <a:gd name="connsiteX91" fmla="*/ 1604252 w 3416810"/>
                      <a:gd name="connsiteY91" fmla="*/ 1610489 h 3401573"/>
                      <a:gd name="connsiteX92" fmla="*/ 1666489 w 3416810"/>
                      <a:gd name="connsiteY92" fmla="*/ 1682350 h 3401573"/>
                      <a:gd name="connsiteX93" fmla="*/ 1645883 w 3416810"/>
                      <a:gd name="connsiteY93" fmla="*/ 1928438 h 3401573"/>
                      <a:gd name="connsiteX94" fmla="*/ 1496038 w 3416810"/>
                      <a:gd name="connsiteY94" fmla="*/ 2136427 h 3401573"/>
                      <a:gd name="connsiteX95" fmla="*/ 1644664 w 3416810"/>
                      <a:gd name="connsiteY95" fmla="*/ 2343758 h 3401573"/>
                      <a:gd name="connsiteX96" fmla="*/ 1642657 w 3416810"/>
                      <a:gd name="connsiteY96" fmla="*/ 2346524 h 3401573"/>
                      <a:gd name="connsiteX97" fmla="*/ 1632452 w 3416810"/>
                      <a:gd name="connsiteY97" fmla="*/ 2565738 h 3401573"/>
                      <a:gd name="connsiteX98" fmla="*/ 1649986 w 3416810"/>
                      <a:gd name="connsiteY98" fmla="*/ 2595551 h 3401573"/>
                      <a:gd name="connsiteX99" fmla="*/ 1572683 w 3416810"/>
                      <a:gd name="connsiteY99" fmla="*/ 2662485 h 3401573"/>
                      <a:gd name="connsiteX100" fmla="*/ 1467684 w 3416810"/>
                      <a:gd name="connsiteY100" fmla="*/ 2662485 h 3401573"/>
                      <a:gd name="connsiteX101" fmla="*/ 1438145 w 3416810"/>
                      <a:gd name="connsiteY101" fmla="*/ 2692024 h 3401573"/>
                      <a:gd name="connsiteX102" fmla="*/ 1467684 w 3416810"/>
                      <a:gd name="connsiteY102" fmla="*/ 2721563 h 3401573"/>
                      <a:gd name="connsiteX103" fmla="*/ 1558331 w 3416810"/>
                      <a:gd name="connsiteY103" fmla="*/ 2721563 h 3401573"/>
                      <a:gd name="connsiteX104" fmla="*/ 1558331 w 3416810"/>
                      <a:gd name="connsiteY104" fmla="*/ 2811397 h 3401573"/>
                      <a:gd name="connsiteX105" fmla="*/ 1587869 w 3416810"/>
                      <a:gd name="connsiteY105" fmla="*/ 2840936 h 3401573"/>
                      <a:gd name="connsiteX106" fmla="*/ 1617408 w 3416810"/>
                      <a:gd name="connsiteY106" fmla="*/ 2811397 h 3401573"/>
                      <a:gd name="connsiteX107" fmla="*/ 1617408 w 3416810"/>
                      <a:gd name="connsiteY107" fmla="*/ 2701900 h 3401573"/>
                      <a:gd name="connsiteX108" fmla="*/ 1691453 w 3416810"/>
                      <a:gd name="connsiteY108" fmla="*/ 2637785 h 3401573"/>
                      <a:gd name="connsiteX109" fmla="*/ 1724601 w 3416810"/>
                      <a:gd name="connsiteY109" fmla="*/ 2657899 h 3401573"/>
                      <a:gd name="connsiteX110" fmla="*/ 1827318 w 3416810"/>
                      <a:gd name="connsiteY110" fmla="*/ 2681622 h 3401573"/>
                      <a:gd name="connsiteX111" fmla="*/ 1942488 w 3416810"/>
                      <a:gd name="connsiteY111" fmla="*/ 2648407 h 3401573"/>
                      <a:gd name="connsiteX112" fmla="*/ 2152332 w 3416810"/>
                      <a:gd name="connsiteY112" fmla="*/ 2805571 h 3401573"/>
                      <a:gd name="connsiteX113" fmla="*/ 2365337 w 3416810"/>
                      <a:gd name="connsiteY113" fmla="*/ 2637171 h 3401573"/>
                      <a:gd name="connsiteX114" fmla="*/ 2444330 w 3416810"/>
                      <a:gd name="connsiteY114" fmla="*/ 2654892 h 3401573"/>
                      <a:gd name="connsiteX115" fmla="*/ 2454184 w 3416810"/>
                      <a:gd name="connsiteY115" fmla="*/ 2654881 h 3401573"/>
                      <a:gd name="connsiteX116" fmla="*/ 2585463 w 3416810"/>
                      <a:gd name="connsiteY116" fmla="*/ 2610562 h 3401573"/>
                      <a:gd name="connsiteX117" fmla="*/ 2655151 w 3416810"/>
                      <a:gd name="connsiteY117" fmla="*/ 2691058 h 3401573"/>
                      <a:gd name="connsiteX118" fmla="*/ 2655151 w 3416810"/>
                      <a:gd name="connsiteY118" fmla="*/ 2796057 h 3401573"/>
                      <a:gd name="connsiteX119" fmla="*/ 2684689 w 3416810"/>
                      <a:gd name="connsiteY119" fmla="*/ 2825596 h 3401573"/>
                      <a:gd name="connsiteX120" fmla="*/ 2714228 w 3416810"/>
                      <a:gd name="connsiteY120" fmla="*/ 2796057 h 3401573"/>
                      <a:gd name="connsiteX121" fmla="*/ 2714228 w 3416810"/>
                      <a:gd name="connsiteY121" fmla="*/ 2705411 h 3401573"/>
                      <a:gd name="connsiteX122" fmla="*/ 2804063 w 3416810"/>
                      <a:gd name="connsiteY122" fmla="*/ 2705411 h 3401573"/>
                      <a:gd name="connsiteX123" fmla="*/ 2833601 w 3416810"/>
                      <a:gd name="connsiteY123" fmla="*/ 2675872 h 3401573"/>
                      <a:gd name="connsiteX124" fmla="*/ 2804063 w 3416810"/>
                      <a:gd name="connsiteY124" fmla="*/ 2646333 h 3401573"/>
                      <a:gd name="connsiteX125" fmla="*/ 2694565 w 3416810"/>
                      <a:gd name="connsiteY125" fmla="*/ 2646333 h 3401573"/>
                      <a:gd name="connsiteX126" fmla="*/ 2627433 w 3416810"/>
                      <a:gd name="connsiteY126" fmla="*/ 2568811 h 3401573"/>
                      <a:gd name="connsiteX127" fmla="*/ 2672400 w 3416810"/>
                      <a:gd name="connsiteY127" fmla="*/ 2436665 h 3401573"/>
                      <a:gd name="connsiteX128" fmla="*/ 2651629 w 3416810"/>
                      <a:gd name="connsiteY128" fmla="*/ 2344351 h 3401573"/>
                      <a:gd name="connsiteX129" fmla="*/ 2802197 w 3416810"/>
                      <a:gd name="connsiteY129" fmla="*/ 2136427 h 3401573"/>
                      <a:gd name="connsiteX130" fmla="*/ 2653922 w 3416810"/>
                      <a:gd name="connsiteY130" fmla="*/ 1929239 h 3401573"/>
                      <a:gd name="connsiteX131" fmla="*/ 2672400 w 3416810"/>
                      <a:gd name="connsiteY131" fmla="*/ 1842488 h 3401573"/>
                      <a:gd name="connsiteX132" fmla="*/ 2641753 w 3416810"/>
                      <a:gd name="connsiteY132" fmla="*/ 1731322 h 3401573"/>
                      <a:gd name="connsiteX133" fmla="*/ 2716039 w 3416810"/>
                      <a:gd name="connsiteY133" fmla="*/ 1667010 h 3401573"/>
                      <a:gd name="connsiteX134" fmla="*/ 2821038 w 3416810"/>
                      <a:gd name="connsiteY134" fmla="*/ 1667010 h 3401573"/>
                      <a:gd name="connsiteX135" fmla="*/ 2850576 w 3416810"/>
                      <a:gd name="connsiteY135" fmla="*/ 1637471 h 3401573"/>
                      <a:gd name="connsiteX136" fmla="*/ 2821038 w 3416810"/>
                      <a:gd name="connsiteY136" fmla="*/ 1607932 h 3401573"/>
                      <a:gd name="connsiteX137" fmla="*/ 2730380 w 3416810"/>
                      <a:gd name="connsiteY137" fmla="*/ 1607932 h 3401573"/>
                      <a:gd name="connsiteX138" fmla="*/ 2730380 w 3416810"/>
                      <a:gd name="connsiteY138" fmla="*/ 1518087 h 3401573"/>
                      <a:gd name="connsiteX139" fmla="*/ 2700841 w 3416810"/>
                      <a:gd name="connsiteY139" fmla="*/ 1488559 h 3401573"/>
                      <a:gd name="connsiteX140" fmla="*/ 2671303 w 3416810"/>
                      <a:gd name="connsiteY140" fmla="*/ 1518087 h 3401573"/>
                      <a:gd name="connsiteX141" fmla="*/ 2671303 w 3416810"/>
                      <a:gd name="connsiteY141" fmla="*/ 1627585 h 3401573"/>
                      <a:gd name="connsiteX142" fmla="*/ 2604862 w 3416810"/>
                      <a:gd name="connsiteY142" fmla="*/ 1685126 h 3401573"/>
                      <a:gd name="connsiteX143" fmla="*/ 2570913 w 3416810"/>
                      <a:gd name="connsiteY143" fmla="*/ 1658078 h 3401573"/>
                      <a:gd name="connsiteX144" fmla="*/ 2362353 w 3416810"/>
                      <a:gd name="connsiteY144" fmla="*/ 1643682 h 3401573"/>
                      <a:gd name="connsiteX145" fmla="*/ 2152332 w 3416810"/>
                      <a:gd name="connsiteY145" fmla="*/ 1486562 h 3401573"/>
                      <a:gd name="connsiteX146" fmla="*/ 1946471 w 3416810"/>
                      <a:gd name="connsiteY146" fmla="*/ 1631162 h 3401573"/>
                      <a:gd name="connsiteX147" fmla="*/ 1709525 w 3416810"/>
                      <a:gd name="connsiteY147" fmla="*/ 1641827 h 3401573"/>
                      <a:gd name="connsiteX148" fmla="*/ 1643666 w 3416810"/>
                      <a:gd name="connsiteY148" fmla="*/ 1565764 h 3401573"/>
                      <a:gd name="connsiteX149" fmla="*/ 1643666 w 3416810"/>
                      <a:gd name="connsiteY149" fmla="*/ 1460754 h 3401573"/>
                      <a:gd name="connsiteX150" fmla="*/ 1614127 w 3416810"/>
                      <a:gd name="connsiteY150" fmla="*/ 1431215 h 3401573"/>
                      <a:gd name="connsiteX151" fmla="*/ 743974 w 3416810"/>
                      <a:gd name="connsiteY151" fmla="*/ 1279023 h 3401573"/>
                      <a:gd name="connsiteX152" fmla="*/ 1017722 w 3416810"/>
                      <a:gd name="connsiteY152" fmla="*/ 1279023 h 3401573"/>
                      <a:gd name="connsiteX153" fmla="*/ 1017722 w 3416810"/>
                      <a:gd name="connsiteY153" fmla="*/ 1435304 h 3401573"/>
                      <a:gd name="connsiteX154" fmla="*/ 743974 w 3416810"/>
                      <a:gd name="connsiteY154" fmla="*/ 1435304 h 3401573"/>
                      <a:gd name="connsiteX155" fmla="*/ 2072253 w 3416810"/>
                      <a:gd name="connsiteY155" fmla="*/ 1178995 h 3401573"/>
                      <a:gd name="connsiteX156" fmla="*/ 2113126 w 3416810"/>
                      <a:gd name="connsiteY156" fmla="*/ 1216423 h 3401573"/>
                      <a:gd name="connsiteX157" fmla="*/ 2113126 w 3416810"/>
                      <a:gd name="connsiteY157" fmla="*/ 1322201 h 3401573"/>
                      <a:gd name="connsiteX158" fmla="*/ 2142666 w 3416810"/>
                      <a:gd name="connsiteY158" fmla="*/ 1351728 h 3401573"/>
                      <a:gd name="connsiteX159" fmla="*/ 2172204 w 3416810"/>
                      <a:gd name="connsiteY159" fmla="*/ 1322201 h 3401573"/>
                      <a:gd name="connsiteX160" fmla="*/ 2172204 w 3416810"/>
                      <a:gd name="connsiteY160" fmla="*/ 1216423 h 3401573"/>
                      <a:gd name="connsiteX161" fmla="*/ 2213078 w 3416810"/>
                      <a:gd name="connsiteY161" fmla="*/ 1178995 h 3401573"/>
                      <a:gd name="connsiteX162" fmla="*/ 3099747 w 3416810"/>
                      <a:gd name="connsiteY162" fmla="*/ 2065664 h 3401573"/>
                      <a:gd name="connsiteX163" fmla="*/ 3062308 w 3416810"/>
                      <a:gd name="connsiteY163" fmla="*/ 2106537 h 3401573"/>
                      <a:gd name="connsiteX164" fmla="*/ 2947993 w 3416810"/>
                      <a:gd name="connsiteY164" fmla="*/ 2106537 h 3401573"/>
                      <a:gd name="connsiteX165" fmla="*/ 2918454 w 3416810"/>
                      <a:gd name="connsiteY165" fmla="*/ 2136076 h 3401573"/>
                      <a:gd name="connsiteX166" fmla="*/ 2947993 w 3416810"/>
                      <a:gd name="connsiteY166" fmla="*/ 2165615 h 3401573"/>
                      <a:gd name="connsiteX167" fmla="*/ 3062308 w 3416810"/>
                      <a:gd name="connsiteY167" fmla="*/ 2165615 h 3401573"/>
                      <a:gd name="connsiteX168" fmla="*/ 3099747 w 3416810"/>
                      <a:gd name="connsiteY168" fmla="*/ 2206499 h 3401573"/>
                      <a:gd name="connsiteX169" fmla="*/ 2213078 w 3416810"/>
                      <a:gd name="connsiteY169" fmla="*/ 3093168 h 3401573"/>
                      <a:gd name="connsiteX170" fmla="*/ 2172204 w 3416810"/>
                      <a:gd name="connsiteY170" fmla="*/ 3055729 h 3401573"/>
                      <a:gd name="connsiteX171" fmla="*/ 2172204 w 3416810"/>
                      <a:gd name="connsiteY171" fmla="*/ 2949962 h 3401573"/>
                      <a:gd name="connsiteX172" fmla="*/ 2142666 w 3416810"/>
                      <a:gd name="connsiteY172" fmla="*/ 2920423 h 3401573"/>
                      <a:gd name="connsiteX173" fmla="*/ 2113126 w 3416810"/>
                      <a:gd name="connsiteY173" fmla="*/ 2949962 h 3401573"/>
                      <a:gd name="connsiteX174" fmla="*/ 2113126 w 3416810"/>
                      <a:gd name="connsiteY174" fmla="*/ 3055729 h 3401573"/>
                      <a:gd name="connsiteX175" fmla="*/ 2072253 w 3416810"/>
                      <a:gd name="connsiteY175" fmla="*/ 3093168 h 3401573"/>
                      <a:gd name="connsiteX176" fmla="*/ 1185574 w 3416810"/>
                      <a:gd name="connsiteY176" fmla="*/ 2206499 h 3401573"/>
                      <a:gd name="connsiteX177" fmla="*/ 1223013 w 3416810"/>
                      <a:gd name="connsiteY177" fmla="*/ 2165615 h 3401573"/>
                      <a:gd name="connsiteX178" fmla="*/ 1333937 w 3416810"/>
                      <a:gd name="connsiteY178" fmla="*/ 2165615 h 3401573"/>
                      <a:gd name="connsiteX179" fmla="*/ 1363475 w 3416810"/>
                      <a:gd name="connsiteY179" fmla="*/ 2136076 h 3401573"/>
                      <a:gd name="connsiteX180" fmla="*/ 1333937 w 3416810"/>
                      <a:gd name="connsiteY180" fmla="*/ 2106537 h 3401573"/>
                      <a:gd name="connsiteX181" fmla="*/ 1223013 w 3416810"/>
                      <a:gd name="connsiteY181" fmla="*/ 2106537 h 3401573"/>
                      <a:gd name="connsiteX182" fmla="*/ 1185574 w 3416810"/>
                      <a:gd name="connsiteY182" fmla="*/ 2065664 h 3401573"/>
                      <a:gd name="connsiteX183" fmla="*/ 2072253 w 3416810"/>
                      <a:gd name="connsiteY183" fmla="*/ 1178995 h 3401573"/>
                      <a:gd name="connsiteX184" fmla="*/ 1288092 w 3416810"/>
                      <a:gd name="connsiteY184" fmla="*/ 1136217 h 3401573"/>
                      <a:gd name="connsiteX185" fmla="*/ 1267300 w 3416810"/>
                      <a:gd name="connsiteY185" fmla="*/ 1144925 h 3401573"/>
                      <a:gd name="connsiteX186" fmla="*/ 1267300 w 3416810"/>
                      <a:gd name="connsiteY186" fmla="*/ 1186676 h 3401573"/>
                      <a:gd name="connsiteX187" fmla="*/ 1323416 w 3416810"/>
                      <a:gd name="connsiteY187" fmla="*/ 1242791 h 3401573"/>
                      <a:gd name="connsiteX188" fmla="*/ 1344286 w 3416810"/>
                      <a:gd name="connsiteY188" fmla="*/ 1251262 h 3401573"/>
                      <a:gd name="connsiteX189" fmla="*/ 1365166 w 3416810"/>
                      <a:gd name="connsiteY189" fmla="*/ 1242593 h 3401573"/>
                      <a:gd name="connsiteX190" fmla="*/ 1365166 w 3416810"/>
                      <a:gd name="connsiteY190" fmla="*/ 1200853 h 3401573"/>
                      <a:gd name="connsiteX191" fmla="*/ 1309041 w 3416810"/>
                      <a:gd name="connsiteY191" fmla="*/ 1144925 h 3401573"/>
                      <a:gd name="connsiteX192" fmla="*/ 1288092 w 3416810"/>
                      <a:gd name="connsiteY192" fmla="*/ 1136217 h 3401573"/>
                      <a:gd name="connsiteX193" fmla="*/ 880845 w 3416810"/>
                      <a:gd name="connsiteY193" fmla="*/ 1053655 h 3401573"/>
                      <a:gd name="connsiteX194" fmla="*/ 894500 w 3416810"/>
                      <a:gd name="connsiteY194" fmla="*/ 1057394 h 3401573"/>
                      <a:gd name="connsiteX195" fmla="*/ 1011316 w 3416810"/>
                      <a:gd name="connsiteY195" fmla="*/ 1219957 h 3401573"/>
                      <a:gd name="connsiteX196" fmla="*/ 750393 w 3416810"/>
                      <a:gd name="connsiteY196" fmla="*/ 1219957 h 3401573"/>
                      <a:gd name="connsiteX197" fmla="*/ 867198 w 3416810"/>
                      <a:gd name="connsiteY197" fmla="*/ 1057405 h 3401573"/>
                      <a:gd name="connsiteX198" fmla="*/ 880845 w 3416810"/>
                      <a:gd name="connsiteY198" fmla="*/ 1053655 h 3401573"/>
                      <a:gd name="connsiteX199" fmla="*/ 1461256 w 3416810"/>
                      <a:gd name="connsiteY199" fmla="*/ 908822 h 3401573"/>
                      <a:gd name="connsiteX200" fmla="*/ 1381900 w 3416810"/>
                      <a:gd name="connsiteY200" fmla="*/ 909019 h 3401573"/>
                      <a:gd name="connsiteX201" fmla="*/ 1352362 w 3416810"/>
                      <a:gd name="connsiteY201" fmla="*/ 938558 h 3401573"/>
                      <a:gd name="connsiteX202" fmla="*/ 1381900 w 3416810"/>
                      <a:gd name="connsiteY202" fmla="*/ 968097 h 3401573"/>
                      <a:gd name="connsiteX203" fmla="*/ 1461256 w 3416810"/>
                      <a:gd name="connsiteY203" fmla="*/ 967899 h 3401573"/>
                      <a:gd name="connsiteX204" fmla="*/ 1490794 w 3416810"/>
                      <a:gd name="connsiteY204" fmla="*/ 938361 h 3401573"/>
                      <a:gd name="connsiteX205" fmla="*/ 1461256 w 3416810"/>
                      <a:gd name="connsiteY205" fmla="*/ 908822 h 3401573"/>
                      <a:gd name="connsiteX206" fmla="*/ 2134213 w 3416810"/>
                      <a:gd name="connsiteY206" fmla="*/ 871478 h 3401573"/>
                      <a:gd name="connsiteX207" fmla="*/ 2154033 w 3416810"/>
                      <a:gd name="connsiteY207" fmla="*/ 872195 h 3401573"/>
                      <a:gd name="connsiteX208" fmla="*/ 2183934 w 3416810"/>
                      <a:gd name="connsiteY208" fmla="*/ 913562 h 3401573"/>
                      <a:gd name="connsiteX209" fmla="*/ 2183934 w 3416810"/>
                      <a:gd name="connsiteY209" fmla="*/ 1097445 h 3401573"/>
                      <a:gd name="connsiteX210" fmla="*/ 2156930 w 3416810"/>
                      <a:gd name="connsiteY210" fmla="*/ 1123670 h 3401573"/>
                      <a:gd name="connsiteX211" fmla="*/ 2128225 w 3416810"/>
                      <a:gd name="connsiteY211" fmla="*/ 1123670 h 3401573"/>
                      <a:gd name="connsiteX212" fmla="*/ 2101221 w 3416810"/>
                      <a:gd name="connsiteY212" fmla="*/ 1097434 h 3401573"/>
                      <a:gd name="connsiteX213" fmla="*/ 2101221 w 3416810"/>
                      <a:gd name="connsiteY213" fmla="*/ 911971 h 3401573"/>
                      <a:gd name="connsiteX214" fmla="*/ 2134213 w 3416810"/>
                      <a:gd name="connsiteY214" fmla="*/ 871478 h 3401573"/>
                      <a:gd name="connsiteX215" fmla="*/ 1343427 w 3416810"/>
                      <a:gd name="connsiteY215" fmla="*/ 625785 h 3401573"/>
                      <a:gd name="connsiteX216" fmla="*/ 1322626 w 3416810"/>
                      <a:gd name="connsiteY216" fmla="*/ 634524 h 3401573"/>
                      <a:gd name="connsiteX217" fmla="*/ 1266510 w 3416810"/>
                      <a:gd name="connsiteY217" fmla="*/ 690650 h 3401573"/>
                      <a:gd name="connsiteX218" fmla="*/ 1266707 w 3416810"/>
                      <a:gd name="connsiteY218" fmla="*/ 732390 h 3401573"/>
                      <a:gd name="connsiteX219" fmla="*/ 1287578 w 3416810"/>
                      <a:gd name="connsiteY219" fmla="*/ 741048 h 3401573"/>
                      <a:gd name="connsiteX220" fmla="*/ 1308448 w 3416810"/>
                      <a:gd name="connsiteY220" fmla="*/ 732390 h 3401573"/>
                      <a:gd name="connsiteX221" fmla="*/ 1364376 w 3416810"/>
                      <a:gd name="connsiteY221" fmla="*/ 676078 h 3401573"/>
                      <a:gd name="connsiteX222" fmla="*/ 1364376 w 3416810"/>
                      <a:gd name="connsiteY222" fmla="*/ 634326 h 3401573"/>
                      <a:gd name="connsiteX223" fmla="*/ 1343427 w 3416810"/>
                      <a:gd name="connsiteY223" fmla="*/ 625785 h 3401573"/>
                      <a:gd name="connsiteX224" fmla="*/ 743787 w 3416810"/>
                      <a:gd name="connsiteY224" fmla="*/ 446033 h 3401573"/>
                      <a:gd name="connsiteX225" fmla="*/ 1017909 w 3416810"/>
                      <a:gd name="connsiteY225" fmla="*/ 446033 h 3401573"/>
                      <a:gd name="connsiteX226" fmla="*/ 1017909 w 3416810"/>
                      <a:gd name="connsiteY226" fmla="*/ 577938 h 3401573"/>
                      <a:gd name="connsiteX227" fmla="*/ 743787 w 3416810"/>
                      <a:gd name="connsiteY227" fmla="*/ 577938 h 3401573"/>
                      <a:gd name="connsiteX228" fmla="*/ 647687 w 3416810"/>
                      <a:gd name="connsiteY228" fmla="*/ 299854 h 3401573"/>
                      <a:gd name="connsiteX229" fmla="*/ 684710 w 3416810"/>
                      <a:gd name="connsiteY229" fmla="*/ 342846 h 3401573"/>
                      <a:gd name="connsiteX230" fmla="*/ 684710 w 3416810"/>
                      <a:gd name="connsiteY230" fmla="*/ 589580 h 3401573"/>
                      <a:gd name="connsiteX231" fmla="*/ 838142 w 3416810"/>
                      <a:gd name="connsiteY231" fmla="*/ 858809 h 3401573"/>
                      <a:gd name="connsiteX232" fmla="*/ 972362 w 3416810"/>
                      <a:gd name="connsiteY232" fmla="*/ 930121 h 3401573"/>
                      <a:gd name="connsiteX233" fmla="*/ 1074189 w 3416810"/>
                      <a:gd name="connsiteY233" fmla="*/ 1010562 h 3401573"/>
                      <a:gd name="connsiteX234" fmla="*/ 1084657 w 3416810"/>
                      <a:gd name="connsiteY234" fmla="*/ 1023653 h 3401573"/>
                      <a:gd name="connsiteX235" fmla="*/ 1126903 w 3416810"/>
                      <a:gd name="connsiteY235" fmla="*/ 1099299 h 3401573"/>
                      <a:gd name="connsiteX236" fmla="*/ 1155311 w 3416810"/>
                      <a:gd name="connsiteY236" fmla="*/ 1242813 h 3401573"/>
                      <a:gd name="connsiteX237" fmla="*/ 1155311 w 3416810"/>
                      <a:gd name="connsiteY237" fmla="*/ 1538124 h 3401573"/>
                      <a:gd name="connsiteX238" fmla="*/ 1115963 w 3416810"/>
                      <a:gd name="connsiteY238" fmla="*/ 1577297 h 3401573"/>
                      <a:gd name="connsiteX239" fmla="*/ 1076801 w 3416810"/>
                      <a:gd name="connsiteY239" fmla="*/ 1538124 h 3401573"/>
                      <a:gd name="connsiteX240" fmla="*/ 1076801 w 3416810"/>
                      <a:gd name="connsiteY240" fmla="*/ 1275150 h 3401573"/>
                      <a:gd name="connsiteX241" fmla="*/ 924981 w 3416810"/>
                      <a:gd name="connsiteY241" fmla="*/ 1006799 h 3401573"/>
                      <a:gd name="connsiteX242" fmla="*/ 880859 w 3416810"/>
                      <a:gd name="connsiteY242" fmla="*/ 994498 h 3401573"/>
                      <a:gd name="connsiteX243" fmla="*/ 836727 w 3416810"/>
                      <a:gd name="connsiteY243" fmla="*/ 1006799 h 3401573"/>
                      <a:gd name="connsiteX244" fmla="*/ 684907 w 3416810"/>
                      <a:gd name="connsiteY244" fmla="*/ 1275150 h 3401573"/>
                      <a:gd name="connsiteX245" fmla="*/ 684907 w 3416810"/>
                      <a:gd name="connsiteY245" fmla="*/ 1538124 h 3401573"/>
                      <a:gd name="connsiteX246" fmla="*/ 645548 w 3416810"/>
                      <a:gd name="connsiteY246" fmla="*/ 1577297 h 3401573"/>
                      <a:gd name="connsiteX247" fmla="*/ 606375 w 3416810"/>
                      <a:gd name="connsiteY247" fmla="*/ 1538124 h 3401573"/>
                      <a:gd name="connsiteX248" fmla="*/ 606375 w 3416810"/>
                      <a:gd name="connsiteY248" fmla="*/ 1242813 h 3401573"/>
                      <a:gd name="connsiteX249" fmla="*/ 677062 w 3416810"/>
                      <a:gd name="connsiteY249" fmla="*/ 1023620 h 3401573"/>
                      <a:gd name="connsiteX250" fmla="*/ 740934 w 3416810"/>
                      <a:gd name="connsiteY250" fmla="*/ 955106 h 3401573"/>
                      <a:gd name="connsiteX251" fmla="*/ 751512 w 3416810"/>
                      <a:gd name="connsiteY251" fmla="*/ 932458 h 3401573"/>
                      <a:gd name="connsiteX252" fmla="*/ 740945 w 3416810"/>
                      <a:gd name="connsiteY252" fmla="*/ 909810 h 3401573"/>
                      <a:gd name="connsiteX253" fmla="*/ 677051 w 3416810"/>
                      <a:gd name="connsiteY253" fmla="*/ 841197 h 3401573"/>
                      <a:gd name="connsiteX254" fmla="*/ 606375 w 3416810"/>
                      <a:gd name="connsiteY254" fmla="*/ 622016 h 3401573"/>
                      <a:gd name="connsiteX255" fmla="*/ 606375 w 3416810"/>
                      <a:gd name="connsiteY255" fmla="*/ 338961 h 3401573"/>
                      <a:gd name="connsiteX256" fmla="*/ 618588 w 3416810"/>
                      <a:gd name="connsiteY256" fmla="*/ 310542 h 3401573"/>
                      <a:gd name="connsiteX257" fmla="*/ 647687 w 3416810"/>
                      <a:gd name="connsiteY257" fmla="*/ 299854 h 3401573"/>
                      <a:gd name="connsiteX258" fmla="*/ 1117379 w 3416810"/>
                      <a:gd name="connsiteY258" fmla="*/ 299810 h 3401573"/>
                      <a:gd name="connsiteX259" fmla="*/ 1155312 w 3416810"/>
                      <a:gd name="connsiteY259" fmla="*/ 341847 h 3401573"/>
                      <a:gd name="connsiteX260" fmla="*/ 1155312 w 3416810"/>
                      <a:gd name="connsiteY260" fmla="*/ 622015 h 3401573"/>
                      <a:gd name="connsiteX261" fmla="*/ 1139237 w 3416810"/>
                      <a:gd name="connsiteY261" fmla="*/ 731019 h 3401573"/>
                      <a:gd name="connsiteX262" fmla="*/ 1063293 w 3416810"/>
                      <a:gd name="connsiteY262" fmla="*/ 681389 h 3401573"/>
                      <a:gd name="connsiteX263" fmla="*/ 1076987 w 3416810"/>
                      <a:gd name="connsiteY263" fmla="*/ 589580 h 3401573"/>
                      <a:gd name="connsiteX264" fmla="*/ 1076987 w 3416810"/>
                      <a:gd name="connsiteY264" fmla="*/ 338961 h 3401573"/>
                      <a:gd name="connsiteX265" fmla="*/ 1088871 w 3416810"/>
                      <a:gd name="connsiteY265" fmla="*/ 310849 h 3401573"/>
                      <a:gd name="connsiteX266" fmla="*/ 1117379 w 3416810"/>
                      <a:gd name="connsiteY266" fmla="*/ 299810 h 3401573"/>
                      <a:gd name="connsiteX267" fmla="*/ 1119211 w 3416810"/>
                      <a:gd name="connsiteY267" fmla="*/ 240699 h 3401573"/>
                      <a:gd name="connsiteX268" fmla="*/ 1047734 w 3416810"/>
                      <a:gd name="connsiteY268" fmla="*/ 268460 h 3401573"/>
                      <a:gd name="connsiteX269" fmla="*/ 1018009 w 3416810"/>
                      <a:gd name="connsiteY269" fmla="*/ 338960 h 3401573"/>
                      <a:gd name="connsiteX270" fmla="*/ 1018009 w 3416810"/>
                      <a:gd name="connsiteY270" fmla="*/ 386999 h 3401573"/>
                      <a:gd name="connsiteX271" fmla="*/ 743700 w 3416810"/>
                      <a:gd name="connsiteY271" fmla="*/ 386999 h 3401573"/>
                      <a:gd name="connsiteX272" fmla="*/ 743700 w 3416810"/>
                      <a:gd name="connsiteY272" fmla="*/ 342900 h 3401573"/>
                      <a:gd name="connsiteX273" fmla="*/ 650749 w 3416810"/>
                      <a:gd name="connsiteY273" fmla="*/ 240897 h 3401573"/>
                      <a:gd name="connsiteX274" fmla="*/ 577901 w 3416810"/>
                      <a:gd name="connsiteY274" fmla="*/ 267670 h 3401573"/>
                      <a:gd name="connsiteX275" fmla="*/ 547375 w 3416810"/>
                      <a:gd name="connsiteY275" fmla="*/ 338960 h 3401573"/>
                      <a:gd name="connsiteX276" fmla="*/ 547375 w 3416810"/>
                      <a:gd name="connsiteY276" fmla="*/ 621927 h 3401573"/>
                      <a:gd name="connsiteX277" fmla="*/ 629100 w 3416810"/>
                      <a:gd name="connsiteY277" fmla="*/ 875750 h 3401573"/>
                      <a:gd name="connsiteX278" fmla="*/ 677929 w 3416810"/>
                      <a:gd name="connsiteY278" fmla="*/ 932457 h 3401573"/>
                      <a:gd name="connsiteX279" fmla="*/ 629100 w 3416810"/>
                      <a:gd name="connsiteY279" fmla="*/ 988967 h 3401573"/>
                      <a:gd name="connsiteX280" fmla="*/ 547375 w 3416810"/>
                      <a:gd name="connsiteY280" fmla="*/ 1242791 h 3401573"/>
                      <a:gd name="connsiteX281" fmla="*/ 547375 w 3416810"/>
                      <a:gd name="connsiteY281" fmla="*/ 1538168 h 3401573"/>
                      <a:gd name="connsiteX282" fmla="*/ 645636 w 3416810"/>
                      <a:gd name="connsiteY282" fmla="*/ 1636429 h 3401573"/>
                      <a:gd name="connsiteX283" fmla="*/ 743897 w 3416810"/>
                      <a:gd name="connsiteY283" fmla="*/ 1538168 h 3401573"/>
                      <a:gd name="connsiteX284" fmla="*/ 743897 w 3416810"/>
                      <a:gd name="connsiteY284" fmla="*/ 1494452 h 3401573"/>
                      <a:gd name="connsiteX285" fmla="*/ 1017800 w 3416810"/>
                      <a:gd name="connsiteY285" fmla="*/ 1494452 h 3401573"/>
                      <a:gd name="connsiteX286" fmla="*/ 1017800 w 3416810"/>
                      <a:gd name="connsiteY286" fmla="*/ 1538168 h 3401573"/>
                      <a:gd name="connsiteX287" fmla="*/ 1116062 w 3416810"/>
                      <a:gd name="connsiteY287" fmla="*/ 1636429 h 3401573"/>
                      <a:gd name="connsiteX288" fmla="*/ 1214323 w 3416810"/>
                      <a:gd name="connsiteY288" fmla="*/ 1538168 h 3401573"/>
                      <a:gd name="connsiteX289" fmla="*/ 1214323 w 3416810"/>
                      <a:gd name="connsiteY289" fmla="*/ 1242791 h 3401573"/>
                      <a:gd name="connsiteX290" fmla="*/ 1181438 w 3416810"/>
                      <a:gd name="connsiteY290" fmla="*/ 1076597 h 3401573"/>
                      <a:gd name="connsiteX291" fmla="*/ 1132609 w 3416810"/>
                      <a:gd name="connsiteY291" fmla="*/ 989165 h 3401573"/>
                      <a:gd name="connsiteX292" fmla="*/ 1119014 w 3416810"/>
                      <a:gd name="connsiteY292" fmla="*/ 972234 h 3401573"/>
                      <a:gd name="connsiteX293" fmla="*/ 1000079 w 3416810"/>
                      <a:gd name="connsiteY293" fmla="*/ 877911 h 3401573"/>
                      <a:gd name="connsiteX294" fmla="*/ 867166 w 3416810"/>
                      <a:gd name="connsiteY294" fmla="*/ 807411 h 3401573"/>
                      <a:gd name="connsiteX295" fmla="*/ 748627 w 3416810"/>
                      <a:gd name="connsiteY295" fmla="*/ 637080 h 3401573"/>
                      <a:gd name="connsiteX296" fmla="*/ 1013477 w 3416810"/>
                      <a:gd name="connsiteY296" fmla="*/ 637080 h 3401573"/>
                      <a:gd name="connsiteX297" fmla="*/ 1000277 w 3416810"/>
                      <a:gd name="connsiteY297" fmla="*/ 682574 h 3401573"/>
                      <a:gd name="connsiteX298" fmla="*/ 1011700 w 3416810"/>
                      <a:gd name="connsiteY298" fmla="*/ 718213 h 3401573"/>
                      <a:gd name="connsiteX299" fmla="*/ 1138315 w 3416810"/>
                      <a:gd name="connsiteY299" fmla="*/ 800915 h 3401573"/>
                      <a:gd name="connsiteX300" fmla="*/ 1154456 w 3416810"/>
                      <a:gd name="connsiteY300" fmla="*/ 805842 h 3401573"/>
                      <a:gd name="connsiteX301" fmla="*/ 1163135 w 3416810"/>
                      <a:gd name="connsiteY301" fmla="*/ 804460 h 3401573"/>
                      <a:gd name="connsiteX302" fmla="*/ 1181646 w 3416810"/>
                      <a:gd name="connsiteY302" fmla="*/ 787528 h 3401573"/>
                      <a:gd name="connsiteX303" fmla="*/ 1214323 w 3416810"/>
                      <a:gd name="connsiteY303" fmla="*/ 621916 h 3401573"/>
                      <a:gd name="connsiteX304" fmla="*/ 1214323 w 3416810"/>
                      <a:gd name="connsiteY304" fmla="*/ 341912 h 3401573"/>
                      <a:gd name="connsiteX305" fmla="*/ 1119211 w 3416810"/>
                      <a:gd name="connsiteY305" fmla="*/ 240699 h 3401573"/>
                      <a:gd name="connsiteX306" fmla="*/ 949633 w 3416810"/>
                      <a:gd name="connsiteY306" fmla="*/ 67 h 3401573"/>
                      <a:gd name="connsiteX307" fmla="*/ 1527422 w 3416810"/>
                      <a:gd name="connsiteY307" fmla="*/ 208198 h 3401573"/>
                      <a:gd name="connsiteX308" fmla="*/ 1584326 w 3416810"/>
                      <a:gd name="connsiteY308" fmla="*/ 228881 h 3401573"/>
                      <a:gd name="connsiteX309" fmla="*/ 2804020 w 3416810"/>
                      <a:gd name="connsiteY309" fmla="*/ 228881 h 3401573"/>
                      <a:gd name="connsiteX310" fmla="*/ 2845365 w 3416810"/>
                      <a:gd name="connsiteY310" fmla="*/ 270227 h 3401573"/>
                      <a:gd name="connsiteX311" fmla="*/ 2845365 w 3416810"/>
                      <a:gd name="connsiteY311" fmla="*/ 1046268 h 3401573"/>
                      <a:gd name="connsiteX312" fmla="*/ 2857896 w 3416810"/>
                      <a:gd name="connsiteY312" fmla="*/ 1051458 h 3401573"/>
                      <a:gd name="connsiteX313" fmla="*/ 2925522 w 3416810"/>
                      <a:gd name="connsiteY313" fmla="*/ 983854 h 3401573"/>
                      <a:gd name="connsiteX314" fmla="*/ 2954654 w 3416810"/>
                      <a:gd name="connsiteY314" fmla="*/ 971839 h 3401573"/>
                      <a:gd name="connsiteX315" fmla="*/ 2983996 w 3416810"/>
                      <a:gd name="connsiteY315" fmla="*/ 983854 h 3401573"/>
                      <a:gd name="connsiteX316" fmla="*/ 2996011 w 3416810"/>
                      <a:gd name="connsiteY316" fmla="*/ 1013195 h 3401573"/>
                      <a:gd name="connsiteX317" fmla="*/ 2983996 w 3416810"/>
                      <a:gd name="connsiteY317" fmla="*/ 1042340 h 3401573"/>
                      <a:gd name="connsiteX318" fmla="*/ 2841426 w 3416810"/>
                      <a:gd name="connsiteY318" fmla="*/ 1186874 h 3401573"/>
                      <a:gd name="connsiteX319" fmla="*/ 2806192 w 3416810"/>
                      <a:gd name="connsiteY319" fmla="*/ 1206965 h 3401573"/>
                      <a:gd name="connsiteX320" fmla="*/ 2802045 w 3416810"/>
                      <a:gd name="connsiteY320" fmla="*/ 1207162 h 3401573"/>
                      <a:gd name="connsiteX321" fmla="*/ 2799686 w 3416810"/>
                      <a:gd name="connsiteY321" fmla="*/ 1206965 h 3401573"/>
                      <a:gd name="connsiteX322" fmla="*/ 2772912 w 3416810"/>
                      <a:gd name="connsiteY322" fmla="*/ 1194950 h 3401573"/>
                      <a:gd name="connsiteX323" fmla="*/ 2624230 w 3416810"/>
                      <a:gd name="connsiteY323" fmla="*/ 1046279 h 3401573"/>
                      <a:gd name="connsiteX324" fmla="*/ 2612029 w 3416810"/>
                      <a:gd name="connsiteY324" fmla="*/ 1017134 h 3401573"/>
                      <a:gd name="connsiteX325" fmla="*/ 2624230 w 3416810"/>
                      <a:gd name="connsiteY325" fmla="*/ 987793 h 3401573"/>
                      <a:gd name="connsiteX326" fmla="*/ 2653374 w 3416810"/>
                      <a:gd name="connsiteY326" fmla="*/ 975778 h 3401573"/>
                      <a:gd name="connsiteX327" fmla="*/ 2682726 w 3416810"/>
                      <a:gd name="connsiteY327" fmla="*/ 987793 h 3401573"/>
                      <a:gd name="connsiteX328" fmla="*/ 2750121 w 3416810"/>
                      <a:gd name="connsiteY328" fmla="*/ 1055398 h 3401573"/>
                      <a:gd name="connsiteX329" fmla="*/ 2762663 w 3416810"/>
                      <a:gd name="connsiteY329" fmla="*/ 1050218 h 3401573"/>
                      <a:gd name="connsiteX330" fmla="*/ 2762663 w 3416810"/>
                      <a:gd name="connsiteY330" fmla="*/ 349780 h 3401573"/>
                      <a:gd name="connsiteX331" fmla="*/ 2724467 w 3416810"/>
                      <a:gd name="connsiteY331" fmla="*/ 311583 h 3401573"/>
                      <a:gd name="connsiteX332" fmla="*/ 1697358 w 3416810"/>
                      <a:gd name="connsiteY332" fmla="*/ 311583 h 3401573"/>
                      <a:gd name="connsiteX333" fmla="*/ 1675302 w 3416810"/>
                      <a:gd name="connsiteY333" fmla="*/ 358251 h 3401573"/>
                      <a:gd name="connsiteX334" fmla="*/ 1876950 w 3416810"/>
                      <a:gd name="connsiteY334" fmla="*/ 938558 h 3401573"/>
                      <a:gd name="connsiteX335" fmla="*/ 1854894 w 3416810"/>
                      <a:gd name="connsiteY335" fmla="*/ 1140404 h 3401573"/>
                      <a:gd name="connsiteX336" fmla="*/ 1831062 w 3416810"/>
                      <a:gd name="connsiteY336" fmla="*/ 1165992 h 3401573"/>
                      <a:gd name="connsiteX337" fmla="*/ 1170410 w 3416810"/>
                      <a:gd name="connsiteY337" fmla="*/ 1831767 h 3401573"/>
                      <a:gd name="connsiteX338" fmla="*/ 1147576 w 3416810"/>
                      <a:gd name="connsiteY338" fmla="*/ 1853230 h 3401573"/>
                      <a:gd name="connsiteX339" fmla="*/ 938445 w 3416810"/>
                      <a:gd name="connsiteY339" fmla="*/ 1877052 h 3401573"/>
                      <a:gd name="connsiteX340" fmla="*/ 333526 w 3416810"/>
                      <a:gd name="connsiteY340" fmla="*/ 1655325 h 3401573"/>
                      <a:gd name="connsiteX341" fmla="*/ 279770 w 3416810"/>
                      <a:gd name="connsiteY341" fmla="*/ 1680935 h 3401573"/>
                      <a:gd name="connsiteX342" fmla="*/ 279770 w 3416810"/>
                      <a:gd name="connsiteY342" fmla="*/ 2765135 h 3401573"/>
                      <a:gd name="connsiteX343" fmla="*/ 309111 w 3416810"/>
                      <a:gd name="connsiteY343" fmla="*/ 2794477 h 3401573"/>
                      <a:gd name="connsiteX344" fmla="*/ 1089826 w 3416810"/>
                      <a:gd name="connsiteY344" fmla="*/ 2796210 h 3401573"/>
                      <a:gd name="connsiteX345" fmla="*/ 1095663 w 3416810"/>
                      <a:gd name="connsiteY345" fmla="*/ 2782154 h 3401573"/>
                      <a:gd name="connsiteX346" fmla="*/ 1027852 w 3416810"/>
                      <a:gd name="connsiteY346" fmla="*/ 2714342 h 3401573"/>
                      <a:gd name="connsiteX347" fmla="*/ 1015825 w 3416810"/>
                      <a:gd name="connsiteY347" fmla="*/ 2685198 h 3401573"/>
                      <a:gd name="connsiteX348" fmla="*/ 1027852 w 3416810"/>
                      <a:gd name="connsiteY348" fmla="*/ 2655857 h 3401573"/>
                      <a:gd name="connsiteX349" fmla="*/ 1057182 w 3416810"/>
                      <a:gd name="connsiteY349" fmla="*/ 2643842 h 3401573"/>
                      <a:gd name="connsiteX350" fmla="*/ 1086326 w 3416810"/>
                      <a:gd name="connsiteY350" fmla="*/ 2655857 h 3401573"/>
                      <a:gd name="connsiteX351" fmla="*/ 1235984 w 3416810"/>
                      <a:gd name="connsiteY351" fmla="*/ 2805702 h 3401573"/>
                      <a:gd name="connsiteX352" fmla="*/ 1238935 w 3416810"/>
                      <a:gd name="connsiteY352" fmla="*/ 2808467 h 3401573"/>
                      <a:gd name="connsiteX353" fmla="*/ 1251148 w 3416810"/>
                      <a:gd name="connsiteY353" fmla="*/ 2837808 h 3401573"/>
                      <a:gd name="connsiteX354" fmla="*/ 1238935 w 3416810"/>
                      <a:gd name="connsiteY354" fmla="*/ 2866941 h 3401573"/>
                      <a:gd name="connsiteX355" fmla="*/ 1235984 w 3416810"/>
                      <a:gd name="connsiteY355" fmla="*/ 2869904 h 3401573"/>
                      <a:gd name="connsiteX356" fmla="*/ 1090265 w 3416810"/>
                      <a:gd name="connsiteY356" fmla="*/ 3015612 h 3401573"/>
                      <a:gd name="connsiteX357" fmla="*/ 1061121 w 3416810"/>
                      <a:gd name="connsiteY357" fmla="*/ 3027824 h 3401573"/>
                      <a:gd name="connsiteX358" fmla="*/ 1031780 w 3416810"/>
                      <a:gd name="connsiteY358" fmla="*/ 3015612 h 3401573"/>
                      <a:gd name="connsiteX359" fmla="*/ 1019776 w 3416810"/>
                      <a:gd name="connsiteY359" fmla="*/ 2986468 h 3401573"/>
                      <a:gd name="connsiteX360" fmla="*/ 1031780 w 3416810"/>
                      <a:gd name="connsiteY360" fmla="*/ 2957126 h 3401573"/>
                      <a:gd name="connsiteX361" fmla="*/ 1096091 w 3416810"/>
                      <a:gd name="connsiteY361" fmla="*/ 2892980 h 3401573"/>
                      <a:gd name="connsiteX362" fmla="*/ 1090298 w 3416810"/>
                      <a:gd name="connsiteY362" fmla="*/ 2878912 h 3401573"/>
                      <a:gd name="connsiteX363" fmla="*/ 238424 w 3416810"/>
                      <a:gd name="connsiteY363" fmla="*/ 2877190 h 3401573"/>
                      <a:gd name="connsiteX364" fmla="*/ 197068 w 3416810"/>
                      <a:gd name="connsiteY364" fmla="*/ 2835833 h 3401573"/>
                      <a:gd name="connsiteX365" fmla="*/ 197068 w 3416810"/>
                      <a:gd name="connsiteY365" fmla="*/ 1540922 h 3401573"/>
                      <a:gd name="connsiteX366" fmla="*/ 180521 w 3416810"/>
                      <a:gd name="connsiteY366" fmla="*/ 1491303 h 3401573"/>
                      <a:gd name="connsiteX367" fmla="*/ 739 w 3416810"/>
                      <a:gd name="connsiteY367" fmla="*/ 901338 h 3401573"/>
                      <a:gd name="connsiteX368" fmla="*/ 854953 w 3416810"/>
                      <a:gd name="connsiteY368" fmla="*/ 3609 h 3401573"/>
                      <a:gd name="connsiteX369" fmla="*/ 949633 w 3416810"/>
                      <a:gd name="connsiteY369" fmla="*/ 67 h 340157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  <a:cxn ang="0">
                        <a:pos x="connsiteX84" y="connsiteY84"/>
                      </a:cxn>
                      <a:cxn ang="0">
                        <a:pos x="connsiteX85" y="connsiteY85"/>
                      </a:cxn>
                      <a:cxn ang="0">
                        <a:pos x="connsiteX86" y="connsiteY86"/>
                      </a:cxn>
                      <a:cxn ang="0">
                        <a:pos x="connsiteX87" y="connsiteY87"/>
                      </a:cxn>
                      <a:cxn ang="0">
                        <a:pos x="connsiteX88" y="connsiteY88"/>
                      </a:cxn>
                      <a:cxn ang="0">
                        <a:pos x="connsiteX89" y="connsiteY89"/>
                      </a:cxn>
                      <a:cxn ang="0">
                        <a:pos x="connsiteX90" y="connsiteY90"/>
                      </a:cxn>
                      <a:cxn ang="0">
                        <a:pos x="connsiteX91" y="connsiteY91"/>
                      </a:cxn>
                      <a:cxn ang="0">
                        <a:pos x="connsiteX92" y="connsiteY92"/>
                      </a:cxn>
                      <a:cxn ang="0">
                        <a:pos x="connsiteX93" y="connsiteY93"/>
                      </a:cxn>
                      <a:cxn ang="0">
                        <a:pos x="connsiteX94" y="connsiteY94"/>
                      </a:cxn>
                      <a:cxn ang="0">
                        <a:pos x="connsiteX95" y="connsiteY95"/>
                      </a:cxn>
                      <a:cxn ang="0">
                        <a:pos x="connsiteX96" y="connsiteY96"/>
                      </a:cxn>
                      <a:cxn ang="0">
                        <a:pos x="connsiteX97" y="connsiteY97"/>
                      </a:cxn>
                      <a:cxn ang="0">
                        <a:pos x="connsiteX98" y="connsiteY98"/>
                      </a:cxn>
                      <a:cxn ang="0">
                        <a:pos x="connsiteX99" y="connsiteY99"/>
                      </a:cxn>
                      <a:cxn ang="0">
                        <a:pos x="connsiteX100" y="connsiteY100"/>
                      </a:cxn>
                      <a:cxn ang="0">
                        <a:pos x="connsiteX101" y="connsiteY101"/>
                      </a:cxn>
                      <a:cxn ang="0">
                        <a:pos x="connsiteX102" y="connsiteY102"/>
                      </a:cxn>
                      <a:cxn ang="0">
                        <a:pos x="connsiteX103" y="connsiteY103"/>
                      </a:cxn>
                      <a:cxn ang="0">
                        <a:pos x="connsiteX104" y="connsiteY104"/>
                      </a:cxn>
                      <a:cxn ang="0">
                        <a:pos x="connsiteX105" y="connsiteY105"/>
                      </a:cxn>
                      <a:cxn ang="0">
                        <a:pos x="connsiteX106" y="connsiteY106"/>
                      </a:cxn>
                      <a:cxn ang="0">
                        <a:pos x="connsiteX107" y="connsiteY107"/>
                      </a:cxn>
                      <a:cxn ang="0">
                        <a:pos x="connsiteX108" y="connsiteY108"/>
                      </a:cxn>
                      <a:cxn ang="0">
                        <a:pos x="connsiteX109" y="connsiteY109"/>
                      </a:cxn>
                      <a:cxn ang="0">
                        <a:pos x="connsiteX110" y="connsiteY110"/>
                      </a:cxn>
                      <a:cxn ang="0">
                        <a:pos x="connsiteX111" y="connsiteY111"/>
                      </a:cxn>
                      <a:cxn ang="0">
                        <a:pos x="connsiteX112" y="connsiteY112"/>
                      </a:cxn>
                      <a:cxn ang="0">
                        <a:pos x="connsiteX113" y="connsiteY113"/>
                      </a:cxn>
                      <a:cxn ang="0">
                        <a:pos x="connsiteX114" y="connsiteY114"/>
                      </a:cxn>
                      <a:cxn ang="0">
                        <a:pos x="connsiteX115" y="connsiteY115"/>
                      </a:cxn>
                      <a:cxn ang="0">
                        <a:pos x="connsiteX116" y="connsiteY116"/>
                      </a:cxn>
                      <a:cxn ang="0">
                        <a:pos x="connsiteX117" y="connsiteY117"/>
                      </a:cxn>
                      <a:cxn ang="0">
                        <a:pos x="connsiteX118" y="connsiteY118"/>
                      </a:cxn>
                      <a:cxn ang="0">
                        <a:pos x="connsiteX119" y="connsiteY119"/>
                      </a:cxn>
                      <a:cxn ang="0">
                        <a:pos x="connsiteX120" y="connsiteY120"/>
                      </a:cxn>
                      <a:cxn ang="0">
                        <a:pos x="connsiteX121" y="connsiteY121"/>
                      </a:cxn>
                      <a:cxn ang="0">
                        <a:pos x="connsiteX122" y="connsiteY122"/>
                      </a:cxn>
                      <a:cxn ang="0">
                        <a:pos x="connsiteX123" y="connsiteY123"/>
                      </a:cxn>
                      <a:cxn ang="0">
                        <a:pos x="connsiteX124" y="connsiteY124"/>
                      </a:cxn>
                      <a:cxn ang="0">
                        <a:pos x="connsiteX125" y="connsiteY125"/>
                      </a:cxn>
                      <a:cxn ang="0">
                        <a:pos x="connsiteX126" y="connsiteY126"/>
                      </a:cxn>
                      <a:cxn ang="0">
                        <a:pos x="connsiteX127" y="connsiteY127"/>
                      </a:cxn>
                      <a:cxn ang="0">
                        <a:pos x="connsiteX128" y="connsiteY128"/>
                      </a:cxn>
                      <a:cxn ang="0">
                        <a:pos x="connsiteX129" y="connsiteY129"/>
                      </a:cxn>
                      <a:cxn ang="0">
                        <a:pos x="connsiteX130" y="connsiteY130"/>
                      </a:cxn>
                      <a:cxn ang="0">
                        <a:pos x="connsiteX131" y="connsiteY131"/>
                      </a:cxn>
                      <a:cxn ang="0">
                        <a:pos x="connsiteX132" y="connsiteY132"/>
                      </a:cxn>
                      <a:cxn ang="0">
                        <a:pos x="connsiteX133" y="connsiteY133"/>
                      </a:cxn>
                      <a:cxn ang="0">
                        <a:pos x="connsiteX134" y="connsiteY134"/>
                      </a:cxn>
                      <a:cxn ang="0">
                        <a:pos x="connsiteX135" y="connsiteY135"/>
                      </a:cxn>
                      <a:cxn ang="0">
                        <a:pos x="connsiteX136" y="connsiteY136"/>
                      </a:cxn>
                      <a:cxn ang="0">
                        <a:pos x="connsiteX137" y="connsiteY137"/>
                      </a:cxn>
                      <a:cxn ang="0">
                        <a:pos x="connsiteX138" y="connsiteY138"/>
                      </a:cxn>
                      <a:cxn ang="0">
                        <a:pos x="connsiteX139" y="connsiteY139"/>
                      </a:cxn>
                      <a:cxn ang="0">
                        <a:pos x="connsiteX140" y="connsiteY140"/>
                      </a:cxn>
                      <a:cxn ang="0">
                        <a:pos x="connsiteX141" y="connsiteY141"/>
                      </a:cxn>
                      <a:cxn ang="0">
                        <a:pos x="connsiteX142" y="connsiteY142"/>
                      </a:cxn>
                      <a:cxn ang="0">
                        <a:pos x="connsiteX143" y="connsiteY143"/>
                      </a:cxn>
                      <a:cxn ang="0">
                        <a:pos x="connsiteX144" y="connsiteY144"/>
                      </a:cxn>
                      <a:cxn ang="0">
                        <a:pos x="connsiteX145" y="connsiteY145"/>
                      </a:cxn>
                      <a:cxn ang="0">
                        <a:pos x="connsiteX146" y="connsiteY146"/>
                      </a:cxn>
                      <a:cxn ang="0">
                        <a:pos x="connsiteX147" y="connsiteY147"/>
                      </a:cxn>
                      <a:cxn ang="0">
                        <a:pos x="connsiteX148" y="connsiteY148"/>
                      </a:cxn>
                      <a:cxn ang="0">
                        <a:pos x="connsiteX149" y="connsiteY149"/>
                      </a:cxn>
                      <a:cxn ang="0">
                        <a:pos x="connsiteX150" y="connsiteY150"/>
                      </a:cxn>
                      <a:cxn ang="0">
                        <a:pos x="connsiteX151" y="connsiteY151"/>
                      </a:cxn>
                      <a:cxn ang="0">
                        <a:pos x="connsiteX152" y="connsiteY152"/>
                      </a:cxn>
                      <a:cxn ang="0">
                        <a:pos x="connsiteX153" y="connsiteY153"/>
                      </a:cxn>
                      <a:cxn ang="0">
                        <a:pos x="connsiteX154" y="connsiteY154"/>
                      </a:cxn>
                      <a:cxn ang="0">
                        <a:pos x="connsiteX155" y="connsiteY155"/>
                      </a:cxn>
                      <a:cxn ang="0">
                        <a:pos x="connsiteX156" y="connsiteY156"/>
                      </a:cxn>
                      <a:cxn ang="0">
                        <a:pos x="connsiteX157" y="connsiteY157"/>
                      </a:cxn>
                      <a:cxn ang="0">
                        <a:pos x="connsiteX158" y="connsiteY158"/>
                      </a:cxn>
                      <a:cxn ang="0">
                        <a:pos x="connsiteX159" y="connsiteY159"/>
                      </a:cxn>
                      <a:cxn ang="0">
                        <a:pos x="connsiteX160" y="connsiteY160"/>
                      </a:cxn>
                      <a:cxn ang="0">
                        <a:pos x="connsiteX161" y="connsiteY161"/>
                      </a:cxn>
                      <a:cxn ang="0">
                        <a:pos x="connsiteX162" y="connsiteY162"/>
                      </a:cxn>
                      <a:cxn ang="0">
                        <a:pos x="connsiteX163" y="connsiteY163"/>
                      </a:cxn>
                      <a:cxn ang="0">
                        <a:pos x="connsiteX164" y="connsiteY164"/>
                      </a:cxn>
                      <a:cxn ang="0">
                        <a:pos x="connsiteX165" y="connsiteY165"/>
                      </a:cxn>
                      <a:cxn ang="0">
                        <a:pos x="connsiteX166" y="connsiteY166"/>
                      </a:cxn>
                      <a:cxn ang="0">
                        <a:pos x="connsiteX167" y="connsiteY167"/>
                      </a:cxn>
                      <a:cxn ang="0">
                        <a:pos x="connsiteX168" y="connsiteY168"/>
                      </a:cxn>
                      <a:cxn ang="0">
                        <a:pos x="connsiteX169" y="connsiteY169"/>
                      </a:cxn>
                      <a:cxn ang="0">
                        <a:pos x="connsiteX170" y="connsiteY170"/>
                      </a:cxn>
                      <a:cxn ang="0">
                        <a:pos x="connsiteX171" y="connsiteY171"/>
                      </a:cxn>
                      <a:cxn ang="0">
                        <a:pos x="connsiteX172" y="connsiteY172"/>
                      </a:cxn>
                      <a:cxn ang="0">
                        <a:pos x="connsiteX173" y="connsiteY173"/>
                      </a:cxn>
                      <a:cxn ang="0">
                        <a:pos x="connsiteX174" y="connsiteY174"/>
                      </a:cxn>
                      <a:cxn ang="0">
                        <a:pos x="connsiteX175" y="connsiteY175"/>
                      </a:cxn>
                      <a:cxn ang="0">
                        <a:pos x="connsiteX176" y="connsiteY176"/>
                      </a:cxn>
                      <a:cxn ang="0">
                        <a:pos x="connsiteX177" y="connsiteY177"/>
                      </a:cxn>
                      <a:cxn ang="0">
                        <a:pos x="connsiteX178" y="connsiteY178"/>
                      </a:cxn>
                      <a:cxn ang="0">
                        <a:pos x="connsiteX179" y="connsiteY179"/>
                      </a:cxn>
                      <a:cxn ang="0">
                        <a:pos x="connsiteX180" y="connsiteY180"/>
                      </a:cxn>
                      <a:cxn ang="0">
                        <a:pos x="connsiteX181" y="connsiteY181"/>
                      </a:cxn>
                      <a:cxn ang="0">
                        <a:pos x="connsiteX182" y="connsiteY182"/>
                      </a:cxn>
                      <a:cxn ang="0">
                        <a:pos x="connsiteX183" y="connsiteY183"/>
                      </a:cxn>
                      <a:cxn ang="0">
                        <a:pos x="connsiteX184" y="connsiteY184"/>
                      </a:cxn>
                      <a:cxn ang="0">
                        <a:pos x="connsiteX185" y="connsiteY185"/>
                      </a:cxn>
                      <a:cxn ang="0">
                        <a:pos x="connsiteX186" y="connsiteY186"/>
                      </a:cxn>
                      <a:cxn ang="0">
                        <a:pos x="connsiteX187" y="connsiteY187"/>
                      </a:cxn>
                      <a:cxn ang="0">
                        <a:pos x="connsiteX188" y="connsiteY188"/>
                      </a:cxn>
                      <a:cxn ang="0">
                        <a:pos x="connsiteX189" y="connsiteY189"/>
                      </a:cxn>
                      <a:cxn ang="0">
                        <a:pos x="connsiteX190" y="connsiteY190"/>
                      </a:cxn>
                      <a:cxn ang="0">
                        <a:pos x="connsiteX191" y="connsiteY191"/>
                      </a:cxn>
                      <a:cxn ang="0">
                        <a:pos x="connsiteX192" y="connsiteY192"/>
                      </a:cxn>
                      <a:cxn ang="0">
                        <a:pos x="connsiteX193" y="connsiteY193"/>
                      </a:cxn>
                      <a:cxn ang="0">
                        <a:pos x="connsiteX194" y="connsiteY194"/>
                      </a:cxn>
                      <a:cxn ang="0">
                        <a:pos x="connsiteX195" y="connsiteY195"/>
                      </a:cxn>
                      <a:cxn ang="0">
                        <a:pos x="connsiteX196" y="connsiteY196"/>
                      </a:cxn>
                      <a:cxn ang="0">
                        <a:pos x="connsiteX197" y="connsiteY197"/>
                      </a:cxn>
                      <a:cxn ang="0">
                        <a:pos x="connsiteX198" y="connsiteY198"/>
                      </a:cxn>
                      <a:cxn ang="0">
                        <a:pos x="connsiteX199" y="connsiteY199"/>
                      </a:cxn>
                      <a:cxn ang="0">
                        <a:pos x="connsiteX200" y="connsiteY200"/>
                      </a:cxn>
                      <a:cxn ang="0">
                        <a:pos x="connsiteX201" y="connsiteY201"/>
                      </a:cxn>
                      <a:cxn ang="0">
                        <a:pos x="connsiteX202" y="connsiteY202"/>
                      </a:cxn>
                      <a:cxn ang="0">
                        <a:pos x="connsiteX203" y="connsiteY203"/>
                      </a:cxn>
                      <a:cxn ang="0">
                        <a:pos x="connsiteX204" y="connsiteY204"/>
                      </a:cxn>
                      <a:cxn ang="0">
                        <a:pos x="connsiteX205" y="connsiteY205"/>
                      </a:cxn>
                      <a:cxn ang="0">
                        <a:pos x="connsiteX206" y="connsiteY206"/>
                      </a:cxn>
                      <a:cxn ang="0">
                        <a:pos x="connsiteX207" y="connsiteY207"/>
                      </a:cxn>
                      <a:cxn ang="0">
                        <a:pos x="connsiteX208" y="connsiteY208"/>
                      </a:cxn>
                      <a:cxn ang="0">
                        <a:pos x="connsiteX209" y="connsiteY209"/>
                      </a:cxn>
                      <a:cxn ang="0">
                        <a:pos x="connsiteX210" y="connsiteY210"/>
                      </a:cxn>
                      <a:cxn ang="0">
                        <a:pos x="connsiteX211" y="connsiteY211"/>
                      </a:cxn>
                      <a:cxn ang="0">
                        <a:pos x="connsiteX212" y="connsiteY212"/>
                      </a:cxn>
                      <a:cxn ang="0">
                        <a:pos x="connsiteX213" y="connsiteY213"/>
                      </a:cxn>
                      <a:cxn ang="0">
                        <a:pos x="connsiteX214" y="connsiteY214"/>
                      </a:cxn>
                      <a:cxn ang="0">
                        <a:pos x="connsiteX215" y="connsiteY215"/>
                      </a:cxn>
                      <a:cxn ang="0">
                        <a:pos x="connsiteX216" y="connsiteY216"/>
                      </a:cxn>
                      <a:cxn ang="0">
                        <a:pos x="connsiteX217" y="connsiteY217"/>
                      </a:cxn>
                      <a:cxn ang="0">
                        <a:pos x="connsiteX218" y="connsiteY218"/>
                      </a:cxn>
                      <a:cxn ang="0">
                        <a:pos x="connsiteX219" y="connsiteY219"/>
                      </a:cxn>
                      <a:cxn ang="0">
                        <a:pos x="connsiteX220" y="connsiteY220"/>
                      </a:cxn>
                      <a:cxn ang="0">
                        <a:pos x="connsiteX221" y="connsiteY221"/>
                      </a:cxn>
                      <a:cxn ang="0">
                        <a:pos x="connsiteX222" y="connsiteY222"/>
                      </a:cxn>
                      <a:cxn ang="0">
                        <a:pos x="connsiteX223" y="connsiteY223"/>
                      </a:cxn>
                      <a:cxn ang="0">
                        <a:pos x="connsiteX224" y="connsiteY224"/>
                      </a:cxn>
                      <a:cxn ang="0">
                        <a:pos x="connsiteX225" y="connsiteY225"/>
                      </a:cxn>
                      <a:cxn ang="0">
                        <a:pos x="connsiteX226" y="connsiteY226"/>
                      </a:cxn>
                      <a:cxn ang="0">
                        <a:pos x="connsiteX227" y="connsiteY227"/>
                      </a:cxn>
                      <a:cxn ang="0">
                        <a:pos x="connsiteX228" y="connsiteY228"/>
                      </a:cxn>
                      <a:cxn ang="0">
                        <a:pos x="connsiteX229" y="connsiteY229"/>
                      </a:cxn>
                      <a:cxn ang="0">
                        <a:pos x="connsiteX230" y="connsiteY230"/>
                      </a:cxn>
                      <a:cxn ang="0">
                        <a:pos x="connsiteX231" y="connsiteY231"/>
                      </a:cxn>
                      <a:cxn ang="0">
                        <a:pos x="connsiteX232" y="connsiteY232"/>
                      </a:cxn>
                      <a:cxn ang="0">
                        <a:pos x="connsiteX233" y="connsiteY233"/>
                      </a:cxn>
                      <a:cxn ang="0">
                        <a:pos x="connsiteX234" y="connsiteY234"/>
                      </a:cxn>
                      <a:cxn ang="0">
                        <a:pos x="connsiteX235" y="connsiteY235"/>
                      </a:cxn>
                      <a:cxn ang="0">
                        <a:pos x="connsiteX236" y="connsiteY236"/>
                      </a:cxn>
                      <a:cxn ang="0">
                        <a:pos x="connsiteX237" y="connsiteY237"/>
                      </a:cxn>
                      <a:cxn ang="0">
                        <a:pos x="connsiteX238" y="connsiteY238"/>
                      </a:cxn>
                      <a:cxn ang="0">
                        <a:pos x="connsiteX239" y="connsiteY239"/>
                      </a:cxn>
                      <a:cxn ang="0">
                        <a:pos x="connsiteX240" y="connsiteY240"/>
                      </a:cxn>
                      <a:cxn ang="0">
                        <a:pos x="connsiteX241" y="connsiteY241"/>
                      </a:cxn>
                      <a:cxn ang="0">
                        <a:pos x="connsiteX242" y="connsiteY242"/>
                      </a:cxn>
                      <a:cxn ang="0">
                        <a:pos x="connsiteX243" y="connsiteY243"/>
                      </a:cxn>
                      <a:cxn ang="0">
                        <a:pos x="connsiteX244" y="connsiteY244"/>
                      </a:cxn>
                      <a:cxn ang="0">
                        <a:pos x="connsiteX245" y="connsiteY245"/>
                      </a:cxn>
                      <a:cxn ang="0">
                        <a:pos x="connsiteX246" y="connsiteY246"/>
                      </a:cxn>
                      <a:cxn ang="0">
                        <a:pos x="connsiteX247" y="connsiteY247"/>
                      </a:cxn>
                      <a:cxn ang="0">
                        <a:pos x="connsiteX248" y="connsiteY248"/>
                      </a:cxn>
                      <a:cxn ang="0">
                        <a:pos x="connsiteX249" y="connsiteY249"/>
                      </a:cxn>
                      <a:cxn ang="0">
                        <a:pos x="connsiteX250" y="connsiteY250"/>
                      </a:cxn>
                      <a:cxn ang="0">
                        <a:pos x="connsiteX251" y="connsiteY251"/>
                      </a:cxn>
                      <a:cxn ang="0">
                        <a:pos x="connsiteX252" y="connsiteY252"/>
                      </a:cxn>
                      <a:cxn ang="0">
                        <a:pos x="connsiteX253" y="connsiteY253"/>
                      </a:cxn>
                      <a:cxn ang="0">
                        <a:pos x="connsiteX254" y="connsiteY254"/>
                      </a:cxn>
                      <a:cxn ang="0">
                        <a:pos x="connsiteX255" y="connsiteY255"/>
                      </a:cxn>
                      <a:cxn ang="0">
                        <a:pos x="connsiteX256" y="connsiteY256"/>
                      </a:cxn>
                      <a:cxn ang="0">
                        <a:pos x="connsiteX257" y="connsiteY257"/>
                      </a:cxn>
                      <a:cxn ang="0">
                        <a:pos x="connsiteX258" y="connsiteY258"/>
                      </a:cxn>
                      <a:cxn ang="0">
                        <a:pos x="connsiteX259" y="connsiteY259"/>
                      </a:cxn>
                      <a:cxn ang="0">
                        <a:pos x="connsiteX260" y="connsiteY260"/>
                      </a:cxn>
                      <a:cxn ang="0">
                        <a:pos x="connsiteX261" y="connsiteY261"/>
                      </a:cxn>
                      <a:cxn ang="0">
                        <a:pos x="connsiteX262" y="connsiteY262"/>
                      </a:cxn>
                      <a:cxn ang="0">
                        <a:pos x="connsiteX263" y="connsiteY263"/>
                      </a:cxn>
                      <a:cxn ang="0">
                        <a:pos x="connsiteX264" y="connsiteY264"/>
                      </a:cxn>
                      <a:cxn ang="0">
                        <a:pos x="connsiteX265" y="connsiteY265"/>
                      </a:cxn>
                      <a:cxn ang="0">
                        <a:pos x="connsiteX266" y="connsiteY266"/>
                      </a:cxn>
                      <a:cxn ang="0">
                        <a:pos x="connsiteX267" y="connsiteY267"/>
                      </a:cxn>
                      <a:cxn ang="0">
                        <a:pos x="connsiteX268" y="connsiteY268"/>
                      </a:cxn>
                      <a:cxn ang="0">
                        <a:pos x="connsiteX269" y="connsiteY269"/>
                      </a:cxn>
                      <a:cxn ang="0">
                        <a:pos x="connsiteX270" y="connsiteY270"/>
                      </a:cxn>
                      <a:cxn ang="0">
                        <a:pos x="connsiteX271" y="connsiteY271"/>
                      </a:cxn>
                      <a:cxn ang="0">
                        <a:pos x="connsiteX272" y="connsiteY272"/>
                      </a:cxn>
                      <a:cxn ang="0">
                        <a:pos x="connsiteX273" y="connsiteY273"/>
                      </a:cxn>
                      <a:cxn ang="0">
                        <a:pos x="connsiteX274" y="connsiteY274"/>
                      </a:cxn>
                      <a:cxn ang="0">
                        <a:pos x="connsiteX275" y="connsiteY275"/>
                      </a:cxn>
                      <a:cxn ang="0">
                        <a:pos x="connsiteX276" y="connsiteY276"/>
                      </a:cxn>
                      <a:cxn ang="0">
                        <a:pos x="connsiteX277" y="connsiteY277"/>
                      </a:cxn>
                      <a:cxn ang="0">
                        <a:pos x="connsiteX278" y="connsiteY278"/>
                      </a:cxn>
                      <a:cxn ang="0">
                        <a:pos x="connsiteX279" y="connsiteY279"/>
                      </a:cxn>
                      <a:cxn ang="0">
                        <a:pos x="connsiteX280" y="connsiteY280"/>
                      </a:cxn>
                      <a:cxn ang="0">
                        <a:pos x="connsiteX281" y="connsiteY281"/>
                      </a:cxn>
                      <a:cxn ang="0">
                        <a:pos x="connsiteX282" y="connsiteY282"/>
                      </a:cxn>
                      <a:cxn ang="0">
                        <a:pos x="connsiteX283" y="connsiteY283"/>
                      </a:cxn>
                      <a:cxn ang="0">
                        <a:pos x="connsiteX284" y="connsiteY284"/>
                      </a:cxn>
                      <a:cxn ang="0">
                        <a:pos x="connsiteX285" y="connsiteY285"/>
                      </a:cxn>
                      <a:cxn ang="0">
                        <a:pos x="connsiteX286" y="connsiteY286"/>
                      </a:cxn>
                      <a:cxn ang="0">
                        <a:pos x="connsiteX287" y="connsiteY287"/>
                      </a:cxn>
                      <a:cxn ang="0">
                        <a:pos x="connsiteX288" y="connsiteY288"/>
                      </a:cxn>
                      <a:cxn ang="0">
                        <a:pos x="connsiteX289" y="connsiteY289"/>
                      </a:cxn>
                      <a:cxn ang="0">
                        <a:pos x="connsiteX290" y="connsiteY290"/>
                      </a:cxn>
                      <a:cxn ang="0">
                        <a:pos x="connsiteX291" y="connsiteY291"/>
                      </a:cxn>
                      <a:cxn ang="0">
                        <a:pos x="connsiteX292" y="connsiteY292"/>
                      </a:cxn>
                      <a:cxn ang="0">
                        <a:pos x="connsiteX293" y="connsiteY293"/>
                      </a:cxn>
                      <a:cxn ang="0">
                        <a:pos x="connsiteX294" y="connsiteY294"/>
                      </a:cxn>
                      <a:cxn ang="0">
                        <a:pos x="connsiteX295" y="connsiteY295"/>
                      </a:cxn>
                      <a:cxn ang="0">
                        <a:pos x="connsiteX296" y="connsiteY296"/>
                      </a:cxn>
                      <a:cxn ang="0">
                        <a:pos x="connsiteX297" y="connsiteY297"/>
                      </a:cxn>
                      <a:cxn ang="0">
                        <a:pos x="connsiteX298" y="connsiteY298"/>
                      </a:cxn>
                      <a:cxn ang="0">
                        <a:pos x="connsiteX299" y="connsiteY299"/>
                      </a:cxn>
                      <a:cxn ang="0">
                        <a:pos x="connsiteX300" y="connsiteY300"/>
                      </a:cxn>
                      <a:cxn ang="0">
                        <a:pos x="connsiteX301" y="connsiteY301"/>
                      </a:cxn>
                      <a:cxn ang="0">
                        <a:pos x="connsiteX302" y="connsiteY302"/>
                      </a:cxn>
                      <a:cxn ang="0">
                        <a:pos x="connsiteX303" y="connsiteY303"/>
                      </a:cxn>
                      <a:cxn ang="0">
                        <a:pos x="connsiteX304" y="connsiteY304"/>
                      </a:cxn>
                      <a:cxn ang="0">
                        <a:pos x="connsiteX305" y="connsiteY305"/>
                      </a:cxn>
                      <a:cxn ang="0">
                        <a:pos x="connsiteX306" y="connsiteY306"/>
                      </a:cxn>
                      <a:cxn ang="0">
                        <a:pos x="connsiteX307" y="connsiteY307"/>
                      </a:cxn>
                      <a:cxn ang="0">
                        <a:pos x="connsiteX308" y="connsiteY308"/>
                      </a:cxn>
                      <a:cxn ang="0">
                        <a:pos x="connsiteX309" y="connsiteY309"/>
                      </a:cxn>
                      <a:cxn ang="0">
                        <a:pos x="connsiteX310" y="connsiteY310"/>
                      </a:cxn>
                      <a:cxn ang="0">
                        <a:pos x="connsiteX311" y="connsiteY311"/>
                      </a:cxn>
                      <a:cxn ang="0">
                        <a:pos x="connsiteX312" y="connsiteY312"/>
                      </a:cxn>
                      <a:cxn ang="0">
                        <a:pos x="connsiteX313" y="connsiteY313"/>
                      </a:cxn>
                      <a:cxn ang="0">
                        <a:pos x="connsiteX314" y="connsiteY314"/>
                      </a:cxn>
                      <a:cxn ang="0">
                        <a:pos x="connsiteX315" y="connsiteY315"/>
                      </a:cxn>
                      <a:cxn ang="0">
                        <a:pos x="connsiteX316" y="connsiteY316"/>
                      </a:cxn>
                      <a:cxn ang="0">
                        <a:pos x="connsiteX317" y="connsiteY317"/>
                      </a:cxn>
                      <a:cxn ang="0">
                        <a:pos x="connsiteX318" y="connsiteY318"/>
                      </a:cxn>
                      <a:cxn ang="0">
                        <a:pos x="connsiteX319" y="connsiteY319"/>
                      </a:cxn>
                      <a:cxn ang="0">
                        <a:pos x="connsiteX320" y="connsiteY320"/>
                      </a:cxn>
                      <a:cxn ang="0">
                        <a:pos x="connsiteX321" y="connsiteY321"/>
                      </a:cxn>
                      <a:cxn ang="0">
                        <a:pos x="connsiteX322" y="connsiteY322"/>
                      </a:cxn>
                      <a:cxn ang="0">
                        <a:pos x="connsiteX323" y="connsiteY323"/>
                      </a:cxn>
                      <a:cxn ang="0">
                        <a:pos x="connsiteX324" y="connsiteY324"/>
                      </a:cxn>
                      <a:cxn ang="0">
                        <a:pos x="connsiteX325" y="connsiteY325"/>
                      </a:cxn>
                      <a:cxn ang="0">
                        <a:pos x="connsiteX326" y="connsiteY326"/>
                      </a:cxn>
                      <a:cxn ang="0">
                        <a:pos x="connsiteX327" y="connsiteY327"/>
                      </a:cxn>
                      <a:cxn ang="0">
                        <a:pos x="connsiteX328" y="connsiteY328"/>
                      </a:cxn>
                      <a:cxn ang="0">
                        <a:pos x="connsiteX329" y="connsiteY329"/>
                      </a:cxn>
                      <a:cxn ang="0">
                        <a:pos x="connsiteX330" y="connsiteY330"/>
                      </a:cxn>
                      <a:cxn ang="0">
                        <a:pos x="connsiteX331" y="connsiteY331"/>
                      </a:cxn>
                      <a:cxn ang="0">
                        <a:pos x="connsiteX332" y="connsiteY332"/>
                      </a:cxn>
                      <a:cxn ang="0">
                        <a:pos x="connsiteX333" y="connsiteY333"/>
                      </a:cxn>
                      <a:cxn ang="0">
                        <a:pos x="connsiteX334" y="connsiteY334"/>
                      </a:cxn>
                      <a:cxn ang="0">
                        <a:pos x="connsiteX335" y="connsiteY335"/>
                      </a:cxn>
                      <a:cxn ang="0">
                        <a:pos x="connsiteX336" y="connsiteY336"/>
                      </a:cxn>
                      <a:cxn ang="0">
                        <a:pos x="connsiteX337" y="connsiteY337"/>
                      </a:cxn>
                      <a:cxn ang="0">
                        <a:pos x="connsiteX338" y="connsiteY338"/>
                      </a:cxn>
                      <a:cxn ang="0">
                        <a:pos x="connsiteX339" y="connsiteY339"/>
                      </a:cxn>
                      <a:cxn ang="0">
                        <a:pos x="connsiteX340" y="connsiteY340"/>
                      </a:cxn>
                      <a:cxn ang="0">
                        <a:pos x="connsiteX341" y="connsiteY341"/>
                      </a:cxn>
                      <a:cxn ang="0">
                        <a:pos x="connsiteX342" y="connsiteY342"/>
                      </a:cxn>
                      <a:cxn ang="0">
                        <a:pos x="connsiteX343" y="connsiteY343"/>
                      </a:cxn>
                      <a:cxn ang="0">
                        <a:pos x="connsiteX344" y="connsiteY344"/>
                      </a:cxn>
                      <a:cxn ang="0">
                        <a:pos x="connsiteX345" y="connsiteY345"/>
                      </a:cxn>
                      <a:cxn ang="0">
                        <a:pos x="connsiteX346" y="connsiteY346"/>
                      </a:cxn>
                      <a:cxn ang="0">
                        <a:pos x="connsiteX347" y="connsiteY347"/>
                      </a:cxn>
                      <a:cxn ang="0">
                        <a:pos x="connsiteX348" y="connsiteY348"/>
                      </a:cxn>
                      <a:cxn ang="0">
                        <a:pos x="connsiteX349" y="connsiteY349"/>
                      </a:cxn>
                      <a:cxn ang="0">
                        <a:pos x="connsiteX350" y="connsiteY350"/>
                      </a:cxn>
                      <a:cxn ang="0">
                        <a:pos x="connsiteX351" y="connsiteY351"/>
                      </a:cxn>
                      <a:cxn ang="0">
                        <a:pos x="connsiteX352" y="connsiteY352"/>
                      </a:cxn>
                      <a:cxn ang="0">
                        <a:pos x="connsiteX353" y="connsiteY353"/>
                      </a:cxn>
                      <a:cxn ang="0">
                        <a:pos x="connsiteX354" y="connsiteY354"/>
                      </a:cxn>
                      <a:cxn ang="0">
                        <a:pos x="connsiteX355" y="connsiteY355"/>
                      </a:cxn>
                      <a:cxn ang="0">
                        <a:pos x="connsiteX356" y="connsiteY356"/>
                      </a:cxn>
                      <a:cxn ang="0">
                        <a:pos x="connsiteX357" y="connsiteY357"/>
                      </a:cxn>
                      <a:cxn ang="0">
                        <a:pos x="connsiteX358" y="connsiteY358"/>
                      </a:cxn>
                      <a:cxn ang="0">
                        <a:pos x="connsiteX359" y="connsiteY359"/>
                      </a:cxn>
                      <a:cxn ang="0">
                        <a:pos x="connsiteX360" y="connsiteY360"/>
                      </a:cxn>
                      <a:cxn ang="0">
                        <a:pos x="connsiteX361" y="connsiteY361"/>
                      </a:cxn>
                      <a:cxn ang="0">
                        <a:pos x="connsiteX362" y="connsiteY362"/>
                      </a:cxn>
                      <a:cxn ang="0">
                        <a:pos x="connsiteX363" y="connsiteY363"/>
                      </a:cxn>
                      <a:cxn ang="0">
                        <a:pos x="connsiteX364" y="connsiteY364"/>
                      </a:cxn>
                      <a:cxn ang="0">
                        <a:pos x="connsiteX365" y="connsiteY365"/>
                      </a:cxn>
                      <a:cxn ang="0">
                        <a:pos x="connsiteX366" y="connsiteY366"/>
                      </a:cxn>
                      <a:cxn ang="0">
                        <a:pos x="connsiteX367" y="connsiteY367"/>
                      </a:cxn>
                      <a:cxn ang="0">
                        <a:pos x="connsiteX368" y="connsiteY368"/>
                      </a:cxn>
                      <a:cxn ang="0">
                        <a:pos x="connsiteX369" y="connsiteY369"/>
                      </a:cxn>
                    </a:cxnLst>
                    <a:rect l="l" t="t" r="r" b="b"/>
                    <a:pathLst>
                      <a:path w="3416810" h="3401573">
                        <a:moveTo>
                          <a:pt x="2127468" y="3147690"/>
                        </a:moveTo>
                        <a:cubicBezTo>
                          <a:pt x="2137124" y="3147701"/>
                          <a:pt x="2148031" y="3147701"/>
                          <a:pt x="2157687" y="3147690"/>
                        </a:cubicBezTo>
                        <a:cubicBezTo>
                          <a:pt x="2172193" y="3147668"/>
                          <a:pt x="2183934" y="3159420"/>
                          <a:pt x="2183934" y="3173937"/>
                        </a:cubicBezTo>
                        <a:lnTo>
                          <a:pt x="2183934" y="3358632"/>
                        </a:lnTo>
                        <a:cubicBezTo>
                          <a:pt x="2183934" y="3377407"/>
                          <a:pt x="2172138" y="3395007"/>
                          <a:pt x="2154033" y="3400000"/>
                        </a:cubicBezTo>
                        <a:cubicBezTo>
                          <a:pt x="2126612" y="3407560"/>
                          <a:pt x="2101221" y="3386832"/>
                          <a:pt x="2101221" y="3360212"/>
                        </a:cubicBezTo>
                        <a:lnTo>
                          <a:pt x="2101221" y="3173937"/>
                        </a:lnTo>
                        <a:cubicBezTo>
                          <a:pt x="2101221" y="3159420"/>
                          <a:pt x="2112962" y="3147668"/>
                          <a:pt x="2127468" y="3147690"/>
                        </a:cubicBezTo>
                        <a:close/>
                        <a:moveTo>
                          <a:pt x="3181142" y="2094642"/>
                        </a:moveTo>
                        <a:lnTo>
                          <a:pt x="3375459" y="2094642"/>
                        </a:lnTo>
                        <a:cubicBezTo>
                          <a:pt x="3401816" y="2094642"/>
                          <a:pt x="3422818" y="2119967"/>
                          <a:pt x="3415247" y="2147355"/>
                        </a:cubicBezTo>
                        <a:cubicBezTo>
                          <a:pt x="3410221" y="2165548"/>
                          <a:pt x="3392478" y="2177344"/>
                          <a:pt x="3373616" y="2177344"/>
                        </a:cubicBezTo>
                        <a:lnTo>
                          <a:pt x="3181142" y="2177344"/>
                        </a:lnTo>
                        <a:cubicBezTo>
                          <a:pt x="3166351" y="2177344"/>
                          <a:pt x="3154687" y="2165142"/>
                          <a:pt x="3154906" y="2150351"/>
                        </a:cubicBezTo>
                        <a:cubicBezTo>
                          <a:pt x="3155049" y="2140772"/>
                          <a:pt x="3155049" y="2131203"/>
                          <a:pt x="3154906" y="2121646"/>
                        </a:cubicBezTo>
                        <a:cubicBezTo>
                          <a:pt x="3154687" y="2106855"/>
                          <a:pt x="3166351" y="2094642"/>
                          <a:pt x="3181142" y="2094642"/>
                        </a:cubicBezTo>
                        <a:close/>
                        <a:moveTo>
                          <a:pt x="913438" y="2094642"/>
                        </a:moveTo>
                        <a:lnTo>
                          <a:pt x="1104014" y="2094642"/>
                        </a:lnTo>
                        <a:cubicBezTo>
                          <a:pt x="1118805" y="2094642"/>
                          <a:pt x="1130469" y="2106855"/>
                          <a:pt x="1130250" y="2121646"/>
                        </a:cubicBezTo>
                        <a:cubicBezTo>
                          <a:pt x="1130107" y="2131203"/>
                          <a:pt x="1130107" y="2140772"/>
                          <a:pt x="1130250" y="2150351"/>
                        </a:cubicBezTo>
                        <a:cubicBezTo>
                          <a:pt x="1130469" y="2165142"/>
                          <a:pt x="1118805" y="2177344"/>
                          <a:pt x="1104014" y="2177344"/>
                        </a:cubicBezTo>
                        <a:lnTo>
                          <a:pt x="915007" y="2177344"/>
                        </a:lnTo>
                        <a:cubicBezTo>
                          <a:pt x="896233" y="2177344"/>
                          <a:pt x="878643" y="2165548"/>
                          <a:pt x="873662" y="2147443"/>
                        </a:cubicBezTo>
                        <a:cubicBezTo>
                          <a:pt x="866101" y="2120022"/>
                          <a:pt x="886829" y="2094642"/>
                          <a:pt x="913438" y="2094642"/>
                        </a:cubicBezTo>
                        <a:close/>
                        <a:moveTo>
                          <a:pt x="2152334" y="1545640"/>
                        </a:moveTo>
                        <a:cubicBezTo>
                          <a:pt x="2229549" y="1545640"/>
                          <a:pt x="2294892" y="1600570"/>
                          <a:pt x="2309310" y="1675283"/>
                        </a:cubicBezTo>
                        <a:cubicBezTo>
                          <a:pt x="2288473" y="1692961"/>
                          <a:pt x="2271421" y="1715016"/>
                          <a:pt x="2259648" y="1740034"/>
                        </a:cubicBezTo>
                        <a:cubicBezTo>
                          <a:pt x="2223876" y="1816076"/>
                          <a:pt x="2228562" y="1897483"/>
                          <a:pt x="2272508" y="1963407"/>
                        </a:cubicBezTo>
                        <a:cubicBezTo>
                          <a:pt x="2281549" y="1976971"/>
                          <a:pt x="2299874" y="1980658"/>
                          <a:pt x="2313469" y="1971593"/>
                        </a:cubicBezTo>
                        <a:cubicBezTo>
                          <a:pt x="2327042" y="1962551"/>
                          <a:pt x="2330707" y="1944205"/>
                          <a:pt x="2321666" y="1930642"/>
                        </a:cubicBezTo>
                        <a:cubicBezTo>
                          <a:pt x="2289472" y="1882351"/>
                          <a:pt x="2286355" y="1822045"/>
                          <a:pt x="2313107" y="1765195"/>
                        </a:cubicBezTo>
                        <a:cubicBezTo>
                          <a:pt x="2326252" y="1737247"/>
                          <a:pt x="2348856" y="1714610"/>
                          <a:pt x="2376760" y="1701465"/>
                        </a:cubicBezTo>
                        <a:cubicBezTo>
                          <a:pt x="2432250" y="1675305"/>
                          <a:pt x="2491514" y="1677665"/>
                          <a:pt x="2539278" y="1707972"/>
                        </a:cubicBezTo>
                        <a:cubicBezTo>
                          <a:pt x="2585649" y="1737379"/>
                          <a:pt x="2613334" y="1787667"/>
                          <a:pt x="2613334" y="1842487"/>
                        </a:cubicBezTo>
                        <a:cubicBezTo>
                          <a:pt x="2613334" y="1893247"/>
                          <a:pt x="2588777" y="1941407"/>
                          <a:pt x="2547651" y="1971308"/>
                        </a:cubicBezTo>
                        <a:cubicBezTo>
                          <a:pt x="2534461" y="1980899"/>
                          <a:pt x="2531542" y="1999377"/>
                          <a:pt x="2541133" y="2012566"/>
                        </a:cubicBezTo>
                        <a:cubicBezTo>
                          <a:pt x="2546915" y="2020522"/>
                          <a:pt x="2555924" y="2024735"/>
                          <a:pt x="2565053" y="2024735"/>
                        </a:cubicBezTo>
                        <a:cubicBezTo>
                          <a:pt x="2571077" y="2024735"/>
                          <a:pt x="2577145" y="2022903"/>
                          <a:pt x="2582401" y="2019084"/>
                        </a:cubicBezTo>
                        <a:cubicBezTo>
                          <a:pt x="2597379" y="2008188"/>
                          <a:pt x="2610623" y="1995427"/>
                          <a:pt x="2622189" y="1981393"/>
                        </a:cubicBezTo>
                        <a:cubicBezTo>
                          <a:pt x="2692173" y="1999180"/>
                          <a:pt x="2743120" y="2063063"/>
                          <a:pt x="2743120" y="2136427"/>
                        </a:cubicBezTo>
                        <a:cubicBezTo>
                          <a:pt x="2743120" y="2212074"/>
                          <a:pt x="2690187" y="2276550"/>
                          <a:pt x="2617635" y="2292570"/>
                        </a:cubicBezTo>
                        <a:cubicBezTo>
                          <a:pt x="2577617" y="2247231"/>
                          <a:pt x="2519264" y="2218438"/>
                          <a:pt x="2454184" y="2218438"/>
                        </a:cubicBezTo>
                        <a:cubicBezTo>
                          <a:pt x="2437868" y="2218438"/>
                          <a:pt x="2424645" y="2231671"/>
                          <a:pt x="2424645" y="2247977"/>
                        </a:cubicBezTo>
                        <a:cubicBezTo>
                          <a:pt x="2424645" y="2264293"/>
                          <a:pt x="2437868" y="2277516"/>
                          <a:pt x="2454184" y="2277516"/>
                        </a:cubicBezTo>
                        <a:cubicBezTo>
                          <a:pt x="2504758" y="2277516"/>
                          <a:pt x="2549801" y="2301305"/>
                          <a:pt x="2578978" y="2338206"/>
                        </a:cubicBezTo>
                        <a:cubicBezTo>
                          <a:pt x="2579669" y="2339534"/>
                          <a:pt x="2580745" y="2340543"/>
                          <a:pt x="2581622" y="2341739"/>
                        </a:cubicBezTo>
                        <a:cubicBezTo>
                          <a:pt x="2601439" y="2368272"/>
                          <a:pt x="2613334" y="2401069"/>
                          <a:pt x="2613334" y="2436665"/>
                        </a:cubicBezTo>
                        <a:cubicBezTo>
                          <a:pt x="2613334" y="2524415"/>
                          <a:pt x="2541934" y="2595804"/>
                          <a:pt x="2454151" y="2595804"/>
                        </a:cubicBezTo>
                        <a:lnTo>
                          <a:pt x="2445560" y="2595848"/>
                        </a:lnTo>
                        <a:cubicBezTo>
                          <a:pt x="2414188" y="2594520"/>
                          <a:pt x="2384244" y="2584249"/>
                          <a:pt x="2358973" y="2566144"/>
                        </a:cubicBezTo>
                        <a:cubicBezTo>
                          <a:pt x="2350052" y="2559758"/>
                          <a:pt x="2338334" y="2558847"/>
                          <a:pt x="2328535" y="2563752"/>
                        </a:cubicBezTo>
                        <a:cubicBezTo>
                          <a:pt x="2318736" y="2568668"/>
                          <a:pt x="2312460" y="2578609"/>
                          <a:pt x="2312240" y="2589571"/>
                        </a:cubicBezTo>
                        <a:cubicBezTo>
                          <a:pt x="2310539" y="2676103"/>
                          <a:pt x="2238799" y="2746504"/>
                          <a:pt x="2152334" y="2746504"/>
                        </a:cubicBezTo>
                        <a:cubicBezTo>
                          <a:pt x="2071342" y="2746504"/>
                          <a:pt x="2002455" y="2683433"/>
                          <a:pt x="1993600" y="2603803"/>
                        </a:cubicBezTo>
                        <a:cubicBezTo>
                          <a:pt x="2026387" y="2565025"/>
                          <a:pt x="2045227" y="2515823"/>
                          <a:pt x="2045227" y="2463340"/>
                        </a:cubicBezTo>
                        <a:cubicBezTo>
                          <a:pt x="2045227" y="2447035"/>
                          <a:pt x="2032005" y="2433801"/>
                          <a:pt x="2015688" y="2433801"/>
                        </a:cubicBezTo>
                        <a:cubicBezTo>
                          <a:pt x="1999372" y="2433801"/>
                          <a:pt x="1986150" y="2447035"/>
                          <a:pt x="1986150" y="2463340"/>
                        </a:cubicBezTo>
                        <a:cubicBezTo>
                          <a:pt x="1986150" y="2504762"/>
                          <a:pt x="1970294" y="2543573"/>
                          <a:pt x="1942554" y="2572761"/>
                        </a:cubicBezTo>
                        <a:cubicBezTo>
                          <a:pt x="1942127" y="2573189"/>
                          <a:pt x="1941644" y="2573562"/>
                          <a:pt x="1941238" y="2574012"/>
                        </a:cubicBezTo>
                        <a:cubicBezTo>
                          <a:pt x="1932602" y="2582900"/>
                          <a:pt x="1922935" y="2590976"/>
                          <a:pt x="1912160" y="2597812"/>
                        </a:cubicBezTo>
                        <a:cubicBezTo>
                          <a:pt x="1864428" y="2628119"/>
                          <a:pt x="1805252" y="2630533"/>
                          <a:pt x="1749740" y="2604439"/>
                        </a:cubicBezTo>
                        <a:cubicBezTo>
                          <a:pt x="1721738" y="2591272"/>
                          <a:pt x="1699068" y="2568602"/>
                          <a:pt x="1685912" y="2540600"/>
                        </a:cubicBezTo>
                        <a:cubicBezTo>
                          <a:pt x="1659807" y="2485121"/>
                          <a:pt x="1662232" y="2425923"/>
                          <a:pt x="1692528" y="2378180"/>
                        </a:cubicBezTo>
                        <a:cubicBezTo>
                          <a:pt x="1718962" y="2336549"/>
                          <a:pt x="1762282" y="2310182"/>
                          <a:pt x="1810541" y="2305233"/>
                        </a:cubicBezTo>
                        <a:cubicBezTo>
                          <a:pt x="1824751" y="2329483"/>
                          <a:pt x="1846246" y="2348290"/>
                          <a:pt x="1872965" y="2358155"/>
                        </a:cubicBezTo>
                        <a:cubicBezTo>
                          <a:pt x="1886736" y="2363235"/>
                          <a:pt x="1901023" y="2365770"/>
                          <a:pt x="1915276" y="2365770"/>
                        </a:cubicBezTo>
                        <a:cubicBezTo>
                          <a:pt x="1932657" y="2365770"/>
                          <a:pt x="1949994" y="2361995"/>
                          <a:pt x="1966256" y="2354501"/>
                        </a:cubicBezTo>
                        <a:cubicBezTo>
                          <a:pt x="1981069" y="2347676"/>
                          <a:pt x="1987543" y="2330130"/>
                          <a:pt x="1980707" y="2315317"/>
                        </a:cubicBezTo>
                        <a:cubicBezTo>
                          <a:pt x="1973882" y="2300504"/>
                          <a:pt x="1956347" y="2294019"/>
                          <a:pt x="1941523" y="2300855"/>
                        </a:cubicBezTo>
                        <a:cubicBezTo>
                          <a:pt x="1926249" y="2307888"/>
                          <a:pt x="1909197" y="2308547"/>
                          <a:pt x="1893418" y="2302731"/>
                        </a:cubicBezTo>
                        <a:cubicBezTo>
                          <a:pt x="1877661" y="2296916"/>
                          <a:pt x="1865098" y="2285306"/>
                          <a:pt x="1858075" y="2270043"/>
                        </a:cubicBezTo>
                        <a:cubicBezTo>
                          <a:pt x="1843569" y="2238551"/>
                          <a:pt x="1857384" y="2201112"/>
                          <a:pt x="1888887" y="2186595"/>
                        </a:cubicBezTo>
                        <a:cubicBezTo>
                          <a:pt x="1903700" y="2179770"/>
                          <a:pt x="1910174" y="2162224"/>
                          <a:pt x="1903349" y="2147411"/>
                        </a:cubicBezTo>
                        <a:cubicBezTo>
                          <a:pt x="1896524" y="2132587"/>
                          <a:pt x="1879000" y="2126113"/>
                          <a:pt x="1864165" y="2132938"/>
                        </a:cubicBezTo>
                        <a:cubicBezTo>
                          <a:pt x="1818233" y="2154094"/>
                          <a:pt x="1791722" y="2200366"/>
                          <a:pt x="1793313" y="2247988"/>
                        </a:cubicBezTo>
                        <a:cubicBezTo>
                          <a:pt x="1754887" y="2253935"/>
                          <a:pt x="1719313" y="2269999"/>
                          <a:pt x="1689555" y="2294260"/>
                        </a:cubicBezTo>
                        <a:cubicBezTo>
                          <a:pt x="1612405" y="2281751"/>
                          <a:pt x="1555116" y="2215333"/>
                          <a:pt x="1555116" y="2136427"/>
                        </a:cubicBezTo>
                        <a:cubicBezTo>
                          <a:pt x="1555116" y="2055262"/>
                          <a:pt x="1618374" y="1985299"/>
                          <a:pt x="1699123" y="1977157"/>
                        </a:cubicBezTo>
                        <a:cubicBezTo>
                          <a:pt x="1710227" y="1976037"/>
                          <a:pt x="1719741" y="1968773"/>
                          <a:pt x="1723746" y="1958360"/>
                        </a:cubicBezTo>
                        <a:cubicBezTo>
                          <a:pt x="1727729" y="1947958"/>
                          <a:pt x="1725535" y="1936184"/>
                          <a:pt x="1718040" y="1927921"/>
                        </a:cubicBezTo>
                        <a:cubicBezTo>
                          <a:pt x="1660597" y="1864586"/>
                          <a:pt x="1662891" y="1767696"/>
                          <a:pt x="1723241" y="1707335"/>
                        </a:cubicBezTo>
                        <a:cubicBezTo>
                          <a:pt x="1783976" y="1646601"/>
                          <a:pt x="1881173" y="1644615"/>
                          <a:pt x="1944552" y="1702781"/>
                        </a:cubicBezTo>
                        <a:cubicBezTo>
                          <a:pt x="1952661" y="1710232"/>
                          <a:pt x="1964237" y="1712547"/>
                          <a:pt x="1974606" y="1708783"/>
                        </a:cubicBezTo>
                        <a:cubicBezTo>
                          <a:pt x="1984964" y="1705020"/>
                          <a:pt x="1992360" y="1695803"/>
                          <a:pt x="1993809" y="1684885"/>
                        </a:cubicBezTo>
                        <a:cubicBezTo>
                          <a:pt x="2004276" y="1605507"/>
                          <a:pt x="2072429" y="1545640"/>
                          <a:pt x="2152334" y="1545640"/>
                        </a:cubicBezTo>
                        <a:close/>
                        <a:moveTo>
                          <a:pt x="1614127" y="1431215"/>
                        </a:moveTo>
                        <a:cubicBezTo>
                          <a:pt x="1597811" y="1431215"/>
                          <a:pt x="1584599" y="1444448"/>
                          <a:pt x="1584599" y="1460754"/>
                        </a:cubicBezTo>
                        <a:lnTo>
                          <a:pt x="1584599" y="1551412"/>
                        </a:lnTo>
                        <a:lnTo>
                          <a:pt x="1494754" y="1551412"/>
                        </a:lnTo>
                        <a:cubicBezTo>
                          <a:pt x="1478437" y="1551412"/>
                          <a:pt x="1465215" y="1564634"/>
                          <a:pt x="1465215" y="1580950"/>
                        </a:cubicBezTo>
                        <a:cubicBezTo>
                          <a:pt x="1465215" y="1597256"/>
                          <a:pt x="1478437" y="1610489"/>
                          <a:pt x="1494754" y="1610489"/>
                        </a:cubicBezTo>
                        <a:lnTo>
                          <a:pt x="1604252" y="1610489"/>
                        </a:lnTo>
                        <a:lnTo>
                          <a:pt x="1666489" y="1682350"/>
                        </a:lnTo>
                        <a:cubicBezTo>
                          <a:pt x="1609058" y="1752817"/>
                          <a:pt x="1601739" y="1850816"/>
                          <a:pt x="1645883" y="1928438"/>
                        </a:cubicBezTo>
                        <a:cubicBezTo>
                          <a:pt x="1557837" y="1957527"/>
                          <a:pt x="1496038" y="2039966"/>
                          <a:pt x="1496038" y="2136427"/>
                        </a:cubicBezTo>
                        <a:cubicBezTo>
                          <a:pt x="1496038" y="2231979"/>
                          <a:pt x="1557431" y="2314165"/>
                          <a:pt x="1644664" y="2343758"/>
                        </a:cubicBezTo>
                        <a:cubicBezTo>
                          <a:pt x="1644039" y="2344724"/>
                          <a:pt x="1643271" y="2345558"/>
                          <a:pt x="1642657" y="2346524"/>
                        </a:cubicBezTo>
                        <a:cubicBezTo>
                          <a:pt x="1601300" y="2411691"/>
                          <a:pt x="1597569" y="2491584"/>
                          <a:pt x="1632452" y="2565738"/>
                        </a:cubicBezTo>
                        <a:cubicBezTo>
                          <a:pt x="1637390" y="2576250"/>
                          <a:pt x="1643293" y="2586202"/>
                          <a:pt x="1649986" y="2595551"/>
                        </a:cubicBezTo>
                        <a:lnTo>
                          <a:pt x="1572683" y="2662485"/>
                        </a:lnTo>
                        <a:lnTo>
                          <a:pt x="1467684" y="2662485"/>
                        </a:lnTo>
                        <a:cubicBezTo>
                          <a:pt x="1451368" y="2662485"/>
                          <a:pt x="1438145" y="2675708"/>
                          <a:pt x="1438145" y="2692024"/>
                        </a:cubicBezTo>
                        <a:cubicBezTo>
                          <a:pt x="1438145" y="2708341"/>
                          <a:pt x="1451368" y="2721563"/>
                          <a:pt x="1467684" y="2721563"/>
                        </a:cubicBezTo>
                        <a:lnTo>
                          <a:pt x="1558331" y="2721563"/>
                        </a:lnTo>
                        <a:lnTo>
                          <a:pt x="1558331" y="2811397"/>
                        </a:lnTo>
                        <a:cubicBezTo>
                          <a:pt x="1558331" y="2827714"/>
                          <a:pt x="1571553" y="2840936"/>
                          <a:pt x="1587869" y="2840936"/>
                        </a:cubicBezTo>
                        <a:cubicBezTo>
                          <a:pt x="1604186" y="2840936"/>
                          <a:pt x="1617408" y="2827714"/>
                          <a:pt x="1617408" y="2811397"/>
                        </a:cubicBezTo>
                        <a:lnTo>
                          <a:pt x="1617408" y="2701900"/>
                        </a:lnTo>
                        <a:lnTo>
                          <a:pt x="1691453" y="2637785"/>
                        </a:lnTo>
                        <a:cubicBezTo>
                          <a:pt x="1701778" y="2645521"/>
                          <a:pt x="1712817" y="2652357"/>
                          <a:pt x="1724601" y="2657899"/>
                        </a:cubicBezTo>
                        <a:cubicBezTo>
                          <a:pt x="1758299" y="2673743"/>
                          <a:pt x="1793170" y="2681622"/>
                          <a:pt x="1827318" y="2681622"/>
                        </a:cubicBezTo>
                        <a:cubicBezTo>
                          <a:pt x="1867829" y="2681622"/>
                          <a:pt x="1907277" y="2670430"/>
                          <a:pt x="1942488" y="2648407"/>
                        </a:cubicBezTo>
                        <a:cubicBezTo>
                          <a:pt x="1969196" y="2739756"/>
                          <a:pt x="2052853" y="2805571"/>
                          <a:pt x="2152332" y="2805571"/>
                        </a:cubicBezTo>
                        <a:cubicBezTo>
                          <a:pt x="2254808" y="2805571"/>
                          <a:pt x="2342163" y="2733381"/>
                          <a:pt x="2365337" y="2637171"/>
                        </a:cubicBezTo>
                        <a:cubicBezTo>
                          <a:pt x="2389872" y="2647694"/>
                          <a:pt x="2416470" y="2653729"/>
                          <a:pt x="2444330" y="2654892"/>
                        </a:cubicBezTo>
                        <a:lnTo>
                          <a:pt x="2454184" y="2654881"/>
                        </a:lnTo>
                        <a:cubicBezTo>
                          <a:pt x="2503496" y="2654881"/>
                          <a:pt x="2548879" y="2638246"/>
                          <a:pt x="2585463" y="2610562"/>
                        </a:cubicBezTo>
                        <a:lnTo>
                          <a:pt x="2655151" y="2691058"/>
                        </a:lnTo>
                        <a:lnTo>
                          <a:pt x="2655151" y="2796057"/>
                        </a:lnTo>
                        <a:cubicBezTo>
                          <a:pt x="2655151" y="2812374"/>
                          <a:pt x="2668373" y="2825596"/>
                          <a:pt x="2684689" y="2825596"/>
                        </a:cubicBezTo>
                        <a:cubicBezTo>
                          <a:pt x="2701006" y="2825596"/>
                          <a:pt x="2714228" y="2812374"/>
                          <a:pt x="2714228" y="2796057"/>
                        </a:cubicBezTo>
                        <a:lnTo>
                          <a:pt x="2714228" y="2705411"/>
                        </a:lnTo>
                        <a:lnTo>
                          <a:pt x="2804063" y="2705411"/>
                        </a:lnTo>
                        <a:cubicBezTo>
                          <a:pt x="2820379" y="2705411"/>
                          <a:pt x="2833601" y="2692178"/>
                          <a:pt x="2833601" y="2675872"/>
                        </a:cubicBezTo>
                        <a:cubicBezTo>
                          <a:pt x="2833601" y="2659556"/>
                          <a:pt x="2820379" y="2646333"/>
                          <a:pt x="2804063" y="2646333"/>
                        </a:cubicBezTo>
                        <a:lnTo>
                          <a:pt x="2694565" y="2646333"/>
                        </a:lnTo>
                        <a:lnTo>
                          <a:pt x="2627433" y="2568811"/>
                        </a:lnTo>
                        <a:cubicBezTo>
                          <a:pt x="2655524" y="2532074"/>
                          <a:pt x="2672400" y="2486361"/>
                          <a:pt x="2672400" y="2436665"/>
                        </a:cubicBezTo>
                        <a:cubicBezTo>
                          <a:pt x="2672400" y="2403637"/>
                          <a:pt x="2664818" y="2372430"/>
                          <a:pt x="2651629" y="2344351"/>
                        </a:cubicBezTo>
                        <a:cubicBezTo>
                          <a:pt x="2739872" y="2315295"/>
                          <a:pt x="2802197" y="2232461"/>
                          <a:pt x="2802197" y="2136427"/>
                        </a:cubicBezTo>
                        <a:cubicBezTo>
                          <a:pt x="2802197" y="2042094"/>
                          <a:pt x="2740717" y="1959162"/>
                          <a:pt x="2653922" y="1929239"/>
                        </a:cubicBezTo>
                        <a:cubicBezTo>
                          <a:pt x="2665717" y="1902114"/>
                          <a:pt x="2672400" y="1872707"/>
                          <a:pt x="2672400" y="1842488"/>
                        </a:cubicBezTo>
                        <a:cubicBezTo>
                          <a:pt x="2672400" y="1802491"/>
                          <a:pt x="2661383" y="1764415"/>
                          <a:pt x="2641753" y="1731322"/>
                        </a:cubicBezTo>
                        <a:lnTo>
                          <a:pt x="2716039" y="1667010"/>
                        </a:lnTo>
                        <a:lnTo>
                          <a:pt x="2821038" y="1667010"/>
                        </a:lnTo>
                        <a:cubicBezTo>
                          <a:pt x="2837354" y="1667010"/>
                          <a:pt x="2850576" y="1653788"/>
                          <a:pt x="2850576" y="1637471"/>
                        </a:cubicBezTo>
                        <a:cubicBezTo>
                          <a:pt x="2850576" y="1621154"/>
                          <a:pt x="2837354" y="1607932"/>
                          <a:pt x="2821038" y="1607932"/>
                        </a:cubicBezTo>
                        <a:lnTo>
                          <a:pt x="2730380" y="1607932"/>
                        </a:lnTo>
                        <a:lnTo>
                          <a:pt x="2730380" y="1518087"/>
                        </a:lnTo>
                        <a:cubicBezTo>
                          <a:pt x="2730380" y="1501781"/>
                          <a:pt x="2717158" y="1488559"/>
                          <a:pt x="2700841" y="1488559"/>
                        </a:cubicBezTo>
                        <a:cubicBezTo>
                          <a:pt x="2684525" y="1488559"/>
                          <a:pt x="2671303" y="1501781"/>
                          <a:pt x="2671303" y="1518087"/>
                        </a:cubicBezTo>
                        <a:lnTo>
                          <a:pt x="2671303" y="1627585"/>
                        </a:lnTo>
                        <a:lnTo>
                          <a:pt x="2604862" y="1685126"/>
                        </a:lnTo>
                        <a:cubicBezTo>
                          <a:pt x="2594471" y="1675228"/>
                          <a:pt x="2583345" y="1665967"/>
                          <a:pt x="2570913" y="1658078"/>
                        </a:cubicBezTo>
                        <a:cubicBezTo>
                          <a:pt x="2508839" y="1618708"/>
                          <a:pt x="2433456" y="1613924"/>
                          <a:pt x="2362353" y="1643682"/>
                        </a:cubicBezTo>
                        <a:cubicBezTo>
                          <a:pt x="2335360" y="1551938"/>
                          <a:pt x="2250902" y="1486562"/>
                          <a:pt x="2152332" y="1486562"/>
                        </a:cubicBezTo>
                        <a:cubicBezTo>
                          <a:pt x="2058976" y="1486562"/>
                          <a:pt x="1977349" y="1546189"/>
                          <a:pt x="1946471" y="1631162"/>
                        </a:cubicBezTo>
                        <a:cubicBezTo>
                          <a:pt x="1872570" y="1587962"/>
                          <a:pt x="1779685" y="1591813"/>
                          <a:pt x="1709525" y="1641827"/>
                        </a:cubicBezTo>
                        <a:lnTo>
                          <a:pt x="1643666" y="1565764"/>
                        </a:lnTo>
                        <a:lnTo>
                          <a:pt x="1643666" y="1460754"/>
                        </a:lnTo>
                        <a:cubicBezTo>
                          <a:pt x="1643666" y="1444448"/>
                          <a:pt x="1630444" y="1431215"/>
                          <a:pt x="1614127" y="1431215"/>
                        </a:cubicBezTo>
                        <a:close/>
                        <a:moveTo>
                          <a:pt x="743974" y="1279023"/>
                        </a:moveTo>
                        <a:lnTo>
                          <a:pt x="1017722" y="1279023"/>
                        </a:lnTo>
                        <a:lnTo>
                          <a:pt x="1017722" y="1435304"/>
                        </a:lnTo>
                        <a:lnTo>
                          <a:pt x="743974" y="1435304"/>
                        </a:lnTo>
                        <a:close/>
                        <a:moveTo>
                          <a:pt x="2072253" y="1178995"/>
                        </a:moveTo>
                        <a:cubicBezTo>
                          <a:pt x="2094232" y="1177393"/>
                          <a:pt x="2113126" y="1194389"/>
                          <a:pt x="2113126" y="1216423"/>
                        </a:cubicBezTo>
                        <a:lnTo>
                          <a:pt x="2113126" y="1322201"/>
                        </a:lnTo>
                        <a:cubicBezTo>
                          <a:pt x="2113126" y="1338506"/>
                          <a:pt x="2126348" y="1351728"/>
                          <a:pt x="2142666" y="1351728"/>
                        </a:cubicBezTo>
                        <a:cubicBezTo>
                          <a:pt x="2158982" y="1351728"/>
                          <a:pt x="2172204" y="1338506"/>
                          <a:pt x="2172204" y="1322201"/>
                        </a:cubicBezTo>
                        <a:lnTo>
                          <a:pt x="2172204" y="1216423"/>
                        </a:lnTo>
                        <a:cubicBezTo>
                          <a:pt x="2172204" y="1194389"/>
                          <a:pt x="2191100" y="1177393"/>
                          <a:pt x="2213078" y="1178995"/>
                        </a:cubicBezTo>
                        <a:cubicBezTo>
                          <a:pt x="2686324" y="1213493"/>
                          <a:pt x="3065248" y="1592417"/>
                          <a:pt x="3099747" y="2065664"/>
                        </a:cubicBezTo>
                        <a:cubicBezTo>
                          <a:pt x="3101349" y="2087653"/>
                          <a:pt x="3084352" y="2106537"/>
                          <a:pt x="3062308" y="2106537"/>
                        </a:cubicBezTo>
                        <a:lnTo>
                          <a:pt x="2947993" y="2106537"/>
                        </a:lnTo>
                        <a:cubicBezTo>
                          <a:pt x="2931676" y="2106537"/>
                          <a:pt x="2918454" y="2119771"/>
                          <a:pt x="2918454" y="2136076"/>
                        </a:cubicBezTo>
                        <a:cubicBezTo>
                          <a:pt x="2918454" y="2152393"/>
                          <a:pt x="2931676" y="2165615"/>
                          <a:pt x="2947993" y="2165615"/>
                        </a:cubicBezTo>
                        <a:lnTo>
                          <a:pt x="3062308" y="2165615"/>
                        </a:lnTo>
                        <a:cubicBezTo>
                          <a:pt x="3084352" y="2165615"/>
                          <a:pt x="3101349" y="2184510"/>
                          <a:pt x="3099747" y="2206499"/>
                        </a:cubicBezTo>
                        <a:cubicBezTo>
                          <a:pt x="3065248" y="2679734"/>
                          <a:pt x="2686324" y="3058669"/>
                          <a:pt x="2213078" y="3093168"/>
                        </a:cubicBezTo>
                        <a:cubicBezTo>
                          <a:pt x="2191100" y="3094770"/>
                          <a:pt x="2172204" y="3077773"/>
                          <a:pt x="2172204" y="3055729"/>
                        </a:cubicBezTo>
                        <a:lnTo>
                          <a:pt x="2172204" y="2949962"/>
                        </a:lnTo>
                        <a:cubicBezTo>
                          <a:pt x="2172204" y="2933656"/>
                          <a:pt x="2158982" y="2920423"/>
                          <a:pt x="2142666" y="2920423"/>
                        </a:cubicBezTo>
                        <a:cubicBezTo>
                          <a:pt x="2126348" y="2920423"/>
                          <a:pt x="2113126" y="2933656"/>
                          <a:pt x="2113126" y="2949962"/>
                        </a:cubicBezTo>
                        <a:lnTo>
                          <a:pt x="2113126" y="3055729"/>
                        </a:lnTo>
                        <a:cubicBezTo>
                          <a:pt x="2113126" y="3077773"/>
                          <a:pt x="2094232" y="3094770"/>
                          <a:pt x="2072253" y="3093168"/>
                        </a:cubicBezTo>
                        <a:cubicBezTo>
                          <a:pt x="1599007" y="3058669"/>
                          <a:pt x="1220072" y="2679734"/>
                          <a:pt x="1185574" y="2206499"/>
                        </a:cubicBezTo>
                        <a:cubicBezTo>
                          <a:pt x="1183972" y="2184510"/>
                          <a:pt x="1200968" y="2165615"/>
                          <a:pt x="1223013" y="2165615"/>
                        </a:cubicBezTo>
                        <a:lnTo>
                          <a:pt x="1333937" y="2165615"/>
                        </a:lnTo>
                        <a:cubicBezTo>
                          <a:pt x="1350253" y="2165615"/>
                          <a:pt x="1363475" y="2152393"/>
                          <a:pt x="1363475" y="2136076"/>
                        </a:cubicBezTo>
                        <a:cubicBezTo>
                          <a:pt x="1363475" y="2119771"/>
                          <a:pt x="1350253" y="2106537"/>
                          <a:pt x="1333937" y="2106537"/>
                        </a:cubicBezTo>
                        <a:lnTo>
                          <a:pt x="1223013" y="2106537"/>
                        </a:lnTo>
                        <a:cubicBezTo>
                          <a:pt x="1200968" y="2106537"/>
                          <a:pt x="1183972" y="2087653"/>
                          <a:pt x="1185574" y="2065664"/>
                        </a:cubicBezTo>
                        <a:cubicBezTo>
                          <a:pt x="1220072" y="1592417"/>
                          <a:pt x="1599007" y="1213493"/>
                          <a:pt x="2072253" y="1178995"/>
                        </a:cubicBezTo>
                        <a:close/>
                        <a:moveTo>
                          <a:pt x="1288092" y="1136217"/>
                        </a:moveTo>
                        <a:cubicBezTo>
                          <a:pt x="1280536" y="1136217"/>
                          <a:pt x="1273006" y="1139120"/>
                          <a:pt x="1267300" y="1144925"/>
                        </a:cubicBezTo>
                        <a:cubicBezTo>
                          <a:pt x="1255680" y="1156545"/>
                          <a:pt x="1255680" y="1175254"/>
                          <a:pt x="1267300" y="1186676"/>
                        </a:cubicBezTo>
                        <a:lnTo>
                          <a:pt x="1323416" y="1242791"/>
                        </a:lnTo>
                        <a:cubicBezTo>
                          <a:pt x="1329122" y="1248497"/>
                          <a:pt x="1336802" y="1251262"/>
                          <a:pt x="1344286" y="1251262"/>
                        </a:cubicBezTo>
                        <a:cubicBezTo>
                          <a:pt x="1351966" y="1251262"/>
                          <a:pt x="1359450" y="1248497"/>
                          <a:pt x="1365166" y="1242593"/>
                        </a:cubicBezTo>
                        <a:cubicBezTo>
                          <a:pt x="1376776" y="1231171"/>
                          <a:pt x="1376776" y="1212473"/>
                          <a:pt x="1365166" y="1200853"/>
                        </a:cubicBezTo>
                        <a:lnTo>
                          <a:pt x="1309041" y="1144925"/>
                        </a:lnTo>
                        <a:cubicBezTo>
                          <a:pt x="1303231" y="1139120"/>
                          <a:pt x="1295648" y="1136217"/>
                          <a:pt x="1288092" y="1136217"/>
                        </a:cubicBezTo>
                        <a:close/>
                        <a:moveTo>
                          <a:pt x="880845" y="1053655"/>
                        </a:moveTo>
                        <a:cubicBezTo>
                          <a:pt x="885598" y="1053652"/>
                          <a:pt x="890352" y="1054898"/>
                          <a:pt x="894500" y="1057394"/>
                        </a:cubicBezTo>
                        <a:cubicBezTo>
                          <a:pt x="955432" y="1094109"/>
                          <a:pt x="996536" y="1152738"/>
                          <a:pt x="1011316" y="1219957"/>
                        </a:cubicBezTo>
                        <a:lnTo>
                          <a:pt x="750393" y="1219957"/>
                        </a:lnTo>
                        <a:cubicBezTo>
                          <a:pt x="765173" y="1152727"/>
                          <a:pt x="806266" y="1094109"/>
                          <a:pt x="867198" y="1057405"/>
                        </a:cubicBezTo>
                        <a:cubicBezTo>
                          <a:pt x="871341" y="1054909"/>
                          <a:pt x="876092" y="1053658"/>
                          <a:pt x="880845" y="1053655"/>
                        </a:cubicBezTo>
                        <a:close/>
                        <a:moveTo>
                          <a:pt x="1461256" y="908822"/>
                        </a:moveTo>
                        <a:lnTo>
                          <a:pt x="1381900" y="909019"/>
                        </a:lnTo>
                        <a:cubicBezTo>
                          <a:pt x="1365550" y="909019"/>
                          <a:pt x="1352362" y="922220"/>
                          <a:pt x="1352362" y="938558"/>
                        </a:cubicBezTo>
                        <a:cubicBezTo>
                          <a:pt x="1352362" y="954908"/>
                          <a:pt x="1365550" y="968097"/>
                          <a:pt x="1381900" y="968097"/>
                        </a:cubicBezTo>
                        <a:lnTo>
                          <a:pt x="1461256" y="967899"/>
                        </a:lnTo>
                        <a:cubicBezTo>
                          <a:pt x="1477606" y="967899"/>
                          <a:pt x="1490794" y="954710"/>
                          <a:pt x="1490794" y="938361"/>
                        </a:cubicBezTo>
                        <a:cubicBezTo>
                          <a:pt x="1490794" y="922022"/>
                          <a:pt x="1477200" y="909019"/>
                          <a:pt x="1461256" y="908822"/>
                        </a:cubicBezTo>
                        <a:close/>
                        <a:moveTo>
                          <a:pt x="2134213" y="871478"/>
                        </a:moveTo>
                        <a:cubicBezTo>
                          <a:pt x="2140449" y="870183"/>
                          <a:pt x="2147178" y="870305"/>
                          <a:pt x="2154033" y="872195"/>
                        </a:cubicBezTo>
                        <a:cubicBezTo>
                          <a:pt x="2172138" y="877187"/>
                          <a:pt x="2183934" y="894777"/>
                          <a:pt x="2183934" y="913562"/>
                        </a:cubicBezTo>
                        <a:lnTo>
                          <a:pt x="2183934" y="1097445"/>
                        </a:lnTo>
                        <a:cubicBezTo>
                          <a:pt x="2183934" y="1112226"/>
                          <a:pt x="2171721" y="1123890"/>
                          <a:pt x="2156930" y="1123670"/>
                        </a:cubicBezTo>
                        <a:cubicBezTo>
                          <a:pt x="2147351" y="1123528"/>
                          <a:pt x="2137782" y="1123528"/>
                          <a:pt x="2128225" y="1123670"/>
                        </a:cubicBezTo>
                        <a:cubicBezTo>
                          <a:pt x="2113434" y="1123890"/>
                          <a:pt x="2101221" y="1112226"/>
                          <a:pt x="2101221" y="1097434"/>
                        </a:cubicBezTo>
                        <a:lnTo>
                          <a:pt x="2101221" y="911971"/>
                        </a:lnTo>
                        <a:cubicBezTo>
                          <a:pt x="2101221" y="892014"/>
                          <a:pt x="2115503" y="875366"/>
                          <a:pt x="2134213" y="871478"/>
                        </a:cubicBezTo>
                        <a:close/>
                        <a:moveTo>
                          <a:pt x="1343427" y="625785"/>
                        </a:moveTo>
                        <a:cubicBezTo>
                          <a:pt x="1335870" y="625809"/>
                          <a:pt x="1328337" y="628714"/>
                          <a:pt x="1322626" y="634524"/>
                        </a:cubicBezTo>
                        <a:lnTo>
                          <a:pt x="1266510" y="690650"/>
                        </a:lnTo>
                        <a:cubicBezTo>
                          <a:pt x="1255087" y="702259"/>
                          <a:pt x="1255087" y="720968"/>
                          <a:pt x="1266707" y="732390"/>
                        </a:cubicBezTo>
                        <a:cubicBezTo>
                          <a:pt x="1272413" y="738096"/>
                          <a:pt x="1279897" y="741048"/>
                          <a:pt x="1287578" y="741048"/>
                        </a:cubicBezTo>
                        <a:cubicBezTo>
                          <a:pt x="1295061" y="741048"/>
                          <a:pt x="1302742" y="738096"/>
                          <a:pt x="1308448" y="732390"/>
                        </a:cubicBezTo>
                        <a:lnTo>
                          <a:pt x="1364376" y="676078"/>
                        </a:lnTo>
                        <a:cubicBezTo>
                          <a:pt x="1375986" y="664655"/>
                          <a:pt x="1375986" y="645947"/>
                          <a:pt x="1364376" y="634326"/>
                        </a:cubicBezTo>
                        <a:cubicBezTo>
                          <a:pt x="1358566" y="628615"/>
                          <a:pt x="1350984" y="625760"/>
                          <a:pt x="1343427" y="625785"/>
                        </a:cubicBezTo>
                        <a:close/>
                        <a:moveTo>
                          <a:pt x="743787" y="446033"/>
                        </a:moveTo>
                        <a:lnTo>
                          <a:pt x="1017909" y="446033"/>
                        </a:lnTo>
                        <a:lnTo>
                          <a:pt x="1017909" y="577938"/>
                        </a:lnTo>
                        <a:lnTo>
                          <a:pt x="743787" y="577938"/>
                        </a:lnTo>
                        <a:close/>
                        <a:moveTo>
                          <a:pt x="647687" y="299854"/>
                        </a:moveTo>
                        <a:cubicBezTo>
                          <a:pt x="668108" y="300919"/>
                          <a:pt x="684710" y="320209"/>
                          <a:pt x="684710" y="342846"/>
                        </a:cubicBezTo>
                        <a:lnTo>
                          <a:pt x="684710" y="589580"/>
                        </a:lnTo>
                        <a:cubicBezTo>
                          <a:pt x="684710" y="700438"/>
                          <a:pt x="741560" y="800806"/>
                          <a:pt x="838142" y="858809"/>
                        </a:cubicBezTo>
                        <a:lnTo>
                          <a:pt x="972362" y="930121"/>
                        </a:lnTo>
                        <a:cubicBezTo>
                          <a:pt x="1012467" y="951430"/>
                          <a:pt x="1046735" y="978489"/>
                          <a:pt x="1074189" y="1010562"/>
                        </a:cubicBezTo>
                        <a:cubicBezTo>
                          <a:pt x="1078172" y="1015204"/>
                          <a:pt x="1081761" y="1019648"/>
                          <a:pt x="1084657" y="1023653"/>
                        </a:cubicBezTo>
                        <a:cubicBezTo>
                          <a:pt x="1101610" y="1047113"/>
                          <a:pt x="1115831" y="1072559"/>
                          <a:pt x="1126903" y="1099299"/>
                        </a:cubicBezTo>
                        <a:cubicBezTo>
                          <a:pt x="1145754" y="1144771"/>
                          <a:pt x="1155311" y="1193051"/>
                          <a:pt x="1155311" y="1242813"/>
                        </a:cubicBezTo>
                        <a:lnTo>
                          <a:pt x="1155311" y="1538124"/>
                        </a:lnTo>
                        <a:cubicBezTo>
                          <a:pt x="1155311" y="1559729"/>
                          <a:pt x="1137755" y="1577297"/>
                          <a:pt x="1115963" y="1577297"/>
                        </a:cubicBezTo>
                        <a:cubicBezTo>
                          <a:pt x="1094368" y="1577297"/>
                          <a:pt x="1076801" y="1559729"/>
                          <a:pt x="1076801" y="1538124"/>
                        </a:cubicBezTo>
                        <a:lnTo>
                          <a:pt x="1076801" y="1275150"/>
                        </a:lnTo>
                        <a:cubicBezTo>
                          <a:pt x="1076801" y="1164401"/>
                          <a:pt x="1020039" y="1064077"/>
                          <a:pt x="924981" y="1006799"/>
                        </a:cubicBezTo>
                        <a:cubicBezTo>
                          <a:pt x="911375" y="998602"/>
                          <a:pt x="896112" y="994498"/>
                          <a:pt x="880859" y="994498"/>
                        </a:cubicBezTo>
                        <a:cubicBezTo>
                          <a:pt x="865585" y="994498"/>
                          <a:pt x="850333" y="998602"/>
                          <a:pt x="836727" y="1006799"/>
                        </a:cubicBezTo>
                        <a:cubicBezTo>
                          <a:pt x="741659" y="1064066"/>
                          <a:pt x="684907" y="1164390"/>
                          <a:pt x="684907" y="1275150"/>
                        </a:cubicBezTo>
                        <a:lnTo>
                          <a:pt x="684907" y="1538124"/>
                        </a:lnTo>
                        <a:cubicBezTo>
                          <a:pt x="684907" y="1559729"/>
                          <a:pt x="667329" y="1577297"/>
                          <a:pt x="645548" y="1577297"/>
                        </a:cubicBezTo>
                        <a:cubicBezTo>
                          <a:pt x="623953" y="1577297"/>
                          <a:pt x="606375" y="1559729"/>
                          <a:pt x="606375" y="1538124"/>
                        </a:cubicBezTo>
                        <a:lnTo>
                          <a:pt x="606375" y="1242813"/>
                        </a:lnTo>
                        <a:cubicBezTo>
                          <a:pt x="606375" y="1163425"/>
                          <a:pt x="630811" y="1087635"/>
                          <a:pt x="677062" y="1023620"/>
                        </a:cubicBezTo>
                        <a:cubicBezTo>
                          <a:pt x="695167" y="998481"/>
                          <a:pt x="716663" y="975438"/>
                          <a:pt x="740934" y="955106"/>
                        </a:cubicBezTo>
                        <a:cubicBezTo>
                          <a:pt x="747639" y="949488"/>
                          <a:pt x="751512" y="941203"/>
                          <a:pt x="751512" y="932458"/>
                        </a:cubicBezTo>
                        <a:cubicBezTo>
                          <a:pt x="751512" y="923724"/>
                          <a:pt x="747639" y="915428"/>
                          <a:pt x="740945" y="909810"/>
                        </a:cubicBezTo>
                        <a:cubicBezTo>
                          <a:pt x="716772" y="889576"/>
                          <a:pt x="695287" y="866490"/>
                          <a:pt x="677051" y="841197"/>
                        </a:cubicBezTo>
                        <a:cubicBezTo>
                          <a:pt x="630822" y="777105"/>
                          <a:pt x="606375" y="701316"/>
                          <a:pt x="606375" y="622016"/>
                        </a:cubicBezTo>
                        <a:lnTo>
                          <a:pt x="606375" y="338961"/>
                        </a:lnTo>
                        <a:cubicBezTo>
                          <a:pt x="606375" y="328109"/>
                          <a:pt x="610709" y="318014"/>
                          <a:pt x="618588" y="310542"/>
                        </a:cubicBezTo>
                        <a:cubicBezTo>
                          <a:pt x="626466" y="303080"/>
                          <a:pt x="636813" y="299295"/>
                          <a:pt x="647687" y="299854"/>
                        </a:cubicBezTo>
                        <a:close/>
                        <a:moveTo>
                          <a:pt x="1117379" y="299810"/>
                        </a:moveTo>
                        <a:cubicBezTo>
                          <a:pt x="1138293" y="300435"/>
                          <a:pt x="1155312" y="319298"/>
                          <a:pt x="1155312" y="341847"/>
                        </a:cubicBezTo>
                        <a:lnTo>
                          <a:pt x="1155312" y="622015"/>
                        </a:lnTo>
                        <a:cubicBezTo>
                          <a:pt x="1155312" y="659334"/>
                          <a:pt x="1149924" y="695862"/>
                          <a:pt x="1139237" y="731019"/>
                        </a:cubicBezTo>
                        <a:lnTo>
                          <a:pt x="1063293" y="681389"/>
                        </a:lnTo>
                        <a:cubicBezTo>
                          <a:pt x="1072389" y="651763"/>
                          <a:pt x="1076987" y="620984"/>
                          <a:pt x="1076987" y="589580"/>
                        </a:cubicBezTo>
                        <a:lnTo>
                          <a:pt x="1076987" y="338961"/>
                        </a:lnTo>
                        <a:cubicBezTo>
                          <a:pt x="1076987" y="328273"/>
                          <a:pt x="1081201" y="318288"/>
                          <a:pt x="1088871" y="310849"/>
                        </a:cubicBezTo>
                        <a:cubicBezTo>
                          <a:pt x="1096541" y="303409"/>
                          <a:pt x="1106614" y="299492"/>
                          <a:pt x="1117379" y="299810"/>
                        </a:cubicBezTo>
                        <a:close/>
                        <a:moveTo>
                          <a:pt x="1119211" y="240699"/>
                        </a:moveTo>
                        <a:cubicBezTo>
                          <a:pt x="1092635" y="239909"/>
                          <a:pt x="1067035" y="249752"/>
                          <a:pt x="1047734" y="268460"/>
                        </a:cubicBezTo>
                        <a:cubicBezTo>
                          <a:pt x="1028433" y="287169"/>
                          <a:pt x="1018009" y="312176"/>
                          <a:pt x="1018009" y="338960"/>
                        </a:cubicBezTo>
                        <a:lnTo>
                          <a:pt x="1018009" y="386999"/>
                        </a:lnTo>
                        <a:lnTo>
                          <a:pt x="743700" y="386999"/>
                        </a:lnTo>
                        <a:lnTo>
                          <a:pt x="743700" y="342900"/>
                        </a:lnTo>
                        <a:cubicBezTo>
                          <a:pt x="743700" y="288354"/>
                          <a:pt x="702936" y="243651"/>
                          <a:pt x="650749" y="240897"/>
                        </a:cubicBezTo>
                        <a:cubicBezTo>
                          <a:pt x="623383" y="239514"/>
                          <a:pt x="597586" y="248962"/>
                          <a:pt x="577901" y="267670"/>
                        </a:cubicBezTo>
                        <a:cubicBezTo>
                          <a:pt x="558402" y="286181"/>
                          <a:pt x="547375" y="312176"/>
                          <a:pt x="547375" y="338960"/>
                        </a:cubicBezTo>
                        <a:lnTo>
                          <a:pt x="547375" y="621927"/>
                        </a:lnTo>
                        <a:cubicBezTo>
                          <a:pt x="547375" y="713879"/>
                          <a:pt x="575531" y="801508"/>
                          <a:pt x="629100" y="875750"/>
                        </a:cubicBezTo>
                        <a:cubicBezTo>
                          <a:pt x="643661" y="896028"/>
                          <a:pt x="660010" y="914934"/>
                          <a:pt x="677929" y="932457"/>
                        </a:cubicBezTo>
                        <a:cubicBezTo>
                          <a:pt x="660010" y="949981"/>
                          <a:pt x="643661" y="968887"/>
                          <a:pt x="629100" y="988967"/>
                        </a:cubicBezTo>
                        <a:cubicBezTo>
                          <a:pt x="575531" y="1063210"/>
                          <a:pt x="547375" y="1150839"/>
                          <a:pt x="547375" y="1242791"/>
                        </a:cubicBezTo>
                        <a:lnTo>
                          <a:pt x="547375" y="1538168"/>
                        </a:lnTo>
                        <a:cubicBezTo>
                          <a:pt x="547375" y="1592319"/>
                          <a:pt x="591288" y="1636429"/>
                          <a:pt x="645636" y="1636429"/>
                        </a:cubicBezTo>
                        <a:cubicBezTo>
                          <a:pt x="699973" y="1636429"/>
                          <a:pt x="743897" y="1592319"/>
                          <a:pt x="743897" y="1538168"/>
                        </a:cubicBezTo>
                        <a:lnTo>
                          <a:pt x="743897" y="1494452"/>
                        </a:lnTo>
                        <a:lnTo>
                          <a:pt x="1017800" y="1494452"/>
                        </a:lnTo>
                        <a:lnTo>
                          <a:pt x="1017800" y="1538168"/>
                        </a:lnTo>
                        <a:cubicBezTo>
                          <a:pt x="1017800" y="1592319"/>
                          <a:pt x="1061714" y="1636429"/>
                          <a:pt x="1116062" y="1636429"/>
                        </a:cubicBezTo>
                        <a:cubicBezTo>
                          <a:pt x="1170410" y="1636429"/>
                          <a:pt x="1214323" y="1592319"/>
                          <a:pt x="1214323" y="1538168"/>
                        </a:cubicBezTo>
                        <a:lnTo>
                          <a:pt x="1214323" y="1242791"/>
                        </a:lnTo>
                        <a:cubicBezTo>
                          <a:pt x="1214323" y="1185294"/>
                          <a:pt x="1203307" y="1129376"/>
                          <a:pt x="1181438" y="1076597"/>
                        </a:cubicBezTo>
                        <a:cubicBezTo>
                          <a:pt x="1168644" y="1045687"/>
                          <a:pt x="1152108" y="1016147"/>
                          <a:pt x="1132609" y="989165"/>
                        </a:cubicBezTo>
                        <a:cubicBezTo>
                          <a:pt x="1128867" y="983854"/>
                          <a:pt x="1124138" y="978137"/>
                          <a:pt x="1119014" y="972234"/>
                        </a:cubicBezTo>
                        <a:cubicBezTo>
                          <a:pt x="1086721" y="934421"/>
                          <a:pt x="1046758" y="902721"/>
                          <a:pt x="1000079" y="877911"/>
                        </a:cubicBezTo>
                        <a:lnTo>
                          <a:pt x="867166" y="807411"/>
                        </a:lnTo>
                        <a:cubicBezTo>
                          <a:pt x="803765" y="769412"/>
                          <a:pt x="761816" y="707581"/>
                          <a:pt x="748627" y="637080"/>
                        </a:cubicBezTo>
                        <a:lnTo>
                          <a:pt x="1013477" y="637080"/>
                        </a:lnTo>
                        <a:cubicBezTo>
                          <a:pt x="1010525" y="652640"/>
                          <a:pt x="1006191" y="667804"/>
                          <a:pt x="1000277" y="682574"/>
                        </a:cubicBezTo>
                        <a:cubicBezTo>
                          <a:pt x="995153" y="695566"/>
                          <a:pt x="999893" y="710532"/>
                          <a:pt x="1011700" y="718213"/>
                        </a:cubicBezTo>
                        <a:lnTo>
                          <a:pt x="1138315" y="800915"/>
                        </a:lnTo>
                        <a:cubicBezTo>
                          <a:pt x="1143033" y="804065"/>
                          <a:pt x="1148750" y="805842"/>
                          <a:pt x="1154456" y="805842"/>
                        </a:cubicBezTo>
                        <a:cubicBezTo>
                          <a:pt x="1157418" y="805842"/>
                          <a:pt x="1160370" y="805250"/>
                          <a:pt x="1163135" y="804460"/>
                        </a:cubicBezTo>
                        <a:cubicBezTo>
                          <a:pt x="1171595" y="801903"/>
                          <a:pt x="1178289" y="795594"/>
                          <a:pt x="1181646" y="787528"/>
                        </a:cubicBezTo>
                        <a:cubicBezTo>
                          <a:pt x="1203493" y="734947"/>
                          <a:pt x="1214323" y="679227"/>
                          <a:pt x="1214323" y="621916"/>
                        </a:cubicBezTo>
                        <a:lnTo>
                          <a:pt x="1214323" y="341912"/>
                        </a:lnTo>
                        <a:cubicBezTo>
                          <a:pt x="1214323" y="287761"/>
                          <a:pt x="1171595" y="242268"/>
                          <a:pt x="1119211" y="240699"/>
                        </a:cubicBezTo>
                        <a:close/>
                        <a:moveTo>
                          <a:pt x="949633" y="67"/>
                        </a:moveTo>
                        <a:cubicBezTo>
                          <a:pt x="1168174" y="2670"/>
                          <a:pt x="1368905" y="80185"/>
                          <a:pt x="1527422" y="208198"/>
                        </a:cubicBezTo>
                        <a:cubicBezTo>
                          <a:pt x="1543562" y="221200"/>
                          <a:pt x="1563456" y="228881"/>
                          <a:pt x="1584326" y="228881"/>
                        </a:cubicBezTo>
                        <a:lnTo>
                          <a:pt x="2804020" y="228881"/>
                        </a:lnTo>
                        <a:cubicBezTo>
                          <a:pt x="2826854" y="228881"/>
                          <a:pt x="2845365" y="247392"/>
                          <a:pt x="2845365" y="270227"/>
                        </a:cubicBezTo>
                        <a:lnTo>
                          <a:pt x="2845365" y="1046268"/>
                        </a:lnTo>
                        <a:cubicBezTo>
                          <a:pt x="2845365" y="1052808"/>
                          <a:pt x="2853277" y="1056089"/>
                          <a:pt x="2857896" y="1051458"/>
                        </a:cubicBezTo>
                        <a:lnTo>
                          <a:pt x="2925522" y="983854"/>
                        </a:lnTo>
                        <a:cubicBezTo>
                          <a:pt x="2933389" y="976173"/>
                          <a:pt x="2943638" y="971839"/>
                          <a:pt x="2954654" y="971839"/>
                        </a:cubicBezTo>
                        <a:cubicBezTo>
                          <a:pt x="2965693" y="971839"/>
                          <a:pt x="2976117" y="976173"/>
                          <a:pt x="2983996" y="983854"/>
                        </a:cubicBezTo>
                        <a:cubicBezTo>
                          <a:pt x="2991677" y="991732"/>
                          <a:pt x="2996011" y="1002167"/>
                          <a:pt x="2996011" y="1013195"/>
                        </a:cubicBezTo>
                        <a:cubicBezTo>
                          <a:pt x="2996011" y="1024223"/>
                          <a:pt x="2991677" y="1034658"/>
                          <a:pt x="2983996" y="1042340"/>
                        </a:cubicBezTo>
                        <a:lnTo>
                          <a:pt x="2841426" y="1186874"/>
                        </a:lnTo>
                        <a:cubicBezTo>
                          <a:pt x="2831989" y="1197309"/>
                          <a:pt x="2820358" y="1206175"/>
                          <a:pt x="2806192" y="1206965"/>
                        </a:cubicBezTo>
                        <a:cubicBezTo>
                          <a:pt x="2804810" y="1207162"/>
                          <a:pt x="2803427" y="1207162"/>
                          <a:pt x="2802045" y="1207162"/>
                        </a:cubicBezTo>
                        <a:cubicBezTo>
                          <a:pt x="2801266" y="1207162"/>
                          <a:pt x="2800476" y="1207162"/>
                          <a:pt x="2799686" y="1206965"/>
                        </a:cubicBezTo>
                        <a:cubicBezTo>
                          <a:pt x="2789645" y="1206570"/>
                          <a:pt x="2780187" y="1202236"/>
                          <a:pt x="2772912" y="1194950"/>
                        </a:cubicBezTo>
                        <a:lnTo>
                          <a:pt x="2624230" y="1046279"/>
                        </a:lnTo>
                        <a:cubicBezTo>
                          <a:pt x="2616363" y="1038597"/>
                          <a:pt x="2612029" y="1028162"/>
                          <a:pt x="2612029" y="1017134"/>
                        </a:cubicBezTo>
                        <a:cubicBezTo>
                          <a:pt x="2612029" y="1006107"/>
                          <a:pt x="2616363" y="995672"/>
                          <a:pt x="2624230" y="987793"/>
                        </a:cubicBezTo>
                        <a:cubicBezTo>
                          <a:pt x="2631922" y="980112"/>
                          <a:pt x="2642346" y="975778"/>
                          <a:pt x="2653374" y="975778"/>
                        </a:cubicBezTo>
                        <a:cubicBezTo>
                          <a:pt x="2664402" y="975778"/>
                          <a:pt x="2674837" y="980112"/>
                          <a:pt x="2682726" y="987793"/>
                        </a:cubicBezTo>
                        <a:lnTo>
                          <a:pt x="2750121" y="1055398"/>
                        </a:lnTo>
                        <a:cubicBezTo>
                          <a:pt x="2754741" y="1060028"/>
                          <a:pt x="2762663" y="1056758"/>
                          <a:pt x="2762663" y="1050218"/>
                        </a:cubicBezTo>
                        <a:lnTo>
                          <a:pt x="2762663" y="349780"/>
                        </a:lnTo>
                        <a:cubicBezTo>
                          <a:pt x="2762663" y="328690"/>
                          <a:pt x="2745557" y="311583"/>
                          <a:pt x="2724467" y="311583"/>
                        </a:cubicBezTo>
                        <a:lnTo>
                          <a:pt x="1697358" y="311583"/>
                        </a:lnTo>
                        <a:cubicBezTo>
                          <a:pt x="1673328" y="311583"/>
                          <a:pt x="1660346" y="339355"/>
                          <a:pt x="1675302" y="358251"/>
                        </a:cubicBezTo>
                        <a:cubicBezTo>
                          <a:pt x="1801325" y="517949"/>
                          <a:pt x="1876950" y="719596"/>
                          <a:pt x="1876950" y="938558"/>
                        </a:cubicBezTo>
                        <a:cubicBezTo>
                          <a:pt x="1876950" y="1006688"/>
                          <a:pt x="1869455" y="1074435"/>
                          <a:pt x="1854894" y="1140404"/>
                        </a:cubicBezTo>
                        <a:cubicBezTo>
                          <a:pt x="1852129" y="1152606"/>
                          <a:pt x="1842868" y="1162262"/>
                          <a:pt x="1831062" y="1165992"/>
                        </a:cubicBezTo>
                        <a:cubicBezTo>
                          <a:pt x="1516976" y="1267217"/>
                          <a:pt x="1269067" y="1516902"/>
                          <a:pt x="1170410" y="1831767"/>
                        </a:cubicBezTo>
                        <a:cubicBezTo>
                          <a:pt x="1167063" y="1842400"/>
                          <a:pt x="1158406" y="1850871"/>
                          <a:pt x="1147576" y="1853230"/>
                        </a:cubicBezTo>
                        <a:cubicBezTo>
                          <a:pt x="1079237" y="1868789"/>
                          <a:pt x="1009132" y="1877052"/>
                          <a:pt x="938445" y="1877052"/>
                        </a:cubicBezTo>
                        <a:cubicBezTo>
                          <a:pt x="708258" y="1877052"/>
                          <a:pt x="496965" y="1793757"/>
                          <a:pt x="333526" y="1655325"/>
                        </a:cubicBezTo>
                        <a:cubicBezTo>
                          <a:pt x="312458" y="1637406"/>
                          <a:pt x="279770" y="1653163"/>
                          <a:pt x="279770" y="1680935"/>
                        </a:cubicBezTo>
                        <a:lnTo>
                          <a:pt x="279770" y="2765135"/>
                        </a:lnTo>
                        <a:cubicBezTo>
                          <a:pt x="279770" y="2781287"/>
                          <a:pt x="292959" y="2794477"/>
                          <a:pt x="309111" y="2794477"/>
                        </a:cubicBezTo>
                        <a:lnTo>
                          <a:pt x="1089826" y="2796210"/>
                        </a:lnTo>
                        <a:cubicBezTo>
                          <a:pt x="1097167" y="2796221"/>
                          <a:pt x="1100854" y="2787344"/>
                          <a:pt x="1095663" y="2782154"/>
                        </a:cubicBezTo>
                        <a:lnTo>
                          <a:pt x="1027852" y="2714342"/>
                        </a:lnTo>
                        <a:cubicBezTo>
                          <a:pt x="1020171" y="2706661"/>
                          <a:pt x="1015825" y="2696215"/>
                          <a:pt x="1015825" y="2685198"/>
                        </a:cubicBezTo>
                        <a:cubicBezTo>
                          <a:pt x="1015825" y="2674171"/>
                          <a:pt x="1020171" y="2663736"/>
                          <a:pt x="1027852" y="2655857"/>
                        </a:cubicBezTo>
                        <a:cubicBezTo>
                          <a:pt x="1035719" y="2648176"/>
                          <a:pt x="1046154" y="2643842"/>
                          <a:pt x="1057182" y="2643842"/>
                        </a:cubicBezTo>
                        <a:cubicBezTo>
                          <a:pt x="1068210" y="2643842"/>
                          <a:pt x="1078656" y="2648176"/>
                          <a:pt x="1086326" y="2655857"/>
                        </a:cubicBezTo>
                        <a:lnTo>
                          <a:pt x="1235984" y="2805702"/>
                        </a:lnTo>
                        <a:lnTo>
                          <a:pt x="1238935" y="2808467"/>
                        </a:lnTo>
                        <a:cubicBezTo>
                          <a:pt x="1246814" y="2816345"/>
                          <a:pt x="1251148" y="2826781"/>
                          <a:pt x="1251148" y="2837808"/>
                        </a:cubicBezTo>
                        <a:cubicBezTo>
                          <a:pt x="1251148" y="2848825"/>
                          <a:pt x="1246814" y="2859260"/>
                          <a:pt x="1238935" y="2866941"/>
                        </a:cubicBezTo>
                        <a:lnTo>
                          <a:pt x="1235984" y="2869904"/>
                        </a:lnTo>
                        <a:lnTo>
                          <a:pt x="1090265" y="3015612"/>
                        </a:lnTo>
                        <a:cubicBezTo>
                          <a:pt x="1082584" y="3023490"/>
                          <a:pt x="1072149" y="3027824"/>
                          <a:pt x="1061121" y="3027824"/>
                        </a:cubicBezTo>
                        <a:cubicBezTo>
                          <a:pt x="1050093" y="3027824"/>
                          <a:pt x="1039658" y="3023490"/>
                          <a:pt x="1031780" y="3015612"/>
                        </a:cubicBezTo>
                        <a:cubicBezTo>
                          <a:pt x="1024110" y="3007942"/>
                          <a:pt x="1019776" y="2997495"/>
                          <a:pt x="1019776" y="2986468"/>
                        </a:cubicBezTo>
                        <a:cubicBezTo>
                          <a:pt x="1019776" y="2975451"/>
                          <a:pt x="1024110" y="2965005"/>
                          <a:pt x="1031780" y="2957126"/>
                        </a:cubicBezTo>
                        <a:lnTo>
                          <a:pt x="1096091" y="2892980"/>
                        </a:lnTo>
                        <a:cubicBezTo>
                          <a:pt x="1101281" y="2887800"/>
                          <a:pt x="1097628" y="2878934"/>
                          <a:pt x="1090298" y="2878912"/>
                        </a:cubicBezTo>
                        <a:lnTo>
                          <a:pt x="238424" y="2877190"/>
                        </a:lnTo>
                        <a:cubicBezTo>
                          <a:pt x="215765" y="2877190"/>
                          <a:pt x="197068" y="2858481"/>
                          <a:pt x="197068" y="2835833"/>
                        </a:cubicBezTo>
                        <a:lnTo>
                          <a:pt x="197068" y="1540922"/>
                        </a:lnTo>
                        <a:cubicBezTo>
                          <a:pt x="197068" y="1523003"/>
                          <a:pt x="190956" y="1505875"/>
                          <a:pt x="180521" y="1491303"/>
                        </a:cubicBezTo>
                        <a:cubicBezTo>
                          <a:pt x="60006" y="1326876"/>
                          <a:pt x="-7924" y="1122079"/>
                          <a:pt x="739" y="901338"/>
                        </a:cubicBezTo>
                        <a:cubicBezTo>
                          <a:pt x="18853" y="432679"/>
                          <a:pt x="387874" y="44173"/>
                          <a:pt x="854953" y="3609"/>
                        </a:cubicBezTo>
                        <a:cubicBezTo>
                          <a:pt x="886829" y="852"/>
                          <a:pt x="918413" y="-305"/>
                          <a:pt x="949633" y="67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/>
                  </a:p>
                </p:txBody>
              </p:sp>
            </p:grpSp>
          </p:grpSp>
        </p:grpSp>
      </p:grpSp>
    </p:spTree>
    <p:extLst>
      <p:ext uri="{BB962C8B-B14F-4D97-AF65-F5344CB8AC3E}">
        <p14:creationId xmlns:p14="http://schemas.microsoft.com/office/powerpoint/2010/main" val="2835393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46BBE4-2238-FB33-3C5A-EC0DA9F61A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 rtl="0" eaLnBrk="1" fontAlgn="ctr" latinLnBrk="0" hangingPunct="1"/>
            <a:r>
              <a:rPr lang="en-US" sz="3200" dirty="0">
                <a:latin typeface="+mj-lt"/>
              </a:rPr>
              <a:t>Trends in medical conditions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4A28506-3679-B2C3-3ED7-F26CBC653FA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28073D-006C-5C1B-BD6B-DEE12C0B8B6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7</a:t>
            </a:fld>
            <a:endParaRPr lang="en-IN" dirty="0"/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D29ABAE7-AB40-43D1-BEFA-29E06A2B1D8F}"/>
              </a:ext>
            </a:extLst>
          </p:cNvPr>
          <p:cNvGrpSpPr/>
          <p:nvPr/>
        </p:nvGrpSpPr>
        <p:grpSpPr>
          <a:xfrm>
            <a:off x="533879" y="1327029"/>
            <a:ext cx="4088921" cy="4770916"/>
            <a:chOff x="533879" y="1327029"/>
            <a:chExt cx="4088921" cy="4770916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762156CB-3959-4B64-8E06-A8E199544B47}"/>
                </a:ext>
              </a:extLst>
            </p:cNvPr>
            <p:cNvGrpSpPr/>
            <p:nvPr/>
          </p:nvGrpSpPr>
          <p:grpSpPr>
            <a:xfrm>
              <a:off x="533879" y="1327029"/>
              <a:ext cx="4088921" cy="832622"/>
              <a:chOff x="533879" y="1327029"/>
              <a:chExt cx="4088921" cy="832622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8D73F763-D794-42B7-A54F-9529296A14A0}"/>
                  </a:ext>
                </a:extLst>
              </p:cNvPr>
              <p:cNvGrpSpPr/>
              <p:nvPr/>
            </p:nvGrpSpPr>
            <p:grpSpPr>
              <a:xfrm>
                <a:off x="1368431" y="1327029"/>
                <a:ext cx="3254369" cy="832622"/>
                <a:chOff x="4596670" y="1072989"/>
                <a:chExt cx="3254369" cy="832622"/>
              </a:xfrm>
            </p:grpSpPr>
            <p:sp>
              <p:nvSpPr>
                <p:cNvPr id="137" name="TextBox 136">
                  <a:extLst>
                    <a:ext uri="{FF2B5EF4-FFF2-40B4-BE49-F238E27FC236}">
                      <a16:creationId xmlns:a16="http://schemas.microsoft.com/office/drawing/2014/main" id="{95D60E00-E842-4BF0-8366-EDFC19D5E8B3}"/>
                    </a:ext>
                  </a:extLst>
                </p:cNvPr>
                <p:cNvSpPr txBox="1"/>
                <p:nvPr/>
              </p:nvSpPr>
              <p:spPr>
                <a:xfrm>
                  <a:off x="4596670" y="1305447"/>
                  <a:ext cx="3254369" cy="600164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R="0" lvl="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defRPr/>
                  </a:pP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Lorem ipsum dolor sit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amet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,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consectetur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adipisicing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elit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, sed do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eiusmod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tempor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incididunt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ut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 labore et dolore magna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aliqua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. </a:t>
                  </a:r>
                </a:p>
              </p:txBody>
            </p:sp>
            <p:sp>
              <p:nvSpPr>
                <p:cNvPr id="138" name="TextBox 137">
                  <a:extLst>
                    <a:ext uri="{FF2B5EF4-FFF2-40B4-BE49-F238E27FC236}">
                      <a16:creationId xmlns:a16="http://schemas.microsoft.com/office/drawing/2014/main" id="{AD1A60A8-9186-4DA8-8D3A-958F83C9BCD1}"/>
                    </a:ext>
                  </a:extLst>
                </p:cNvPr>
                <p:cNvSpPr txBox="1"/>
                <p:nvPr/>
              </p:nvSpPr>
              <p:spPr>
                <a:xfrm>
                  <a:off x="4596670" y="1072989"/>
                  <a:ext cx="2258795" cy="307777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r>
                    <a:rPr lang="en-US" sz="1400" b="1" dirty="0">
                      <a:solidFill>
                        <a:schemeClr val="accent1"/>
                      </a:solidFill>
                    </a:rPr>
                    <a:t>Placeholder Title </a:t>
                  </a:r>
                  <a:endParaRPr lang="en-CA" sz="1400" dirty="0">
                    <a:solidFill>
                      <a:schemeClr val="accent1"/>
                    </a:solidFill>
                  </a:endParaRPr>
                </a:p>
              </p:txBody>
            </p:sp>
          </p:grpSp>
          <p:grpSp>
            <p:nvGrpSpPr>
              <p:cNvPr id="16" name="Group 15">
                <a:extLst>
                  <a:ext uri="{FF2B5EF4-FFF2-40B4-BE49-F238E27FC236}">
                    <a16:creationId xmlns:a16="http://schemas.microsoft.com/office/drawing/2014/main" id="{BD3202E8-1A47-48E1-8062-00EB363265BD}"/>
                  </a:ext>
                </a:extLst>
              </p:cNvPr>
              <p:cNvGrpSpPr/>
              <p:nvPr/>
            </p:nvGrpSpPr>
            <p:grpSpPr>
              <a:xfrm>
                <a:off x="533879" y="1390246"/>
                <a:ext cx="706188" cy="706188"/>
                <a:chOff x="533879" y="1311929"/>
                <a:chExt cx="706188" cy="706188"/>
              </a:xfrm>
            </p:grpSpPr>
            <p:grpSp>
              <p:nvGrpSpPr>
                <p:cNvPr id="6" name="Group 5">
                  <a:extLst>
                    <a:ext uri="{FF2B5EF4-FFF2-40B4-BE49-F238E27FC236}">
                      <a16:creationId xmlns:a16="http://schemas.microsoft.com/office/drawing/2014/main" id="{B6A02C05-15B9-4557-BC64-908797906EF8}"/>
                    </a:ext>
                  </a:extLst>
                </p:cNvPr>
                <p:cNvGrpSpPr/>
                <p:nvPr/>
              </p:nvGrpSpPr>
              <p:grpSpPr>
                <a:xfrm>
                  <a:off x="533879" y="1311929"/>
                  <a:ext cx="706188" cy="706188"/>
                  <a:chOff x="3363000" y="1070855"/>
                  <a:chExt cx="1014228" cy="1014229"/>
                </a:xfrm>
              </p:grpSpPr>
              <p:sp>
                <p:nvSpPr>
                  <p:cNvPr id="139" name="Google Shape;88;p16">
                    <a:extLst>
                      <a:ext uri="{FF2B5EF4-FFF2-40B4-BE49-F238E27FC236}">
                        <a16:creationId xmlns:a16="http://schemas.microsoft.com/office/drawing/2014/main" id="{E0CA64BE-1004-4FBF-A3B8-A67ACBFCCA6F}"/>
                      </a:ext>
                    </a:extLst>
                  </p:cNvPr>
                  <p:cNvSpPr/>
                  <p:nvPr/>
                </p:nvSpPr>
                <p:spPr>
                  <a:xfrm>
                    <a:off x="3363000" y="1070855"/>
                    <a:ext cx="1014228" cy="1014229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19050" cap="flat" cmpd="sng">
                    <a:noFill/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pPr algn="ctr" defTabSz="1219170">
                      <a:buClr>
                        <a:srgbClr val="000000"/>
                      </a:buClr>
                    </a:pPr>
                    <a:endParaRPr sz="1600" kern="0">
                      <a:solidFill>
                        <a:srgbClr val="FFFFFF"/>
                      </a:solidFill>
                      <a:ea typeface="Montserrat Medium"/>
                      <a:cs typeface="Montserrat Medium"/>
                      <a:sym typeface="Montserrat Medium"/>
                    </a:endParaRPr>
                  </a:p>
                </p:txBody>
              </p:sp>
              <p:sp>
                <p:nvSpPr>
                  <p:cNvPr id="140" name="Google Shape;88;p16">
                    <a:extLst>
                      <a:ext uri="{FF2B5EF4-FFF2-40B4-BE49-F238E27FC236}">
                        <a16:creationId xmlns:a16="http://schemas.microsoft.com/office/drawing/2014/main" id="{5958DD58-B286-44EA-B77B-6355AF8C62C3}"/>
                      </a:ext>
                    </a:extLst>
                  </p:cNvPr>
                  <p:cNvSpPr/>
                  <p:nvPr/>
                </p:nvSpPr>
                <p:spPr>
                  <a:xfrm>
                    <a:off x="3453136" y="1160991"/>
                    <a:ext cx="833955" cy="833956"/>
                  </a:xfrm>
                  <a:prstGeom prst="ellipse">
                    <a:avLst/>
                  </a:prstGeom>
                  <a:solidFill>
                    <a:schemeClr val="bg2"/>
                  </a:solidFill>
                  <a:ln w="19050" cap="flat" cmpd="sng">
                    <a:noFill/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pPr algn="ctr" defTabSz="1219170">
                      <a:buClr>
                        <a:srgbClr val="000000"/>
                      </a:buClr>
                    </a:pPr>
                    <a:endParaRPr sz="1600" kern="0">
                      <a:solidFill>
                        <a:srgbClr val="FFFFFF"/>
                      </a:solidFill>
                      <a:ea typeface="Montserrat Medium"/>
                      <a:cs typeface="Montserrat Medium"/>
                      <a:sym typeface="Montserrat Medium"/>
                    </a:endParaRPr>
                  </a:p>
                </p:txBody>
              </p:sp>
            </p:grpSp>
            <p:sp>
              <p:nvSpPr>
                <p:cNvPr id="211" name="Freeform: Shape 210">
                  <a:extLst>
                    <a:ext uri="{FF2B5EF4-FFF2-40B4-BE49-F238E27FC236}">
                      <a16:creationId xmlns:a16="http://schemas.microsoft.com/office/drawing/2014/main" id="{644E9FCE-3B22-4342-8F0C-A59048F4D16E}"/>
                    </a:ext>
                  </a:extLst>
                </p:cNvPr>
                <p:cNvSpPr/>
                <p:nvPr/>
              </p:nvSpPr>
              <p:spPr>
                <a:xfrm>
                  <a:off x="697856" y="1475680"/>
                  <a:ext cx="378234" cy="378686"/>
                </a:xfrm>
                <a:custGeom>
                  <a:avLst/>
                  <a:gdLst>
                    <a:gd name="connsiteX0" fmla="*/ 333375 w 551792"/>
                    <a:gd name="connsiteY0" fmla="*/ 447675 h 552450"/>
                    <a:gd name="connsiteX1" fmla="*/ 342900 w 551792"/>
                    <a:gd name="connsiteY1" fmla="*/ 457200 h 552450"/>
                    <a:gd name="connsiteX2" fmla="*/ 333375 w 551792"/>
                    <a:gd name="connsiteY2" fmla="*/ 466725 h 552450"/>
                    <a:gd name="connsiteX3" fmla="*/ 323850 w 551792"/>
                    <a:gd name="connsiteY3" fmla="*/ 457200 h 552450"/>
                    <a:gd name="connsiteX4" fmla="*/ 333375 w 551792"/>
                    <a:gd name="connsiteY4" fmla="*/ 447675 h 552450"/>
                    <a:gd name="connsiteX5" fmla="*/ 333375 w 551792"/>
                    <a:gd name="connsiteY5" fmla="*/ 428625 h 552450"/>
                    <a:gd name="connsiteX6" fmla="*/ 304800 w 551792"/>
                    <a:gd name="connsiteY6" fmla="*/ 457200 h 552450"/>
                    <a:gd name="connsiteX7" fmla="*/ 333375 w 551792"/>
                    <a:gd name="connsiteY7" fmla="*/ 485775 h 552450"/>
                    <a:gd name="connsiteX8" fmla="*/ 361950 w 551792"/>
                    <a:gd name="connsiteY8" fmla="*/ 457200 h 552450"/>
                    <a:gd name="connsiteX9" fmla="*/ 333375 w 551792"/>
                    <a:gd name="connsiteY9" fmla="*/ 428625 h 552450"/>
                    <a:gd name="connsiteX10" fmla="*/ 333375 w 551792"/>
                    <a:gd name="connsiteY10" fmla="*/ 409575 h 552450"/>
                    <a:gd name="connsiteX11" fmla="*/ 381000 w 551792"/>
                    <a:gd name="connsiteY11" fmla="*/ 457200 h 552450"/>
                    <a:gd name="connsiteX12" fmla="*/ 333375 w 551792"/>
                    <a:gd name="connsiteY12" fmla="*/ 504825 h 552450"/>
                    <a:gd name="connsiteX13" fmla="*/ 285750 w 551792"/>
                    <a:gd name="connsiteY13" fmla="*/ 457200 h 552450"/>
                    <a:gd name="connsiteX14" fmla="*/ 333375 w 551792"/>
                    <a:gd name="connsiteY14" fmla="*/ 409575 h 552450"/>
                    <a:gd name="connsiteX15" fmla="*/ 197949 w 551792"/>
                    <a:gd name="connsiteY15" fmla="*/ 400060 h 552450"/>
                    <a:gd name="connsiteX16" fmla="*/ 199616 w 551792"/>
                    <a:gd name="connsiteY16" fmla="*/ 400460 h 552450"/>
                    <a:gd name="connsiteX17" fmla="*/ 194329 w 551792"/>
                    <a:gd name="connsiteY17" fmla="*/ 413404 h 552450"/>
                    <a:gd name="connsiteX18" fmla="*/ 181385 w 551792"/>
                    <a:gd name="connsiteY18" fmla="*/ 418691 h 552450"/>
                    <a:gd name="connsiteX19" fmla="*/ 186671 w 551792"/>
                    <a:gd name="connsiteY19" fmla="*/ 405746 h 552450"/>
                    <a:gd name="connsiteX20" fmla="*/ 197949 w 551792"/>
                    <a:gd name="connsiteY20" fmla="*/ 400060 h 552450"/>
                    <a:gd name="connsiteX21" fmla="*/ 333375 w 551792"/>
                    <a:gd name="connsiteY21" fmla="*/ 390525 h 552450"/>
                    <a:gd name="connsiteX22" fmla="*/ 266700 w 551792"/>
                    <a:gd name="connsiteY22" fmla="*/ 457200 h 552450"/>
                    <a:gd name="connsiteX23" fmla="*/ 333375 w 551792"/>
                    <a:gd name="connsiteY23" fmla="*/ 523875 h 552450"/>
                    <a:gd name="connsiteX24" fmla="*/ 400050 w 551792"/>
                    <a:gd name="connsiteY24" fmla="*/ 457200 h 552450"/>
                    <a:gd name="connsiteX25" fmla="*/ 333375 w 551792"/>
                    <a:gd name="connsiteY25" fmla="*/ 390525 h 552450"/>
                    <a:gd name="connsiteX26" fmla="*/ 194256 w 551792"/>
                    <a:gd name="connsiteY26" fmla="*/ 381242 h 552450"/>
                    <a:gd name="connsiteX27" fmla="*/ 173203 w 551792"/>
                    <a:gd name="connsiteY27" fmla="*/ 392268 h 552450"/>
                    <a:gd name="connsiteX28" fmla="*/ 167916 w 551792"/>
                    <a:gd name="connsiteY28" fmla="*/ 432159 h 552450"/>
                    <a:gd name="connsiteX29" fmla="*/ 183156 w 551792"/>
                    <a:gd name="connsiteY29" fmla="*/ 438150 h 552450"/>
                    <a:gd name="connsiteX30" fmla="*/ 207798 w 551792"/>
                    <a:gd name="connsiteY30" fmla="*/ 426872 h 552450"/>
                    <a:gd name="connsiteX31" fmla="*/ 213094 w 551792"/>
                    <a:gd name="connsiteY31" fmla="*/ 386981 h 552450"/>
                    <a:gd name="connsiteX32" fmla="*/ 194256 w 551792"/>
                    <a:gd name="connsiteY32" fmla="*/ 381242 h 552450"/>
                    <a:gd name="connsiteX33" fmla="*/ 197844 w 551792"/>
                    <a:gd name="connsiteY33" fmla="*/ 361950 h 552450"/>
                    <a:gd name="connsiteX34" fmla="*/ 226543 w 551792"/>
                    <a:gd name="connsiteY34" fmla="*/ 373504 h 552450"/>
                    <a:gd name="connsiteX35" fmla="*/ 221276 w 551792"/>
                    <a:gd name="connsiteY35" fmla="*/ 440340 h 552450"/>
                    <a:gd name="connsiteX36" fmla="*/ 183156 w 551792"/>
                    <a:gd name="connsiteY36" fmla="*/ 457200 h 552450"/>
                    <a:gd name="connsiteX37" fmla="*/ 154458 w 551792"/>
                    <a:gd name="connsiteY37" fmla="*/ 445636 h 552450"/>
                    <a:gd name="connsiteX38" fmla="*/ 143799 w 551792"/>
                    <a:gd name="connsiteY38" fmla="*/ 407717 h 552450"/>
                    <a:gd name="connsiteX39" fmla="*/ 159725 w 551792"/>
                    <a:gd name="connsiteY39" fmla="*/ 378809 h 552450"/>
                    <a:gd name="connsiteX40" fmla="*/ 197844 w 551792"/>
                    <a:gd name="connsiteY40" fmla="*/ 361950 h 552450"/>
                    <a:gd name="connsiteX41" fmla="*/ 197844 w 551792"/>
                    <a:gd name="connsiteY41" fmla="*/ 342900 h 552450"/>
                    <a:gd name="connsiteX42" fmla="*/ 146257 w 551792"/>
                    <a:gd name="connsiteY42" fmla="*/ 365332 h 552450"/>
                    <a:gd name="connsiteX43" fmla="*/ 125121 w 551792"/>
                    <a:gd name="connsiteY43" fmla="*/ 403975 h 552450"/>
                    <a:gd name="connsiteX44" fmla="*/ 140989 w 551792"/>
                    <a:gd name="connsiteY44" fmla="*/ 459105 h 552450"/>
                    <a:gd name="connsiteX45" fmla="*/ 183156 w 551792"/>
                    <a:gd name="connsiteY45" fmla="*/ 476250 h 552450"/>
                    <a:gd name="connsiteX46" fmla="*/ 234744 w 551792"/>
                    <a:gd name="connsiteY46" fmla="*/ 453819 h 552450"/>
                    <a:gd name="connsiteX47" fmla="*/ 240011 w 551792"/>
                    <a:gd name="connsiteY47" fmla="*/ 360045 h 552450"/>
                    <a:gd name="connsiteX48" fmla="*/ 197844 w 551792"/>
                    <a:gd name="connsiteY48" fmla="*/ 342900 h 552450"/>
                    <a:gd name="connsiteX49" fmla="*/ 476250 w 551792"/>
                    <a:gd name="connsiteY49" fmla="*/ 295275 h 552450"/>
                    <a:gd name="connsiteX50" fmla="*/ 485775 w 551792"/>
                    <a:gd name="connsiteY50" fmla="*/ 304800 h 552450"/>
                    <a:gd name="connsiteX51" fmla="*/ 476250 w 551792"/>
                    <a:gd name="connsiteY51" fmla="*/ 314325 h 552450"/>
                    <a:gd name="connsiteX52" fmla="*/ 466725 w 551792"/>
                    <a:gd name="connsiteY52" fmla="*/ 304800 h 552450"/>
                    <a:gd name="connsiteX53" fmla="*/ 476250 w 551792"/>
                    <a:gd name="connsiteY53" fmla="*/ 295275 h 552450"/>
                    <a:gd name="connsiteX54" fmla="*/ 244154 w 551792"/>
                    <a:gd name="connsiteY54" fmla="*/ 248222 h 552450"/>
                    <a:gd name="connsiteX55" fmla="*/ 284941 w 551792"/>
                    <a:gd name="connsiteY55" fmla="*/ 370580 h 552450"/>
                    <a:gd name="connsiteX56" fmla="*/ 324822 w 551792"/>
                    <a:gd name="connsiteY56" fmla="*/ 270882 h 552450"/>
                    <a:gd name="connsiteX57" fmla="*/ 346539 w 551792"/>
                    <a:gd name="connsiteY57" fmla="*/ 314325 h 552450"/>
                    <a:gd name="connsiteX58" fmla="*/ 389011 w 551792"/>
                    <a:gd name="connsiteY58" fmla="*/ 314325 h 552450"/>
                    <a:gd name="connsiteX59" fmla="*/ 466268 w 551792"/>
                    <a:gd name="connsiteY59" fmla="*/ 370942 h 552450"/>
                    <a:gd name="connsiteX60" fmla="*/ 276225 w 551792"/>
                    <a:gd name="connsiteY60" fmla="*/ 552450 h 552450"/>
                    <a:gd name="connsiteX61" fmla="*/ 85954 w 551792"/>
                    <a:gd name="connsiteY61" fmla="*/ 366427 h 552450"/>
                    <a:gd name="connsiteX62" fmla="*/ 150486 w 551792"/>
                    <a:gd name="connsiteY62" fmla="*/ 316230 h 552450"/>
                    <a:gd name="connsiteX63" fmla="*/ 170040 w 551792"/>
                    <a:gd name="connsiteY63" fmla="*/ 285750 h 552450"/>
                    <a:gd name="connsiteX64" fmla="*/ 214122 w 551792"/>
                    <a:gd name="connsiteY64" fmla="*/ 285750 h 552450"/>
                    <a:gd name="connsiteX65" fmla="*/ 466725 w 551792"/>
                    <a:gd name="connsiteY65" fmla="*/ 238125 h 552450"/>
                    <a:gd name="connsiteX66" fmla="*/ 466725 w 551792"/>
                    <a:gd name="connsiteY66" fmla="*/ 277977 h 552450"/>
                    <a:gd name="connsiteX67" fmla="*/ 447675 w 551792"/>
                    <a:gd name="connsiteY67" fmla="*/ 304800 h 552450"/>
                    <a:gd name="connsiteX68" fmla="*/ 476250 w 551792"/>
                    <a:gd name="connsiteY68" fmla="*/ 333375 h 552450"/>
                    <a:gd name="connsiteX69" fmla="*/ 504825 w 551792"/>
                    <a:gd name="connsiteY69" fmla="*/ 304800 h 552450"/>
                    <a:gd name="connsiteX70" fmla="*/ 485775 w 551792"/>
                    <a:gd name="connsiteY70" fmla="*/ 277977 h 552450"/>
                    <a:gd name="connsiteX71" fmla="*/ 485775 w 551792"/>
                    <a:gd name="connsiteY71" fmla="*/ 238125 h 552450"/>
                    <a:gd name="connsiteX72" fmla="*/ 35252 w 551792"/>
                    <a:gd name="connsiteY72" fmla="*/ 238125 h 552450"/>
                    <a:gd name="connsiteX73" fmla="*/ 38605 w 551792"/>
                    <a:gd name="connsiteY73" fmla="*/ 238125 h 552450"/>
                    <a:gd name="connsiteX74" fmla="*/ 63532 w 551792"/>
                    <a:gd name="connsiteY74" fmla="*/ 248450 h 552450"/>
                    <a:gd name="connsiteX75" fmla="*/ 76200 w 551792"/>
                    <a:gd name="connsiteY75" fmla="*/ 261118 h 552450"/>
                    <a:gd name="connsiteX76" fmla="*/ 88868 w 551792"/>
                    <a:gd name="connsiteY76" fmla="*/ 248450 h 552450"/>
                    <a:gd name="connsiteX77" fmla="*/ 113795 w 551792"/>
                    <a:gd name="connsiteY77" fmla="*/ 238125 h 552450"/>
                    <a:gd name="connsiteX78" fmla="*/ 117148 w 551792"/>
                    <a:gd name="connsiteY78" fmla="*/ 238125 h 552450"/>
                    <a:gd name="connsiteX79" fmla="*/ 152400 w 551792"/>
                    <a:gd name="connsiteY79" fmla="*/ 273377 h 552450"/>
                    <a:gd name="connsiteX80" fmla="*/ 138789 w 551792"/>
                    <a:gd name="connsiteY80" fmla="*/ 301199 h 552450"/>
                    <a:gd name="connsiteX81" fmla="*/ 76200 w 551792"/>
                    <a:gd name="connsiteY81" fmla="*/ 349882 h 552450"/>
                    <a:gd name="connsiteX82" fmla="*/ 13611 w 551792"/>
                    <a:gd name="connsiteY82" fmla="*/ 301199 h 552450"/>
                    <a:gd name="connsiteX83" fmla="*/ 0 w 551792"/>
                    <a:gd name="connsiteY83" fmla="*/ 273377 h 552450"/>
                    <a:gd name="connsiteX84" fmla="*/ 35252 w 551792"/>
                    <a:gd name="connsiteY84" fmla="*/ 238125 h 552450"/>
                    <a:gd name="connsiteX85" fmla="*/ 466725 w 551792"/>
                    <a:gd name="connsiteY85" fmla="*/ 200682 h 552450"/>
                    <a:gd name="connsiteX86" fmla="*/ 466725 w 551792"/>
                    <a:gd name="connsiteY86" fmla="*/ 219075 h 552450"/>
                    <a:gd name="connsiteX87" fmla="*/ 485775 w 551792"/>
                    <a:gd name="connsiteY87" fmla="*/ 219075 h 552450"/>
                    <a:gd name="connsiteX88" fmla="*/ 485775 w 551792"/>
                    <a:gd name="connsiteY88" fmla="*/ 200682 h 552450"/>
                    <a:gd name="connsiteX89" fmla="*/ 522903 w 551792"/>
                    <a:gd name="connsiteY89" fmla="*/ 216103 h 552450"/>
                    <a:gd name="connsiteX90" fmla="*/ 509930 w 551792"/>
                    <a:gd name="connsiteY90" fmla="*/ 229076 h 552450"/>
                    <a:gd name="connsiteX91" fmla="*/ 523398 w 551792"/>
                    <a:gd name="connsiteY91" fmla="*/ 242544 h 552450"/>
                    <a:gd name="connsiteX92" fmla="*/ 536371 w 551792"/>
                    <a:gd name="connsiteY92" fmla="*/ 229571 h 552450"/>
                    <a:gd name="connsiteX93" fmla="*/ 551792 w 551792"/>
                    <a:gd name="connsiteY93" fmla="*/ 266700 h 552450"/>
                    <a:gd name="connsiteX94" fmla="*/ 533400 w 551792"/>
                    <a:gd name="connsiteY94" fmla="*/ 266700 h 552450"/>
                    <a:gd name="connsiteX95" fmla="*/ 533400 w 551792"/>
                    <a:gd name="connsiteY95" fmla="*/ 285759 h 552450"/>
                    <a:gd name="connsiteX96" fmla="*/ 551792 w 551792"/>
                    <a:gd name="connsiteY96" fmla="*/ 285759 h 552450"/>
                    <a:gd name="connsiteX97" fmla="*/ 536371 w 551792"/>
                    <a:gd name="connsiteY97" fmla="*/ 322887 h 552450"/>
                    <a:gd name="connsiteX98" fmla="*/ 523398 w 551792"/>
                    <a:gd name="connsiteY98" fmla="*/ 309905 h 552450"/>
                    <a:gd name="connsiteX99" fmla="*/ 509930 w 551792"/>
                    <a:gd name="connsiteY99" fmla="*/ 323373 h 552450"/>
                    <a:gd name="connsiteX100" fmla="*/ 522903 w 551792"/>
                    <a:gd name="connsiteY100" fmla="*/ 336346 h 552450"/>
                    <a:gd name="connsiteX101" fmla="*/ 476250 w 551792"/>
                    <a:gd name="connsiteY101" fmla="*/ 352425 h 552450"/>
                    <a:gd name="connsiteX102" fmla="*/ 429596 w 551792"/>
                    <a:gd name="connsiteY102" fmla="*/ 336337 h 552450"/>
                    <a:gd name="connsiteX103" fmla="*/ 442569 w 551792"/>
                    <a:gd name="connsiteY103" fmla="*/ 323364 h 552450"/>
                    <a:gd name="connsiteX104" fmla="*/ 429101 w 551792"/>
                    <a:gd name="connsiteY104" fmla="*/ 309895 h 552450"/>
                    <a:gd name="connsiteX105" fmla="*/ 416128 w 551792"/>
                    <a:gd name="connsiteY105" fmla="*/ 322878 h 552450"/>
                    <a:gd name="connsiteX106" fmla="*/ 400707 w 551792"/>
                    <a:gd name="connsiteY106" fmla="*/ 285750 h 552450"/>
                    <a:gd name="connsiteX107" fmla="*/ 419100 w 551792"/>
                    <a:gd name="connsiteY107" fmla="*/ 285750 h 552450"/>
                    <a:gd name="connsiteX108" fmla="*/ 419100 w 551792"/>
                    <a:gd name="connsiteY108" fmla="*/ 266700 h 552450"/>
                    <a:gd name="connsiteX109" fmla="*/ 400707 w 551792"/>
                    <a:gd name="connsiteY109" fmla="*/ 266700 h 552450"/>
                    <a:gd name="connsiteX110" fmla="*/ 416128 w 551792"/>
                    <a:gd name="connsiteY110" fmla="*/ 229571 h 552450"/>
                    <a:gd name="connsiteX111" fmla="*/ 429101 w 551792"/>
                    <a:gd name="connsiteY111" fmla="*/ 242544 h 552450"/>
                    <a:gd name="connsiteX112" fmla="*/ 442569 w 551792"/>
                    <a:gd name="connsiteY112" fmla="*/ 229076 h 552450"/>
                    <a:gd name="connsiteX113" fmla="*/ 429596 w 551792"/>
                    <a:gd name="connsiteY113" fmla="*/ 216103 h 552450"/>
                    <a:gd name="connsiteX114" fmla="*/ 466725 w 551792"/>
                    <a:gd name="connsiteY114" fmla="*/ 200682 h 552450"/>
                    <a:gd name="connsiteX115" fmla="*/ 376199 w 551792"/>
                    <a:gd name="connsiteY115" fmla="*/ 188290 h 552450"/>
                    <a:gd name="connsiteX116" fmla="*/ 359692 w 551792"/>
                    <a:gd name="connsiteY116" fmla="*/ 197796 h 552450"/>
                    <a:gd name="connsiteX117" fmla="*/ 369198 w 551792"/>
                    <a:gd name="connsiteY117" fmla="*/ 214303 h 552450"/>
                    <a:gd name="connsiteX118" fmla="*/ 385705 w 551792"/>
                    <a:gd name="connsiteY118" fmla="*/ 204797 h 552450"/>
                    <a:gd name="connsiteX119" fmla="*/ 357187 w 551792"/>
                    <a:gd name="connsiteY119" fmla="*/ 155276 h 552450"/>
                    <a:gd name="connsiteX120" fmla="*/ 340681 w 551792"/>
                    <a:gd name="connsiteY120" fmla="*/ 164782 h 552450"/>
                    <a:gd name="connsiteX121" fmla="*/ 350187 w 551792"/>
                    <a:gd name="connsiteY121" fmla="*/ 181289 h 552450"/>
                    <a:gd name="connsiteX122" fmla="*/ 366693 w 551792"/>
                    <a:gd name="connsiteY122" fmla="*/ 171783 h 552450"/>
                    <a:gd name="connsiteX123" fmla="*/ 338176 w 551792"/>
                    <a:gd name="connsiteY123" fmla="*/ 122244 h 552450"/>
                    <a:gd name="connsiteX124" fmla="*/ 321669 w 551792"/>
                    <a:gd name="connsiteY124" fmla="*/ 131750 h 552450"/>
                    <a:gd name="connsiteX125" fmla="*/ 331175 w 551792"/>
                    <a:gd name="connsiteY125" fmla="*/ 148256 h 552450"/>
                    <a:gd name="connsiteX126" fmla="*/ 347681 w 551792"/>
                    <a:gd name="connsiteY126" fmla="*/ 138750 h 552450"/>
                    <a:gd name="connsiteX127" fmla="*/ 243526 w 551792"/>
                    <a:gd name="connsiteY127" fmla="*/ 71447 h 552450"/>
                    <a:gd name="connsiteX128" fmla="*/ 172726 w 551792"/>
                    <a:gd name="connsiteY128" fmla="*/ 194424 h 552450"/>
                    <a:gd name="connsiteX129" fmla="*/ 189233 w 551792"/>
                    <a:gd name="connsiteY129" fmla="*/ 203930 h 552450"/>
                    <a:gd name="connsiteX130" fmla="*/ 260032 w 551792"/>
                    <a:gd name="connsiteY130" fmla="*/ 80953 h 552450"/>
                    <a:gd name="connsiteX131" fmla="*/ 265462 w 551792"/>
                    <a:gd name="connsiteY131" fmla="*/ 33347 h 552450"/>
                    <a:gd name="connsiteX132" fmla="*/ 254498 w 551792"/>
                    <a:gd name="connsiteY132" fmla="*/ 52397 h 552450"/>
                    <a:gd name="connsiteX133" fmla="*/ 271005 w 551792"/>
                    <a:gd name="connsiteY133" fmla="*/ 61903 h 552450"/>
                    <a:gd name="connsiteX134" fmla="*/ 281968 w 551792"/>
                    <a:gd name="connsiteY134" fmla="*/ 42853 h 552450"/>
                    <a:gd name="connsiteX135" fmla="*/ 276225 w 551792"/>
                    <a:gd name="connsiteY135" fmla="*/ 0 h 552450"/>
                    <a:gd name="connsiteX136" fmla="*/ 296523 w 551792"/>
                    <a:gd name="connsiteY136" fmla="*/ 11735 h 552450"/>
                    <a:gd name="connsiteX137" fmla="*/ 409661 w 551792"/>
                    <a:gd name="connsiteY137" fmla="*/ 208235 h 552450"/>
                    <a:gd name="connsiteX138" fmla="*/ 381000 w 551792"/>
                    <a:gd name="connsiteY138" fmla="*/ 276225 h 552450"/>
                    <a:gd name="connsiteX139" fmla="*/ 382914 w 551792"/>
                    <a:gd name="connsiteY139" fmla="*/ 295275 h 552450"/>
                    <a:gd name="connsiteX140" fmla="*/ 358311 w 551792"/>
                    <a:gd name="connsiteY140" fmla="*/ 295275 h 552450"/>
                    <a:gd name="connsiteX141" fmla="*/ 322878 w 551792"/>
                    <a:gd name="connsiteY141" fmla="*/ 224418 h 552450"/>
                    <a:gd name="connsiteX142" fmla="*/ 286560 w 551792"/>
                    <a:gd name="connsiteY142" fmla="*/ 315220 h 552450"/>
                    <a:gd name="connsiteX143" fmla="*/ 251146 w 551792"/>
                    <a:gd name="connsiteY143" fmla="*/ 208978 h 552450"/>
                    <a:gd name="connsiteX144" fmla="*/ 204968 w 551792"/>
                    <a:gd name="connsiteY144" fmla="*/ 266700 h 552450"/>
                    <a:gd name="connsiteX145" fmla="*/ 170993 w 551792"/>
                    <a:gd name="connsiteY145" fmla="*/ 266700 h 552450"/>
                    <a:gd name="connsiteX146" fmla="*/ 134817 w 551792"/>
                    <a:gd name="connsiteY146" fmla="*/ 222085 h 552450"/>
                    <a:gd name="connsiteX147" fmla="*/ 255927 w 551792"/>
                    <a:gd name="connsiteY147" fmla="*/ 11735 h 552450"/>
                    <a:gd name="connsiteX148" fmla="*/ 276225 w 551792"/>
                    <a:gd name="connsiteY148" fmla="*/ 0 h 5524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</a:cxnLst>
                  <a:rect l="l" t="t" r="r" b="b"/>
                  <a:pathLst>
                    <a:path w="551792" h="552450">
                      <a:moveTo>
                        <a:pt x="333375" y="447675"/>
                      </a:moveTo>
                      <a:cubicBezTo>
                        <a:pt x="338635" y="447675"/>
                        <a:pt x="342900" y="451939"/>
                        <a:pt x="342900" y="457200"/>
                      </a:cubicBezTo>
                      <a:cubicBezTo>
                        <a:pt x="342900" y="462460"/>
                        <a:pt x="338635" y="466725"/>
                        <a:pt x="333375" y="466725"/>
                      </a:cubicBezTo>
                      <a:cubicBezTo>
                        <a:pt x="328114" y="466725"/>
                        <a:pt x="323850" y="462460"/>
                        <a:pt x="323850" y="457200"/>
                      </a:cubicBezTo>
                      <a:cubicBezTo>
                        <a:pt x="323850" y="451939"/>
                        <a:pt x="328114" y="447675"/>
                        <a:pt x="333375" y="447675"/>
                      </a:cubicBezTo>
                      <a:close/>
                      <a:moveTo>
                        <a:pt x="333375" y="428625"/>
                      </a:moveTo>
                      <a:cubicBezTo>
                        <a:pt x="317620" y="428625"/>
                        <a:pt x="304800" y="441445"/>
                        <a:pt x="304800" y="457200"/>
                      </a:cubicBezTo>
                      <a:cubicBezTo>
                        <a:pt x="304800" y="472954"/>
                        <a:pt x="317620" y="485775"/>
                        <a:pt x="333375" y="485775"/>
                      </a:cubicBezTo>
                      <a:cubicBezTo>
                        <a:pt x="349129" y="485775"/>
                        <a:pt x="361950" y="472954"/>
                        <a:pt x="361950" y="457200"/>
                      </a:cubicBezTo>
                      <a:cubicBezTo>
                        <a:pt x="361950" y="441445"/>
                        <a:pt x="349129" y="428625"/>
                        <a:pt x="333375" y="428625"/>
                      </a:cubicBezTo>
                      <a:close/>
                      <a:moveTo>
                        <a:pt x="333375" y="409575"/>
                      </a:moveTo>
                      <a:cubicBezTo>
                        <a:pt x="359635" y="409575"/>
                        <a:pt x="381000" y="430939"/>
                        <a:pt x="381000" y="457200"/>
                      </a:cubicBezTo>
                      <a:cubicBezTo>
                        <a:pt x="381000" y="483460"/>
                        <a:pt x="359635" y="504825"/>
                        <a:pt x="333375" y="504825"/>
                      </a:cubicBezTo>
                      <a:cubicBezTo>
                        <a:pt x="307114" y="504825"/>
                        <a:pt x="285750" y="483460"/>
                        <a:pt x="285750" y="457200"/>
                      </a:cubicBezTo>
                      <a:cubicBezTo>
                        <a:pt x="285750" y="430939"/>
                        <a:pt x="307114" y="409575"/>
                        <a:pt x="333375" y="409575"/>
                      </a:cubicBezTo>
                      <a:close/>
                      <a:moveTo>
                        <a:pt x="197949" y="400060"/>
                      </a:moveTo>
                      <a:cubicBezTo>
                        <a:pt x="198777" y="400060"/>
                        <a:pt x="199368" y="400222"/>
                        <a:pt x="199616" y="400460"/>
                      </a:cubicBezTo>
                      <a:cubicBezTo>
                        <a:pt x="200587" y="401450"/>
                        <a:pt x="200301" y="407432"/>
                        <a:pt x="194329" y="413404"/>
                      </a:cubicBezTo>
                      <a:cubicBezTo>
                        <a:pt x="188452" y="419291"/>
                        <a:pt x="182347" y="419643"/>
                        <a:pt x="181385" y="418691"/>
                      </a:cubicBezTo>
                      <a:cubicBezTo>
                        <a:pt x="180432" y="417738"/>
                        <a:pt x="180785" y="411623"/>
                        <a:pt x="186671" y="405746"/>
                      </a:cubicBezTo>
                      <a:cubicBezTo>
                        <a:pt x="191034" y="401384"/>
                        <a:pt x="195529" y="400060"/>
                        <a:pt x="197949" y="400060"/>
                      </a:cubicBezTo>
                      <a:close/>
                      <a:moveTo>
                        <a:pt x="333375" y="390525"/>
                      </a:moveTo>
                      <a:cubicBezTo>
                        <a:pt x="296609" y="390525"/>
                        <a:pt x="266700" y="420443"/>
                        <a:pt x="266700" y="457200"/>
                      </a:cubicBezTo>
                      <a:cubicBezTo>
                        <a:pt x="266700" y="493957"/>
                        <a:pt x="296609" y="523875"/>
                        <a:pt x="333375" y="523875"/>
                      </a:cubicBezTo>
                      <a:cubicBezTo>
                        <a:pt x="370142" y="523875"/>
                        <a:pt x="400050" y="493957"/>
                        <a:pt x="400050" y="457200"/>
                      </a:cubicBezTo>
                      <a:cubicBezTo>
                        <a:pt x="400050" y="420443"/>
                        <a:pt x="370142" y="390525"/>
                        <a:pt x="333375" y="390525"/>
                      </a:cubicBezTo>
                      <a:close/>
                      <a:moveTo>
                        <a:pt x="194256" y="381242"/>
                      </a:moveTo>
                      <a:cubicBezTo>
                        <a:pt x="187081" y="382191"/>
                        <a:pt x="179537" y="385934"/>
                        <a:pt x="173203" y="392268"/>
                      </a:cubicBezTo>
                      <a:cubicBezTo>
                        <a:pt x="160535" y="404936"/>
                        <a:pt x="158210" y="422453"/>
                        <a:pt x="167916" y="432159"/>
                      </a:cubicBezTo>
                      <a:cubicBezTo>
                        <a:pt x="171955" y="436188"/>
                        <a:pt x="177337" y="438150"/>
                        <a:pt x="183156" y="438150"/>
                      </a:cubicBezTo>
                      <a:cubicBezTo>
                        <a:pt x="191338" y="438150"/>
                        <a:pt x="200406" y="434283"/>
                        <a:pt x="207798" y="426872"/>
                      </a:cubicBezTo>
                      <a:cubicBezTo>
                        <a:pt x="220466" y="414213"/>
                        <a:pt x="222780" y="396697"/>
                        <a:pt x="213094" y="386981"/>
                      </a:cubicBezTo>
                      <a:cubicBezTo>
                        <a:pt x="208236" y="382138"/>
                        <a:pt x="201431" y="380293"/>
                        <a:pt x="194256" y="381242"/>
                      </a:cubicBezTo>
                      <a:close/>
                      <a:moveTo>
                        <a:pt x="197844" y="361950"/>
                      </a:moveTo>
                      <a:cubicBezTo>
                        <a:pt x="208893" y="361950"/>
                        <a:pt x="219085" y="366065"/>
                        <a:pt x="226543" y="373504"/>
                      </a:cubicBezTo>
                      <a:cubicBezTo>
                        <a:pt x="243783" y="390782"/>
                        <a:pt x="241478" y="420138"/>
                        <a:pt x="221276" y="440340"/>
                      </a:cubicBezTo>
                      <a:cubicBezTo>
                        <a:pt x="210560" y="451056"/>
                        <a:pt x="196663" y="457200"/>
                        <a:pt x="183156" y="457200"/>
                      </a:cubicBezTo>
                      <a:cubicBezTo>
                        <a:pt x="172107" y="457200"/>
                        <a:pt x="161916" y="453085"/>
                        <a:pt x="154458" y="445636"/>
                      </a:cubicBezTo>
                      <a:cubicBezTo>
                        <a:pt x="144790" y="435978"/>
                        <a:pt x="140913" y="422157"/>
                        <a:pt x="143799" y="407717"/>
                      </a:cubicBezTo>
                      <a:cubicBezTo>
                        <a:pt x="145895" y="397249"/>
                        <a:pt x="151553" y="386981"/>
                        <a:pt x="159725" y="378809"/>
                      </a:cubicBezTo>
                      <a:cubicBezTo>
                        <a:pt x="170441" y="368093"/>
                        <a:pt x="184338" y="361950"/>
                        <a:pt x="197844" y="361950"/>
                      </a:cubicBezTo>
                      <a:close/>
                      <a:moveTo>
                        <a:pt x="197844" y="342900"/>
                      </a:moveTo>
                      <a:cubicBezTo>
                        <a:pt x="179318" y="342900"/>
                        <a:pt x="160515" y="351073"/>
                        <a:pt x="146257" y="365332"/>
                      </a:cubicBezTo>
                      <a:cubicBezTo>
                        <a:pt x="135446" y="376133"/>
                        <a:pt x="127940" y="389868"/>
                        <a:pt x="125121" y="403975"/>
                      </a:cubicBezTo>
                      <a:cubicBezTo>
                        <a:pt x="120958" y="424777"/>
                        <a:pt x="126740" y="444865"/>
                        <a:pt x="140989" y="459105"/>
                      </a:cubicBezTo>
                      <a:cubicBezTo>
                        <a:pt x="152048" y="470164"/>
                        <a:pt x="167021" y="476250"/>
                        <a:pt x="183156" y="476250"/>
                      </a:cubicBezTo>
                      <a:cubicBezTo>
                        <a:pt x="201683" y="476250"/>
                        <a:pt x="220485" y="468078"/>
                        <a:pt x="234744" y="453819"/>
                      </a:cubicBezTo>
                      <a:cubicBezTo>
                        <a:pt x="262490" y="426054"/>
                        <a:pt x="264805" y="384877"/>
                        <a:pt x="240011" y="360045"/>
                      </a:cubicBezTo>
                      <a:cubicBezTo>
                        <a:pt x="228953" y="348987"/>
                        <a:pt x="213979" y="342900"/>
                        <a:pt x="197844" y="342900"/>
                      </a:cubicBezTo>
                      <a:close/>
                      <a:moveTo>
                        <a:pt x="476250" y="295275"/>
                      </a:moveTo>
                      <a:cubicBezTo>
                        <a:pt x="481510" y="295275"/>
                        <a:pt x="485775" y="299539"/>
                        <a:pt x="485775" y="304800"/>
                      </a:cubicBezTo>
                      <a:cubicBezTo>
                        <a:pt x="485775" y="310060"/>
                        <a:pt x="481510" y="314325"/>
                        <a:pt x="476250" y="314325"/>
                      </a:cubicBezTo>
                      <a:cubicBezTo>
                        <a:pt x="470989" y="314325"/>
                        <a:pt x="466725" y="310060"/>
                        <a:pt x="466725" y="304800"/>
                      </a:cubicBezTo>
                      <a:cubicBezTo>
                        <a:pt x="466725" y="299539"/>
                        <a:pt x="470989" y="295275"/>
                        <a:pt x="476250" y="295275"/>
                      </a:cubicBezTo>
                      <a:close/>
                      <a:moveTo>
                        <a:pt x="244154" y="248222"/>
                      </a:moveTo>
                      <a:lnTo>
                        <a:pt x="284941" y="370580"/>
                      </a:lnTo>
                      <a:lnTo>
                        <a:pt x="324822" y="270882"/>
                      </a:lnTo>
                      <a:lnTo>
                        <a:pt x="346539" y="314325"/>
                      </a:lnTo>
                      <a:lnTo>
                        <a:pt x="389011" y="314325"/>
                      </a:lnTo>
                      <a:cubicBezTo>
                        <a:pt x="402470" y="345015"/>
                        <a:pt x="431616" y="367313"/>
                        <a:pt x="466268" y="370942"/>
                      </a:cubicBezTo>
                      <a:cubicBezTo>
                        <a:pt x="461525" y="471802"/>
                        <a:pt x="378228" y="552450"/>
                        <a:pt x="276225" y="552450"/>
                      </a:cubicBezTo>
                      <a:cubicBezTo>
                        <a:pt x="172698" y="552450"/>
                        <a:pt x="88364" y="469392"/>
                        <a:pt x="85954" y="366427"/>
                      </a:cubicBezTo>
                      <a:lnTo>
                        <a:pt x="150486" y="316230"/>
                      </a:lnTo>
                      <a:cubicBezTo>
                        <a:pt x="160468" y="308467"/>
                        <a:pt x="167269" y="297742"/>
                        <a:pt x="170040" y="285750"/>
                      </a:cubicBezTo>
                      <a:lnTo>
                        <a:pt x="214122" y="285750"/>
                      </a:lnTo>
                      <a:close/>
                      <a:moveTo>
                        <a:pt x="466725" y="238125"/>
                      </a:moveTo>
                      <a:lnTo>
                        <a:pt x="466725" y="277977"/>
                      </a:lnTo>
                      <a:cubicBezTo>
                        <a:pt x="455666" y="281920"/>
                        <a:pt x="447675" y="292398"/>
                        <a:pt x="447675" y="304800"/>
                      </a:cubicBezTo>
                      <a:cubicBezTo>
                        <a:pt x="447675" y="320554"/>
                        <a:pt x="460495" y="333375"/>
                        <a:pt x="476250" y="333375"/>
                      </a:cubicBezTo>
                      <a:cubicBezTo>
                        <a:pt x="492004" y="333375"/>
                        <a:pt x="504825" y="320554"/>
                        <a:pt x="504825" y="304800"/>
                      </a:cubicBezTo>
                      <a:cubicBezTo>
                        <a:pt x="504825" y="292398"/>
                        <a:pt x="496833" y="281920"/>
                        <a:pt x="485775" y="277977"/>
                      </a:cubicBezTo>
                      <a:lnTo>
                        <a:pt x="485775" y="238125"/>
                      </a:lnTo>
                      <a:close/>
                      <a:moveTo>
                        <a:pt x="35252" y="238125"/>
                      </a:moveTo>
                      <a:lnTo>
                        <a:pt x="38605" y="238125"/>
                      </a:lnTo>
                      <a:cubicBezTo>
                        <a:pt x="48025" y="238125"/>
                        <a:pt x="56874" y="241792"/>
                        <a:pt x="63532" y="248450"/>
                      </a:cubicBezTo>
                      <a:lnTo>
                        <a:pt x="76200" y="261118"/>
                      </a:lnTo>
                      <a:lnTo>
                        <a:pt x="88868" y="248450"/>
                      </a:lnTo>
                      <a:cubicBezTo>
                        <a:pt x="95526" y="241792"/>
                        <a:pt x="104375" y="238125"/>
                        <a:pt x="113795" y="238125"/>
                      </a:cubicBezTo>
                      <a:lnTo>
                        <a:pt x="117148" y="238125"/>
                      </a:lnTo>
                      <a:cubicBezTo>
                        <a:pt x="136588" y="238125"/>
                        <a:pt x="152400" y="253936"/>
                        <a:pt x="152400" y="273377"/>
                      </a:cubicBezTo>
                      <a:cubicBezTo>
                        <a:pt x="152400" y="284331"/>
                        <a:pt x="147437" y="294465"/>
                        <a:pt x="138789" y="301199"/>
                      </a:cubicBezTo>
                      <a:lnTo>
                        <a:pt x="76200" y="349882"/>
                      </a:lnTo>
                      <a:lnTo>
                        <a:pt x="13611" y="301199"/>
                      </a:lnTo>
                      <a:cubicBezTo>
                        <a:pt x="4962" y="294465"/>
                        <a:pt x="0" y="284331"/>
                        <a:pt x="0" y="273377"/>
                      </a:cubicBezTo>
                      <a:cubicBezTo>
                        <a:pt x="0" y="253936"/>
                        <a:pt x="15811" y="238125"/>
                        <a:pt x="35252" y="238125"/>
                      </a:cubicBezTo>
                      <a:close/>
                      <a:moveTo>
                        <a:pt x="466725" y="200682"/>
                      </a:moveTo>
                      <a:lnTo>
                        <a:pt x="466725" y="219075"/>
                      </a:lnTo>
                      <a:lnTo>
                        <a:pt x="485775" y="219075"/>
                      </a:lnTo>
                      <a:lnTo>
                        <a:pt x="485775" y="200682"/>
                      </a:lnTo>
                      <a:cubicBezTo>
                        <a:pt x="499662" y="202425"/>
                        <a:pt x="512368" y="207911"/>
                        <a:pt x="522903" y="216103"/>
                      </a:cubicBezTo>
                      <a:lnTo>
                        <a:pt x="509930" y="229076"/>
                      </a:lnTo>
                      <a:lnTo>
                        <a:pt x="523398" y="242544"/>
                      </a:lnTo>
                      <a:lnTo>
                        <a:pt x="536371" y="229571"/>
                      </a:lnTo>
                      <a:cubicBezTo>
                        <a:pt x="544563" y="240106"/>
                        <a:pt x="550049" y="252812"/>
                        <a:pt x="551792" y="266700"/>
                      </a:cubicBezTo>
                      <a:lnTo>
                        <a:pt x="533400" y="266700"/>
                      </a:lnTo>
                      <a:lnTo>
                        <a:pt x="533400" y="285759"/>
                      </a:lnTo>
                      <a:lnTo>
                        <a:pt x="551792" y="285759"/>
                      </a:lnTo>
                      <a:cubicBezTo>
                        <a:pt x="550049" y="299646"/>
                        <a:pt x="544563" y="312353"/>
                        <a:pt x="536371" y="322887"/>
                      </a:cubicBezTo>
                      <a:lnTo>
                        <a:pt x="523398" y="309905"/>
                      </a:lnTo>
                      <a:lnTo>
                        <a:pt x="509930" y="323373"/>
                      </a:lnTo>
                      <a:lnTo>
                        <a:pt x="522903" y="336346"/>
                      </a:lnTo>
                      <a:cubicBezTo>
                        <a:pt x="509987" y="346386"/>
                        <a:pt x="493833" y="352425"/>
                        <a:pt x="476250" y="352425"/>
                      </a:cubicBezTo>
                      <a:cubicBezTo>
                        <a:pt x="458666" y="352425"/>
                        <a:pt x="442512" y="346386"/>
                        <a:pt x="429596" y="336337"/>
                      </a:cubicBezTo>
                      <a:lnTo>
                        <a:pt x="442569" y="323364"/>
                      </a:lnTo>
                      <a:lnTo>
                        <a:pt x="429101" y="309895"/>
                      </a:lnTo>
                      <a:lnTo>
                        <a:pt x="416128" y="322878"/>
                      </a:lnTo>
                      <a:cubicBezTo>
                        <a:pt x="407936" y="312343"/>
                        <a:pt x="402450" y="299637"/>
                        <a:pt x="400707" y="285750"/>
                      </a:cubicBezTo>
                      <a:lnTo>
                        <a:pt x="419100" y="285750"/>
                      </a:lnTo>
                      <a:lnTo>
                        <a:pt x="419100" y="266700"/>
                      </a:lnTo>
                      <a:lnTo>
                        <a:pt x="400707" y="266700"/>
                      </a:lnTo>
                      <a:cubicBezTo>
                        <a:pt x="402450" y="252812"/>
                        <a:pt x="407936" y="240106"/>
                        <a:pt x="416128" y="229571"/>
                      </a:cubicBezTo>
                      <a:lnTo>
                        <a:pt x="429101" y="242544"/>
                      </a:lnTo>
                      <a:lnTo>
                        <a:pt x="442569" y="229076"/>
                      </a:lnTo>
                      <a:lnTo>
                        <a:pt x="429596" y="216103"/>
                      </a:lnTo>
                      <a:cubicBezTo>
                        <a:pt x="440131" y="207911"/>
                        <a:pt x="452837" y="202425"/>
                        <a:pt x="466725" y="200682"/>
                      </a:cubicBezTo>
                      <a:close/>
                      <a:moveTo>
                        <a:pt x="376199" y="188290"/>
                      </a:moveTo>
                      <a:lnTo>
                        <a:pt x="359692" y="197796"/>
                      </a:lnTo>
                      <a:lnTo>
                        <a:pt x="369198" y="214303"/>
                      </a:lnTo>
                      <a:lnTo>
                        <a:pt x="385705" y="204797"/>
                      </a:lnTo>
                      <a:close/>
                      <a:moveTo>
                        <a:pt x="357187" y="155276"/>
                      </a:moveTo>
                      <a:lnTo>
                        <a:pt x="340681" y="164782"/>
                      </a:lnTo>
                      <a:lnTo>
                        <a:pt x="350187" y="181289"/>
                      </a:lnTo>
                      <a:lnTo>
                        <a:pt x="366693" y="171783"/>
                      </a:lnTo>
                      <a:close/>
                      <a:moveTo>
                        <a:pt x="338176" y="122244"/>
                      </a:moveTo>
                      <a:lnTo>
                        <a:pt x="321669" y="131750"/>
                      </a:lnTo>
                      <a:lnTo>
                        <a:pt x="331175" y="148256"/>
                      </a:lnTo>
                      <a:lnTo>
                        <a:pt x="347681" y="138750"/>
                      </a:lnTo>
                      <a:close/>
                      <a:moveTo>
                        <a:pt x="243526" y="71447"/>
                      </a:moveTo>
                      <a:lnTo>
                        <a:pt x="172726" y="194424"/>
                      </a:lnTo>
                      <a:lnTo>
                        <a:pt x="189233" y="203930"/>
                      </a:lnTo>
                      <a:lnTo>
                        <a:pt x="260032" y="80953"/>
                      </a:lnTo>
                      <a:close/>
                      <a:moveTo>
                        <a:pt x="265462" y="33347"/>
                      </a:moveTo>
                      <a:lnTo>
                        <a:pt x="254498" y="52397"/>
                      </a:lnTo>
                      <a:lnTo>
                        <a:pt x="271005" y="61903"/>
                      </a:lnTo>
                      <a:lnTo>
                        <a:pt x="281968" y="42853"/>
                      </a:lnTo>
                      <a:close/>
                      <a:moveTo>
                        <a:pt x="276225" y="0"/>
                      </a:moveTo>
                      <a:cubicBezTo>
                        <a:pt x="284578" y="0"/>
                        <a:pt x="292351" y="4496"/>
                        <a:pt x="296523" y="11735"/>
                      </a:cubicBezTo>
                      <a:lnTo>
                        <a:pt x="409661" y="208235"/>
                      </a:lnTo>
                      <a:cubicBezTo>
                        <a:pt x="392001" y="225542"/>
                        <a:pt x="381000" y="249612"/>
                        <a:pt x="381000" y="276225"/>
                      </a:cubicBezTo>
                      <a:cubicBezTo>
                        <a:pt x="381000" y="282749"/>
                        <a:pt x="381667" y="289122"/>
                        <a:pt x="382914" y="295275"/>
                      </a:cubicBezTo>
                      <a:lnTo>
                        <a:pt x="358311" y="295275"/>
                      </a:lnTo>
                      <a:lnTo>
                        <a:pt x="322878" y="224418"/>
                      </a:lnTo>
                      <a:lnTo>
                        <a:pt x="286560" y="315220"/>
                      </a:lnTo>
                      <a:lnTo>
                        <a:pt x="251146" y="208978"/>
                      </a:lnTo>
                      <a:lnTo>
                        <a:pt x="204968" y="266700"/>
                      </a:lnTo>
                      <a:lnTo>
                        <a:pt x="170993" y="266700"/>
                      </a:lnTo>
                      <a:cubicBezTo>
                        <a:pt x="168430" y="245897"/>
                        <a:pt x="154076" y="228733"/>
                        <a:pt x="134817" y="222085"/>
                      </a:cubicBezTo>
                      <a:lnTo>
                        <a:pt x="255927" y="11735"/>
                      </a:lnTo>
                      <a:cubicBezTo>
                        <a:pt x="260099" y="4496"/>
                        <a:pt x="267871" y="0"/>
                        <a:pt x="276225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</p:grpSp>
        </p:grp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E7D61EBC-9A36-4BAD-B626-B54831E82DEC}"/>
                </a:ext>
              </a:extLst>
            </p:cNvPr>
            <p:cNvGrpSpPr/>
            <p:nvPr/>
          </p:nvGrpSpPr>
          <p:grpSpPr>
            <a:xfrm>
              <a:off x="533879" y="3952559"/>
              <a:ext cx="4088921" cy="832622"/>
              <a:chOff x="533879" y="3952559"/>
              <a:chExt cx="4088921" cy="832622"/>
            </a:xfrm>
          </p:grpSpPr>
          <p:grpSp>
            <p:nvGrpSpPr>
              <p:cNvPr id="182" name="Group 181">
                <a:extLst>
                  <a:ext uri="{FF2B5EF4-FFF2-40B4-BE49-F238E27FC236}">
                    <a16:creationId xmlns:a16="http://schemas.microsoft.com/office/drawing/2014/main" id="{EAC554E4-6731-4E6C-901B-1CA8596E1A80}"/>
                  </a:ext>
                </a:extLst>
              </p:cNvPr>
              <p:cNvGrpSpPr/>
              <p:nvPr/>
            </p:nvGrpSpPr>
            <p:grpSpPr>
              <a:xfrm>
                <a:off x="1368431" y="3952559"/>
                <a:ext cx="3254369" cy="832622"/>
                <a:chOff x="4596670" y="1072989"/>
                <a:chExt cx="3254369" cy="832622"/>
              </a:xfrm>
            </p:grpSpPr>
            <p:sp>
              <p:nvSpPr>
                <p:cNvPr id="187" name="TextBox 186">
                  <a:extLst>
                    <a:ext uri="{FF2B5EF4-FFF2-40B4-BE49-F238E27FC236}">
                      <a16:creationId xmlns:a16="http://schemas.microsoft.com/office/drawing/2014/main" id="{783BE6D8-3578-4A93-82D6-3E2EAA59AA2D}"/>
                    </a:ext>
                  </a:extLst>
                </p:cNvPr>
                <p:cNvSpPr txBox="1"/>
                <p:nvPr/>
              </p:nvSpPr>
              <p:spPr>
                <a:xfrm>
                  <a:off x="4596670" y="1305447"/>
                  <a:ext cx="3254369" cy="600164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R="0" lvl="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defRPr/>
                  </a:pP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Lorem ipsum dolor sit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amet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,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consectetur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adipisicing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elit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, sed do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eiusmod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tempor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incididunt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ut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 labore et dolore magna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aliqua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. </a:t>
                  </a:r>
                </a:p>
              </p:txBody>
            </p:sp>
            <p:sp>
              <p:nvSpPr>
                <p:cNvPr id="188" name="TextBox 187">
                  <a:extLst>
                    <a:ext uri="{FF2B5EF4-FFF2-40B4-BE49-F238E27FC236}">
                      <a16:creationId xmlns:a16="http://schemas.microsoft.com/office/drawing/2014/main" id="{44FD351E-539A-47BA-BDD1-03D80FDF312C}"/>
                    </a:ext>
                  </a:extLst>
                </p:cNvPr>
                <p:cNvSpPr txBox="1"/>
                <p:nvPr/>
              </p:nvSpPr>
              <p:spPr>
                <a:xfrm>
                  <a:off x="4596670" y="1072989"/>
                  <a:ext cx="2258795" cy="307777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r>
                    <a:rPr lang="en-US" sz="1400" b="1" dirty="0">
                      <a:solidFill>
                        <a:schemeClr val="accent1"/>
                      </a:solidFill>
                    </a:rPr>
                    <a:t>Placeholder Title </a:t>
                  </a:r>
                  <a:endParaRPr lang="en-CA" sz="1400" dirty="0">
                    <a:solidFill>
                      <a:schemeClr val="accent1"/>
                    </a:solidFill>
                  </a:endParaRPr>
                </a:p>
              </p:txBody>
            </p:sp>
          </p:grpSp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2D729D19-08EA-4EB4-8A79-515DCD2005EF}"/>
                  </a:ext>
                </a:extLst>
              </p:cNvPr>
              <p:cNvGrpSpPr/>
              <p:nvPr/>
            </p:nvGrpSpPr>
            <p:grpSpPr>
              <a:xfrm>
                <a:off x="533879" y="4015776"/>
                <a:ext cx="706188" cy="706188"/>
                <a:chOff x="533879" y="3937459"/>
                <a:chExt cx="706188" cy="706188"/>
              </a:xfrm>
            </p:grpSpPr>
            <p:grpSp>
              <p:nvGrpSpPr>
                <p:cNvPr id="183" name="Group 182">
                  <a:extLst>
                    <a:ext uri="{FF2B5EF4-FFF2-40B4-BE49-F238E27FC236}">
                      <a16:creationId xmlns:a16="http://schemas.microsoft.com/office/drawing/2014/main" id="{D9DB4743-B3A1-4365-8E7F-5FB269881669}"/>
                    </a:ext>
                  </a:extLst>
                </p:cNvPr>
                <p:cNvGrpSpPr/>
                <p:nvPr/>
              </p:nvGrpSpPr>
              <p:grpSpPr>
                <a:xfrm>
                  <a:off x="533879" y="3937459"/>
                  <a:ext cx="706188" cy="706188"/>
                  <a:chOff x="3363000" y="1070855"/>
                  <a:chExt cx="1014228" cy="1014229"/>
                </a:xfrm>
              </p:grpSpPr>
              <p:sp>
                <p:nvSpPr>
                  <p:cNvPr id="184" name="Google Shape;88;p16">
                    <a:extLst>
                      <a:ext uri="{FF2B5EF4-FFF2-40B4-BE49-F238E27FC236}">
                        <a16:creationId xmlns:a16="http://schemas.microsoft.com/office/drawing/2014/main" id="{E949F537-E69C-4BF4-B143-6EBB3BBDC964}"/>
                      </a:ext>
                    </a:extLst>
                  </p:cNvPr>
                  <p:cNvSpPr/>
                  <p:nvPr/>
                </p:nvSpPr>
                <p:spPr>
                  <a:xfrm>
                    <a:off x="3363000" y="1070855"/>
                    <a:ext cx="1014228" cy="1014229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19050" cap="flat" cmpd="sng">
                    <a:noFill/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pPr algn="ctr" defTabSz="1219170">
                      <a:buClr>
                        <a:srgbClr val="000000"/>
                      </a:buClr>
                    </a:pPr>
                    <a:endParaRPr sz="1600" kern="0">
                      <a:solidFill>
                        <a:srgbClr val="FFFFFF"/>
                      </a:solidFill>
                      <a:ea typeface="Montserrat Medium"/>
                      <a:cs typeface="Montserrat Medium"/>
                      <a:sym typeface="Montserrat Medium"/>
                    </a:endParaRPr>
                  </a:p>
                </p:txBody>
              </p:sp>
              <p:sp>
                <p:nvSpPr>
                  <p:cNvPr id="185" name="Google Shape;88;p16">
                    <a:extLst>
                      <a:ext uri="{FF2B5EF4-FFF2-40B4-BE49-F238E27FC236}">
                        <a16:creationId xmlns:a16="http://schemas.microsoft.com/office/drawing/2014/main" id="{ACAAC41A-9512-46A2-B37E-2D51E5B4B90A}"/>
                      </a:ext>
                    </a:extLst>
                  </p:cNvPr>
                  <p:cNvSpPr/>
                  <p:nvPr/>
                </p:nvSpPr>
                <p:spPr>
                  <a:xfrm>
                    <a:off x="3453136" y="1160991"/>
                    <a:ext cx="833955" cy="833956"/>
                  </a:xfrm>
                  <a:prstGeom prst="ellipse">
                    <a:avLst/>
                  </a:prstGeom>
                  <a:solidFill>
                    <a:schemeClr val="bg2"/>
                  </a:solidFill>
                  <a:ln w="19050" cap="flat" cmpd="sng">
                    <a:noFill/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pPr algn="ctr" defTabSz="1219170">
                      <a:buClr>
                        <a:srgbClr val="000000"/>
                      </a:buClr>
                    </a:pPr>
                    <a:endParaRPr sz="1600" kern="0">
                      <a:solidFill>
                        <a:srgbClr val="FFFFFF"/>
                      </a:solidFill>
                      <a:ea typeface="Montserrat Medium"/>
                      <a:cs typeface="Montserrat Medium"/>
                      <a:sym typeface="Montserrat Medium"/>
                    </a:endParaRPr>
                  </a:p>
                </p:txBody>
              </p:sp>
            </p:grpSp>
            <p:sp>
              <p:nvSpPr>
                <p:cNvPr id="213" name="Freeform: Shape 212">
                  <a:extLst>
                    <a:ext uri="{FF2B5EF4-FFF2-40B4-BE49-F238E27FC236}">
                      <a16:creationId xmlns:a16="http://schemas.microsoft.com/office/drawing/2014/main" id="{B53EF1E7-BC76-4BD6-A77D-D3F3917E4CC6}"/>
                    </a:ext>
                  </a:extLst>
                </p:cNvPr>
                <p:cNvSpPr/>
                <p:nvPr/>
              </p:nvSpPr>
              <p:spPr>
                <a:xfrm>
                  <a:off x="711161" y="4115525"/>
                  <a:ext cx="351624" cy="350056"/>
                </a:xfrm>
                <a:custGeom>
                  <a:avLst/>
                  <a:gdLst>
                    <a:gd name="connsiteX0" fmla="*/ 2127468 w 3416810"/>
                    <a:gd name="connsiteY0" fmla="*/ 3147690 h 3401573"/>
                    <a:gd name="connsiteX1" fmla="*/ 2157687 w 3416810"/>
                    <a:gd name="connsiteY1" fmla="*/ 3147690 h 3401573"/>
                    <a:gd name="connsiteX2" fmla="*/ 2183934 w 3416810"/>
                    <a:gd name="connsiteY2" fmla="*/ 3173937 h 3401573"/>
                    <a:gd name="connsiteX3" fmla="*/ 2183934 w 3416810"/>
                    <a:gd name="connsiteY3" fmla="*/ 3358632 h 3401573"/>
                    <a:gd name="connsiteX4" fmla="*/ 2154033 w 3416810"/>
                    <a:gd name="connsiteY4" fmla="*/ 3400000 h 3401573"/>
                    <a:gd name="connsiteX5" fmla="*/ 2101221 w 3416810"/>
                    <a:gd name="connsiteY5" fmla="*/ 3360212 h 3401573"/>
                    <a:gd name="connsiteX6" fmla="*/ 2101221 w 3416810"/>
                    <a:gd name="connsiteY6" fmla="*/ 3173937 h 3401573"/>
                    <a:gd name="connsiteX7" fmla="*/ 2127468 w 3416810"/>
                    <a:gd name="connsiteY7" fmla="*/ 3147690 h 3401573"/>
                    <a:gd name="connsiteX8" fmla="*/ 3181142 w 3416810"/>
                    <a:gd name="connsiteY8" fmla="*/ 2094642 h 3401573"/>
                    <a:gd name="connsiteX9" fmla="*/ 3375459 w 3416810"/>
                    <a:gd name="connsiteY9" fmla="*/ 2094642 h 3401573"/>
                    <a:gd name="connsiteX10" fmla="*/ 3415247 w 3416810"/>
                    <a:gd name="connsiteY10" fmla="*/ 2147355 h 3401573"/>
                    <a:gd name="connsiteX11" fmla="*/ 3373616 w 3416810"/>
                    <a:gd name="connsiteY11" fmla="*/ 2177344 h 3401573"/>
                    <a:gd name="connsiteX12" fmla="*/ 3181142 w 3416810"/>
                    <a:gd name="connsiteY12" fmla="*/ 2177344 h 3401573"/>
                    <a:gd name="connsiteX13" fmla="*/ 3154906 w 3416810"/>
                    <a:gd name="connsiteY13" fmla="*/ 2150351 h 3401573"/>
                    <a:gd name="connsiteX14" fmla="*/ 3154906 w 3416810"/>
                    <a:gd name="connsiteY14" fmla="*/ 2121646 h 3401573"/>
                    <a:gd name="connsiteX15" fmla="*/ 3181142 w 3416810"/>
                    <a:gd name="connsiteY15" fmla="*/ 2094642 h 3401573"/>
                    <a:gd name="connsiteX16" fmla="*/ 913438 w 3416810"/>
                    <a:gd name="connsiteY16" fmla="*/ 2094642 h 3401573"/>
                    <a:gd name="connsiteX17" fmla="*/ 1104014 w 3416810"/>
                    <a:gd name="connsiteY17" fmla="*/ 2094642 h 3401573"/>
                    <a:gd name="connsiteX18" fmla="*/ 1130250 w 3416810"/>
                    <a:gd name="connsiteY18" fmla="*/ 2121646 h 3401573"/>
                    <a:gd name="connsiteX19" fmla="*/ 1130250 w 3416810"/>
                    <a:gd name="connsiteY19" fmla="*/ 2150351 h 3401573"/>
                    <a:gd name="connsiteX20" fmla="*/ 1104014 w 3416810"/>
                    <a:gd name="connsiteY20" fmla="*/ 2177344 h 3401573"/>
                    <a:gd name="connsiteX21" fmla="*/ 915007 w 3416810"/>
                    <a:gd name="connsiteY21" fmla="*/ 2177344 h 3401573"/>
                    <a:gd name="connsiteX22" fmla="*/ 873662 w 3416810"/>
                    <a:gd name="connsiteY22" fmla="*/ 2147443 h 3401573"/>
                    <a:gd name="connsiteX23" fmla="*/ 913438 w 3416810"/>
                    <a:gd name="connsiteY23" fmla="*/ 2094642 h 3401573"/>
                    <a:gd name="connsiteX24" fmla="*/ 2152334 w 3416810"/>
                    <a:gd name="connsiteY24" fmla="*/ 1545640 h 3401573"/>
                    <a:gd name="connsiteX25" fmla="*/ 2309310 w 3416810"/>
                    <a:gd name="connsiteY25" fmla="*/ 1675283 h 3401573"/>
                    <a:gd name="connsiteX26" fmla="*/ 2259648 w 3416810"/>
                    <a:gd name="connsiteY26" fmla="*/ 1740034 h 3401573"/>
                    <a:gd name="connsiteX27" fmla="*/ 2272508 w 3416810"/>
                    <a:gd name="connsiteY27" fmla="*/ 1963407 h 3401573"/>
                    <a:gd name="connsiteX28" fmla="*/ 2313469 w 3416810"/>
                    <a:gd name="connsiteY28" fmla="*/ 1971593 h 3401573"/>
                    <a:gd name="connsiteX29" fmla="*/ 2321666 w 3416810"/>
                    <a:gd name="connsiteY29" fmla="*/ 1930642 h 3401573"/>
                    <a:gd name="connsiteX30" fmla="*/ 2313107 w 3416810"/>
                    <a:gd name="connsiteY30" fmla="*/ 1765195 h 3401573"/>
                    <a:gd name="connsiteX31" fmla="*/ 2376760 w 3416810"/>
                    <a:gd name="connsiteY31" fmla="*/ 1701465 h 3401573"/>
                    <a:gd name="connsiteX32" fmla="*/ 2539278 w 3416810"/>
                    <a:gd name="connsiteY32" fmla="*/ 1707972 h 3401573"/>
                    <a:gd name="connsiteX33" fmla="*/ 2613334 w 3416810"/>
                    <a:gd name="connsiteY33" fmla="*/ 1842487 h 3401573"/>
                    <a:gd name="connsiteX34" fmla="*/ 2547651 w 3416810"/>
                    <a:gd name="connsiteY34" fmla="*/ 1971308 h 3401573"/>
                    <a:gd name="connsiteX35" fmla="*/ 2541133 w 3416810"/>
                    <a:gd name="connsiteY35" fmla="*/ 2012566 h 3401573"/>
                    <a:gd name="connsiteX36" fmla="*/ 2565053 w 3416810"/>
                    <a:gd name="connsiteY36" fmla="*/ 2024735 h 3401573"/>
                    <a:gd name="connsiteX37" fmla="*/ 2582401 w 3416810"/>
                    <a:gd name="connsiteY37" fmla="*/ 2019084 h 3401573"/>
                    <a:gd name="connsiteX38" fmla="*/ 2622189 w 3416810"/>
                    <a:gd name="connsiteY38" fmla="*/ 1981393 h 3401573"/>
                    <a:gd name="connsiteX39" fmla="*/ 2743120 w 3416810"/>
                    <a:gd name="connsiteY39" fmla="*/ 2136427 h 3401573"/>
                    <a:gd name="connsiteX40" fmla="*/ 2617635 w 3416810"/>
                    <a:gd name="connsiteY40" fmla="*/ 2292570 h 3401573"/>
                    <a:gd name="connsiteX41" fmla="*/ 2454184 w 3416810"/>
                    <a:gd name="connsiteY41" fmla="*/ 2218438 h 3401573"/>
                    <a:gd name="connsiteX42" fmla="*/ 2424645 w 3416810"/>
                    <a:gd name="connsiteY42" fmla="*/ 2247977 h 3401573"/>
                    <a:gd name="connsiteX43" fmla="*/ 2454184 w 3416810"/>
                    <a:gd name="connsiteY43" fmla="*/ 2277516 h 3401573"/>
                    <a:gd name="connsiteX44" fmla="*/ 2578978 w 3416810"/>
                    <a:gd name="connsiteY44" fmla="*/ 2338206 h 3401573"/>
                    <a:gd name="connsiteX45" fmla="*/ 2581622 w 3416810"/>
                    <a:gd name="connsiteY45" fmla="*/ 2341739 h 3401573"/>
                    <a:gd name="connsiteX46" fmla="*/ 2613334 w 3416810"/>
                    <a:gd name="connsiteY46" fmla="*/ 2436665 h 3401573"/>
                    <a:gd name="connsiteX47" fmla="*/ 2454151 w 3416810"/>
                    <a:gd name="connsiteY47" fmla="*/ 2595804 h 3401573"/>
                    <a:gd name="connsiteX48" fmla="*/ 2445560 w 3416810"/>
                    <a:gd name="connsiteY48" fmla="*/ 2595848 h 3401573"/>
                    <a:gd name="connsiteX49" fmla="*/ 2358973 w 3416810"/>
                    <a:gd name="connsiteY49" fmla="*/ 2566144 h 3401573"/>
                    <a:gd name="connsiteX50" fmla="*/ 2328535 w 3416810"/>
                    <a:gd name="connsiteY50" fmla="*/ 2563752 h 3401573"/>
                    <a:gd name="connsiteX51" fmla="*/ 2312240 w 3416810"/>
                    <a:gd name="connsiteY51" fmla="*/ 2589571 h 3401573"/>
                    <a:gd name="connsiteX52" fmla="*/ 2152334 w 3416810"/>
                    <a:gd name="connsiteY52" fmla="*/ 2746504 h 3401573"/>
                    <a:gd name="connsiteX53" fmla="*/ 1993600 w 3416810"/>
                    <a:gd name="connsiteY53" fmla="*/ 2603803 h 3401573"/>
                    <a:gd name="connsiteX54" fmla="*/ 2045227 w 3416810"/>
                    <a:gd name="connsiteY54" fmla="*/ 2463340 h 3401573"/>
                    <a:gd name="connsiteX55" fmla="*/ 2015688 w 3416810"/>
                    <a:gd name="connsiteY55" fmla="*/ 2433801 h 3401573"/>
                    <a:gd name="connsiteX56" fmla="*/ 1986150 w 3416810"/>
                    <a:gd name="connsiteY56" fmla="*/ 2463340 h 3401573"/>
                    <a:gd name="connsiteX57" fmla="*/ 1942554 w 3416810"/>
                    <a:gd name="connsiteY57" fmla="*/ 2572761 h 3401573"/>
                    <a:gd name="connsiteX58" fmla="*/ 1941238 w 3416810"/>
                    <a:gd name="connsiteY58" fmla="*/ 2574012 h 3401573"/>
                    <a:gd name="connsiteX59" fmla="*/ 1912160 w 3416810"/>
                    <a:gd name="connsiteY59" fmla="*/ 2597812 h 3401573"/>
                    <a:gd name="connsiteX60" fmla="*/ 1749740 w 3416810"/>
                    <a:gd name="connsiteY60" fmla="*/ 2604439 h 3401573"/>
                    <a:gd name="connsiteX61" fmla="*/ 1685912 w 3416810"/>
                    <a:gd name="connsiteY61" fmla="*/ 2540600 h 3401573"/>
                    <a:gd name="connsiteX62" fmla="*/ 1692528 w 3416810"/>
                    <a:gd name="connsiteY62" fmla="*/ 2378180 h 3401573"/>
                    <a:gd name="connsiteX63" fmla="*/ 1810541 w 3416810"/>
                    <a:gd name="connsiteY63" fmla="*/ 2305233 h 3401573"/>
                    <a:gd name="connsiteX64" fmla="*/ 1872965 w 3416810"/>
                    <a:gd name="connsiteY64" fmla="*/ 2358155 h 3401573"/>
                    <a:gd name="connsiteX65" fmla="*/ 1915276 w 3416810"/>
                    <a:gd name="connsiteY65" fmla="*/ 2365770 h 3401573"/>
                    <a:gd name="connsiteX66" fmla="*/ 1966256 w 3416810"/>
                    <a:gd name="connsiteY66" fmla="*/ 2354501 h 3401573"/>
                    <a:gd name="connsiteX67" fmla="*/ 1980707 w 3416810"/>
                    <a:gd name="connsiteY67" fmla="*/ 2315317 h 3401573"/>
                    <a:gd name="connsiteX68" fmla="*/ 1941523 w 3416810"/>
                    <a:gd name="connsiteY68" fmla="*/ 2300855 h 3401573"/>
                    <a:gd name="connsiteX69" fmla="*/ 1893418 w 3416810"/>
                    <a:gd name="connsiteY69" fmla="*/ 2302731 h 3401573"/>
                    <a:gd name="connsiteX70" fmla="*/ 1858075 w 3416810"/>
                    <a:gd name="connsiteY70" fmla="*/ 2270043 h 3401573"/>
                    <a:gd name="connsiteX71" fmla="*/ 1888887 w 3416810"/>
                    <a:gd name="connsiteY71" fmla="*/ 2186595 h 3401573"/>
                    <a:gd name="connsiteX72" fmla="*/ 1903349 w 3416810"/>
                    <a:gd name="connsiteY72" fmla="*/ 2147411 h 3401573"/>
                    <a:gd name="connsiteX73" fmla="*/ 1864165 w 3416810"/>
                    <a:gd name="connsiteY73" fmla="*/ 2132938 h 3401573"/>
                    <a:gd name="connsiteX74" fmla="*/ 1793313 w 3416810"/>
                    <a:gd name="connsiteY74" fmla="*/ 2247988 h 3401573"/>
                    <a:gd name="connsiteX75" fmla="*/ 1689555 w 3416810"/>
                    <a:gd name="connsiteY75" fmla="*/ 2294260 h 3401573"/>
                    <a:gd name="connsiteX76" fmla="*/ 1555116 w 3416810"/>
                    <a:gd name="connsiteY76" fmla="*/ 2136427 h 3401573"/>
                    <a:gd name="connsiteX77" fmla="*/ 1699123 w 3416810"/>
                    <a:gd name="connsiteY77" fmla="*/ 1977157 h 3401573"/>
                    <a:gd name="connsiteX78" fmla="*/ 1723746 w 3416810"/>
                    <a:gd name="connsiteY78" fmla="*/ 1958360 h 3401573"/>
                    <a:gd name="connsiteX79" fmla="*/ 1718040 w 3416810"/>
                    <a:gd name="connsiteY79" fmla="*/ 1927921 h 3401573"/>
                    <a:gd name="connsiteX80" fmla="*/ 1723241 w 3416810"/>
                    <a:gd name="connsiteY80" fmla="*/ 1707335 h 3401573"/>
                    <a:gd name="connsiteX81" fmla="*/ 1944552 w 3416810"/>
                    <a:gd name="connsiteY81" fmla="*/ 1702781 h 3401573"/>
                    <a:gd name="connsiteX82" fmla="*/ 1974606 w 3416810"/>
                    <a:gd name="connsiteY82" fmla="*/ 1708783 h 3401573"/>
                    <a:gd name="connsiteX83" fmla="*/ 1993809 w 3416810"/>
                    <a:gd name="connsiteY83" fmla="*/ 1684885 h 3401573"/>
                    <a:gd name="connsiteX84" fmla="*/ 2152334 w 3416810"/>
                    <a:gd name="connsiteY84" fmla="*/ 1545640 h 3401573"/>
                    <a:gd name="connsiteX85" fmla="*/ 1614127 w 3416810"/>
                    <a:gd name="connsiteY85" fmla="*/ 1431215 h 3401573"/>
                    <a:gd name="connsiteX86" fmla="*/ 1584599 w 3416810"/>
                    <a:gd name="connsiteY86" fmla="*/ 1460754 h 3401573"/>
                    <a:gd name="connsiteX87" fmla="*/ 1584599 w 3416810"/>
                    <a:gd name="connsiteY87" fmla="*/ 1551412 h 3401573"/>
                    <a:gd name="connsiteX88" fmla="*/ 1494754 w 3416810"/>
                    <a:gd name="connsiteY88" fmla="*/ 1551412 h 3401573"/>
                    <a:gd name="connsiteX89" fmla="*/ 1465215 w 3416810"/>
                    <a:gd name="connsiteY89" fmla="*/ 1580950 h 3401573"/>
                    <a:gd name="connsiteX90" fmla="*/ 1494754 w 3416810"/>
                    <a:gd name="connsiteY90" fmla="*/ 1610489 h 3401573"/>
                    <a:gd name="connsiteX91" fmla="*/ 1604252 w 3416810"/>
                    <a:gd name="connsiteY91" fmla="*/ 1610489 h 3401573"/>
                    <a:gd name="connsiteX92" fmla="*/ 1666489 w 3416810"/>
                    <a:gd name="connsiteY92" fmla="*/ 1682350 h 3401573"/>
                    <a:gd name="connsiteX93" fmla="*/ 1645883 w 3416810"/>
                    <a:gd name="connsiteY93" fmla="*/ 1928438 h 3401573"/>
                    <a:gd name="connsiteX94" fmla="*/ 1496038 w 3416810"/>
                    <a:gd name="connsiteY94" fmla="*/ 2136427 h 3401573"/>
                    <a:gd name="connsiteX95" fmla="*/ 1644664 w 3416810"/>
                    <a:gd name="connsiteY95" fmla="*/ 2343758 h 3401573"/>
                    <a:gd name="connsiteX96" fmla="*/ 1642657 w 3416810"/>
                    <a:gd name="connsiteY96" fmla="*/ 2346524 h 3401573"/>
                    <a:gd name="connsiteX97" fmla="*/ 1632452 w 3416810"/>
                    <a:gd name="connsiteY97" fmla="*/ 2565738 h 3401573"/>
                    <a:gd name="connsiteX98" fmla="*/ 1649986 w 3416810"/>
                    <a:gd name="connsiteY98" fmla="*/ 2595551 h 3401573"/>
                    <a:gd name="connsiteX99" fmla="*/ 1572683 w 3416810"/>
                    <a:gd name="connsiteY99" fmla="*/ 2662485 h 3401573"/>
                    <a:gd name="connsiteX100" fmla="*/ 1467684 w 3416810"/>
                    <a:gd name="connsiteY100" fmla="*/ 2662485 h 3401573"/>
                    <a:gd name="connsiteX101" fmla="*/ 1438145 w 3416810"/>
                    <a:gd name="connsiteY101" fmla="*/ 2692024 h 3401573"/>
                    <a:gd name="connsiteX102" fmla="*/ 1467684 w 3416810"/>
                    <a:gd name="connsiteY102" fmla="*/ 2721563 h 3401573"/>
                    <a:gd name="connsiteX103" fmla="*/ 1558331 w 3416810"/>
                    <a:gd name="connsiteY103" fmla="*/ 2721563 h 3401573"/>
                    <a:gd name="connsiteX104" fmla="*/ 1558331 w 3416810"/>
                    <a:gd name="connsiteY104" fmla="*/ 2811397 h 3401573"/>
                    <a:gd name="connsiteX105" fmla="*/ 1587869 w 3416810"/>
                    <a:gd name="connsiteY105" fmla="*/ 2840936 h 3401573"/>
                    <a:gd name="connsiteX106" fmla="*/ 1617408 w 3416810"/>
                    <a:gd name="connsiteY106" fmla="*/ 2811397 h 3401573"/>
                    <a:gd name="connsiteX107" fmla="*/ 1617408 w 3416810"/>
                    <a:gd name="connsiteY107" fmla="*/ 2701900 h 3401573"/>
                    <a:gd name="connsiteX108" fmla="*/ 1691453 w 3416810"/>
                    <a:gd name="connsiteY108" fmla="*/ 2637785 h 3401573"/>
                    <a:gd name="connsiteX109" fmla="*/ 1724601 w 3416810"/>
                    <a:gd name="connsiteY109" fmla="*/ 2657899 h 3401573"/>
                    <a:gd name="connsiteX110" fmla="*/ 1827318 w 3416810"/>
                    <a:gd name="connsiteY110" fmla="*/ 2681622 h 3401573"/>
                    <a:gd name="connsiteX111" fmla="*/ 1942488 w 3416810"/>
                    <a:gd name="connsiteY111" fmla="*/ 2648407 h 3401573"/>
                    <a:gd name="connsiteX112" fmla="*/ 2152332 w 3416810"/>
                    <a:gd name="connsiteY112" fmla="*/ 2805571 h 3401573"/>
                    <a:gd name="connsiteX113" fmla="*/ 2365337 w 3416810"/>
                    <a:gd name="connsiteY113" fmla="*/ 2637171 h 3401573"/>
                    <a:gd name="connsiteX114" fmla="*/ 2444330 w 3416810"/>
                    <a:gd name="connsiteY114" fmla="*/ 2654892 h 3401573"/>
                    <a:gd name="connsiteX115" fmla="*/ 2454184 w 3416810"/>
                    <a:gd name="connsiteY115" fmla="*/ 2654881 h 3401573"/>
                    <a:gd name="connsiteX116" fmla="*/ 2585463 w 3416810"/>
                    <a:gd name="connsiteY116" fmla="*/ 2610562 h 3401573"/>
                    <a:gd name="connsiteX117" fmla="*/ 2655151 w 3416810"/>
                    <a:gd name="connsiteY117" fmla="*/ 2691058 h 3401573"/>
                    <a:gd name="connsiteX118" fmla="*/ 2655151 w 3416810"/>
                    <a:gd name="connsiteY118" fmla="*/ 2796057 h 3401573"/>
                    <a:gd name="connsiteX119" fmla="*/ 2684689 w 3416810"/>
                    <a:gd name="connsiteY119" fmla="*/ 2825596 h 3401573"/>
                    <a:gd name="connsiteX120" fmla="*/ 2714228 w 3416810"/>
                    <a:gd name="connsiteY120" fmla="*/ 2796057 h 3401573"/>
                    <a:gd name="connsiteX121" fmla="*/ 2714228 w 3416810"/>
                    <a:gd name="connsiteY121" fmla="*/ 2705411 h 3401573"/>
                    <a:gd name="connsiteX122" fmla="*/ 2804063 w 3416810"/>
                    <a:gd name="connsiteY122" fmla="*/ 2705411 h 3401573"/>
                    <a:gd name="connsiteX123" fmla="*/ 2833601 w 3416810"/>
                    <a:gd name="connsiteY123" fmla="*/ 2675872 h 3401573"/>
                    <a:gd name="connsiteX124" fmla="*/ 2804063 w 3416810"/>
                    <a:gd name="connsiteY124" fmla="*/ 2646333 h 3401573"/>
                    <a:gd name="connsiteX125" fmla="*/ 2694565 w 3416810"/>
                    <a:gd name="connsiteY125" fmla="*/ 2646333 h 3401573"/>
                    <a:gd name="connsiteX126" fmla="*/ 2627433 w 3416810"/>
                    <a:gd name="connsiteY126" fmla="*/ 2568811 h 3401573"/>
                    <a:gd name="connsiteX127" fmla="*/ 2672400 w 3416810"/>
                    <a:gd name="connsiteY127" fmla="*/ 2436665 h 3401573"/>
                    <a:gd name="connsiteX128" fmla="*/ 2651629 w 3416810"/>
                    <a:gd name="connsiteY128" fmla="*/ 2344351 h 3401573"/>
                    <a:gd name="connsiteX129" fmla="*/ 2802197 w 3416810"/>
                    <a:gd name="connsiteY129" fmla="*/ 2136427 h 3401573"/>
                    <a:gd name="connsiteX130" fmla="*/ 2653922 w 3416810"/>
                    <a:gd name="connsiteY130" fmla="*/ 1929239 h 3401573"/>
                    <a:gd name="connsiteX131" fmla="*/ 2672400 w 3416810"/>
                    <a:gd name="connsiteY131" fmla="*/ 1842488 h 3401573"/>
                    <a:gd name="connsiteX132" fmla="*/ 2641753 w 3416810"/>
                    <a:gd name="connsiteY132" fmla="*/ 1731322 h 3401573"/>
                    <a:gd name="connsiteX133" fmla="*/ 2716039 w 3416810"/>
                    <a:gd name="connsiteY133" fmla="*/ 1667010 h 3401573"/>
                    <a:gd name="connsiteX134" fmla="*/ 2821038 w 3416810"/>
                    <a:gd name="connsiteY134" fmla="*/ 1667010 h 3401573"/>
                    <a:gd name="connsiteX135" fmla="*/ 2850576 w 3416810"/>
                    <a:gd name="connsiteY135" fmla="*/ 1637471 h 3401573"/>
                    <a:gd name="connsiteX136" fmla="*/ 2821038 w 3416810"/>
                    <a:gd name="connsiteY136" fmla="*/ 1607932 h 3401573"/>
                    <a:gd name="connsiteX137" fmla="*/ 2730380 w 3416810"/>
                    <a:gd name="connsiteY137" fmla="*/ 1607932 h 3401573"/>
                    <a:gd name="connsiteX138" fmla="*/ 2730380 w 3416810"/>
                    <a:gd name="connsiteY138" fmla="*/ 1518087 h 3401573"/>
                    <a:gd name="connsiteX139" fmla="*/ 2700841 w 3416810"/>
                    <a:gd name="connsiteY139" fmla="*/ 1488559 h 3401573"/>
                    <a:gd name="connsiteX140" fmla="*/ 2671303 w 3416810"/>
                    <a:gd name="connsiteY140" fmla="*/ 1518087 h 3401573"/>
                    <a:gd name="connsiteX141" fmla="*/ 2671303 w 3416810"/>
                    <a:gd name="connsiteY141" fmla="*/ 1627585 h 3401573"/>
                    <a:gd name="connsiteX142" fmla="*/ 2604862 w 3416810"/>
                    <a:gd name="connsiteY142" fmla="*/ 1685126 h 3401573"/>
                    <a:gd name="connsiteX143" fmla="*/ 2570913 w 3416810"/>
                    <a:gd name="connsiteY143" fmla="*/ 1658078 h 3401573"/>
                    <a:gd name="connsiteX144" fmla="*/ 2362353 w 3416810"/>
                    <a:gd name="connsiteY144" fmla="*/ 1643682 h 3401573"/>
                    <a:gd name="connsiteX145" fmla="*/ 2152332 w 3416810"/>
                    <a:gd name="connsiteY145" fmla="*/ 1486562 h 3401573"/>
                    <a:gd name="connsiteX146" fmla="*/ 1946471 w 3416810"/>
                    <a:gd name="connsiteY146" fmla="*/ 1631162 h 3401573"/>
                    <a:gd name="connsiteX147" fmla="*/ 1709525 w 3416810"/>
                    <a:gd name="connsiteY147" fmla="*/ 1641827 h 3401573"/>
                    <a:gd name="connsiteX148" fmla="*/ 1643666 w 3416810"/>
                    <a:gd name="connsiteY148" fmla="*/ 1565764 h 3401573"/>
                    <a:gd name="connsiteX149" fmla="*/ 1643666 w 3416810"/>
                    <a:gd name="connsiteY149" fmla="*/ 1460754 h 3401573"/>
                    <a:gd name="connsiteX150" fmla="*/ 1614127 w 3416810"/>
                    <a:gd name="connsiteY150" fmla="*/ 1431215 h 3401573"/>
                    <a:gd name="connsiteX151" fmla="*/ 743974 w 3416810"/>
                    <a:gd name="connsiteY151" fmla="*/ 1279023 h 3401573"/>
                    <a:gd name="connsiteX152" fmla="*/ 1017722 w 3416810"/>
                    <a:gd name="connsiteY152" fmla="*/ 1279023 h 3401573"/>
                    <a:gd name="connsiteX153" fmla="*/ 1017722 w 3416810"/>
                    <a:gd name="connsiteY153" fmla="*/ 1435304 h 3401573"/>
                    <a:gd name="connsiteX154" fmla="*/ 743974 w 3416810"/>
                    <a:gd name="connsiteY154" fmla="*/ 1435304 h 3401573"/>
                    <a:gd name="connsiteX155" fmla="*/ 2072253 w 3416810"/>
                    <a:gd name="connsiteY155" fmla="*/ 1178995 h 3401573"/>
                    <a:gd name="connsiteX156" fmla="*/ 2113126 w 3416810"/>
                    <a:gd name="connsiteY156" fmla="*/ 1216423 h 3401573"/>
                    <a:gd name="connsiteX157" fmla="*/ 2113126 w 3416810"/>
                    <a:gd name="connsiteY157" fmla="*/ 1322201 h 3401573"/>
                    <a:gd name="connsiteX158" fmla="*/ 2142666 w 3416810"/>
                    <a:gd name="connsiteY158" fmla="*/ 1351728 h 3401573"/>
                    <a:gd name="connsiteX159" fmla="*/ 2172204 w 3416810"/>
                    <a:gd name="connsiteY159" fmla="*/ 1322201 h 3401573"/>
                    <a:gd name="connsiteX160" fmla="*/ 2172204 w 3416810"/>
                    <a:gd name="connsiteY160" fmla="*/ 1216423 h 3401573"/>
                    <a:gd name="connsiteX161" fmla="*/ 2213078 w 3416810"/>
                    <a:gd name="connsiteY161" fmla="*/ 1178995 h 3401573"/>
                    <a:gd name="connsiteX162" fmla="*/ 3099747 w 3416810"/>
                    <a:gd name="connsiteY162" fmla="*/ 2065664 h 3401573"/>
                    <a:gd name="connsiteX163" fmla="*/ 3062308 w 3416810"/>
                    <a:gd name="connsiteY163" fmla="*/ 2106537 h 3401573"/>
                    <a:gd name="connsiteX164" fmla="*/ 2947993 w 3416810"/>
                    <a:gd name="connsiteY164" fmla="*/ 2106537 h 3401573"/>
                    <a:gd name="connsiteX165" fmla="*/ 2918454 w 3416810"/>
                    <a:gd name="connsiteY165" fmla="*/ 2136076 h 3401573"/>
                    <a:gd name="connsiteX166" fmla="*/ 2947993 w 3416810"/>
                    <a:gd name="connsiteY166" fmla="*/ 2165615 h 3401573"/>
                    <a:gd name="connsiteX167" fmla="*/ 3062308 w 3416810"/>
                    <a:gd name="connsiteY167" fmla="*/ 2165615 h 3401573"/>
                    <a:gd name="connsiteX168" fmla="*/ 3099747 w 3416810"/>
                    <a:gd name="connsiteY168" fmla="*/ 2206499 h 3401573"/>
                    <a:gd name="connsiteX169" fmla="*/ 2213078 w 3416810"/>
                    <a:gd name="connsiteY169" fmla="*/ 3093168 h 3401573"/>
                    <a:gd name="connsiteX170" fmla="*/ 2172204 w 3416810"/>
                    <a:gd name="connsiteY170" fmla="*/ 3055729 h 3401573"/>
                    <a:gd name="connsiteX171" fmla="*/ 2172204 w 3416810"/>
                    <a:gd name="connsiteY171" fmla="*/ 2949962 h 3401573"/>
                    <a:gd name="connsiteX172" fmla="*/ 2142666 w 3416810"/>
                    <a:gd name="connsiteY172" fmla="*/ 2920423 h 3401573"/>
                    <a:gd name="connsiteX173" fmla="*/ 2113126 w 3416810"/>
                    <a:gd name="connsiteY173" fmla="*/ 2949962 h 3401573"/>
                    <a:gd name="connsiteX174" fmla="*/ 2113126 w 3416810"/>
                    <a:gd name="connsiteY174" fmla="*/ 3055729 h 3401573"/>
                    <a:gd name="connsiteX175" fmla="*/ 2072253 w 3416810"/>
                    <a:gd name="connsiteY175" fmla="*/ 3093168 h 3401573"/>
                    <a:gd name="connsiteX176" fmla="*/ 1185574 w 3416810"/>
                    <a:gd name="connsiteY176" fmla="*/ 2206499 h 3401573"/>
                    <a:gd name="connsiteX177" fmla="*/ 1223013 w 3416810"/>
                    <a:gd name="connsiteY177" fmla="*/ 2165615 h 3401573"/>
                    <a:gd name="connsiteX178" fmla="*/ 1333937 w 3416810"/>
                    <a:gd name="connsiteY178" fmla="*/ 2165615 h 3401573"/>
                    <a:gd name="connsiteX179" fmla="*/ 1363475 w 3416810"/>
                    <a:gd name="connsiteY179" fmla="*/ 2136076 h 3401573"/>
                    <a:gd name="connsiteX180" fmla="*/ 1333937 w 3416810"/>
                    <a:gd name="connsiteY180" fmla="*/ 2106537 h 3401573"/>
                    <a:gd name="connsiteX181" fmla="*/ 1223013 w 3416810"/>
                    <a:gd name="connsiteY181" fmla="*/ 2106537 h 3401573"/>
                    <a:gd name="connsiteX182" fmla="*/ 1185574 w 3416810"/>
                    <a:gd name="connsiteY182" fmla="*/ 2065664 h 3401573"/>
                    <a:gd name="connsiteX183" fmla="*/ 2072253 w 3416810"/>
                    <a:gd name="connsiteY183" fmla="*/ 1178995 h 3401573"/>
                    <a:gd name="connsiteX184" fmla="*/ 1288092 w 3416810"/>
                    <a:gd name="connsiteY184" fmla="*/ 1136217 h 3401573"/>
                    <a:gd name="connsiteX185" fmla="*/ 1267300 w 3416810"/>
                    <a:gd name="connsiteY185" fmla="*/ 1144925 h 3401573"/>
                    <a:gd name="connsiteX186" fmla="*/ 1267300 w 3416810"/>
                    <a:gd name="connsiteY186" fmla="*/ 1186676 h 3401573"/>
                    <a:gd name="connsiteX187" fmla="*/ 1323416 w 3416810"/>
                    <a:gd name="connsiteY187" fmla="*/ 1242791 h 3401573"/>
                    <a:gd name="connsiteX188" fmla="*/ 1344286 w 3416810"/>
                    <a:gd name="connsiteY188" fmla="*/ 1251262 h 3401573"/>
                    <a:gd name="connsiteX189" fmla="*/ 1365166 w 3416810"/>
                    <a:gd name="connsiteY189" fmla="*/ 1242593 h 3401573"/>
                    <a:gd name="connsiteX190" fmla="*/ 1365166 w 3416810"/>
                    <a:gd name="connsiteY190" fmla="*/ 1200853 h 3401573"/>
                    <a:gd name="connsiteX191" fmla="*/ 1309041 w 3416810"/>
                    <a:gd name="connsiteY191" fmla="*/ 1144925 h 3401573"/>
                    <a:gd name="connsiteX192" fmla="*/ 1288092 w 3416810"/>
                    <a:gd name="connsiteY192" fmla="*/ 1136217 h 3401573"/>
                    <a:gd name="connsiteX193" fmla="*/ 880845 w 3416810"/>
                    <a:gd name="connsiteY193" fmla="*/ 1053655 h 3401573"/>
                    <a:gd name="connsiteX194" fmla="*/ 894500 w 3416810"/>
                    <a:gd name="connsiteY194" fmla="*/ 1057394 h 3401573"/>
                    <a:gd name="connsiteX195" fmla="*/ 1011316 w 3416810"/>
                    <a:gd name="connsiteY195" fmla="*/ 1219957 h 3401573"/>
                    <a:gd name="connsiteX196" fmla="*/ 750393 w 3416810"/>
                    <a:gd name="connsiteY196" fmla="*/ 1219957 h 3401573"/>
                    <a:gd name="connsiteX197" fmla="*/ 867198 w 3416810"/>
                    <a:gd name="connsiteY197" fmla="*/ 1057405 h 3401573"/>
                    <a:gd name="connsiteX198" fmla="*/ 880845 w 3416810"/>
                    <a:gd name="connsiteY198" fmla="*/ 1053655 h 3401573"/>
                    <a:gd name="connsiteX199" fmla="*/ 1461256 w 3416810"/>
                    <a:gd name="connsiteY199" fmla="*/ 908822 h 3401573"/>
                    <a:gd name="connsiteX200" fmla="*/ 1381900 w 3416810"/>
                    <a:gd name="connsiteY200" fmla="*/ 909019 h 3401573"/>
                    <a:gd name="connsiteX201" fmla="*/ 1352362 w 3416810"/>
                    <a:gd name="connsiteY201" fmla="*/ 938558 h 3401573"/>
                    <a:gd name="connsiteX202" fmla="*/ 1381900 w 3416810"/>
                    <a:gd name="connsiteY202" fmla="*/ 968097 h 3401573"/>
                    <a:gd name="connsiteX203" fmla="*/ 1461256 w 3416810"/>
                    <a:gd name="connsiteY203" fmla="*/ 967899 h 3401573"/>
                    <a:gd name="connsiteX204" fmla="*/ 1490794 w 3416810"/>
                    <a:gd name="connsiteY204" fmla="*/ 938361 h 3401573"/>
                    <a:gd name="connsiteX205" fmla="*/ 1461256 w 3416810"/>
                    <a:gd name="connsiteY205" fmla="*/ 908822 h 3401573"/>
                    <a:gd name="connsiteX206" fmla="*/ 2134213 w 3416810"/>
                    <a:gd name="connsiteY206" fmla="*/ 871478 h 3401573"/>
                    <a:gd name="connsiteX207" fmla="*/ 2154033 w 3416810"/>
                    <a:gd name="connsiteY207" fmla="*/ 872195 h 3401573"/>
                    <a:gd name="connsiteX208" fmla="*/ 2183934 w 3416810"/>
                    <a:gd name="connsiteY208" fmla="*/ 913562 h 3401573"/>
                    <a:gd name="connsiteX209" fmla="*/ 2183934 w 3416810"/>
                    <a:gd name="connsiteY209" fmla="*/ 1097445 h 3401573"/>
                    <a:gd name="connsiteX210" fmla="*/ 2156930 w 3416810"/>
                    <a:gd name="connsiteY210" fmla="*/ 1123670 h 3401573"/>
                    <a:gd name="connsiteX211" fmla="*/ 2128225 w 3416810"/>
                    <a:gd name="connsiteY211" fmla="*/ 1123670 h 3401573"/>
                    <a:gd name="connsiteX212" fmla="*/ 2101221 w 3416810"/>
                    <a:gd name="connsiteY212" fmla="*/ 1097434 h 3401573"/>
                    <a:gd name="connsiteX213" fmla="*/ 2101221 w 3416810"/>
                    <a:gd name="connsiteY213" fmla="*/ 911971 h 3401573"/>
                    <a:gd name="connsiteX214" fmla="*/ 2134213 w 3416810"/>
                    <a:gd name="connsiteY214" fmla="*/ 871478 h 3401573"/>
                    <a:gd name="connsiteX215" fmla="*/ 1343427 w 3416810"/>
                    <a:gd name="connsiteY215" fmla="*/ 625785 h 3401573"/>
                    <a:gd name="connsiteX216" fmla="*/ 1322626 w 3416810"/>
                    <a:gd name="connsiteY216" fmla="*/ 634524 h 3401573"/>
                    <a:gd name="connsiteX217" fmla="*/ 1266510 w 3416810"/>
                    <a:gd name="connsiteY217" fmla="*/ 690650 h 3401573"/>
                    <a:gd name="connsiteX218" fmla="*/ 1266707 w 3416810"/>
                    <a:gd name="connsiteY218" fmla="*/ 732390 h 3401573"/>
                    <a:gd name="connsiteX219" fmla="*/ 1287578 w 3416810"/>
                    <a:gd name="connsiteY219" fmla="*/ 741048 h 3401573"/>
                    <a:gd name="connsiteX220" fmla="*/ 1308448 w 3416810"/>
                    <a:gd name="connsiteY220" fmla="*/ 732390 h 3401573"/>
                    <a:gd name="connsiteX221" fmla="*/ 1364376 w 3416810"/>
                    <a:gd name="connsiteY221" fmla="*/ 676078 h 3401573"/>
                    <a:gd name="connsiteX222" fmla="*/ 1364376 w 3416810"/>
                    <a:gd name="connsiteY222" fmla="*/ 634326 h 3401573"/>
                    <a:gd name="connsiteX223" fmla="*/ 1343427 w 3416810"/>
                    <a:gd name="connsiteY223" fmla="*/ 625785 h 3401573"/>
                    <a:gd name="connsiteX224" fmla="*/ 743787 w 3416810"/>
                    <a:gd name="connsiteY224" fmla="*/ 446033 h 3401573"/>
                    <a:gd name="connsiteX225" fmla="*/ 1017909 w 3416810"/>
                    <a:gd name="connsiteY225" fmla="*/ 446033 h 3401573"/>
                    <a:gd name="connsiteX226" fmla="*/ 1017909 w 3416810"/>
                    <a:gd name="connsiteY226" fmla="*/ 577938 h 3401573"/>
                    <a:gd name="connsiteX227" fmla="*/ 743787 w 3416810"/>
                    <a:gd name="connsiteY227" fmla="*/ 577938 h 3401573"/>
                    <a:gd name="connsiteX228" fmla="*/ 647687 w 3416810"/>
                    <a:gd name="connsiteY228" fmla="*/ 299854 h 3401573"/>
                    <a:gd name="connsiteX229" fmla="*/ 684710 w 3416810"/>
                    <a:gd name="connsiteY229" fmla="*/ 342846 h 3401573"/>
                    <a:gd name="connsiteX230" fmla="*/ 684710 w 3416810"/>
                    <a:gd name="connsiteY230" fmla="*/ 589580 h 3401573"/>
                    <a:gd name="connsiteX231" fmla="*/ 838142 w 3416810"/>
                    <a:gd name="connsiteY231" fmla="*/ 858809 h 3401573"/>
                    <a:gd name="connsiteX232" fmla="*/ 972362 w 3416810"/>
                    <a:gd name="connsiteY232" fmla="*/ 930121 h 3401573"/>
                    <a:gd name="connsiteX233" fmla="*/ 1074189 w 3416810"/>
                    <a:gd name="connsiteY233" fmla="*/ 1010562 h 3401573"/>
                    <a:gd name="connsiteX234" fmla="*/ 1084657 w 3416810"/>
                    <a:gd name="connsiteY234" fmla="*/ 1023653 h 3401573"/>
                    <a:gd name="connsiteX235" fmla="*/ 1126903 w 3416810"/>
                    <a:gd name="connsiteY235" fmla="*/ 1099299 h 3401573"/>
                    <a:gd name="connsiteX236" fmla="*/ 1155311 w 3416810"/>
                    <a:gd name="connsiteY236" fmla="*/ 1242813 h 3401573"/>
                    <a:gd name="connsiteX237" fmla="*/ 1155311 w 3416810"/>
                    <a:gd name="connsiteY237" fmla="*/ 1538124 h 3401573"/>
                    <a:gd name="connsiteX238" fmla="*/ 1115963 w 3416810"/>
                    <a:gd name="connsiteY238" fmla="*/ 1577297 h 3401573"/>
                    <a:gd name="connsiteX239" fmla="*/ 1076801 w 3416810"/>
                    <a:gd name="connsiteY239" fmla="*/ 1538124 h 3401573"/>
                    <a:gd name="connsiteX240" fmla="*/ 1076801 w 3416810"/>
                    <a:gd name="connsiteY240" fmla="*/ 1275150 h 3401573"/>
                    <a:gd name="connsiteX241" fmla="*/ 924981 w 3416810"/>
                    <a:gd name="connsiteY241" fmla="*/ 1006799 h 3401573"/>
                    <a:gd name="connsiteX242" fmla="*/ 880859 w 3416810"/>
                    <a:gd name="connsiteY242" fmla="*/ 994498 h 3401573"/>
                    <a:gd name="connsiteX243" fmla="*/ 836727 w 3416810"/>
                    <a:gd name="connsiteY243" fmla="*/ 1006799 h 3401573"/>
                    <a:gd name="connsiteX244" fmla="*/ 684907 w 3416810"/>
                    <a:gd name="connsiteY244" fmla="*/ 1275150 h 3401573"/>
                    <a:gd name="connsiteX245" fmla="*/ 684907 w 3416810"/>
                    <a:gd name="connsiteY245" fmla="*/ 1538124 h 3401573"/>
                    <a:gd name="connsiteX246" fmla="*/ 645548 w 3416810"/>
                    <a:gd name="connsiteY246" fmla="*/ 1577297 h 3401573"/>
                    <a:gd name="connsiteX247" fmla="*/ 606375 w 3416810"/>
                    <a:gd name="connsiteY247" fmla="*/ 1538124 h 3401573"/>
                    <a:gd name="connsiteX248" fmla="*/ 606375 w 3416810"/>
                    <a:gd name="connsiteY248" fmla="*/ 1242813 h 3401573"/>
                    <a:gd name="connsiteX249" fmla="*/ 677062 w 3416810"/>
                    <a:gd name="connsiteY249" fmla="*/ 1023620 h 3401573"/>
                    <a:gd name="connsiteX250" fmla="*/ 740934 w 3416810"/>
                    <a:gd name="connsiteY250" fmla="*/ 955106 h 3401573"/>
                    <a:gd name="connsiteX251" fmla="*/ 751512 w 3416810"/>
                    <a:gd name="connsiteY251" fmla="*/ 932458 h 3401573"/>
                    <a:gd name="connsiteX252" fmla="*/ 740945 w 3416810"/>
                    <a:gd name="connsiteY252" fmla="*/ 909810 h 3401573"/>
                    <a:gd name="connsiteX253" fmla="*/ 677051 w 3416810"/>
                    <a:gd name="connsiteY253" fmla="*/ 841197 h 3401573"/>
                    <a:gd name="connsiteX254" fmla="*/ 606375 w 3416810"/>
                    <a:gd name="connsiteY254" fmla="*/ 622016 h 3401573"/>
                    <a:gd name="connsiteX255" fmla="*/ 606375 w 3416810"/>
                    <a:gd name="connsiteY255" fmla="*/ 338961 h 3401573"/>
                    <a:gd name="connsiteX256" fmla="*/ 618588 w 3416810"/>
                    <a:gd name="connsiteY256" fmla="*/ 310542 h 3401573"/>
                    <a:gd name="connsiteX257" fmla="*/ 647687 w 3416810"/>
                    <a:gd name="connsiteY257" fmla="*/ 299854 h 3401573"/>
                    <a:gd name="connsiteX258" fmla="*/ 1117379 w 3416810"/>
                    <a:gd name="connsiteY258" fmla="*/ 299810 h 3401573"/>
                    <a:gd name="connsiteX259" fmla="*/ 1155312 w 3416810"/>
                    <a:gd name="connsiteY259" fmla="*/ 341847 h 3401573"/>
                    <a:gd name="connsiteX260" fmla="*/ 1155312 w 3416810"/>
                    <a:gd name="connsiteY260" fmla="*/ 622015 h 3401573"/>
                    <a:gd name="connsiteX261" fmla="*/ 1139237 w 3416810"/>
                    <a:gd name="connsiteY261" fmla="*/ 731019 h 3401573"/>
                    <a:gd name="connsiteX262" fmla="*/ 1063293 w 3416810"/>
                    <a:gd name="connsiteY262" fmla="*/ 681389 h 3401573"/>
                    <a:gd name="connsiteX263" fmla="*/ 1076987 w 3416810"/>
                    <a:gd name="connsiteY263" fmla="*/ 589580 h 3401573"/>
                    <a:gd name="connsiteX264" fmla="*/ 1076987 w 3416810"/>
                    <a:gd name="connsiteY264" fmla="*/ 338961 h 3401573"/>
                    <a:gd name="connsiteX265" fmla="*/ 1088871 w 3416810"/>
                    <a:gd name="connsiteY265" fmla="*/ 310849 h 3401573"/>
                    <a:gd name="connsiteX266" fmla="*/ 1117379 w 3416810"/>
                    <a:gd name="connsiteY266" fmla="*/ 299810 h 3401573"/>
                    <a:gd name="connsiteX267" fmla="*/ 1119211 w 3416810"/>
                    <a:gd name="connsiteY267" fmla="*/ 240699 h 3401573"/>
                    <a:gd name="connsiteX268" fmla="*/ 1047734 w 3416810"/>
                    <a:gd name="connsiteY268" fmla="*/ 268460 h 3401573"/>
                    <a:gd name="connsiteX269" fmla="*/ 1018009 w 3416810"/>
                    <a:gd name="connsiteY269" fmla="*/ 338960 h 3401573"/>
                    <a:gd name="connsiteX270" fmla="*/ 1018009 w 3416810"/>
                    <a:gd name="connsiteY270" fmla="*/ 386999 h 3401573"/>
                    <a:gd name="connsiteX271" fmla="*/ 743700 w 3416810"/>
                    <a:gd name="connsiteY271" fmla="*/ 386999 h 3401573"/>
                    <a:gd name="connsiteX272" fmla="*/ 743700 w 3416810"/>
                    <a:gd name="connsiteY272" fmla="*/ 342900 h 3401573"/>
                    <a:gd name="connsiteX273" fmla="*/ 650749 w 3416810"/>
                    <a:gd name="connsiteY273" fmla="*/ 240897 h 3401573"/>
                    <a:gd name="connsiteX274" fmla="*/ 577901 w 3416810"/>
                    <a:gd name="connsiteY274" fmla="*/ 267670 h 3401573"/>
                    <a:gd name="connsiteX275" fmla="*/ 547375 w 3416810"/>
                    <a:gd name="connsiteY275" fmla="*/ 338960 h 3401573"/>
                    <a:gd name="connsiteX276" fmla="*/ 547375 w 3416810"/>
                    <a:gd name="connsiteY276" fmla="*/ 621927 h 3401573"/>
                    <a:gd name="connsiteX277" fmla="*/ 629100 w 3416810"/>
                    <a:gd name="connsiteY277" fmla="*/ 875750 h 3401573"/>
                    <a:gd name="connsiteX278" fmla="*/ 677929 w 3416810"/>
                    <a:gd name="connsiteY278" fmla="*/ 932457 h 3401573"/>
                    <a:gd name="connsiteX279" fmla="*/ 629100 w 3416810"/>
                    <a:gd name="connsiteY279" fmla="*/ 988967 h 3401573"/>
                    <a:gd name="connsiteX280" fmla="*/ 547375 w 3416810"/>
                    <a:gd name="connsiteY280" fmla="*/ 1242791 h 3401573"/>
                    <a:gd name="connsiteX281" fmla="*/ 547375 w 3416810"/>
                    <a:gd name="connsiteY281" fmla="*/ 1538168 h 3401573"/>
                    <a:gd name="connsiteX282" fmla="*/ 645636 w 3416810"/>
                    <a:gd name="connsiteY282" fmla="*/ 1636429 h 3401573"/>
                    <a:gd name="connsiteX283" fmla="*/ 743897 w 3416810"/>
                    <a:gd name="connsiteY283" fmla="*/ 1538168 h 3401573"/>
                    <a:gd name="connsiteX284" fmla="*/ 743897 w 3416810"/>
                    <a:gd name="connsiteY284" fmla="*/ 1494452 h 3401573"/>
                    <a:gd name="connsiteX285" fmla="*/ 1017800 w 3416810"/>
                    <a:gd name="connsiteY285" fmla="*/ 1494452 h 3401573"/>
                    <a:gd name="connsiteX286" fmla="*/ 1017800 w 3416810"/>
                    <a:gd name="connsiteY286" fmla="*/ 1538168 h 3401573"/>
                    <a:gd name="connsiteX287" fmla="*/ 1116062 w 3416810"/>
                    <a:gd name="connsiteY287" fmla="*/ 1636429 h 3401573"/>
                    <a:gd name="connsiteX288" fmla="*/ 1214323 w 3416810"/>
                    <a:gd name="connsiteY288" fmla="*/ 1538168 h 3401573"/>
                    <a:gd name="connsiteX289" fmla="*/ 1214323 w 3416810"/>
                    <a:gd name="connsiteY289" fmla="*/ 1242791 h 3401573"/>
                    <a:gd name="connsiteX290" fmla="*/ 1181438 w 3416810"/>
                    <a:gd name="connsiteY290" fmla="*/ 1076597 h 3401573"/>
                    <a:gd name="connsiteX291" fmla="*/ 1132609 w 3416810"/>
                    <a:gd name="connsiteY291" fmla="*/ 989165 h 3401573"/>
                    <a:gd name="connsiteX292" fmla="*/ 1119014 w 3416810"/>
                    <a:gd name="connsiteY292" fmla="*/ 972234 h 3401573"/>
                    <a:gd name="connsiteX293" fmla="*/ 1000079 w 3416810"/>
                    <a:gd name="connsiteY293" fmla="*/ 877911 h 3401573"/>
                    <a:gd name="connsiteX294" fmla="*/ 867166 w 3416810"/>
                    <a:gd name="connsiteY294" fmla="*/ 807411 h 3401573"/>
                    <a:gd name="connsiteX295" fmla="*/ 748627 w 3416810"/>
                    <a:gd name="connsiteY295" fmla="*/ 637080 h 3401573"/>
                    <a:gd name="connsiteX296" fmla="*/ 1013477 w 3416810"/>
                    <a:gd name="connsiteY296" fmla="*/ 637080 h 3401573"/>
                    <a:gd name="connsiteX297" fmla="*/ 1000277 w 3416810"/>
                    <a:gd name="connsiteY297" fmla="*/ 682574 h 3401573"/>
                    <a:gd name="connsiteX298" fmla="*/ 1011700 w 3416810"/>
                    <a:gd name="connsiteY298" fmla="*/ 718213 h 3401573"/>
                    <a:gd name="connsiteX299" fmla="*/ 1138315 w 3416810"/>
                    <a:gd name="connsiteY299" fmla="*/ 800915 h 3401573"/>
                    <a:gd name="connsiteX300" fmla="*/ 1154456 w 3416810"/>
                    <a:gd name="connsiteY300" fmla="*/ 805842 h 3401573"/>
                    <a:gd name="connsiteX301" fmla="*/ 1163135 w 3416810"/>
                    <a:gd name="connsiteY301" fmla="*/ 804460 h 3401573"/>
                    <a:gd name="connsiteX302" fmla="*/ 1181646 w 3416810"/>
                    <a:gd name="connsiteY302" fmla="*/ 787528 h 3401573"/>
                    <a:gd name="connsiteX303" fmla="*/ 1214323 w 3416810"/>
                    <a:gd name="connsiteY303" fmla="*/ 621916 h 3401573"/>
                    <a:gd name="connsiteX304" fmla="*/ 1214323 w 3416810"/>
                    <a:gd name="connsiteY304" fmla="*/ 341912 h 3401573"/>
                    <a:gd name="connsiteX305" fmla="*/ 1119211 w 3416810"/>
                    <a:gd name="connsiteY305" fmla="*/ 240699 h 3401573"/>
                    <a:gd name="connsiteX306" fmla="*/ 949633 w 3416810"/>
                    <a:gd name="connsiteY306" fmla="*/ 67 h 3401573"/>
                    <a:gd name="connsiteX307" fmla="*/ 1527422 w 3416810"/>
                    <a:gd name="connsiteY307" fmla="*/ 208198 h 3401573"/>
                    <a:gd name="connsiteX308" fmla="*/ 1584326 w 3416810"/>
                    <a:gd name="connsiteY308" fmla="*/ 228881 h 3401573"/>
                    <a:gd name="connsiteX309" fmla="*/ 2804020 w 3416810"/>
                    <a:gd name="connsiteY309" fmla="*/ 228881 h 3401573"/>
                    <a:gd name="connsiteX310" fmla="*/ 2845365 w 3416810"/>
                    <a:gd name="connsiteY310" fmla="*/ 270227 h 3401573"/>
                    <a:gd name="connsiteX311" fmla="*/ 2845365 w 3416810"/>
                    <a:gd name="connsiteY311" fmla="*/ 1046268 h 3401573"/>
                    <a:gd name="connsiteX312" fmla="*/ 2857896 w 3416810"/>
                    <a:gd name="connsiteY312" fmla="*/ 1051458 h 3401573"/>
                    <a:gd name="connsiteX313" fmla="*/ 2925522 w 3416810"/>
                    <a:gd name="connsiteY313" fmla="*/ 983854 h 3401573"/>
                    <a:gd name="connsiteX314" fmla="*/ 2954654 w 3416810"/>
                    <a:gd name="connsiteY314" fmla="*/ 971839 h 3401573"/>
                    <a:gd name="connsiteX315" fmla="*/ 2983996 w 3416810"/>
                    <a:gd name="connsiteY315" fmla="*/ 983854 h 3401573"/>
                    <a:gd name="connsiteX316" fmla="*/ 2996011 w 3416810"/>
                    <a:gd name="connsiteY316" fmla="*/ 1013195 h 3401573"/>
                    <a:gd name="connsiteX317" fmla="*/ 2983996 w 3416810"/>
                    <a:gd name="connsiteY317" fmla="*/ 1042340 h 3401573"/>
                    <a:gd name="connsiteX318" fmla="*/ 2841426 w 3416810"/>
                    <a:gd name="connsiteY318" fmla="*/ 1186874 h 3401573"/>
                    <a:gd name="connsiteX319" fmla="*/ 2806192 w 3416810"/>
                    <a:gd name="connsiteY319" fmla="*/ 1206965 h 3401573"/>
                    <a:gd name="connsiteX320" fmla="*/ 2802045 w 3416810"/>
                    <a:gd name="connsiteY320" fmla="*/ 1207162 h 3401573"/>
                    <a:gd name="connsiteX321" fmla="*/ 2799686 w 3416810"/>
                    <a:gd name="connsiteY321" fmla="*/ 1206965 h 3401573"/>
                    <a:gd name="connsiteX322" fmla="*/ 2772912 w 3416810"/>
                    <a:gd name="connsiteY322" fmla="*/ 1194950 h 3401573"/>
                    <a:gd name="connsiteX323" fmla="*/ 2624230 w 3416810"/>
                    <a:gd name="connsiteY323" fmla="*/ 1046279 h 3401573"/>
                    <a:gd name="connsiteX324" fmla="*/ 2612029 w 3416810"/>
                    <a:gd name="connsiteY324" fmla="*/ 1017134 h 3401573"/>
                    <a:gd name="connsiteX325" fmla="*/ 2624230 w 3416810"/>
                    <a:gd name="connsiteY325" fmla="*/ 987793 h 3401573"/>
                    <a:gd name="connsiteX326" fmla="*/ 2653374 w 3416810"/>
                    <a:gd name="connsiteY326" fmla="*/ 975778 h 3401573"/>
                    <a:gd name="connsiteX327" fmla="*/ 2682726 w 3416810"/>
                    <a:gd name="connsiteY327" fmla="*/ 987793 h 3401573"/>
                    <a:gd name="connsiteX328" fmla="*/ 2750121 w 3416810"/>
                    <a:gd name="connsiteY328" fmla="*/ 1055398 h 3401573"/>
                    <a:gd name="connsiteX329" fmla="*/ 2762663 w 3416810"/>
                    <a:gd name="connsiteY329" fmla="*/ 1050218 h 3401573"/>
                    <a:gd name="connsiteX330" fmla="*/ 2762663 w 3416810"/>
                    <a:gd name="connsiteY330" fmla="*/ 349780 h 3401573"/>
                    <a:gd name="connsiteX331" fmla="*/ 2724467 w 3416810"/>
                    <a:gd name="connsiteY331" fmla="*/ 311583 h 3401573"/>
                    <a:gd name="connsiteX332" fmla="*/ 1697358 w 3416810"/>
                    <a:gd name="connsiteY332" fmla="*/ 311583 h 3401573"/>
                    <a:gd name="connsiteX333" fmla="*/ 1675302 w 3416810"/>
                    <a:gd name="connsiteY333" fmla="*/ 358251 h 3401573"/>
                    <a:gd name="connsiteX334" fmla="*/ 1876950 w 3416810"/>
                    <a:gd name="connsiteY334" fmla="*/ 938558 h 3401573"/>
                    <a:gd name="connsiteX335" fmla="*/ 1854894 w 3416810"/>
                    <a:gd name="connsiteY335" fmla="*/ 1140404 h 3401573"/>
                    <a:gd name="connsiteX336" fmla="*/ 1831062 w 3416810"/>
                    <a:gd name="connsiteY336" fmla="*/ 1165992 h 3401573"/>
                    <a:gd name="connsiteX337" fmla="*/ 1170410 w 3416810"/>
                    <a:gd name="connsiteY337" fmla="*/ 1831767 h 3401573"/>
                    <a:gd name="connsiteX338" fmla="*/ 1147576 w 3416810"/>
                    <a:gd name="connsiteY338" fmla="*/ 1853230 h 3401573"/>
                    <a:gd name="connsiteX339" fmla="*/ 938445 w 3416810"/>
                    <a:gd name="connsiteY339" fmla="*/ 1877052 h 3401573"/>
                    <a:gd name="connsiteX340" fmla="*/ 333526 w 3416810"/>
                    <a:gd name="connsiteY340" fmla="*/ 1655325 h 3401573"/>
                    <a:gd name="connsiteX341" fmla="*/ 279770 w 3416810"/>
                    <a:gd name="connsiteY341" fmla="*/ 1680935 h 3401573"/>
                    <a:gd name="connsiteX342" fmla="*/ 279770 w 3416810"/>
                    <a:gd name="connsiteY342" fmla="*/ 2765135 h 3401573"/>
                    <a:gd name="connsiteX343" fmla="*/ 309111 w 3416810"/>
                    <a:gd name="connsiteY343" fmla="*/ 2794477 h 3401573"/>
                    <a:gd name="connsiteX344" fmla="*/ 1089826 w 3416810"/>
                    <a:gd name="connsiteY344" fmla="*/ 2796210 h 3401573"/>
                    <a:gd name="connsiteX345" fmla="*/ 1095663 w 3416810"/>
                    <a:gd name="connsiteY345" fmla="*/ 2782154 h 3401573"/>
                    <a:gd name="connsiteX346" fmla="*/ 1027852 w 3416810"/>
                    <a:gd name="connsiteY346" fmla="*/ 2714342 h 3401573"/>
                    <a:gd name="connsiteX347" fmla="*/ 1015825 w 3416810"/>
                    <a:gd name="connsiteY347" fmla="*/ 2685198 h 3401573"/>
                    <a:gd name="connsiteX348" fmla="*/ 1027852 w 3416810"/>
                    <a:gd name="connsiteY348" fmla="*/ 2655857 h 3401573"/>
                    <a:gd name="connsiteX349" fmla="*/ 1057182 w 3416810"/>
                    <a:gd name="connsiteY349" fmla="*/ 2643842 h 3401573"/>
                    <a:gd name="connsiteX350" fmla="*/ 1086326 w 3416810"/>
                    <a:gd name="connsiteY350" fmla="*/ 2655857 h 3401573"/>
                    <a:gd name="connsiteX351" fmla="*/ 1235984 w 3416810"/>
                    <a:gd name="connsiteY351" fmla="*/ 2805702 h 3401573"/>
                    <a:gd name="connsiteX352" fmla="*/ 1238935 w 3416810"/>
                    <a:gd name="connsiteY352" fmla="*/ 2808467 h 3401573"/>
                    <a:gd name="connsiteX353" fmla="*/ 1251148 w 3416810"/>
                    <a:gd name="connsiteY353" fmla="*/ 2837808 h 3401573"/>
                    <a:gd name="connsiteX354" fmla="*/ 1238935 w 3416810"/>
                    <a:gd name="connsiteY354" fmla="*/ 2866941 h 3401573"/>
                    <a:gd name="connsiteX355" fmla="*/ 1235984 w 3416810"/>
                    <a:gd name="connsiteY355" fmla="*/ 2869904 h 3401573"/>
                    <a:gd name="connsiteX356" fmla="*/ 1090265 w 3416810"/>
                    <a:gd name="connsiteY356" fmla="*/ 3015612 h 3401573"/>
                    <a:gd name="connsiteX357" fmla="*/ 1061121 w 3416810"/>
                    <a:gd name="connsiteY357" fmla="*/ 3027824 h 3401573"/>
                    <a:gd name="connsiteX358" fmla="*/ 1031780 w 3416810"/>
                    <a:gd name="connsiteY358" fmla="*/ 3015612 h 3401573"/>
                    <a:gd name="connsiteX359" fmla="*/ 1019776 w 3416810"/>
                    <a:gd name="connsiteY359" fmla="*/ 2986468 h 3401573"/>
                    <a:gd name="connsiteX360" fmla="*/ 1031780 w 3416810"/>
                    <a:gd name="connsiteY360" fmla="*/ 2957126 h 3401573"/>
                    <a:gd name="connsiteX361" fmla="*/ 1096091 w 3416810"/>
                    <a:gd name="connsiteY361" fmla="*/ 2892980 h 3401573"/>
                    <a:gd name="connsiteX362" fmla="*/ 1090298 w 3416810"/>
                    <a:gd name="connsiteY362" fmla="*/ 2878912 h 3401573"/>
                    <a:gd name="connsiteX363" fmla="*/ 238424 w 3416810"/>
                    <a:gd name="connsiteY363" fmla="*/ 2877190 h 3401573"/>
                    <a:gd name="connsiteX364" fmla="*/ 197068 w 3416810"/>
                    <a:gd name="connsiteY364" fmla="*/ 2835833 h 3401573"/>
                    <a:gd name="connsiteX365" fmla="*/ 197068 w 3416810"/>
                    <a:gd name="connsiteY365" fmla="*/ 1540922 h 3401573"/>
                    <a:gd name="connsiteX366" fmla="*/ 180521 w 3416810"/>
                    <a:gd name="connsiteY366" fmla="*/ 1491303 h 3401573"/>
                    <a:gd name="connsiteX367" fmla="*/ 739 w 3416810"/>
                    <a:gd name="connsiteY367" fmla="*/ 901338 h 3401573"/>
                    <a:gd name="connsiteX368" fmla="*/ 854953 w 3416810"/>
                    <a:gd name="connsiteY368" fmla="*/ 3609 h 3401573"/>
                    <a:gd name="connsiteX369" fmla="*/ 949633 w 3416810"/>
                    <a:gd name="connsiteY369" fmla="*/ 67 h 34015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  <a:cxn ang="0">
                      <a:pos x="connsiteX191" y="connsiteY191"/>
                    </a:cxn>
                    <a:cxn ang="0">
                      <a:pos x="connsiteX192" y="connsiteY192"/>
                    </a:cxn>
                    <a:cxn ang="0">
                      <a:pos x="connsiteX193" y="connsiteY193"/>
                    </a:cxn>
                    <a:cxn ang="0">
                      <a:pos x="connsiteX194" y="connsiteY194"/>
                    </a:cxn>
                    <a:cxn ang="0">
                      <a:pos x="connsiteX195" y="connsiteY195"/>
                    </a:cxn>
                    <a:cxn ang="0">
                      <a:pos x="connsiteX196" y="connsiteY196"/>
                    </a:cxn>
                    <a:cxn ang="0">
                      <a:pos x="connsiteX197" y="connsiteY197"/>
                    </a:cxn>
                    <a:cxn ang="0">
                      <a:pos x="connsiteX198" y="connsiteY198"/>
                    </a:cxn>
                    <a:cxn ang="0">
                      <a:pos x="connsiteX199" y="connsiteY199"/>
                    </a:cxn>
                    <a:cxn ang="0">
                      <a:pos x="connsiteX200" y="connsiteY200"/>
                    </a:cxn>
                    <a:cxn ang="0">
                      <a:pos x="connsiteX201" y="connsiteY201"/>
                    </a:cxn>
                    <a:cxn ang="0">
                      <a:pos x="connsiteX202" y="connsiteY202"/>
                    </a:cxn>
                    <a:cxn ang="0">
                      <a:pos x="connsiteX203" y="connsiteY203"/>
                    </a:cxn>
                    <a:cxn ang="0">
                      <a:pos x="connsiteX204" y="connsiteY204"/>
                    </a:cxn>
                    <a:cxn ang="0">
                      <a:pos x="connsiteX205" y="connsiteY205"/>
                    </a:cxn>
                    <a:cxn ang="0">
                      <a:pos x="connsiteX206" y="connsiteY206"/>
                    </a:cxn>
                    <a:cxn ang="0">
                      <a:pos x="connsiteX207" y="connsiteY207"/>
                    </a:cxn>
                    <a:cxn ang="0">
                      <a:pos x="connsiteX208" y="connsiteY208"/>
                    </a:cxn>
                    <a:cxn ang="0">
                      <a:pos x="connsiteX209" y="connsiteY209"/>
                    </a:cxn>
                    <a:cxn ang="0">
                      <a:pos x="connsiteX210" y="connsiteY210"/>
                    </a:cxn>
                    <a:cxn ang="0">
                      <a:pos x="connsiteX211" y="connsiteY211"/>
                    </a:cxn>
                    <a:cxn ang="0">
                      <a:pos x="connsiteX212" y="connsiteY212"/>
                    </a:cxn>
                    <a:cxn ang="0">
                      <a:pos x="connsiteX213" y="connsiteY213"/>
                    </a:cxn>
                    <a:cxn ang="0">
                      <a:pos x="connsiteX214" y="connsiteY214"/>
                    </a:cxn>
                    <a:cxn ang="0">
                      <a:pos x="connsiteX215" y="connsiteY215"/>
                    </a:cxn>
                    <a:cxn ang="0">
                      <a:pos x="connsiteX216" y="connsiteY216"/>
                    </a:cxn>
                    <a:cxn ang="0">
                      <a:pos x="connsiteX217" y="connsiteY217"/>
                    </a:cxn>
                    <a:cxn ang="0">
                      <a:pos x="connsiteX218" y="connsiteY218"/>
                    </a:cxn>
                    <a:cxn ang="0">
                      <a:pos x="connsiteX219" y="connsiteY219"/>
                    </a:cxn>
                    <a:cxn ang="0">
                      <a:pos x="connsiteX220" y="connsiteY220"/>
                    </a:cxn>
                    <a:cxn ang="0">
                      <a:pos x="connsiteX221" y="connsiteY221"/>
                    </a:cxn>
                    <a:cxn ang="0">
                      <a:pos x="connsiteX222" y="connsiteY222"/>
                    </a:cxn>
                    <a:cxn ang="0">
                      <a:pos x="connsiteX223" y="connsiteY223"/>
                    </a:cxn>
                    <a:cxn ang="0">
                      <a:pos x="connsiteX224" y="connsiteY224"/>
                    </a:cxn>
                    <a:cxn ang="0">
                      <a:pos x="connsiteX225" y="connsiteY225"/>
                    </a:cxn>
                    <a:cxn ang="0">
                      <a:pos x="connsiteX226" y="connsiteY226"/>
                    </a:cxn>
                    <a:cxn ang="0">
                      <a:pos x="connsiteX227" y="connsiteY227"/>
                    </a:cxn>
                    <a:cxn ang="0">
                      <a:pos x="connsiteX228" y="connsiteY228"/>
                    </a:cxn>
                    <a:cxn ang="0">
                      <a:pos x="connsiteX229" y="connsiteY229"/>
                    </a:cxn>
                    <a:cxn ang="0">
                      <a:pos x="connsiteX230" y="connsiteY230"/>
                    </a:cxn>
                    <a:cxn ang="0">
                      <a:pos x="connsiteX231" y="connsiteY231"/>
                    </a:cxn>
                    <a:cxn ang="0">
                      <a:pos x="connsiteX232" y="connsiteY232"/>
                    </a:cxn>
                    <a:cxn ang="0">
                      <a:pos x="connsiteX233" y="connsiteY233"/>
                    </a:cxn>
                    <a:cxn ang="0">
                      <a:pos x="connsiteX234" y="connsiteY234"/>
                    </a:cxn>
                    <a:cxn ang="0">
                      <a:pos x="connsiteX235" y="connsiteY235"/>
                    </a:cxn>
                    <a:cxn ang="0">
                      <a:pos x="connsiteX236" y="connsiteY236"/>
                    </a:cxn>
                    <a:cxn ang="0">
                      <a:pos x="connsiteX237" y="connsiteY237"/>
                    </a:cxn>
                    <a:cxn ang="0">
                      <a:pos x="connsiteX238" y="connsiteY238"/>
                    </a:cxn>
                    <a:cxn ang="0">
                      <a:pos x="connsiteX239" y="connsiteY239"/>
                    </a:cxn>
                    <a:cxn ang="0">
                      <a:pos x="connsiteX240" y="connsiteY240"/>
                    </a:cxn>
                    <a:cxn ang="0">
                      <a:pos x="connsiteX241" y="connsiteY241"/>
                    </a:cxn>
                    <a:cxn ang="0">
                      <a:pos x="connsiteX242" y="connsiteY242"/>
                    </a:cxn>
                    <a:cxn ang="0">
                      <a:pos x="connsiteX243" y="connsiteY243"/>
                    </a:cxn>
                    <a:cxn ang="0">
                      <a:pos x="connsiteX244" y="connsiteY244"/>
                    </a:cxn>
                    <a:cxn ang="0">
                      <a:pos x="connsiteX245" y="connsiteY245"/>
                    </a:cxn>
                    <a:cxn ang="0">
                      <a:pos x="connsiteX246" y="connsiteY246"/>
                    </a:cxn>
                    <a:cxn ang="0">
                      <a:pos x="connsiteX247" y="connsiteY247"/>
                    </a:cxn>
                    <a:cxn ang="0">
                      <a:pos x="connsiteX248" y="connsiteY248"/>
                    </a:cxn>
                    <a:cxn ang="0">
                      <a:pos x="connsiteX249" y="connsiteY249"/>
                    </a:cxn>
                    <a:cxn ang="0">
                      <a:pos x="connsiteX250" y="connsiteY250"/>
                    </a:cxn>
                    <a:cxn ang="0">
                      <a:pos x="connsiteX251" y="connsiteY251"/>
                    </a:cxn>
                    <a:cxn ang="0">
                      <a:pos x="connsiteX252" y="connsiteY252"/>
                    </a:cxn>
                    <a:cxn ang="0">
                      <a:pos x="connsiteX253" y="connsiteY253"/>
                    </a:cxn>
                    <a:cxn ang="0">
                      <a:pos x="connsiteX254" y="connsiteY254"/>
                    </a:cxn>
                    <a:cxn ang="0">
                      <a:pos x="connsiteX255" y="connsiteY255"/>
                    </a:cxn>
                    <a:cxn ang="0">
                      <a:pos x="connsiteX256" y="connsiteY256"/>
                    </a:cxn>
                    <a:cxn ang="0">
                      <a:pos x="connsiteX257" y="connsiteY257"/>
                    </a:cxn>
                    <a:cxn ang="0">
                      <a:pos x="connsiteX258" y="connsiteY258"/>
                    </a:cxn>
                    <a:cxn ang="0">
                      <a:pos x="connsiteX259" y="connsiteY259"/>
                    </a:cxn>
                    <a:cxn ang="0">
                      <a:pos x="connsiteX260" y="connsiteY260"/>
                    </a:cxn>
                    <a:cxn ang="0">
                      <a:pos x="connsiteX261" y="connsiteY261"/>
                    </a:cxn>
                    <a:cxn ang="0">
                      <a:pos x="connsiteX262" y="connsiteY262"/>
                    </a:cxn>
                    <a:cxn ang="0">
                      <a:pos x="connsiteX263" y="connsiteY263"/>
                    </a:cxn>
                    <a:cxn ang="0">
                      <a:pos x="connsiteX264" y="connsiteY264"/>
                    </a:cxn>
                    <a:cxn ang="0">
                      <a:pos x="connsiteX265" y="connsiteY265"/>
                    </a:cxn>
                    <a:cxn ang="0">
                      <a:pos x="connsiteX266" y="connsiteY266"/>
                    </a:cxn>
                    <a:cxn ang="0">
                      <a:pos x="connsiteX267" y="connsiteY267"/>
                    </a:cxn>
                    <a:cxn ang="0">
                      <a:pos x="connsiteX268" y="connsiteY268"/>
                    </a:cxn>
                    <a:cxn ang="0">
                      <a:pos x="connsiteX269" y="connsiteY269"/>
                    </a:cxn>
                    <a:cxn ang="0">
                      <a:pos x="connsiteX270" y="connsiteY270"/>
                    </a:cxn>
                    <a:cxn ang="0">
                      <a:pos x="connsiteX271" y="connsiteY271"/>
                    </a:cxn>
                    <a:cxn ang="0">
                      <a:pos x="connsiteX272" y="connsiteY272"/>
                    </a:cxn>
                    <a:cxn ang="0">
                      <a:pos x="connsiteX273" y="connsiteY273"/>
                    </a:cxn>
                    <a:cxn ang="0">
                      <a:pos x="connsiteX274" y="connsiteY274"/>
                    </a:cxn>
                    <a:cxn ang="0">
                      <a:pos x="connsiteX275" y="connsiteY275"/>
                    </a:cxn>
                    <a:cxn ang="0">
                      <a:pos x="connsiteX276" y="connsiteY276"/>
                    </a:cxn>
                    <a:cxn ang="0">
                      <a:pos x="connsiteX277" y="connsiteY277"/>
                    </a:cxn>
                    <a:cxn ang="0">
                      <a:pos x="connsiteX278" y="connsiteY278"/>
                    </a:cxn>
                    <a:cxn ang="0">
                      <a:pos x="connsiteX279" y="connsiteY279"/>
                    </a:cxn>
                    <a:cxn ang="0">
                      <a:pos x="connsiteX280" y="connsiteY280"/>
                    </a:cxn>
                    <a:cxn ang="0">
                      <a:pos x="connsiteX281" y="connsiteY281"/>
                    </a:cxn>
                    <a:cxn ang="0">
                      <a:pos x="connsiteX282" y="connsiteY282"/>
                    </a:cxn>
                    <a:cxn ang="0">
                      <a:pos x="connsiteX283" y="connsiteY283"/>
                    </a:cxn>
                    <a:cxn ang="0">
                      <a:pos x="connsiteX284" y="connsiteY284"/>
                    </a:cxn>
                    <a:cxn ang="0">
                      <a:pos x="connsiteX285" y="connsiteY285"/>
                    </a:cxn>
                    <a:cxn ang="0">
                      <a:pos x="connsiteX286" y="connsiteY286"/>
                    </a:cxn>
                    <a:cxn ang="0">
                      <a:pos x="connsiteX287" y="connsiteY287"/>
                    </a:cxn>
                    <a:cxn ang="0">
                      <a:pos x="connsiteX288" y="connsiteY288"/>
                    </a:cxn>
                    <a:cxn ang="0">
                      <a:pos x="connsiteX289" y="connsiteY289"/>
                    </a:cxn>
                    <a:cxn ang="0">
                      <a:pos x="connsiteX290" y="connsiteY290"/>
                    </a:cxn>
                    <a:cxn ang="0">
                      <a:pos x="connsiteX291" y="connsiteY291"/>
                    </a:cxn>
                    <a:cxn ang="0">
                      <a:pos x="connsiteX292" y="connsiteY292"/>
                    </a:cxn>
                    <a:cxn ang="0">
                      <a:pos x="connsiteX293" y="connsiteY293"/>
                    </a:cxn>
                    <a:cxn ang="0">
                      <a:pos x="connsiteX294" y="connsiteY294"/>
                    </a:cxn>
                    <a:cxn ang="0">
                      <a:pos x="connsiteX295" y="connsiteY295"/>
                    </a:cxn>
                    <a:cxn ang="0">
                      <a:pos x="connsiteX296" y="connsiteY296"/>
                    </a:cxn>
                    <a:cxn ang="0">
                      <a:pos x="connsiteX297" y="connsiteY297"/>
                    </a:cxn>
                    <a:cxn ang="0">
                      <a:pos x="connsiteX298" y="connsiteY298"/>
                    </a:cxn>
                    <a:cxn ang="0">
                      <a:pos x="connsiteX299" y="connsiteY299"/>
                    </a:cxn>
                    <a:cxn ang="0">
                      <a:pos x="connsiteX300" y="connsiteY300"/>
                    </a:cxn>
                    <a:cxn ang="0">
                      <a:pos x="connsiteX301" y="connsiteY301"/>
                    </a:cxn>
                    <a:cxn ang="0">
                      <a:pos x="connsiteX302" y="connsiteY302"/>
                    </a:cxn>
                    <a:cxn ang="0">
                      <a:pos x="connsiteX303" y="connsiteY303"/>
                    </a:cxn>
                    <a:cxn ang="0">
                      <a:pos x="connsiteX304" y="connsiteY304"/>
                    </a:cxn>
                    <a:cxn ang="0">
                      <a:pos x="connsiteX305" y="connsiteY305"/>
                    </a:cxn>
                    <a:cxn ang="0">
                      <a:pos x="connsiteX306" y="connsiteY306"/>
                    </a:cxn>
                    <a:cxn ang="0">
                      <a:pos x="connsiteX307" y="connsiteY307"/>
                    </a:cxn>
                    <a:cxn ang="0">
                      <a:pos x="connsiteX308" y="connsiteY308"/>
                    </a:cxn>
                    <a:cxn ang="0">
                      <a:pos x="connsiteX309" y="connsiteY309"/>
                    </a:cxn>
                    <a:cxn ang="0">
                      <a:pos x="connsiteX310" y="connsiteY310"/>
                    </a:cxn>
                    <a:cxn ang="0">
                      <a:pos x="connsiteX311" y="connsiteY311"/>
                    </a:cxn>
                    <a:cxn ang="0">
                      <a:pos x="connsiteX312" y="connsiteY312"/>
                    </a:cxn>
                    <a:cxn ang="0">
                      <a:pos x="connsiteX313" y="connsiteY313"/>
                    </a:cxn>
                    <a:cxn ang="0">
                      <a:pos x="connsiteX314" y="connsiteY314"/>
                    </a:cxn>
                    <a:cxn ang="0">
                      <a:pos x="connsiteX315" y="connsiteY315"/>
                    </a:cxn>
                    <a:cxn ang="0">
                      <a:pos x="connsiteX316" y="connsiteY316"/>
                    </a:cxn>
                    <a:cxn ang="0">
                      <a:pos x="connsiteX317" y="connsiteY317"/>
                    </a:cxn>
                    <a:cxn ang="0">
                      <a:pos x="connsiteX318" y="connsiteY318"/>
                    </a:cxn>
                    <a:cxn ang="0">
                      <a:pos x="connsiteX319" y="connsiteY319"/>
                    </a:cxn>
                    <a:cxn ang="0">
                      <a:pos x="connsiteX320" y="connsiteY320"/>
                    </a:cxn>
                    <a:cxn ang="0">
                      <a:pos x="connsiteX321" y="connsiteY321"/>
                    </a:cxn>
                    <a:cxn ang="0">
                      <a:pos x="connsiteX322" y="connsiteY322"/>
                    </a:cxn>
                    <a:cxn ang="0">
                      <a:pos x="connsiteX323" y="connsiteY323"/>
                    </a:cxn>
                    <a:cxn ang="0">
                      <a:pos x="connsiteX324" y="connsiteY324"/>
                    </a:cxn>
                    <a:cxn ang="0">
                      <a:pos x="connsiteX325" y="connsiteY325"/>
                    </a:cxn>
                    <a:cxn ang="0">
                      <a:pos x="connsiteX326" y="connsiteY326"/>
                    </a:cxn>
                    <a:cxn ang="0">
                      <a:pos x="connsiteX327" y="connsiteY327"/>
                    </a:cxn>
                    <a:cxn ang="0">
                      <a:pos x="connsiteX328" y="connsiteY328"/>
                    </a:cxn>
                    <a:cxn ang="0">
                      <a:pos x="connsiteX329" y="connsiteY329"/>
                    </a:cxn>
                    <a:cxn ang="0">
                      <a:pos x="connsiteX330" y="connsiteY330"/>
                    </a:cxn>
                    <a:cxn ang="0">
                      <a:pos x="connsiteX331" y="connsiteY331"/>
                    </a:cxn>
                    <a:cxn ang="0">
                      <a:pos x="connsiteX332" y="connsiteY332"/>
                    </a:cxn>
                    <a:cxn ang="0">
                      <a:pos x="connsiteX333" y="connsiteY333"/>
                    </a:cxn>
                    <a:cxn ang="0">
                      <a:pos x="connsiteX334" y="connsiteY334"/>
                    </a:cxn>
                    <a:cxn ang="0">
                      <a:pos x="connsiteX335" y="connsiteY335"/>
                    </a:cxn>
                    <a:cxn ang="0">
                      <a:pos x="connsiteX336" y="connsiteY336"/>
                    </a:cxn>
                    <a:cxn ang="0">
                      <a:pos x="connsiteX337" y="connsiteY337"/>
                    </a:cxn>
                    <a:cxn ang="0">
                      <a:pos x="connsiteX338" y="connsiteY338"/>
                    </a:cxn>
                    <a:cxn ang="0">
                      <a:pos x="connsiteX339" y="connsiteY339"/>
                    </a:cxn>
                    <a:cxn ang="0">
                      <a:pos x="connsiteX340" y="connsiteY340"/>
                    </a:cxn>
                    <a:cxn ang="0">
                      <a:pos x="connsiteX341" y="connsiteY341"/>
                    </a:cxn>
                    <a:cxn ang="0">
                      <a:pos x="connsiteX342" y="connsiteY342"/>
                    </a:cxn>
                    <a:cxn ang="0">
                      <a:pos x="connsiteX343" y="connsiteY343"/>
                    </a:cxn>
                    <a:cxn ang="0">
                      <a:pos x="connsiteX344" y="connsiteY344"/>
                    </a:cxn>
                    <a:cxn ang="0">
                      <a:pos x="connsiteX345" y="connsiteY345"/>
                    </a:cxn>
                    <a:cxn ang="0">
                      <a:pos x="connsiteX346" y="connsiteY346"/>
                    </a:cxn>
                    <a:cxn ang="0">
                      <a:pos x="connsiteX347" y="connsiteY347"/>
                    </a:cxn>
                    <a:cxn ang="0">
                      <a:pos x="connsiteX348" y="connsiteY348"/>
                    </a:cxn>
                    <a:cxn ang="0">
                      <a:pos x="connsiteX349" y="connsiteY349"/>
                    </a:cxn>
                    <a:cxn ang="0">
                      <a:pos x="connsiteX350" y="connsiteY350"/>
                    </a:cxn>
                    <a:cxn ang="0">
                      <a:pos x="connsiteX351" y="connsiteY351"/>
                    </a:cxn>
                    <a:cxn ang="0">
                      <a:pos x="connsiteX352" y="connsiteY352"/>
                    </a:cxn>
                    <a:cxn ang="0">
                      <a:pos x="connsiteX353" y="connsiteY353"/>
                    </a:cxn>
                    <a:cxn ang="0">
                      <a:pos x="connsiteX354" y="connsiteY354"/>
                    </a:cxn>
                    <a:cxn ang="0">
                      <a:pos x="connsiteX355" y="connsiteY355"/>
                    </a:cxn>
                    <a:cxn ang="0">
                      <a:pos x="connsiteX356" y="connsiteY356"/>
                    </a:cxn>
                    <a:cxn ang="0">
                      <a:pos x="connsiteX357" y="connsiteY357"/>
                    </a:cxn>
                    <a:cxn ang="0">
                      <a:pos x="connsiteX358" y="connsiteY358"/>
                    </a:cxn>
                    <a:cxn ang="0">
                      <a:pos x="connsiteX359" y="connsiteY359"/>
                    </a:cxn>
                    <a:cxn ang="0">
                      <a:pos x="connsiteX360" y="connsiteY360"/>
                    </a:cxn>
                    <a:cxn ang="0">
                      <a:pos x="connsiteX361" y="connsiteY361"/>
                    </a:cxn>
                    <a:cxn ang="0">
                      <a:pos x="connsiteX362" y="connsiteY362"/>
                    </a:cxn>
                    <a:cxn ang="0">
                      <a:pos x="connsiteX363" y="connsiteY363"/>
                    </a:cxn>
                    <a:cxn ang="0">
                      <a:pos x="connsiteX364" y="connsiteY364"/>
                    </a:cxn>
                    <a:cxn ang="0">
                      <a:pos x="connsiteX365" y="connsiteY365"/>
                    </a:cxn>
                    <a:cxn ang="0">
                      <a:pos x="connsiteX366" y="connsiteY366"/>
                    </a:cxn>
                    <a:cxn ang="0">
                      <a:pos x="connsiteX367" y="connsiteY367"/>
                    </a:cxn>
                    <a:cxn ang="0">
                      <a:pos x="connsiteX368" y="connsiteY368"/>
                    </a:cxn>
                    <a:cxn ang="0">
                      <a:pos x="connsiteX369" y="connsiteY369"/>
                    </a:cxn>
                  </a:cxnLst>
                  <a:rect l="l" t="t" r="r" b="b"/>
                  <a:pathLst>
                    <a:path w="3416810" h="3401573">
                      <a:moveTo>
                        <a:pt x="2127468" y="3147690"/>
                      </a:moveTo>
                      <a:cubicBezTo>
                        <a:pt x="2137124" y="3147701"/>
                        <a:pt x="2148031" y="3147701"/>
                        <a:pt x="2157687" y="3147690"/>
                      </a:cubicBezTo>
                      <a:cubicBezTo>
                        <a:pt x="2172193" y="3147668"/>
                        <a:pt x="2183934" y="3159420"/>
                        <a:pt x="2183934" y="3173937"/>
                      </a:cubicBezTo>
                      <a:lnTo>
                        <a:pt x="2183934" y="3358632"/>
                      </a:lnTo>
                      <a:cubicBezTo>
                        <a:pt x="2183934" y="3377407"/>
                        <a:pt x="2172138" y="3395007"/>
                        <a:pt x="2154033" y="3400000"/>
                      </a:cubicBezTo>
                      <a:cubicBezTo>
                        <a:pt x="2126612" y="3407560"/>
                        <a:pt x="2101221" y="3386832"/>
                        <a:pt x="2101221" y="3360212"/>
                      </a:cubicBezTo>
                      <a:lnTo>
                        <a:pt x="2101221" y="3173937"/>
                      </a:lnTo>
                      <a:cubicBezTo>
                        <a:pt x="2101221" y="3159420"/>
                        <a:pt x="2112962" y="3147668"/>
                        <a:pt x="2127468" y="3147690"/>
                      </a:cubicBezTo>
                      <a:close/>
                      <a:moveTo>
                        <a:pt x="3181142" y="2094642"/>
                      </a:moveTo>
                      <a:lnTo>
                        <a:pt x="3375459" y="2094642"/>
                      </a:lnTo>
                      <a:cubicBezTo>
                        <a:pt x="3401816" y="2094642"/>
                        <a:pt x="3422818" y="2119967"/>
                        <a:pt x="3415247" y="2147355"/>
                      </a:cubicBezTo>
                      <a:cubicBezTo>
                        <a:pt x="3410221" y="2165548"/>
                        <a:pt x="3392478" y="2177344"/>
                        <a:pt x="3373616" y="2177344"/>
                      </a:cubicBezTo>
                      <a:lnTo>
                        <a:pt x="3181142" y="2177344"/>
                      </a:lnTo>
                      <a:cubicBezTo>
                        <a:pt x="3166351" y="2177344"/>
                        <a:pt x="3154687" y="2165142"/>
                        <a:pt x="3154906" y="2150351"/>
                      </a:cubicBezTo>
                      <a:cubicBezTo>
                        <a:pt x="3155049" y="2140772"/>
                        <a:pt x="3155049" y="2131203"/>
                        <a:pt x="3154906" y="2121646"/>
                      </a:cubicBezTo>
                      <a:cubicBezTo>
                        <a:pt x="3154687" y="2106855"/>
                        <a:pt x="3166351" y="2094642"/>
                        <a:pt x="3181142" y="2094642"/>
                      </a:cubicBezTo>
                      <a:close/>
                      <a:moveTo>
                        <a:pt x="913438" y="2094642"/>
                      </a:moveTo>
                      <a:lnTo>
                        <a:pt x="1104014" y="2094642"/>
                      </a:lnTo>
                      <a:cubicBezTo>
                        <a:pt x="1118805" y="2094642"/>
                        <a:pt x="1130469" y="2106855"/>
                        <a:pt x="1130250" y="2121646"/>
                      </a:cubicBezTo>
                      <a:cubicBezTo>
                        <a:pt x="1130107" y="2131203"/>
                        <a:pt x="1130107" y="2140772"/>
                        <a:pt x="1130250" y="2150351"/>
                      </a:cubicBezTo>
                      <a:cubicBezTo>
                        <a:pt x="1130469" y="2165142"/>
                        <a:pt x="1118805" y="2177344"/>
                        <a:pt x="1104014" y="2177344"/>
                      </a:cubicBezTo>
                      <a:lnTo>
                        <a:pt x="915007" y="2177344"/>
                      </a:lnTo>
                      <a:cubicBezTo>
                        <a:pt x="896233" y="2177344"/>
                        <a:pt x="878643" y="2165548"/>
                        <a:pt x="873662" y="2147443"/>
                      </a:cubicBezTo>
                      <a:cubicBezTo>
                        <a:pt x="866101" y="2120022"/>
                        <a:pt x="886829" y="2094642"/>
                        <a:pt x="913438" y="2094642"/>
                      </a:cubicBezTo>
                      <a:close/>
                      <a:moveTo>
                        <a:pt x="2152334" y="1545640"/>
                      </a:moveTo>
                      <a:cubicBezTo>
                        <a:pt x="2229549" y="1545640"/>
                        <a:pt x="2294892" y="1600570"/>
                        <a:pt x="2309310" y="1675283"/>
                      </a:cubicBezTo>
                      <a:cubicBezTo>
                        <a:pt x="2288473" y="1692961"/>
                        <a:pt x="2271421" y="1715016"/>
                        <a:pt x="2259648" y="1740034"/>
                      </a:cubicBezTo>
                      <a:cubicBezTo>
                        <a:pt x="2223876" y="1816076"/>
                        <a:pt x="2228562" y="1897483"/>
                        <a:pt x="2272508" y="1963407"/>
                      </a:cubicBezTo>
                      <a:cubicBezTo>
                        <a:pt x="2281549" y="1976971"/>
                        <a:pt x="2299874" y="1980658"/>
                        <a:pt x="2313469" y="1971593"/>
                      </a:cubicBezTo>
                      <a:cubicBezTo>
                        <a:pt x="2327042" y="1962551"/>
                        <a:pt x="2330707" y="1944205"/>
                        <a:pt x="2321666" y="1930642"/>
                      </a:cubicBezTo>
                      <a:cubicBezTo>
                        <a:pt x="2289472" y="1882351"/>
                        <a:pt x="2286355" y="1822045"/>
                        <a:pt x="2313107" y="1765195"/>
                      </a:cubicBezTo>
                      <a:cubicBezTo>
                        <a:pt x="2326252" y="1737247"/>
                        <a:pt x="2348856" y="1714610"/>
                        <a:pt x="2376760" y="1701465"/>
                      </a:cubicBezTo>
                      <a:cubicBezTo>
                        <a:pt x="2432250" y="1675305"/>
                        <a:pt x="2491514" y="1677665"/>
                        <a:pt x="2539278" y="1707972"/>
                      </a:cubicBezTo>
                      <a:cubicBezTo>
                        <a:pt x="2585649" y="1737379"/>
                        <a:pt x="2613334" y="1787667"/>
                        <a:pt x="2613334" y="1842487"/>
                      </a:cubicBezTo>
                      <a:cubicBezTo>
                        <a:pt x="2613334" y="1893247"/>
                        <a:pt x="2588777" y="1941407"/>
                        <a:pt x="2547651" y="1971308"/>
                      </a:cubicBezTo>
                      <a:cubicBezTo>
                        <a:pt x="2534461" y="1980899"/>
                        <a:pt x="2531542" y="1999377"/>
                        <a:pt x="2541133" y="2012566"/>
                      </a:cubicBezTo>
                      <a:cubicBezTo>
                        <a:pt x="2546915" y="2020522"/>
                        <a:pt x="2555924" y="2024735"/>
                        <a:pt x="2565053" y="2024735"/>
                      </a:cubicBezTo>
                      <a:cubicBezTo>
                        <a:pt x="2571077" y="2024735"/>
                        <a:pt x="2577145" y="2022903"/>
                        <a:pt x="2582401" y="2019084"/>
                      </a:cubicBezTo>
                      <a:cubicBezTo>
                        <a:pt x="2597379" y="2008188"/>
                        <a:pt x="2610623" y="1995427"/>
                        <a:pt x="2622189" y="1981393"/>
                      </a:cubicBezTo>
                      <a:cubicBezTo>
                        <a:pt x="2692173" y="1999180"/>
                        <a:pt x="2743120" y="2063063"/>
                        <a:pt x="2743120" y="2136427"/>
                      </a:cubicBezTo>
                      <a:cubicBezTo>
                        <a:pt x="2743120" y="2212074"/>
                        <a:pt x="2690187" y="2276550"/>
                        <a:pt x="2617635" y="2292570"/>
                      </a:cubicBezTo>
                      <a:cubicBezTo>
                        <a:pt x="2577617" y="2247231"/>
                        <a:pt x="2519264" y="2218438"/>
                        <a:pt x="2454184" y="2218438"/>
                      </a:cubicBezTo>
                      <a:cubicBezTo>
                        <a:pt x="2437868" y="2218438"/>
                        <a:pt x="2424645" y="2231671"/>
                        <a:pt x="2424645" y="2247977"/>
                      </a:cubicBezTo>
                      <a:cubicBezTo>
                        <a:pt x="2424645" y="2264293"/>
                        <a:pt x="2437868" y="2277516"/>
                        <a:pt x="2454184" y="2277516"/>
                      </a:cubicBezTo>
                      <a:cubicBezTo>
                        <a:pt x="2504758" y="2277516"/>
                        <a:pt x="2549801" y="2301305"/>
                        <a:pt x="2578978" y="2338206"/>
                      </a:cubicBezTo>
                      <a:cubicBezTo>
                        <a:pt x="2579669" y="2339534"/>
                        <a:pt x="2580745" y="2340543"/>
                        <a:pt x="2581622" y="2341739"/>
                      </a:cubicBezTo>
                      <a:cubicBezTo>
                        <a:pt x="2601439" y="2368272"/>
                        <a:pt x="2613334" y="2401069"/>
                        <a:pt x="2613334" y="2436665"/>
                      </a:cubicBezTo>
                      <a:cubicBezTo>
                        <a:pt x="2613334" y="2524415"/>
                        <a:pt x="2541934" y="2595804"/>
                        <a:pt x="2454151" y="2595804"/>
                      </a:cubicBezTo>
                      <a:lnTo>
                        <a:pt x="2445560" y="2595848"/>
                      </a:lnTo>
                      <a:cubicBezTo>
                        <a:pt x="2414188" y="2594520"/>
                        <a:pt x="2384244" y="2584249"/>
                        <a:pt x="2358973" y="2566144"/>
                      </a:cubicBezTo>
                      <a:cubicBezTo>
                        <a:pt x="2350052" y="2559758"/>
                        <a:pt x="2338334" y="2558847"/>
                        <a:pt x="2328535" y="2563752"/>
                      </a:cubicBezTo>
                      <a:cubicBezTo>
                        <a:pt x="2318736" y="2568668"/>
                        <a:pt x="2312460" y="2578609"/>
                        <a:pt x="2312240" y="2589571"/>
                      </a:cubicBezTo>
                      <a:cubicBezTo>
                        <a:pt x="2310539" y="2676103"/>
                        <a:pt x="2238799" y="2746504"/>
                        <a:pt x="2152334" y="2746504"/>
                      </a:cubicBezTo>
                      <a:cubicBezTo>
                        <a:pt x="2071342" y="2746504"/>
                        <a:pt x="2002455" y="2683433"/>
                        <a:pt x="1993600" y="2603803"/>
                      </a:cubicBezTo>
                      <a:cubicBezTo>
                        <a:pt x="2026387" y="2565025"/>
                        <a:pt x="2045227" y="2515823"/>
                        <a:pt x="2045227" y="2463340"/>
                      </a:cubicBezTo>
                      <a:cubicBezTo>
                        <a:pt x="2045227" y="2447035"/>
                        <a:pt x="2032005" y="2433801"/>
                        <a:pt x="2015688" y="2433801"/>
                      </a:cubicBezTo>
                      <a:cubicBezTo>
                        <a:pt x="1999372" y="2433801"/>
                        <a:pt x="1986150" y="2447035"/>
                        <a:pt x="1986150" y="2463340"/>
                      </a:cubicBezTo>
                      <a:cubicBezTo>
                        <a:pt x="1986150" y="2504762"/>
                        <a:pt x="1970294" y="2543573"/>
                        <a:pt x="1942554" y="2572761"/>
                      </a:cubicBezTo>
                      <a:cubicBezTo>
                        <a:pt x="1942127" y="2573189"/>
                        <a:pt x="1941644" y="2573562"/>
                        <a:pt x="1941238" y="2574012"/>
                      </a:cubicBezTo>
                      <a:cubicBezTo>
                        <a:pt x="1932602" y="2582900"/>
                        <a:pt x="1922935" y="2590976"/>
                        <a:pt x="1912160" y="2597812"/>
                      </a:cubicBezTo>
                      <a:cubicBezTo>
                        <a:pt x="1864428" y="2628119"/>
                        <a:pt x="1805252" y="2630533"/>
                        <a:pt x="1749740" y="2604439"/>
                      </a:cubicBezTo>
                      <a:cubicBezTo>
                        <a:pt x="1721738" y="2591272"/>
                        <a:pt x="1699068" y="2568602"/>
                        <a:pt x="1685912" y="2540600"/>
                      </a:cubicBezTo>
                      <a:cubicBezTo>
                        <a:pt x="1659807" y="2485121"/>
                        <a:pt x="1662232" y="2425923"/>
                        <a:pt x="1692528" y="2378180"/>
                      </a:cubicBezTo>
                      <a:cubicBezTo>
                        <a:pt x="1718962" y="2336549"/>
                        <a:pt x="1762282" y="2310182"/>
                        <a:pt x="1810541" y="2305233"/>
                      </a:cubicBezTo>
                      <a:cubicBezTo>
                        <a:pt x="1824751" y="2329483"/>
                        <a:pt x="1846246" y="2348290"/>
                        <a:pt x="1872965" y="2358155"/>
                      </a:cubicBezTo>
                      <a:cubicBezTo>
                        <a:pt x="1886736" y="2363235"/>
                        <a:pt x="1901023" y="2365770"/>
                        <a:pt x="1915276" y="2365770"/>
                      </a:cubicBezTo>
                      <a:cubicBezTo>
                        <a:pt x="1932657" y="2365770"/>
                        <a:pt x="1949994" y="2361995"/>
                        <a:pt x="1966256" y="2354501"/>
                      </a:cubicBezTo>
                      <a:cubicBezTo>
                        <a:pt x="1981069" y="2347676"/>
                        <a:pt x="1987543" y="2330130"/>
                        <a:pt x="1980707" y="2315317"/>
                      </a:cubicBezTo>
                      <a:cubicBezTo>
                        <a:pt x="1973882" y="2300504"/>
                        <a:pt x="1956347" y="2294019"/>
                        <a:pt x="1941523" y="2300855"/>
                      </a:cubicBezTo>
                      <a:cubicBezTo>
                        <a:pt x="1926249" y="2307888"/>
                        <a:pt x="1909197" y="2308547"/>
                        <a:pt x="1893418" y="2302731"/>
                      </a:cubicBezTo>
                      <a:cubicBezTo>
                        <a:pt x="1877661" y="2296916"/>
                        <a:pt x="1865098" y="2285306"/>
                        <a:pt x="1858075" y="2270043"/>
                      </a:cubicBezTo>
                      <a:cubicBezTo>
                        <a:pt x="1843569" y="2238551"/>
                        <a:pt x="1857384" y="2201112"/>
                        <a:pt x="1888887" y="2186595"/>
                      </a:cubicBezTo>
                      <a:cubicBezTo>
                        <a:pt x="1903700" y="2179770"/>
                        <a:pt x="1910174" y="2162224"/>
                        <a:pt x="1903349" y="2147411"/>
                      </a:cubicBezTo>
                      <a:cubicBezTo>
                        <a:pt x="1896524" y="2132587"/>
                        <a:pt x="1879000" y="2126113"/>
                        <a:pt x="1864165" y="2132938"/>
                      </a:cubicBezTo>
                      <a:cubicBezTo>
                        <a:pt x="1818233" y="2154094"/>
                        <a:pt x="1791722" y="2200366"/>
                        <a:pt x="1793313" y="2247988"/>
                      </a:cubicBezTo>
                      <a:cubicBezTo>
                        <a:pt x="1754887" y="2253935"/>
                        <a:pt x="1719313" y="2269999"/>
                        <a:pt x="1689555" y="2294260"/>
                      </a:cubicBezTo>
                      <a:cubicBezTo>
                        <a:pt x="1612405" y="2281751"/>
                        <a:pt x="1555116" y="2215333"/>
                        <a:pt x="1555116" y="2136427"/>
                      </a:cubicBezTo>
                      <a:cubicBezTo>
                        <a:pt x="1555116" y="2055262"/>
                        <a:pt x="1618374" y="1985299"/>
                        <a:pt x="1699123" y="1977157"/>
                      </a:cubicBezTo>
                      <a:cubicBezTo>
                        <a:pt x="1710227" y="1976037"/>
                        <a:pt x="1719741" y="1968773"/>
                        <a:pt x="1723746" y="1958360"/>
                      </a:cubicBezTo>
                      <a:cubicBezTo>
                        <a:pt x="1727729" y="1947958"/>
                        <a:pt x="1725535" y="1936184"/>
                        <a:pt x="1718040" y="1927921"/>
                      </a:cubicBezTo>
                      <a:cubicBezTo>
                        <a:pt x="1660597" y="1864586"/>
                        <a:pt x="1662891" y="1767696"/>
                        <a:pt x="1723241" y="1707335"/>
                      </a:cubicBezTo>
                      <a:cubicBezTo>
                        <a:pt x="1783976" y="1646601"/>
                        <a:pt x="1881173" y="1644615"/>
                        <a:pt x="1944552" y="1702781"/>
                      </a:cubicBezTo>
                      <a:cubicBezTo>
                        <a:pt x="1952661" y="1710232"/>
                        <a:pt x="1964237" y="1712547"/>
                        <a:pt x="1974606" y="1708783"/>
                      </a:cubicBezTo>
                      <a:cubicBezTo>
                        <a:pt x="1984964" y="1705020"/>
                        <a:pt x="1992360" y="1695803"/>
                        <a:pt x="1993809" y="1684885"/>
                      </a:cubicBezTo>
                      <a:cubicBezTo>
                        <a:pt x="2004276" y="1605507"/>
                        <a:pt x="2072429" y="1545640"/>
                        <a:pt x="2152334" y="1545640"/>
                      </a:cubicBezTo>
                      <a:close/>
                      <a:moveTo>
                        <a:pt x="1614127" y="1431215"/>
                      </a:moveTo>
                      <a:cubicBezTo>
                        <a:pt x="1597811" y="1431215"/>
                        <a:pt x="1584599" y="1444448"/>
                        <a:pt x="1584599" y="1460754"/>
                      </a:cubicBezTo>
                      <a:lnTo>
                        <a:pt x="1584599" y="1551412"/>
                      </a:lnTo>
                      <a:lnTo>
                        <a:pt x="1494754" y="1551412"/>
                      </a:lnTo>
                      <a:cubicBezTo>
                        <a:pt x="1478437" y="1551412"/>
                        <a:pt x="1465215" y="1564634"/>
                        <a:pt x="1465215" y="1580950"/>
                      </a:cubicBezTo>
                      <a:cubicBezTo>
                        <a:pt x="1465215" y="1597256"/>
                        <a:pt x="1478437" y="1610489"/>
                        <a:pt x="1494754" y="1610489"/>
                      </a:cubicBezTo>
                      <a:lnTo>
                        <a:pt x="1604252" y="1610489"/>
                      </a:lnTo>
                      <a:lnTo>
                        <a:pt x="1666489" y="1682350"/>
                      </a:lnTo>
                      <a:cubicBezTo>
                        <a:pt x="1609058" y="1752817"/>
                        <a:pt x="1601739" y="1850816"/>
                        <a:pt x="1645883" y="1928438"/>
                      </a:cubicBezTo>
                      <a:cubicBezTo>
                        <a:pt x="1557837" y="1957527"/>
                        <a:pt x="1496038" y="2039966"/>
                        <a:pt x="1496038" y="2136427"/>
                      </a:cubicBezTo>
                      <a:cubicBezTo>
                        <a:pt x="1496038" y="2231979"/>
                        <a:pt x="1557431" y="2314165"/>
                        <a:pt x="1644664" y="2343758"/>
                      </a:cubicBezTo>
                      <a:cubicBezTo>
                        <a:pt x="1644039" y="2344724"/>
                        <a:pt x="1643271" y="2345558"/>
                        <a:pt x="1642657" y="2346524"/>
                      </a:cubicBezTo>
                      <a:cubicBezTo>
                        <a:pt x="1601300" y="2411691"/>
                        <a:pt x="1597569" y="2491584"/>
                        <a:pt x="1632452" y="2565738"/>
                      </a:cubicBezTo>
                      <a:cubicBezTo>
                        <a:pt x="1637390" y="2576250"/>
                        <a:pt x="1643293" y="2586202"/>
                        <a:pt x="1649986" y="2595551"/>
                      </a:cubicBezTo>
                      <a:lnTo>
                        <a:pt x="1572683" y="2662485"/>
                      </a:lnTo>
                      <a:lnTo>
                        <a:pt x="1467684" y="2662485"/>
                      </a:lnTo>
                      <a:cubicBezTo>
                        <a:pt x="1451368" y="2662485"/>
                        <a:pt x="1438145" y="2675708"/>
                        <a:pt x="1438145" y="2692024"/>
                      </a:cubicBezTo>
                      <a:cubicBezTo>
                        <a:pt x="1438145" y="2708341"/>
                        <a:pt x="1451368" y="2721563"/>
                        <a:pt x="1467684" y="2721563"/>
                      </a:cubicBezTo>
                      <a:lnTo>
                        <a:pt x="1558331" y="2721563"/>
                      </a:lnTo>
                      <a:lnTo>
                        <a:pt x="1558331" y="2811397"/>
                      </a:lnTo>
                      <a:cubicBezTo>
                        <a:pt x="1558331" y="2827714"/>
                        <a:pt x="1571553" y="2840936"/>
                        <a:pt x="1587869" y="2840936"/>
                      </a:cubicBezTo>
                      <a:cubicBezTo>
                        <a:pt x="1604186" y="2840936"/>
                        <a:pt x="1617408" y="2827714"/>
                        <a:pt x="1617408" y="2811397"/>
                      </a:cubicBezTo>
                      <a:lnTo>
                        <a:pt x="1617408" y="2701900"/>
                      </a:lnTo>
                      <a:lnTo>
                        <a:pt x="1691453" y="2637785"/>
                      </a:lnTo>
                      <a:cubicBezTo>
                        <a:pt x="1701778" y="2645521"/>
                        <a:pt x="1712817" y="2652357"/>
                        <a:pt x="1724601" y="2657899"/>
                      </a:cubicBezTo>
                      <a:cubicBezTo>
                        <a:pt x="1758299" y="2673743"/>
                        <a:pt x="1793170" y="2681622"/>
                        <a:pt x="1827318" y="2681622"/>
                      </a:cubicBezTo>
                      <a:cubicBezTo>
                        <a:pt x="1867829" y="2681622"/>
                        <a:pt x="1907277" y="2670430"/>
                        <a:pt x="1942488" y="2648407"/>
                      </a:cubicBezTo>
                      <a:cubicBezTo>
                        <a:pt x="1969196" y="2739756"/>
                        <a:pt x="2052853" y="2805571"/>
                        <a:pt x="2152332" y="2805571"/>
                      </a:cubicBezTo>
                      <a:cubicBezTo>
                        <a:pt x="2254808" y="2805571"/>
                        <a:pt x="2342163" y="2733381"/>
                        <a:pt x="2365337" y="2637171"/>
                      </a:cubicBezTo>
                      <a:cubicBezTo>
                        <a:pt x="2389872" y="2647694"/>
                        <a:pt x="2416470" y="2653729"/>
                        <a:pt x="2444330" y="2654892"/>
                      </a:cubicBezTo>
                      <a:lnTo>
                        <a:pt x="2454184" y="2654881"/>
                      </a:lnTo>
                      <a:cubicBezTo>
                        <a:pt x="2503496" y="2654881"/>
                        <a:pt x="2548879" y="2638246"/>
                        <a:pt x="2585463" y="2610562"/>
                      </a:cubicBezTo>
                      <a:lnTo>
                        <a:pt x="2655151" y="2691058"/>
                      </a:lnTo>
                      <a:lnTo>
                        <a:pt x="2655151" y="2796057"/>
                      </a:lnTo>
                      <a:cubicBezTo>
                        <a:pt x="2655151" y="2812374"/>
                        <a:pt x="2668373" y="2825596"/>
                        <a:pt x="2684689" y="2825596"/>
                      </a:cubicBezTo>
                      <a:cubicBezTo>
                        <a:pt x="2701006" y="2825596"/>
                        <a:pt x="2714228" y="2812374"/>
                        <a:pt x="2714228" y="2796057"/>
                      </a:cubicBezTo>
                      <a:lnTo>
                        <a:pt x="2714228" y="2705411"/>
                      </a:lnTo>
                      <a:lnTo>
                        <a:pt x="2804063" y="2705411"/>
                      </a:lnTo>
                      <a:cubicBezTo>
                        <a:pt x="2820379" y="2705411"/>
                        <a:pt x="2833601" y="2692178"/>
                        <a:pt x="2833601" y="2675872"/>
                      </a:cubicBezTo>
                      <a:cubicBezTo>
                        <a:pt x="2833601" y="2659556"/>
                        <a:pt x="2820379" y="2646333"/>
                        <a:pt x="2804063" y="2646333"/>
                      </a:cubicBezTo>
                      <a:lnTo>
                        <a:pt x="2694565" y="2646333"/>
                      </a:lnTo>
                      <a:lnTo>
                        <a:pt x="2627433" y="2568811"/>
                      </a:lnTo>
                      <a:cubicBezTo>
                        <a:pt x="2655524" y="2532074"/>
                        <a:pt x="2672400" y="2486361"/>
                        <a:pt x="2672400" y="2436665"/>
                      </a:cubicBezTo>
                      <a:cubicBezTo>
                        <a:pt x="2672400" y="2403637"/>
                        <a:pt x="2664818" y="2372430"/>
                        <a:pt x="2651629" y="2344351"/>
                      </a:cubicBezTo>
                      <a:cubicBezTo>
                        <a:pt x="2739872" y="2315295"/>
                        <a:pt x="2802197" y="2232461"/>
                        <a:pt x="2802197" y="2136427"/>
                      </a:cubicBezTo>
                      <a:cubicBezTo>
                        <a:pt x="2802197" y="2042094"/>
                        <a:pt x="2740717" y="1959162"/>
                        <a:pt x="2653922" y="1929239"/>
                      </a:cubicBezTo>
                      <a:cubicBezTo>
                        <a:pt x="2665717" y="1902114"/>
                        <a:pt x="2672400" y="1872707"/>
                        <a:pt x="2672400" y="1842488"/>
                      </a:cubicBezTo>
                      <a:cubicBezTo>
                        <a:pt x="2672400" y="1802491"/>
                        <a:pt x="2661383" y="1764415"/>
                        <a:pt x="2641753" y="1731322"/>
                      </a:cubicBezTo>
                      <a:lnTo>
                        <a:pt x="2716039" y="1667010"/>
                      </a:lnTo>
                      <a:lnTo>
                        <a:pt x="2821038" y="1667010"/>
                      </a:lnTo>
                      <a:cubicBezTo>
                        <a:pt x="2837354" y="1667010"/>
                        <a:pt x="2850576" y="1653788"/>
                        <a:pt x="2850576" y="1637471"/>
                      </a:cubicBezTo>
                      <a:cubicBezTo>
                        <a:pt x="2850576" y="1621154"/>
                        <a:pt x="2837354" y="1607932"/>
                        <a:pt x="2821038" y="1607932"/>
                      </a:cubicBezTo>
                      <a:lnTo>
                        <a:pt x="2730380" y="1607932"/>
                      </a:lnTo>
                      <a:lnTo>
                        <a:pt x="2730380" y="1518087"/>
                      </a:lnTo>
                      <a:cubicBezTo>
                        <a:pt x="2730380" y="1501781"/>
                        <a:pt x="2717158" y="1488559"/>
                        <a:pt x="2700841" y="1488559"/>
                      </a:cubicBezTo>
                      <a:cubicBezTo>
                        <a:pt x="2684525" y="1488559"/>
                        <a:pt x="2671303" y="1501781"/>
                        <a:pt x="2671303" y="1518087"/>
                      </a:cubicBezTo>
                      <a:lnTo>
                        <a:pt x="2671303" y="1627585"/>
                      </a:lnTo>
                      <a:lnTo>
                        <a:pt x="2604862" y="1685126"/>
                      </a:lnTo>
                      <a:cubicBezTo>
                        <a:pt x="2594471" y="1675228"/>
                        <a:pt x="2583345" y="1665967"/>
                        <a:pt x="2570913" y="1658078"/>
                      </a:cubicBezTo>
                      <a:cubicBezTo>
                        <a:pt x="2508839" y="1618708"/>
                        <a:pt x="2433456" y="1613924"/>
                        <a:pt x="2362353" y="1643682"/>
                      </a:cubicBezTo>
                      <a:cubicBezTo>
                        <a:pt x="2335360" y="1551938"/>
                        <a:pt x="2250902" y="1486562"/>
                        <a:pt x="2152332" y="1486562"/>
                      </a:cubicBezTo>
                      <a:cubicBezTo>
                        <a:pt x="2058976" y="1486562"/>
                        <a:pt x="1977349" y="1546189"/>
                        <a:pt x="1946471" y="1631162"/>
                      </a:cubicBezTo>
                      <a:cubicBezTo>
                        <a:pt x="1872570" y="1587962"/>
                        <a:pt x="1779685" y="1591813"/>
                        <a:pt x="1709525" y="1641827"/>
                      </a:cubicBezTo>
                      <a:lnTo>
                        <a:pt x="1643666" y="1565764"/>
                      </a:lnTo>
                      <a:lnTo>
                        <a:pt x="1643666" y="1460754"/>
                      </a:lnTo>
                      <a:cubicBezTo>
                        <a:pt x="1643666" y="1444448"/>
                        <a:pt x="1630444" y="1431215"/>
                        <a:pt x="1614127" y="1431215"/>
                      </a:cubicBezTo>
                      <a:close/>
                      <a:moveTo>
                        <a:pt x="743974" y="1279023"/>
                      </a:moveTo>
                      <a:lnTo>
                        <a:pt x="1017722" y="1279023"/>
                      </a:lnTo>
                      <a:lnTo>
                        <a:pt x="1017722" y="1435304"/>
                      </a:lnTo>
                      <a:lnTo>
                        <a:pt x="743974" y="1435304"/>
                      </a:lnTo>
                      <a:close/>
                      <a:moveTo>
                        <a:pt x="2072253" y="1178995"/>
                      </a:moveTo>
                      <a:cubicBezTo>
                        <a:pt x="2094232" y="1177393"/>
                        <a:pt x="2113126" y="1194389"/>
                        <a:pt x="2113126" y="1216423"/>
                      </a:cubicBezTo>
                      <a:lnTo>
                        <a:pt x="2113126" y="1322201"/>
                      </a:lnTo>
                      <a:cubicBezTo>
                        <a:pt x="2113126" y="1338506"/>
                        <a:pt x="2126348" y="1351728"/>
                        <a:pt x="2142666" y="1351728"/>
                      </a:cubicBezTo>
                      <a:cubicBezTo>
                        <a:pt x="2158982" y="1351728"/>
                        <a:pt x="2172204" y="1338506"/>
                        <a:pt x="2172204" y="1322201"/>
                      </a:cubicBezTo>
                      <a:lnTo>
                        <a:pt x="2172204" y="1216423"/>
                      </a:lnTo>
                      <a:cubicBezTo>
                        <a:pt x="2172204" y="1194389"/>
                        <a:pt x="2191100" y="1177393"/>
                        <a:pt x="2213078" y="1178995"/>
                      </a:cubicBezTo>
                      <a:cubicBezTo>
                        <a:pt x="2686324" y="1213493"/>
                        <a:pt x="3065248" y="1592417"/>
                        <a:pt x="3099747" y="2065664"/>
                      </a:cubicBezTo>
                      <a:cubicBezTo>
                        <a:pt x="3101349" y="2087653"/>
                        <a:pt x="3084352" y="2106537"/>
                        <a:pt x="3062308" y="2106537"/>
                      </a:cubicBezTo>
                      <a:lnTo>
                        <a:pt x="2947993" y="2106537"/>
                      </a:lnTo>
                      <a:cubicBezTo>
                        <a:pt x="2931676" y="2106537"/>
                        <a:pt x="2918454" y="2119771"/>
                        <a:pt x="2918454" y="2136076"/>
                      </a:cubicBezTo>
                      <a:cubicBezTo>
                        <a:pt x="2918454" y="2152393"/>
                        <a:pt x="2931676" y="2165615"/>
                        <a:pt x="2947993" y="2165615"/>
                      </a:cubicBezTo>
                      <a:lnTo>
                        <a:pt x="3062308" y="2165615"/>
                      </a:lnTo>
                      <a:cubicBezTo>
                        <a:pt x="3084352" y="2165615"/>
                        <a:pt x="3101349" y="2184510"/>
                        <a:pt x="3099747" y="2206499"/>
                      </a:cubicBezTo>
                      <a:cubicBezTo>
                        <a:pt x="3065248" y="2679734"/>
                        <a:pt x="2686324" y="3058669"/>
                        <a:pt x="2213078" y="3093168"/>
                      </a:cubicBezTo>
                      <a:cubicBezTo>
                        <a:pt x="2191100" y="3094770"/>
                        <a:pt x="2172204" y="3077773"/>
                        <a:pt x="2172204" y="3055729"/>
                      </a:cubicBezTo>
                      <a:lnTo>
                        <a:pt x="2172204" y="2949962"/>
                      </a:lnTo>
                      <a:cubicBezTo>
                        <a:pt x="2172204" y="2933656"/>
                        <a:pt x="2158982" y="2920423"/>
                        <a:pt x="2142666" y="2920423"/>
                      </a:cubicBezTo>
                      <a:cubicBezTo>
                        <a:pt x="2126348" y="2920423"/>
                        <a:pt x="2113126" y="2933656"/>
                        <a:pt x="2113126" y="2949962"/>
                      </a:cubicBezTo>
                      <a:lnTo>
                        <a:pt x="2113126" y="3055729"/>
                      </a:lnTo>
                      <a:cubicBezTo>
                        <a:pt x="2113126" y="3077773"/>
                        <a:pt x="2094232" y="3094770"/>
                        <a:pt x="2072253" y="3093168"/>
                      </a:cubicBezTo>
                      <a:cubicBezTo>
                        <a:pt x="1599007" y="3058669"/>
                        <a:pt x="1220072" y="2679734"/>
                        <a:pt x="1185574" y="2206499"/>
                      </a:cubicBezTo>
                      <a:cubicBezTo>
                        <a:pt x="1183972" y="2184510"/>
                        <a:pt x="1200968" y="2165615"/>
                        <a:pt x="1223013" y="2165615"/>
                      </a:cubicBezTo>
                      <a:lnTo>
                        <a:pt x="1333937" y="2165615"/>
                      </a:lnTo>
                      <a:cubicBezTo>
                        <a:pt x="1350253" y="2165615"/>
                        <a:pt x="1363475" y="2152393"/>
                        <a:pt x="1363475" y="2136076"/>
                      </a:cubicBezTo>
                      <a:cubicBezTo>
                        <a:pt x="1363475" y="2119771"/>
                        <a:pt x="1350253" y="2106537"/>
                        <a:pt x="1333937" y="2106537"/>
                      </a:cubicBezTo>
                      <a:lnTo>
                        <a:pt x="1223013" y="2106537"/>
                      </a:lnTo>
                      <a:cubicBezTo>
                        <a:pt x="1200968" y="2106537"/>
                        <a:pt x="1183972" y="2087653"/>
                        <a:pt x="1185574" y="2065664"/>
                      </a:cubicBezTo>
                      <a:cubicBezTo>
                        <a:pt x="1220072" y="1592417"/>
                        <a:pt x="1599007" y="1213493"/>
                        <a:pt x="2072253" y="1178995"/>
                      </a:cubicBezTo>
                      <a:close/>
                      <a:moveTo>
                        <a:pt x="1288092" y="1136217"/>
                      </a:moveTo>
                      <a:cubicBezTo>
                        <a:pt x="1280536" y="1136217"/>
                        <a:pt x="1273006" y="1139120"/>
                        <a:pt x="1267300" y="1144925"/>
                      </a:cubicBezTo>
                      <a:cubicBezTo>
                        <a:pt x="1255680" y="1156545"/>
                        <a:pt x="1255680" y="1175254"/>
                        <a:pt x="1267300" y="1186676"/>
                      </a:cubicBezTo>
                      <a:lnTo>
                        <a:pt x="1323416" y="1242791"/>
                      </a:lnTo>
                      <a:cubicBezTo>
                        <a:pt x="1329122" y="1248497"/>
                        <a:pt x="1336802" y="1251262"/>
                        <a:pt x="1344286" y="1251262"/>
                      </a:cubicBezTo>
                      <a:cubicBezTo>
                        <a:pt x="1351966" y="1251262"/>
                        <a:pt x="1359450" y="1248497"/>
                        <a:pt x="1365166" y="1242593"/>
                      </a:cubicBezTo>
                      <a:cubicBezTo>
                        <a:pt x="1376776" y="1231171"/>
                        <a:pt x="1376776" y="1212473"/>
                        <a:pt x="1365166" y="1200853"/>
                      </a:cubicBezTo>
                      <a:lnTo>
                        <a:pt x="1309041" y="1144925"/>
                      </a:lnTo>
                      <a:cubicBezTo>
                        <a:pt x="1303231" y="1139120"/>
                        <a:pt x="1295648" y="1136217"/>
                        <a:pt x="1288092" y="1136217"/>
                      </a:cubicBezTo>
                      <a:close/>
                      <a:moveTo>
                        <a:pt x="880845" y="1053655"/>
                      </a:moveTo>
                      <a:cubicBezTo>
                        <a:pt x="885598" y="1053652"/>
                        <a:pt x="890352" y="1054898"/>
                        <a:pt x="894500" y="1057394"/>
                      </a:cubicBezTo>
                      <a:cubicBezTo>
                        <a:pt x="955432" y="1094109"/>
                        <a:pt x="996536" y="1152738"/>
                        <a:pt x="1011316" y="1219957"/>
                      </a:cubicBezTo>
                      <a:lnTo>
                        <a:pt x="750393" y="1219957"/>
                      </a:lnTo>
                      <a:cubicBezTo>
                        <a:pt x="765173" y="1152727"/>
                        <a:pt x="806266" y="1094109"/>
                        <a:pt x="867198" y="1057405"/>
                      </a:cubicBezTo>
                      <a:cubicBezTo>
                        <a:pt x="871341" y="1054909"/>
                        <a:pt x="876092" y="1053658"/>
                        <a:pt x="880845" y="1053655"/>
                      </a:cubicBezTo>
                      <a:close/>
                      <a:moveTo>
                        <a:pt x="1461256" y="908822"/>
                      </a:moveTo>
                      <a:lnTo>
                        <a:pt x="1381900" y="909019"/>
                      </a:lnTo>
                      <a:cubicBezTo>
                        <a:pt x="1365550" y="909019"/>
                        <a:pt x="1352362" y="922220"/>
                        <a:pt x="1352362" y="938558"/>
                      </a:cubicBezTo>
                      <a:cubicBezTo>
                        <a:pt x="1352362" y="954908"/>
                        <a:pt x="1365550" y="968097"/>
                        <a:pt x="1381900" y="968097"/>
                      </a:cubicBezTo>
                      <a:lnTo>
                        <a:pt x="1461256" y="967899"/>
                      </a:lnTo>
                      <a:cubicBezTo>
                        <a:pt x="1477606" y="967899"/>
                        <a:pt x="1490794" y="954710"/>
                        <a:pt x="1490794" y="938361"/>
                      </a:cubicBezTo>
                      <a:cubicBezTo>
                        <a:pt x="1490794" y="922022"/>
                        <a:pt x="1477200" y="909019"/>
                        <a:pt x="1461256" y="908822"/>
                      </a:cubicBezTo>
                      <a:close/>
                      <a:moveTo>
                        <a:pt x="2134213" y="871478"/>
                      </a:moveTo>
                      <a:cubicBezTo>
                        <a:pt x="2140449" y="870183"/>
                        <a:pt x="2147178" y="870305"/>
                        <a:pt x="2154033" y="872195"/>
                      </a:cubicBezTo>
                      <a:cubicBezTo>
                        <a:pt x="2172138" y="877187"/>
                        <a:pt x="2183934" y="894777"/>
                        <a:pt x="2183934" y="913562"/>
                      </a:cubicBezTo>
                      <a:lnTo>
                        <a:pt x="2183934" y="1097445"/>
                      </a:lnTo>
                      <a:cubicBezTo>
                        <a:pt x="2183934" y="1112226"/>
                        <a:pt x="2171721" y="1123890"/>
                        <a:pt x="2156930" y="1123670"/>
                      </a:cubicBezTo>
                      <a:cubicBezTo>
                        <a:pt x="2147351" y="1123528"/>
                        <a:pt x="2137782" y="1123528"/>
                        <a:pt x="2128225" y="1123670"/>
                      </a:cubicBezTo>
                      <a:cubicBezTo>
                        <a:pt x="2113434" y="1123890"/>
                        <a:pt x="2101221" y="1112226"/>
                        <a:pt x="2101221" y="1097434"/>
                      </a:cubicBezTo>
                      <a:lnTo>
                        <a:pt x="2101221" y="911971"/>
                      </a:lnTo>
                      <a:cubicBezTo>
                        <a:pt x="2101221" y="892014"/>
                        <a:pt x="2115503" y="875366"/>
                        <a:pt x="2134213" y="871478"/>
                      </a:cubicBezTo>
                      <a:close/>
                      <a:moveTo>
                        <a:pt x="1343427" y="625785"/>
                      </a:moveTo>
                      <a:cubicBezTo>
                        <a:pt x="1335870" y="625809"/>
                        <a:pt x="1328337" y="628714"/>
                        <a:pt x="1322626" y="634524"/>
                      </a:cubicBezTo>
                      <a:lnTo>
                        <a:pt x="1266510" y="690650"/>
                      </a:lnTo>
                      <a:cubicBezTo>
                        <a:pt x="1255087" y="702259"/>
                        <a:pt x="1255087" y="720968"/>
                        <a:pt x="1266707" y="732390"/>
                      </a:cubicBezTo>
                      <a:cubicBezTo>
                        <a:pt x="1272413" y="738096"/>
                        <a:pt x="1279897" y="741048"/>
                        <a:pt x="1287578" y="741048"/>
                      </a:cubicBezTo>
                      <a:cubicBezTo>
                        <a:pt x="1295061" y="741048"/>
                        <a:pt x="1302742" y="738096"/>
                        <a:pt x="1308448" y="732390"/>
                      </a:cubicBezTo>
                      <a:lnTo>
                        <a:pt x="1364376" y="676078"/>
                      </a:lnTo>
                      <a:cubicBezTo>
                        <a:pt x="1375986" y="664655"/>
                        <a:pt x="1375986" y="645947"/>
                        <a:pt x="1364376" y="634326"/>
                      </a:cubicBezTo>
                      <a:cubicBezTo>
                        <a:pt x="1358566" y="628615"/>
                        <a:pt x="1350984" y="625760"/>
                        <a:pt x="1343427" y="625785"/>
                      </a:cubicBezTo>
                      <a:close/>
                      <a:moveTo>
                        <a:pt x="743787" y="446033"/>
                      </a:moveTo>
                      <a:lnTo>
                        <a:pt x="1017909" y="446033"/>
                      </a:lnTo>
                      <a:lnTo>
                        <a:pt x="1017909" y="577938"/>
                      </a:lnTo>
                      <a:lnTo>
                        <a:pt x="743787" y="577938"/>
                      </a:lnTo>
                      <a:close/>
                      <a:moveTo>
                        <a:pt x="647687" y="299854"/>
                      </a:moveTo>
                      <a:cubicBezTo>
                        <a:pt x="668108" y="300919"/>
                        <a:pt x="684710" y="320209"/>
                        <a:pt x="684710" y="342846"/>
                      </a:cubicBezTo>
                      <a:lnTo>
                        <a:pt x="684710" y="589580"/>
                      </a:lnTo>
                      <a:cubicBezTo>
                        <a:pt x="684710" y="700438"/>
                        <a:pt x="741560" y="800806"/>
                        <a:pt x="838142" y="858809"/>
                      </a:cubicBezTo>
                      <a:lnTo>
                        <a:pt x="972362" y="930121"/>
                      </a:lnTo>
                      <a:cubicBezTo>
                        <a:pt x="1012467" y="951430"/>
                        <a:pt x="1046735" y="978489"/>
                        <a:pt x="1074189" y="1010562"/>
                      </a:cubicBezTo>
                      <a:cubicBezTo>
                        <a:pt x="1078172" y="1015204"/>
                        <a:pt x="1081761" y="1019648"/>
                        <a:pt x="1084657" y="1023653"/>
                      </a:cubicBezTo>
                      <a:cubicBezTo>
                        <a:pt x="1101610" y="1047113"/>
                        <a:pt x="1115831" y="1072559"/>
                        <a:pt x="1126903" y="1099299"/>
                      </a:cubicBezTo>
                      <a:cubicBezTo>
                        <a:pt x="1145754" y="1144771"/>
                        <a:pt x="1155311" y="1193051"/>
                        <a:pt x="1155311" y="1242813"/>
                      </a:cubicBezTo>
                      <a:lnTo>
                        <a:pt x="1155311" y="1538124"/>
                      </a:lnTo>
                      <a:cubicBezTo>
                        <a:pt x="1155311" y="1559729"/>
                        <a:pt x="1137755" y="1577297"/>
                        <a:pt x="1115963" y="1577297"/>
                      </a:cubicBezTo>
                      <a:cubicBezTo>
                        <a:pt x="1094368" y="1577297"/>
                        <a:pt x="1076801" y="1559729"/>
                        <a:pt x="1076801" y="1538124"/>
                      </a:cubicBezTo>
                      <a:lnTo>
                        <a:pt x="1076801" y="1275150"/>
                      </a:lnTo>
                      <a:cubicBezTo>
                        <a:pt x="1076801" y="1164401"/>
                        <a:pt x="1020039" y="1064077"/>
                        <a:pt x="924981" y="1006799"/>
                      </a:cubicBezTo>
                      <a:cubicBezTo>
                        <a:pt x="911375" y="998602"/>
                        <a:pt x="896112" y="994498"/>
                        <a:pt x="880859" y="994498"/>
                      </a:cubicBezTo>
                      <a:cubicBezTo>
                        <a:pt x="865585" y="994498"/>
                        <a:pt x="850333" y="998602"/>
                        <a:pt x="836727" y="1006799"/>
                      </a:cubicBezTo>
                      <a:cubicBezTo>
                        <a:pt x="741659" y="1064066"/>
                        <a:pt x="684907" y="1164390"/>
                        <a:pt x="684907" y="1275150"/>
                      </a:cubicBezTo>
                      <a:lnTo>
                        <a:pt x="684907" y="1538124"/>
                      </a:lnTo>
                      <a:cubicBezTo>
                        <a:pt x="684907" y="1559729"/>
                        <a:pt x="667329" y="1577297"/>
                        <a:pt x="645548" y="1577297"/>
                      </a:cubicBezTo>
                      <a:cubicBezTo>
                        <a:pt x="623953" y="1577297"/>
                        <a:pt x="606375" y="1559729"/>
                        <a:pt x="606375" y="1538124"/>
                      </a:cubicBezTo>
                      <a:lnTo>
                        <a:pt x="606375" y="1242813"/>
                      </a:lnTo>
                      <a:cubicBezTo>
                        <a:pt x="606375" y="1163425"/>
                        <a:pt x="630811" y="1087635"/>
                        <a:pt x="677062" y="1023620"/>
                      </a:cubicBezTo>
                      <a:cubicBezTo>
                        <a:pt x="695167" y="998481"/>
                        <a:pt x="716663" y="975438"/>
                        <a:pt x="740934" y="955106"/>
                      </a:cubicBezTo>
                      <a:cubicBezTo>
                        <a:pt x="747639" y="949488"/>
                        <a:pt x="751512" y="941203"/>
                        <a:pt x="751512" y="932458"/>
                      </a:cubicBezTo>
                      <a:cubicBezTo>
                        <a:pt x="751512" y="923724"/>
                        <a:pt x="747639" y="915428"/>
                        <a:pt x="740945" y="909810"/>
                      </a:cubicBezTo>
                      <a:cubicBezTo>
                        <a:pt x="716772" y="889576"/>
                        <a:pt x="695287" y="866490"/>
                        <a:pt x="677051" y="841197"/>
                      </a:cubicBezTo>
                      <a:cubicBezTo>
                        <a:pt x="630822" y="777105"/>
                        <a:pt x="606375" y="701316"/>
                        <a:pt x="606375" y="622016"/>
                      </a:cubicBezTo>
                      <a:lnTo>
                        <a:pt x="606375" y="338961"/>
                      </a:lnTo>
                      <a:cubicBezTo>
                        <a:pt x="606375" y="328109"/>
                        <a:pt x="610709" y="318014"/>
                        <a:pt x="618588" y="310542"/>
                      </a:cubicBezTo>
                      <a:cubicBezTo>
                        <a:pt x="626466" y="303080"/>
                        <a:pt x="636813" y="299295"/>
                        <a:pt x="647687" y="299854"/>
                      </a:cubicBezTo>
                      <a:close/>
                      <a:moveTo>
                        <a:pt x="1117379" y="299810"/>
                      </a:moveTo>
                      <a:cubicBezTo>
                        <a:pt x="1138293" y="300435"/>
                        <a:pt x="1155312" y="319298"/>
                        <a:pt x="1155312" y="341847"/>
                      </a:cubicBezTo>
                      <a:lnTo>
                        <a:pt x="1155312" y="622015"/>
                      </a:lnTo>
                      <a:cubicBezTo>
                        <a:pt x="1155312" y="659334"/>
                        <a:pt x="1149924" y="695862"/>
                        <a:pt x="1139237" y="731019"/>
                      </a:cubicBezTo>
                      <a:lnTo>
                        <a:pt x="1063293" y="681389"/>
                      </a:lnTo>
                      <a:cubicBezTo>
                        <a:pt x="1072389" y="651763"/>
                        <a:pt x="1076987" y="620984"/>
                        <a:pt x="1076987" y="589580"/>
                      </a:cubicBezTo>
                      <a:lnTo>
                        <a:pt x="1076987" y="338961"/>
                      </a:lnTo>
                      <a:cubicBezTo>
                        <a:pt x="1076987" y="328273"/>
                        <a:pt x="1081201" y="318288"/>
                        <a:pt x="1088871" y="310849"/>
                      </a:cubicBezTo>
                      <a:cubicBezTo>
                        <a:pt x="1096541" y="303409"/>
                        <a:pt x="1106614" y="299492"/>
                        <a:pt x="1117379" y="299810"/>
                      </a:cubicBezTo>
                      <a:close/>
                      <a:moveTo>
                        <a:pt x="1119211" y="240699"/>
                      </a:moveTo>
                      <a:cubicBezTo>
                        <a:pt x="1092635" y="239909"/>
                        <a:pt x="1067035" y="249752"/>
                        <a:pt x="1047734" y="268460"/>
                      </a:cubicBezTo>
                      <a:cubicBezTo>
                        <a:pt x="1028433" y="287169"/>
                        <a:pt x="1018009" y="312176"/>
                        <a:pt x="1018009" y="338960"/>
                      </a:cubicBezTo>
                      <a:lnTo>
                        <a:pt x="1018009" y="386999"/>
                      </a:lnTo>
                      <a:lnTo>
                        <a:pt x="743700" y="386999"/>
                      </a:lnTo>
                      <a:lnTo>
                        <a:pt x="743700" y="342900"/>
                      </a:lnTo>
                      <a:cubicBezTo>
                        <a:pt x="743700" y="288354"/>
                        <a:pt x="702936" y="243651"/>
                        <a:pt x="650749" y="240897"/>
                      </a:cubicBezTo>
                      <a:cubicBezTo>
                        <a:pt x="623383" y="239514"/>
                        <a:pt x="597586" y="248962"/>
                        <a:pt x="577901" y="267670"/>
                      </a:cubicBezTo>
                      <a:cubicBezTo>
                        <a:pt x="558402" y="286181"/>
                        <a:pt x="547375" y="312176"/>
                        <a:pt x="547375" y="338960"/>
                      </a:cubicBezTo>
                      <a:lnTo>
                        <a:pt x="547375" y="621927"/>
                      </a:lnTo>
                      <a:cubicBezTo>
                        <a:pt x="547375" y="713879"/>
                        <a:pt x="575531" y="801508"/>
                        <a:pt x="629100" y="875750"/>
                      </a:cubicBezTo>
                      <a:cubicBezTo>
                        <a:pt x="643661" y="896028"/>
                        <a:pt x="660010" y="914934"/>
                        <a:pt x="677929" y="932457"/>
                      </a:cubicBezTo>
                      <a:cubicBezTo>
                        <a:pt x="660010" y="949981"/>
                        <a:pt x="643661" y="968887"/>
                        <a:pt x="629100" y="988967"/>
                      </a:cubicBezTo>
                      <a:cubicBezTo>
                        <a:pt x="575531" y="1063210"/>
                        <a:pt x="547375" y="1150839"/>
                        <a:pt x="547375" y="1242791"/>
                      </a:cubicBezTo>
                      <a:lnTo>
                        <a:pt x="547375" y="1538168"/>
                      </a:lnTo>
                      <a:cubicBezTo>
                        <a:pt x="547375" y="1592319"/>
                        <a:pt x="591288" y="1636429"/>
                        <a:pt x="645636" y="1636429"/>
                      </a:cubicBezTo>
                      <a:cubicBezTo>
                        <a:pt x="699973" y="1636429"/>
                        <a:pt x="743897" y="1592319"/>
                        <a:pt x="743897" y="1538168"/>
                      </a:cubicBezTo>
                      <a:lnTo>
                        <a:pt x="743897" y="1494452"/>
                      </a:lnTo>
                      <a:lnTo>
                        <a:pt x="1017800" y="1494452"/>
                      </a:lnTo>
                      <a:lnTo>
                        <a:pt x="1017800" y="1538168"/>
                      </a:lnTo>
                      <a:cubicBezTo>
                        <a:pt x="1017800" y="1592319"/>
                        <a:pt x="1061714" y="1636429"/>
                        <a:pt x="1116062" y="1636429"/>
                      </a:cubicBezTo>
                      <a:cubicBezTo>
                        <a:pt x="1170410" y="1636429"/>
                        <a:pt x="1214323" y="1592319"/>
                        <a:pt x="1214323" y="1538168"/>
                      </a:cubicBezTo>
                      <a:lnTo>
                        <a:pt x="1214323" y="1242791"/>
                      </a:lnTo>
                      <a:cubicBezTo>
                        <a:pt x="1214323" y="1185294"/>
                        <a:pt x="1203307" y="1129376"/>
                        <a:pt x="1181438" y="1076597"/>
                      </a:cubicBezTo>
                      <a:cubicBezTo>
                        <a:pt x="1168644" y="1045687"/>
                        <a:pt x="1152108" y="1016147"/>
                        <a:pt x="1132609" y="989165"/>
                      </a:cubicBezTo>
                      <a:cubicBezTo>
                        <a:pt x="1128867" y="983854"/>
                        <a:pt x="1124138" y="978137"/>
                        <a:pt x="1119014" y="972234"/>
                      </a:cubicBezTo>
                      <a:cubicBezTo>
                        <a:pt x="1086721" y="934421"/>
                        <a:pt x="1046758" y="902721"/>
                        <a:pt x="1000079" y="877911"/>
                      </a:cubicBezTo>
                      <a:lnTo>
                        <a:pt x="867166" y="807411"/>
                      </a:lnTo>
                      <a:cubicBezTo>
                        <a:pt x="803765" y="769412"/>
                        <a:pt x="761816" y="707581"/>
                        <a:pt x="748627" y="637080"/>
                      </a:cubicBezTo>
                      <a:lnTo>
                        <a:pt x="1013477" y="637080"/>
                      </a:lnTo>
                      <a:cubicBezTo>
                        <a:pt x="1010525" y="652640"/>
                        <a:pt x="1006191" y="667804"/>
                        <a:pt x="1000277" y="682574"/>
                      </a:cubicBezTo>
                      <a:cubicBezTo>
                        <a:pt x="995153" y="695566"/>
                        <a:pt x="999893" y="710532"/>
                        <a:pt x="1011700" y="718213"/>
                      </a:cubicBezTo>
                      <a:lnTo>
                        <a:pt x="1138315" y="800915"/>
                      </a:lnTo>
                      <a:cubicBezTo>
                        <a:pt x="1143033" y="804065"/>
                        <a:pt x="1148750" y="805842"/>
                        <a:pt x="1154456" y="805842"/>
                      </a:cubicBezTo>
                      <a:cubicBezTo>
                        <a:pt x="1157418" y="805842"/>
                        <a:pt x="1160370" y="805250"/>
                        <a:pt x="1163135" y="804460"/>
                      </a:cubicBezTo>
                      <a:cubicBezTo>
                        <a:pt x="1171595" y="801903"/>
                        <a:pt x="1178289" y="795594"/>
                        <a:pt x="1181646" y="787528"/>
                      </a:cubicBezTo>
                      <a:cubicBezTo>
                        <a:pt x="1203493" y="734947"/>
                        <a:pt x="1214323" y="679227"/>
                        <a:pt x="1214323" y="621916"/>
                      </a:cubicBezTo>
                      <a:lnTo>
                        <a:pt x="1214323" y="341912"/>
                      </a:lnTo>
                      <a:cubicBezTo>
                        <a:pt x="1214323" y="287761"/>
                        <a:pt x="1171595" y="242268"/>
                        <a:pt x="1119211" y="240699"/>
                      </a:cubicBezTo>
                      <a:close/>
                      <a:moveTo>
                        <a:pt x="949633" y="67"/>
                      </a:moveTo>
                      <a:cubicBezTo>
                        <a:pt x="1168174" y="2670"/>
                        <a:pt x="1368905" y="80185"/>
                        <a:pt x="1527422" y="208198"/>
                      </a:cubicBezTo>
                      <a:cubicBezTo>
                        <a:pt x="1543562" y="221200"/>
                        <a:pt x="1563456" y="228881"/>
                        <a:pt x="1584326" y="228881"/>
                      </a:cubicBezTo>
                      <a:lnTo>
                        <a:pt x="2804020" y="228881"/>
                      </a:lnTo>
                      <a:cubicBezTo>
                        <a:pt x="2826854" y="228881"/>
                        <a:pt x="2845365" y="247392"/>
                        <a:pt x="2845365" y="270227"/>
                      </a:cubicBezTo>
                      <a:lnTo>
                        <a:pt x="2845365" y="1046268"/>
                      </a:lnTo>
                      <a:cubicBezTo>
                        <a:pt x="2845365" y="1052808"/>
                        <a:pt x="2853277" y="1056089"/>
                        <a:pt x="2857896" y="1051458"/>
                      </a:cubicBezTo>
                      <a:lnTo>
                        <a:pt x="2925522" y="983854"/>
                      </a:lnTo>
                      <a:cubicBezTo>
                        <a:pt x="2933389" y="976173"/>
                        <a:pt x="2943638" y="971839"/>
                        <a:pt x="2954654" y="971839"/>
                      </a:cubicBezTo>
                      <a:cubicBezTo>
                        <a:pt x="2965693" y="971839"/>
                        <a:pt x="2976117" y="976173"/>
                        <a:pt x="2983996" y="983854"/>
                      </a:cubicBezTo>
                      <a:cubicBezTo>
                        <a:pt x="2991677" y="991732"/>
                        <a:pt x="2996011" y="1002167"/>
                        <a:pt x="2996011" y="1013195"/>
                      </a:cubicBezTo>
                      <a:cubicBezTo>
                        <a:pt x="2996011" y="1024223"/>
                        <a:pt x="2991677" y="1034658"/>
                        <a:pt x="2983996" y="1042340"/>
                      </a:cubicBezTo>
                      <a:lnTo>
                        <a:pt x="2841426" y="1186874"/>
                      </a:lnTo>
                      <a:cubicBezTo>
                        <a:pt x="2831989" y="1197309"/>
                        <a:pt x="2820358" y="1206175"/>
                        <a:pt x="2806192" y="1206965"/>
                      </a:cubicBezTo>
                      <a:cubicBezTo>
                        <a:pt x="2804810" y="1207162"/>
                        <a:pt x="2803427" y="1207162"/>
                        <a:pt x="2802045" y="1207162"/>
                      </a:cubicBezTo>
                      <a:cubicBezTo>
                        <a:pt x="2801266" y="1207162"/>
                        <a:pt x="2800476" y="1207162"/>
                        <a:pt x="2799686" y="1206965"/>
                      </a:cubicBezTo>
                      <a:cubicBezTo>
                        <a:pt x="2789645" y="1206570"/>
                        <a:pt x="2780187" y="1202236"/>
                        <a:pt x="2772912" y="1194950"/>
                      </a:cubicBezTo>
                      <a:lnTo>
                        <a:pt x="2624230" y="1046279"/>
                      </a:lnTo>
                      <a:cubicBezTo>
                        <a:pt x="2616363" y="1038597"/>
                        <a:pt x="2612029" y="1028162"/>
                        <a:pt x="2612029" y="1017134"/>
                      </a:cubicBezTo>
                      <a:cubicBezTo>
                        <a:pt x="2612029" y="1006107"/>
                        <a:pt x="2616363" y="995672"/>
                        <a:pt x="2624230" y="987793"/>
                      </a:cubicBezTo>
                      <a:cubicBezTo>
                        <a:pt x="2631922" y="980112"/>
                        <a:pt x="2642346" y="975778"/>
                        <a:pt x="2653374" y="975778"/>
                      </a:cubicBezTo>
                      <a:cubicBezTo>
                        <a:pt x="2664402" y="975778"/>
                        <a:pt x="2674837" y="980112"/>
                        <a:pt x="2682726" y="987793"/>
                      </a:cubicBezTo>
                      <a:lnTo>
                        <a:pt x="2750121" y="1055398"/>
                      </a:lnTo>
                      <a:cubicBezTo>
                        <a:pt x="2754741" y="1060028"/>
                        <a:pt x="2762663" y="1056758"/>
                        <a:pt x="2762663" y="1050218"/>
                      </a:cubicBezTo>
                      <a:lnTo>
                        <a:pt x="2762663" y="349780"/>
                      </a:lnTo>
                      <a:cubicBezTo>
                        <a:pt x="2762663" y="328690"/>
                        <a:pt x="2745557" y="311583"/>
                        <a:pt x="2724467" y="311583"/>
                      </a:cubicBezTo>
                      <a:lnTo>
                        <a:pt x="1697358" y="311583"/>
                      </a:lnTo>
                      <a:cubicBezTo>
                        <a:pt x="1673328" y="311583"/>
                        <a:pt x="1660346" y="339355"/>
                        <a:pt x="1675302" y="358251"/>
                      </a:cubicBezTo>
                      <a:cubicBezTo>
                        <a:pt x="1801325" y="517949"/>
                        <a:pt x="1876950" y="719596"/>
                        <a:pt x="1876950" y="938558"/>
                      </a:cubicBezTo>
                      <a:cubicBezTo>
                        <a:pt x="1876950" y="1006688"/>
                        <a:pt x="1869455" y="1074435"/>
                        <a:pt x="1854894" y="1140404"/>
                      </a:cubicBezTo>
                      <a:cubicBezTo>
                        <a:pt x="1852129" y="1152606"/>
                        <a:pt x="1842868" y="1162262"/>
                        <a:pt x="1831062" y="1165992"/>
                      </a:cubicBezTo>
                      <a:cubicBezTo>
                        <a:pt x="1516976" y="1267217"/>
                        <a:pt x="1269067" y="1516902"/>
                        <a:pt x="1170410" y="1831767"/>
                      </a:cubicBezTo>
                      <a:cubicBezTo>
                        <a:pt x="1167063" y="1842400"/>
                        <a:pt x="1158406" y="1850871"/>
                        <a:pt x="1147576" y="1853230"/>
                      </a:cubicBezTo>
                      <a:cubicBezTo>
                        <a:pt x="1079237" y="1868789"/>
                        <a:pt x="1009132" y="1877052"/>
                        <a:pt x="938445" y="1877052"/>
                      </a:cubicBezTo>
                      <a:cubicBezTo>
                        <a:pt x="708258" y="1877052"/>
                        <a:pt x="496965" y="1793757"/>
                        <a:pt x="333526" y="1655325"/>
                      </a:cubicBezTo>
                      <a:cubicBezTo>
                        <a:pt x="312458" y="1637406"/>
                        <a:pt x="279770" y="1653163"/>
                        <a:pt x="279770" y="1680935"/>
                      </a:cubicBezTo>
                      <a:lnTo>
                        <a:pt x="279770" y="2765135"/>
                      </a:lnTo>
                      <a:cubicBezTo>
                        <a:pt x="279770" y="2781287"/>
                        <a:pt x="292959" y="2794477"/>
                        <a:pt x="309111" y="2794477"/>
                      </a:cubicBezTo>
                      <a:lnTo>
                        <a:pt x="1089826" y="2796210"/>
                      </a:lnTo>
                      <a:cubicBezTo>
                        <a:pt x="1097167" y="2796221"/>
                        <a:pt x="1100854" y="2787344"/>
                        <a:pt x="1095663" y="2782154"/>
                      </a:cubicBezTo>
                      <a:lnTo>
                        <a:pt x="1027852" y="2714342"/>
                      </a:lnTo>
                      <a:cubicBezTo>
                        <a:pt x="1020171" y="2706661"/>
                        <a:pt x="1015825" y="2696215"/>
                        <a:pt x="1015825" y="2685198"/>
                      </a:cubicBezTo>
                      <a:cubicBezTo>
                        <a:pt x="1015825" y="2674171"/>
                        <a:pt x="1020171" y="2663736"/>
                        <a:pt x="1027852" y="2655857"/>
                      </a:cubicBezTo>
                      <a:cubicBezTo>
                        <a:pt x="1035719" y="2648176"/>
                        <a:pt x="1046154" y="2643842"/>
                        <a:pt x="1057182" y="2643842"/>
                      </a:cubicBezTo>
                      <a:cubicBezTo>
                        <a:pt x="1068210" y="2643842"/>
                        <a:pt x="1078656" y="2648176"/>
                        <a:pt x="1086326" y="2655857"/>
                      </a:cubicBezTo>
                      <a:lnTo>
                        <a:pt x="1235984" y="2805702"/>
                      </a:lnTo>
                      <a:lnTo>
                        <a:pt x="1238935" y="2808467"/>
                      </a:lnTo>
                      <a:cubicBezTo>
                        <a:pt x="1246814" y="2816345"/>
                        <a:pt x="1251148" y="2826781"/>
                        <a:pt x="1251148" y="2837808"/>
                      </a:cubicBezTo>
                      <a:cubicBezTo>
                        <a:pt x="1251148" y="2848825"/>
                        <a:pt x="1246814" y="2859260"/>
                        <a:pt x="1238935" y="2866941"/>
                      </a:cubicBezTo>
                      <a:lnTo>
                        <a:pt x="1235984" y="2869904"/>
                      </a:lnTo>
                      <a:lnTo>
                        <a:pt x="1090265" y="3015612"/>
                      </a:lnTo>
                      <a:cubicBezTo>
                        <a:pt x="1082584" y="3023490"/>
                        <a:pt x="1072149" y="3027824"/>
                        <a:pt x="1061121" y="3027824"/>
                      </a:cubicBezTo>
                      <a:cubicBezTo>
                        <a:pt x="1050093" y="3027824"/>
                        <a:pt x="1039658" y="3023490"/>
                        <a:pt x="1031780" y="3015612"/>
                      </a:cubicBezTo>
                      <a:cubicBezTo>
                        <a:pt x="1024110" y="3007942"/>
                        <a:pt x="1019776" y="2997495"/>
                        <a:pt x="1019776" y="2986468"/>
                      </a:cubicBezTo>
                      <a:cubicBezTo>
                        <a:pt x="1019776" y="2975451"/>
                        <a:pt x="1024110" y="2965005"/>
                        <a:pt x="1031780" y="2957126"/>
                      </a:cubicBezTo>
                      <a:lnTo>
                        <a:pt x="1096091" y="2892980"/>
                      </a:lnTo>
                      <a:cubicBezTo>
                        <a:pt x="1101281" y="2887800"/>
                        <a:pt x="1097628" y="2878934"/>
                        <a:pt x="1090298" y="2878912"/>
                      </a:cubicBezTo>
                      <a:lnTo>
                        <a:pt x="238424" y="2877190"/>
                      </a:lnTo>
                      <a:cubicBezTo>
                        <a:pt x="215765" y="2877190"/>
                        <a:pt x="197068" y="2858481"/>
                        <a:pt x="197068" y="2835833"/>
                      </a:cubicBezTo>
                      <a:lnTo>
                        <a:pt x="197068" y="1540922"/>
                      </a:lnTo>
                      <a:cubicBezTo>
                        <a:pt x="197068" y="1523003"/>
                        <a:pt x="190956" y="1505875"/>
                        <a:pt x="180521" y="1491303"/>
                      </a:cubicBezTo>
                      <a:cubicBezTo>
                        <a:pt x="60006" y="1326876"/>
                        <a:pt x="-7924" y="1122079"/>
                        <a:pt x="739" y="901338"/>
                      </a:cubicBezTo>
                      <a:cubicBezTo>
                        <a:pt x="18853" y="432679"/>
                        <a:pt x="387874" y="44173"/>
                        <a:pt x="854953" y="3609"/>
                      </a:cubicBezTo>
                      <a:cubicBezTo>
                        <a:pt x="886829" y="852"/>
                        <a:pt x="918413" y="-305"/>
                        <a:pt x="949633" y="67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</p:grpSp>
        </p:grp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6EB98A07-EFE5-4D45-845F-CE8630865B8D}"/>
                </a:ext>
              </a:extLst>
            </p:cNvPr>
            <p:cNvGrpSpPr/>
            <p:nvPr/>
          </p:nvGrpSpPr>
          <p:grpSpPr>
            <a:xfrm>
              <a:off x="533879" y="5265323"/>
              <a:ext cx="4088921" cy="832622"/>
              <a:chOff x="533879" y="5265323"/>
              <a:chExt cx="4088921" cy="832622"/>
            </a:xfrm>
          </p:grpSpPr>
          <p:grpSp>
            <p:nvGrpSpPr>
              <p:cNvPr id="199" name="Group 198">
                <a:extLst>
                  <a:ext uri="{FF2B5EF4-FFF2-40B4-BE49-F238E27FC236}">
                    <a16:creationId xmlns:a16="http://schemas.microsoft.com/office/drawing/2014/main" id="{D7E3C56B-4EEA-4391-86FA-0D91A4026DCF}"/>
                  </a:ext>
                </a:extLst>
              </p:cNvPr>
              <p:cNvGrpSpPr/>
              <p:nvPr/>
            </p:nvGrpSpPr>
            <p:grpSpPr>
              <a:xfrm>
                <a:off x="1368431" y="5265323"/>
                <a:ext cx="3254369" cy="832622"/>
                <a:chOff x="4596670" y="1072989"/>
                <a:chExt cx="3254369" cy="832622"/>
              </a:xfrm>
            </p:grpSpPr>
            <p:sp>
              <p:nvSpPr>
                <p:cNvPr id="204" name="TextBox 203">
                  <a:extLst>
                    <a:ext uri="{FF2B5EF4-FFF2-40B4-BE49-F238E27FC236}">
                      <a16:creationId xmlns:a16="http://schemas.microsoft.com/office/drawing/2014/main" id="{799AEF1E-7EEA-42EC-9EFA-DF9837EF1DA7}"/>
                    </a:ext>
                  </a:extLst>
                </p:cNvPr>
                <p:cNvSpPr txBox="1"/>
                <p:nvPr/>
              </p:nvSpPr>
              <p:spPr>
                <a:xfrm>
                  <a:off x="4596670" y="1305447"/>
                  <a:ext cx="3254369" cy="600164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R="0" lvl="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defRPr/>
                  </a:pP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Lorem ipsum dolor sit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amet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,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consectetur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adipisicing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elit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, sed do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eiusmod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tempor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incididunt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ut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 labore et dolore magna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aliqua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. </a:t>
                  </a:r>
                </a:p>
              </p:txBody>
            </p:sp>
            <p:sp>
              <p:nvSpPr>
                <p:cNvPr id="205" name="TextBox 204">
                  <a:extLst>
                    <a:ext uri="{FF2B5EF4-FFF2-40B4-BE49-F238E27FC236}">
                      <a16:creationId xmlns:a16="http://schemas.microsoft.com/office/drawing/2014/main" id="{A3A322A2-2D0F-490B-8709-5ACBB990C17F}"/>
                    </a:ext>
                  </a:extLst>
                </p:cNvPr>
                <p:cNvSpPr txBox="1"/>
                <p:nvPr/>
              </p:nvSpPr>
              <p:spPr>
                <a:xfrm>
                  <a:off x="4596670" y="1072989"/>
                  <a:ext cx="2258795" cy="307777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r>
                    <a:rPr lang="en-US" sz="1400" b="1" dirty="0">
                      <a:solidFill>
                        <a:schemeClr val="accent1"/>
                      </a:solidFill>
                    </a:rPr>
                    <a:t>Placeholder Title </a:t>
                  </a:r>
                  <a:endParaRPr lang="en-CA" sz="1400" dirty="0">
                    <a:solidFill>
                      <a:schemeClr val="accent1"/>
                    </a:solidFill>
                  </a:endParaRPr>
                </a:p>
              </p:txBody>
            </p:sp>
          </p:grpSp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397120CA-D710-47F6-A127-399F74B31761}"/>
                  </a:ext>
                </a:extLst>
              </p:cNvPr>
              <p:cNvGrpSpPr/>
              <p:nvPr/>
            </p:nvGrpSpPr>
            <p:grpSpPr>
              <a:xfrm>
                <a:off x="533879" y="5328540"/>
                <a:ext cx="706188" cy="706188"/>
                <a:chOff x="533879" y="5250223"/>
                <a:chExt cx="706188" cy="706188"/>
              </a:xfrm>
            </p:grpSpPr>
            <p:grpSp>
              <p:nvGrpSpPr>
                <p:cNvPr id="200" name="Group 199">
                  <a:extLst>
                    <a:ext uri="{FF2B5EF4-FFF2-40B4-BE49-F238E27FC236}">
                      <a16:creationId xmlns:a16="http://schemas.microsoft.com/office/drawing/2014/main" id="{B2C3BC67-7ACB-4F4F-BC39-C15C51B96318}"/>
                    </a:ext>
                  </a:extLst>
                </p:cNvPr>
                <p:cNvGrpSpPr/>
                <p:nvPr/>
              </p:nvGrpSpPr>
              <p:grpSpPr>
                <a:xfrm>
                  <a:off x="533879" y="5250223"/>
                  <a:ext cx="706188" cy="706188"/>
                  <a:chOff x="3363000" y="1070855"/>
                  <a:chExt cx="1014228" cy="1014229"/>
                </a:xfrm>
              </p:grpSpPr>
              <p:sp>
                <p:nvSpPr>
                  <p:cNvPr id="201" name="Google Shape;88;p16">
                    <a:extLst>
                      <a:ext uri="{FF2B5EF4-FFF2-40B4-BE49-F238E27FC236}">
                        <a16:creationId xmlns:a16="http://schemas.microsoft.com/office/drawing/2014/main" id="{528B741E-EA16-4C13-A987-5BB8C30967A4}"/>
                      </a:ext>
                    </a:extLst>
                  </p:cNvPr>
                  <p:cNvSpPr/>
                  <p:nvPr/>
                </p:nvSpPr>
                <p:spPr>
                  <a:xfrm>
                    <a:off x="3363000" y="1070855"/>
                    <a:ext cx="1014228" cy="1014229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19050" cap="flat" cmpd="sng">
                    <a:noFill/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pPr algn="ctr" defTabSz="1219170">
                      <a:buClr>
                        <a:srgbClr val="000000"/>
                      </a:buClr>
                    </a:pPr>
                    <a:endParaRPr sz="1600" kern="0">
                      <a:solidFill>
                        <a:srgbClr val="FFFFFF"/>
                      </a:solidFill>
                      <a:ea typeface="Montserrat Medium"/>
                      <a:cs typeface="Montserrat Medium"/>
                      <a:sym typeface="Montserrat Medium"/>
                    </a:endParaRPr>
                  </a:p>
                </p:txBody>
              </p:sp>
              <p:sp>
                <p:nvSpPr>
                  <p:cNvPr id="202" name="Google Shape;88;p16">
                    <a:extLst>
                      <a:ext uri="{FF2B5EF4-FFF2-40B4-BE49-F238E27FC236}">
                        <a16:creationId xmlns:a16="http://schemas.microsoft.com/office/drawing/2014/main" id="{8B9F38D4-5024-4A9E-AFF6-B32F7587A811}"/>
                      </a:ext>
                    </a:extLst>
                  </p:cNvPr>
                  <p:cNvSpPr/>
                  <p:nvPr/>
                </p:nvSpPr>
                <p:spPr>
                  <a:xfrm>
                    <a:off x="3453136" y="1160991"/>
                    <a:ext cx="833955" cy="833956"/>
                  </a:xfrm>
                  <a:prstGeom prst="ellipse">
                    <a:avLst/>
                  </a:prstGeom>
                  <a:solidFill>
                    <a:schemeClr val="bg2"/>
                  </a:solidFill>
                  <a:ln w="19050" cap="flat" cmpd="sng">
                    <a:noFill/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pPr algn="ctr" defTabSz="1219170">
                      <a:buClr>
                        <a:srgbClr val="000000"/>
                      </a:buClr>
                    </a:pPr>
                    <a:endParaRPr sz="1600" kern="0">
                      <a:solidFill>
                        <a:srgbClr val="FFFFFF"/>
                      </a:solidFill>
                      <a:ea typeface="Montserrat Medium"/>
                      <a:cs typeface="Montserrat Medium"/>
                      <a:sym typeface="Montserrat Medium"/>
                    </a:endParaRPr>
                  </a:p>
                </p:txBody>
              </p:sp>
            </p:grpSp>
            <p:sp>
              <p:nvSpPr>
                <p:cNvPr id="208" name="Graphic 25">
                  <a:extLst>
                    <a:ext uri="{FF2B5EF4-FFF2-40B4-BE49-F238E27FC236}">
                      <a16:creationId xmlns:a16="http://schemas.microsoft.com/office/drawing/2014/main" id="{70F321FA-E073-452B-991B-008ED4EDD4C0}"/>
                    </a:ext>
                  </a:extLst>
                </p:cNvPr>
                <p:cNvSpPr/>
                <p:nvPr/>
              </p:nvSpPr>
              <p:spPr>
                <a:xfrm>
                  <a:off x="745246" y="5457067"/>
                  <a:ext cx="283454" cy="292500"/>
                </a:xfrm>
                <a:custGeom>
                  <a:avLst/>
                  <a:gdLst>
                    <a:gd name="connsiteX0" fmla="*/ 630079 w 895350"/>
                    <a:gd name="connsiteY0" fmla="*/ 820579 h 923925"/>
                    <a:gd name="connsiteX1" fmla="*/ 627221 w 895350"/>
                    <a:gd name="connsiteY1" fmla="*/ 781526 h 923925"/>
                    <a:gd name="connsiteX2" fmla="*/ 591979 w 895350"/>
                    <a:gd name="connsiteY2" fmla="*/ 766286 h 923925"/>
                    <a:gd name="connsiteX3" fmla="*/ 568166 w 895350"/>
                    <a:gd name="connsiteY3" fmla="*/ 789146 h 923925"/>
                    <a:gd name="connsiteX4" fmla="*/ 540544 w 895350"/>
                    <a:gd name="connsiteY4" fmla="*/ 786289 h 923925"/>
                    <a:gd name="connsiteX5" fmla="*/ 494824 w 895350"/>
                    <a:gd name="connsiteY5" fmla="*/ 740569 h 923925"/>
                    <a:gd name="connsiteX6" fmla="*/ 494824 w 895350"/>
                    <a:gd name="connsiteY6" fmla="*/ 709136 h 923925"/>
                    <a:gd name="connsiteX7" fmla="*/ 514826 w 895350"/>
                    <a:gd name="connsiteY7" fmla="*/ 689134 h 923925"/>
                    <a:gd name="connsiteX8" fmla="*/ 500539 w 895350"/>
                    <a:gd name="connsiteY8" fmla="*/ 652939 h 923925"/>
                    <a:gd name="connsiteX9" fmla="*/ 471964 w 895350"/>
                    <a:gd name="connsiteY9" fmla="*/ 652939 h 923925"/>
                    <a:gd name="connsiteX10" fmla="*/ 451961 w 895350"/>
                    <a:gd name="connsiteY10" fmla="*/ 639604 h 923925"/>
                    <a:gd name="connsiteX11" fmla="*/ 450056 w 895350"/>
                    <a:gd name="connsiteY11" fmla="*/ 568166 h 923925"/>
                    <a:gd name="connsiteX12" fmla="*/ 471964 w 895350"/>
                    <a:gd name="connsiteY12" fmla="*/ 546259 h 923925"/>
                    <a:gd name="connsiteX13" fmla="*/ 500539 w 895350"/>
                    <a:gd name="connsiteY13" fmla="*/ 546259 h 923925"/>
                    <a:gd name="connsiteX14" fmla="*/ 514826 w 895350"/>
                    <a:gd name="connsiteY14" fmla="*/ 510064 h 923925"/>
                    <a:gd name="connsiteX15" fmla="*/ 494824 w 895350"/>
                    <a:gd name="connsiteY15" fmla="*/ 490061 h 923925"/>
                    <a:gd name="connsiteX16" fmla="*/ 494824 w 895350"/>
                    <a:gd name="connsiteY16" fmla="*/ 458629 h 923925"/>
                    <a:gd name="connsiteX17" fmla="*/ 522446 w 895350"/>
                    <a:gd name="connsiteY17" fmla="*/ 431006 h 923925"/>
                    <a:gd name="connsiteX18" fmla="*/ 540544 w 895350"/>
                    <a:gd name="connsiteY18" fmla="*/ 412909 h 923925"/>
                    <a:gd name="connsiteX19" fmla="*/ 571976 w 895350"/>
                    <a:gd name="connsiteY19" fmla="*/ 412909 h 923925"/>
                    <a:gd name="connsiteX20" fmla="*/ 592931 w 895350"/>
                    <a:gd name="connsiteY20" fmla="*/ 433864 h 923925"/>
                    <a:gd name="connsiteX21" fmla="*/ 628174 w 895350"/>
                    <a:gd name="connsiteY21" fmla="*/ 418624 h 923925"/>
                    <a:gd name="connsiteX22" fmla="*/ 628174 w 895350"/>
                    <a:gd name="connsiteY22" fmla="*/ 390049 h 923925"/>
                    <a:gd name="connsiteX23" fmla="*/ 634841 w 895350"/>
                    <a:gd name="connsiteY23" fmla="*/ 374809 h 923925"/>
                    <a:gd name="connsiteX24" fmla="*/ 634841 w 895350"/>
                    <a:gd name="connsiteY24" fmla="*/ 25241 h 923925"/>
                    <a:gd name="connsiteX25" fmla="*/ 616744 w 895350"/>
                    <a:gd name="connsiteY25" fmla="*/ 7144 h 923925"/>
                    <a:gd name="connsiteX26" fmla="*/ 26194 w 895350"/>
                    <a:gd name="connsiteY26" fmla="*/ 7144 h 923925"/>
                    <a:gd name="connsiteX27" fmla="*/ 7144 w 895350"/>
                    <a:gd name="connsiteY27" fmla="*/ 25241 h 923925"/>
                    <a:gd name="connsiteX28" fmla="*/ 7144 w 895350"/>
                    <a:gd name="connsiteY28" fmla="*/ 901541 h 923925"/>
                    <a:gd name="connsiteX29" fmla="*/ 25241 w 895350"/>
                    <a:gd name="connsiteY29" fmla="*/ 919639 h 923925"/>
                    <a:gd name="connsiteX30" fmla="*/ 615791 w 895350"/>
                    <a:gd name="connsiteY30" fmla="*/ 919639 h 923925"/>
                    <a:gd name="connsiteX31" fmla="*/ 633889 w 895350"/>
                    <a:gd name="connsiteY31" fmla="*/ 901541 h 923925"/>
                    <a:gd name="connsiteX32" fmla="*/ 633889 w 895350"/>
                    <a:gd name="connsiteY32" fmla="*/ 826294 h 923925"/>
                    <a:gd name="connsiteX33" fmla="*/ 630079 w 895350"/>
                    <a:gd name="connsiteY33" fmla="*/ 820579 h 923925"/>
                    <a:gd name="connsiteX34" fmla="*/ 90011 w 895350"/>
                    <a:gd name="connsiteY34" fmla="*/ 452914 h 923925"/>
                    <a:gd name="connsiteX35" fmla="*/ 240506 w 895350"/>
                    <a:gd name="connsiteY35" fmla="*/ 452914 h 923925"/>
                    <a:gd name="connsiteX36" fmla="*/ 240506 w 895350"/>
                    <a:gd name="connsiteY36" fmla="*/ 473869 h 923925"/>
                    <a:gd name="connsiteX37" fmla="*/ 90011 w 895350"/>
                    <a:gd name="connsiteY37" fmla="*/ 473869 h 923925"/>
                    <a:gd name="connsiteX38" fmla="*/ 90011 w 895350"/>
                    <a:gd name="connsiteY38" fmla="*/ 452914 h 923925"/>
                    <a:gd name="connsiteX39" fmla="*/ 79534 w 895350"/>
                    <a:gd name="connsiteY39" fmla="*/ 395764 h 923925"/>
                    <a:gd name="connsiteX40" fmla="*/ 90011 w 895350"/>
                    <a:gd name="connsiteY40" fmla="*/ 385286 h 923925"/>
                    <a:gd name="connsiteX41" fmla="*/ 240506 w 895350"/>
                    <a:gd name="connsiteY41" fmla="*/ 385286 h 923925"/>
                    <a:gd name="connsiteX42" fmla="*/ 250984 w 895350"/>
                    <a:gd name="connsiteY42" fmla="*/ 395764 h 923925"/>
                    <a:gd name="connsiteX43" fmla="*/ 240506 w 895350"/>
                    <a:gd name="connsiteY43" fmla="*/ 406241 h 923925"/>
                    <a:gd name="connsiteX44" fmla="*/ 90011 w 895350"/>
                    <a:gd name="connsiteY44" fmla="*/ 406241 h 923925"/>
                    <a:gd name="connsiteX45" fmla="*/ 79534 w 895350"/>
                    <a:gd name="connsiteY45" fmla="*/ 395764 h 923925"/>
                    <a:gd name="connsiteX46" fmla="*/ 85249 w 895350"/>
                    <a:gd name="connsiteY46" fmla="*/ 593884 h 923925"/>
                    <a:gd name="connsiteX47" fmla="*/ 191929 w 895350"/>
                    <a:gd name="connsiteY47" fmla="*/ 532924 h 923925"/>
                    <a:gd name="connsiteX48" fmla="*/ 263366 w 895350"/>
                    <a:gd name="connsiteY48" fmla="*/ 517684 h 923925"/>
                    <a:gd name="connsiteX49" fmla="*/ 295751 w 895350"/>
                    <a:gd name="connsiteY49" fmla="*/ 505301 h 923925"/>
                    <a:gd name="connsiteX50" fmla="*/ 304324 w 895350"/>
                    <a:gd name="connsiteY50" fmla="*/ 505301 h 923925"/>
                    <a:gd name="connsiteX51" fmla="*/ 310039 w 895350"/>
                    <a:gd name="connsiteY51" fmla="*/ 511969 h 923925"/>
                    <a:gd name="connsiteX52" fmla="*/ 300514 w 895350"/>
                    <a:gd name="connsiteY52" fmla="*/ 604361 h 923925"/>
                    <a:gd name="connsiteX53" fmla="*/ 118586 w 895350"/>
                    <a:gd name="connsiteY53" fmla="*/ 697706 h 923925"/>
                    <a:gd name="connsiteX54" fmla="*/ 85249 w 895350"/>
                    <a:gd name="connsiteY54" fmla="*/ 695801 h 923925"/>
                    <a:gd name="connsiteX55" fmla="*/ 79534 w 895350"/>
                    <a:gd name="connsiteY55" fmla="*/ 691039 h 923925"/>
                    <a:gd name="connsiteX56" fmla="*/ 85249 w 895350"/>
                    <a:gd name="connsiteY56" fmla="*/ 593884 h 923925"/>
                    <a:gd name="connsiteX57" fmla="*/ 317659 w 895350"/>
                    <a:gd name="connsiteY57" fmla="*/ 751999 h 923925"/>
                    <a:gd name="connsiteX58" fmla="*/ 307181 w 895350"/>
                    <a:gd name="connsiteY58" fmla="*/ 762476 h 923925"/>
                    <a:gd name="connsiteX59" fmla="*/ 90011 w 895350"/>
                    <a:gd name="connsiteY59" fmla="*/ 762476 h 923925"/>
                    <a:gd name="connsiteX60" fmla="*/ 79534 w 895350"/>
                    <a:gd name="connsiteY60" fmla="*/ 751999 h 923925"/>
                    <a:gd name="connsiteX61" fmla="*/ 90011 w 895350"/>
                    <a:gd name="connsiteY61" fmla="*/ 741521 h 923925"/>
                    <a:gd name="connsiteX62" fmla="*/ 307181 w 895350"/>
                    <a:gd name="connsiteY62" fmla="*/ 741521 h 923925"/>
                    <a:gd name="connsiteX63" fmla="*/ 317659 w 895350"/>
                    <a:gd name="connsiteY63" fmla="*/ 751999 h 923925"/>
                    <a:gd name="connsiteX64" fmla="*/ 383381 w 895350"/>
                    <a:gd name="connsiteY64" fmla="*/ 833914 h 923925"/>
                    <a:gd name="connsiteX65" fmla="*/ 90011 w 895350"/>
                    <a:gd name="connsiteY65" fmla="*/ 833914 h 923925"/>
                    <a:gd name="connsiteX66" fmla="*/ 90011 w 895350"/>
                    <a:gd name="connsiteY66" fmla="*/ 812959 h 923925"/>
                    <a:gd name="connsiteX67" fmla="*/ 382429 w 895350"/>
                    <a:gd name="connsiteY67" fmla="*/ 812959 h 923925"/>
                    <a:gd name="connsiteX68" fmla="*/ 383381 w 895350"/>
                    <a:gd name="connsiteY68" fmla="*/ 833914 h 923925"/>
                    <a:gd name="connsiteX69" fmla="*/ 409099 w 895350"/>
                    <a:gd name="connsiteY69" fmla="*/ 245269 h 923925"/>
                    <a:gd name="connsiteX70" fmla="*/ 183356 w 895350"/>
                    <a:gd name="connsiteY70" fmla="*/ 208121 h 923925"/>
                    <a:gd name="connsiteX71" fmla="*/ 56674 w 895350"/>
                    <a:gd name="connsiteY71" fmla="*/ 287179 h 923925"/>
                    <a:gd name="connsiteX72" fmla="*/ 46196 w 895350"/>
                    <a:gd name="connsiteY72" fmla="*/ 276701 h 923925"/>
                    <a:gd name="connsiteX73" fmla="*/ 56674 w 895350"/>
                    <a:gd name="connsiteY73" fmla="*/ 266224 h 923925"/>
                    <a:gd name="connsiteX74" fmla="*/ 91916 w 895350"/>
                    <a:gd name="connsiteY74" fmla="*/ 260509 h 923925"/>
                    <a:gd name="connsiteX75" fmla="*/ 91916 w 895350"/>
                    <a:gd name="connsiteY75" fmla="*/ 96679 h 923925"/>
                    <a:gd name="connsiteX76" fmla="*/ 56674 w 895350"/>
                    <a:gd name="connsiteY76" fmla="*/ 90964 h 923925"/>
                    <a:gd name="connsiteX77" fmla="*/ 46196 w 895350"/>
                    <a:gd name="connsiteY77" fmla="*/ 80486 h 923925"/>
                    <a:gd name="connsiteX78" fmla="*/ 56674 w 895350"/>
                    <a:gd name="connsiteY78" fmla="*/ 70009 h 923925"/>
                    <a:gd name="connsiteX79" fmla="*/ 183356 w 895350"/>
                    <a:gd name="connsiteY79" fmla="*/ 149066 h 923925"/>
                    <a:gd name="connsiteX80" fmla="*/ 435769 w 895350"/>
                    <a:gd name="connsiteY80" fmla="*/ 149066 h 923925"/>
                    <a:gd name="connsiteX81" fmla="*/ 562451 w 895350"/>
                    <a:gd name="connsiteY81" fmla="*/ 69056 h 923925"/>
                    <a:gd name="connsiteX82" fmla="*/ 572929 w 895350"/>
                    <a:gd name="connsiteY82" fmla="*/ 79534 h 923925"/>
                    <a:gd name="connsiteX83" fmla="*/ 562451 w 895350"/>
                    <a:gd name="connsiteY83" fmla="*/ 90011 h 923925"/>
                    <a:gd name="connsiteX84" fmla="*/ 527209 w 895350"/>
                    <a:gd name="connsiteY84" fmla="*/ 95726 h 923925"/>
                    <a:gd name="connsiteX85" fmla="*/ 527209 w 895350"/>
                    <a:gd name="connsiteY85" fmla="*/ 259556 h 923925"/>
                    <a:gd name="connsiteX86" fmla="*/ 562451 w 895350"/>
                    <a:gd name="connsiteY86" fmla="*/ 265271 h 923925"/>
                    <a:gd name="connsiteX87" fmla="*/ 572929 w 895350"/>
                    <a:gd name="connsiteY87" fmla="*/ 275749 h 923925"/>
                    <a:gd name="connsiteX88" fmla="*/ 562451 w 895350"/>
                    <a:gd name="connsiteY88" fmla="*/ 286226 h 923925"/>
                    <a:gd name="connsiteX89" fmla="*/ 435769 w 895350"/>
                    <a:gd name="connsiteY89" fmla="*/ 207169 h 923925"/>
                    <a:gd name="connsiteX90" fmla="*/ 409099 w 895350"/>
                    <a:gd name="connsiteY90" fmla="*/ 245269 h 923925"/>
                    <a:gd name="connsiteX91" fmla="*/ 95726 w 895350"/>
                    <a:gd name="connsiteY91" fmla="*/ 664369 h 923925"/>
                    <a:gd name="connsiteX92" fmla="*/ 137636 w 895350"/>
                    <a:gd name="connsiteY92" fmla="*/ 569119 h 923925"/>
                    <a:gd name="connsiteX93" fmla="*/ 194786 w 895350"/>
                    <a:gd name="connsiteY93" fmla="*/ 552926 h 923925"/>
                    <a:gd name="connsiteX94" fmla="*/ 292894 w 895350"/>
                    <a:gd name="connsiteY94" fmla="*/ 528161 h 923925"/>
                    <a:gd name="connsiteX95" fmla="*/ 111919 w 895350"/>
                    <a:gd name="connsiteY95" fmla="*/ 676751 h 923925"/>
                    <a:gd name="connsiteX96" fmla="*/ 216694 w 895350"/>
                    <a:gd name="connsiteY96" fmla="*/ 600551 h 923925"/>
                    <a:gd name="connsiteX97" fmla="*/ 222409 w 895350"/>
                    <a:gd name="connsiteY97" fmla="*/ 587216 h 923925"/>
                    <a:gd name="connsiteX98" fmla="*/ 209074 w 895350"/>
                    <a:gd name="connsiteY98" fmla="*/ 581501 h 923925"/>
                    <a:gd name="connsiteX99" fmla="*/ 95726 w 895350"/>
                    <a:gd name="connsiteY99" fmla="*/ 664369 h 923925"/>
                    <a:gd name="connsiteX100" fmla="*/ 892016 w 895350"/>
                    <a:gd name="connsiteY100" fmla="*/ 567214 h 923925"/>
                    <a:gd name="connsiteX101" fmla="*/ 854869 w 895350"/>
                    <a:gd name="connsiteY101" fmla="*/ 567214 h 923925"/>
                    <a:gd name="connsiteX102" fmla="*/ 844391 w 895350"/>
                    <a:gd name="connsiteY102" fmla="*/ 559594 h 923925"/>
                    <a:gd name="connsiteX103" fmla="*/ 825341 w 895350"/>
                    <a:gd name="connsiteY103" fmla="*/ 514826 h 923925"/>
                    <a:gd name="connsiteX104" fmla="*/ 827246 w 895350"/>
                    <a:gd name="connsiteY104" fmla="*/ 502444 h 923925"/>
                    <a:gd name="connsiteX105" fmla="*/ 852964 w 895350"/>
                    <a:gd name="connsiteY105" fmla="*/ 476726 h 923925"/>
                    <a:gd name="connsiteX106" fmla="*/ 852964 w 895350"/>
                    <a:gd name="connsiteY106" fmla="*/ 474821 h 923925"/>
                    <a:gd name="connsiteX107" fmla="*/ 807244 w 895350"/>
                    <a:gd name="connsiteY107" fmla="*/ 429101 h 923925"/>
                    <a:gd name="connsiteX108" fmla="*/ 805339 w 895350"/>
                    <a:gd name="connsiteY108" fmla="*/ 429101 h 923925"/>
                    <a:gd name="connsiteX109" fmla="*/ 779621 w 895350"/>
                    <a:gd name="connsiteY109" fmla="*/ 454819 h 923925"/>
                    <a:gd name="connsiteX110" fmla="*/ 767239 w 895350"/>
                    <a:gd name="connsiteY110" fmla="*/ 456724 h 923925"/>
                    <a:gd name="connsiteX111" fmla="*/ 722471 w 895350"/>
                    <a:gd name="connsiteY111" fmla="*/ 437674 h 923925"/>
                    <a:gd name="connsiteX112" fmla="*/ 714851 w 895350"/>
                    <a:gd name="connsiteY112" fmla="*/ 427196 h 923925"/>
                    <a:gd name="connsiteX113" fmla="*/ 714851 w 895350"/>
                    <a:gd name="connsiteY113" fmla="*/ 390049 h 923925"/>
                    <a:gd name="connsiteX114" fmla="*/ 713899 w 895350"/>
                    <a:gd name="connsiteY114" fmla="*/ 389096 h 923925"/>
                    <a:gd name="connsiteX115" fmla="*/ 650081 w 895350"/>
                    <a:gd name="connsiteY115" fmla="*/ 389096 h 923925"/>
                    <a:gd name="connsiteX116" fmla="*/ 649129 w 895350"/>
                    <a:gd name="connsiteY116" fmla="*/ 390049 h 923925"/>
                    <a:gd name="connsiteX117" fmla="*/ 649129 w 895350"/>
                    <a:gd name="connsiteY117" fmla="*/ 427196 h 923925"/>
                    <a:gd name="connsiteX118" fmla="*/ 641509 w 895350"/>
                    <a:gd name="connsiteY118" fmla="*/ 437674 h 923925"/>
                    <a:gd name="connsiteX119" fmla="*/ 596741 w 895350"/>
                    <a:gd name="connsiteY119" fmla="*/ 456724 h 923925"/>
                    <a:gd name="connsiteX120" fmla="*/ 584359 w 895350"/>
                    <a:gd name="connsiteY120" fmla="*/ 454819 h 923925"/>
                    <a:gd name="connsiteX121" fmla="*/ 558641 w 895350"/>
                    <a:gd name="connsiteY121" fmla="*/ 429101 h 923925"/>
                    <a:gd name="connsiteX122" fmla="*/ 556736 w 895350"/>
                    <a:gd name="connsiteY122" fmla="*/ 429101 h 923925"/>
                    <a:gd name="connsiteX123" fmla="*/ 511016 w 895350"/>
                    <a:gd name="connsiteY123" fmla="*/ 474821 h 923925"/>
                    <a:gd name="connsiteX124" fmla="*/ 511016 w 895350"/>
                    <a:gd name="connsiteY124" fmla="*/ 476726 h 923925"/>
                    <a:gd name="connsiteX125" fmla="*/ 524351 w 895350"/>
                    <a:gd name="connsiteY125" fmla="*/ 490061 h 923925"/>
                    <a:gd name="connsiteX126" fmla="*/ 538639 w 895350"/>
                    <a:gd name="connsiteY126" fmla="*/ 514826 h 923925"/>
                    <a:gd name="connsiteX127" fmla="*/ 519589 w 895350"/>
                    <a:gd name="connsiteY127" fmla="*/ 560546 h 923925"/>
                    <a:gd name="connsiteX128" fmla="*/ 509111 w 895350"/>
                    <a:gd name="connsiteY128" fmla="*/ 568166 h 923925"/>
                    <a:gd name="connsiteX129" fmla="*/ 471964 w 895350"/>
                    <a:gd name="connsiteY129" fmla="*/ 568166 h 923925"/>
                    <a:gd name="connsiteX130" fmla="*/ 471011 w 895350"/>
                    <a:gd name="connsiteY130" fmla="*/ 569119 h 923925"/>
                    <a:gd name="connsiteX131" fmla="*/ 471011 w 895350"/>
                    <a:gd name="connsiteY131" fmla="*/ 633889 h 923925"/>
                    <a:gd name="connsiteX132" fmla="*/ 471964 w 895350"/>
                    <a:gd name="connsiteY132" fmla="*/ 634841 h 923925"/>
                    <a:gd name="connsiteX133" fmla="*/ 509111 w 895350"/>
                    <a:gd name="connsiteY133" fmla="*/ 634841 h 923925"/>
                    <a:gd name="connsiteX134" fmla="*/ 519589 w 895350"/>
                    <a:gd name="connsiteY134" fmla="*/ 642461 h 923925"/>
                    <a:gd name="connsiteX135" fmla="*/ 538639 w 895350"/>
                    <a:gd name="connsiteY135" fmla="*/ 687229 h 923925"/>
                    <a:gd name="connsiteX136" fmla="*/ 536734 w 895350"/>
                    <a:gd name="connsiteY136" fmla="*/ 699611 h 923925"/>
                    <a:gd name="connsiteX137" fmla="*/ 511016 w 895350"/>
                    <a:gd name="connsiteY137" fmla="*/ 725329 h 923925"/>
                    <a:gd name="connsiteX138" fmla="*/ 511016 w 895350"/>
                    <a:gd name="connsiteY138" fmla="*/ 727234 h 923925"/>
                    <a:gd name="connsiteX139" fmla="*/ 556736 w 895350"/>
                    <a:gd name="connsiteY139" fmla="*/ 772954 h 923925"/>
                    <a:gd name="connsiteX140" fmla="*/ 558641 w 895350"/>
                    <a:gd name="connsiteY140" fmla="*/ 772954 h 923925"/>
                    <a:gd name="connsiteX141" fmla="*/ 584359 w 895350"/>
                    <a:gd name="connsiteY141" fmla="*/ 747236 h 923925"/>
                    <a:gd name="connsiteX142" fmla="*/ 596741 w 895350"/>
                    <a:gd name="connsiteY142" fmla="*/ 745331 h 923925"/>
                    <a:gd name="connsiteX143" fmla="*/ 641509 w 895350"/>
                    <a:gd name="connsiteY143" fmla="*/ 764381 h 923925"/>
                    <a:gd name="connsiteX144" fmla="*/ 649129 w 895350"/>
                    <a:gd name="connsiteY144" fmla="*/ 774859 h 923925"/>
                    <a:gd name="connsiteX145" fmla="*/ 649129 w 895350"/>
                    <a:gd name="connsiteY145" fmla="*/ 812006 h 923925"/>
                    <a:gd name="connsiteX146" fmla="*/ 649129 w 895350"/>
                    <a:gd name="connsiteY146" fmla="*/ 812006 h 923925"/>
                    <a:gd name="connsiteX147" fmla="*/ 714851 w 895350"/>
                    <a:gd name="connsiteY147" fmla="*/ 812959 h 923925"/>
                    <a:gd name="connsiteX148" fmla="*/ 715804 w 895350"/>
                    <a:gd name="connsiteY148" fmla="*/ 812006 h 923925"/>
                    <a:gd name="connsiteX149" fmla="*/ 715804 w 895350"/>
                    <a:gd name="connsiteY149" fmla="*/ 774859 h 923925"/>
                    <a:gd name="connsiteX150" fmla="*/ 723424 w 895350"/>
                    <a:gd name="connsiteY150" fmla="*/ 764381 h 923925"/>
                    <a:gd name="connsiteX151" fmla="*/ 768191 w 895350"/>
                    <a:gd name="connsiteY151" fmla="*/ 745331 h 923925"/>
                    <a:gd name="connsiteX152" fmla="*/ 780574 w 895350"/>
                    <a:gd name="connsiteY152" fmla="*/ 747236 h 923925"/>
                    <a:gd name="connsiteX153" fmla="*/ 806291 w 895350"/>
                    <a:gd name="connsiteY153" fmla="*/ 772954 h 923925"/>
                    <a:gd name="connsiteX154" fmla="*/ 808196 w 895350"/>
                    <a:gd name="connsiteY154" fmla="*/ 772954 h 923925"/>
                    <a:gd name="connsiteX155" fmla="*/ 853916 w 895350"/>
                    <a:gd name="connsiteY155" fmla="*/ 727234 h 923925"/>
                    <a:gd name="connsiteX156" fmla="*/ 853916 w 895350"/>
                    <a:gd name="connsiteY156" fmla="*/ 725329 h 923925"/>
                    <a:gd name="connsiteX157" fmla="*/ 828199 w 895350"/>
                    <a:gd name="connsiteY157" fmla="*/ 699611 h 923925"/>
                    <a:gd name="connsiteX158" fmla="*/ 826294 w 895350"/>
                    <a:gd name="connsiteY158" fmla="*/ 687229 h 923925"/>
                    <a:gd name="connsiteX159" fmla="*/ 845344 w 895350"/>
                    <a:gd name="connsiteY159" fmla="*/ 642461 h 923925"/>
                    <a:gd name="connsiteX160" fmla="*/ 855821 w 895350"/>
                    <a:gd name="connsiteY160" fmla="*/ 634841 h 923925"/>
                    <a:gd name="connsiteX161" fmla="*/ 892969 w 895350"/>
                    <a:gd name="connsiteY161" fmla="*/ 634841 h 923925"/>
                    <a:gd name="connsiteX162" fmla="*/ 893921 w 895350"/>
                    <a:gd name="connsiteY162" fmla="*/ 633889 h 923925"/>
                    <a:gd name="connsiteX163" fmla="*/ 893921 w 895350"/>
                    <a:gd name="connsiteY163" fmla="*/ 568166 h 923925"/>
                    <a:gd name="connsiteX164" fmla="*/ 892016 w 895350"/>
                    <a:gd name="connsiteY164" fmla="*/ 567214 h 923925"/>
                    <a:gd name="connsiteX165" fmla="*/ 777716 w 895350"/>
                    <a:gd name="connsiteY165" fmla="*/ 619601 h 923925"/>
                    <a:gd name="connsiteX166" fmla="*/ 648176 w 895350"/>
                    <a:gd name="connsiteY166" fmla="*/ 691991 h 923925"/>
                    <a:gd name="connsiteX167" fmla="*/ 648176 w 895350"/>
                    <a:gd name="connsiteY167" fmla="*/ 509111 h 923925"/>
                    <a:gd name="connsiteX168" fmla="*/ 777716 w 895350"/>
                    <a:gd name="connsiteY168" fmla="*/ 619601 h 923925"/>
                    <a:gd name="connsiteX169" fmla="*/ 505301 w 895350"/>
                    <a:gd name="connsiteY169" fmla="*/ 251936 h 923925"/>
                    <a:gd name="connsiteX170" fmla="*/ 479584 w 895350"/>
                    <a:gd name="connsiteY170" fmla="*/ 233839 h 923925"/>
                    <a:gd name="connsiteX171" fmla="*/ 479584 w 895350"/>
                    <a:gd name="connsiteY171" fmla="*/ 124301 h 923925"/>
                    <a:gd name="connsiteX172" fmla="*/ 505301 w 895350"/>
                    <a:gd name="connsiteY172" fmla="*/ 106204 h 923925"/>
                    <a:gd name="connsiteX173" fmla="*/ 505301 w 895350"/>
                    <a:gd name="connsiteY173" fmla="*/ 251936 h 923925"/>
                    <a:gd name="connsiteX174" fmla="*/ 446246 w 895350"/>
                    <a:gd name="connsiteY174" fmla="*/ 178594 h 923925"/>
                    <a:gd name="connsiteX175" fmla="*/ 459581 w 895350"/>
                    <a:gd name="connsiteY175" fmla="*/ 149066 h 923925"/>
                    <a:gd name="connsiteX176" fmla="*/ 459581 w 895350"/>
                    <a:gd name="connsiteY176" fmla="*/ 208121 h 923925"/>
                    <a:gd name="connsiteX177" fmla="*/ 446246 w 895350"/>
                    <a:gd name="connsiteY177" fmla="*/ 178594 h 923925"/>
                    <a:gd name="connsiteX178" fmla="*/ 411956 w 895350"/>
                    <a:gd name="connsiteY178" fmla="*/ 149066 h 923925"/>
                    <a:gd name="connsiteX179" fmla="*/ 425291 w 895350"/>
                    <a:gd name="connsiteY179" fmla="*/ 178594 h 923925"/>
                    <a:gd name="connsiteX180" fmla="*/ 411956 w 895350"/>
                    <a:gd name="connsiteY180" fmla="*/ 208121 h 923925"/>
                    <a:gd name="connsiteX181" fmla="*/ 411956 w 895350"/>
                    <a:gd name="connsiteY181" fmla="*/ 149066 h 923925"/>
                    <a:gd name="connsiteX182" fmla="*/ 366236 w 895350"/>
                    <a:gd name="connsiteY182" fmla="*/ 106204 h 923925"/>
                    <a:gd name="connsiteX183" fmla="*/ 391954 w 895350"/>
                    <a:gd name="connsiteY183" fmla="*/ 124301 h 923925"/>
                    <a:gd name="connsiteX184" fmla="*/ 391954 w 895350"/>
                    <a:gd name="connsiteY184" fmla="*/ 233839 h 923925"/>
                    <a:gd name="connsiteX185" fmla="*/ 366236 w 895350"/>
                    <a:gd name="connsiteY185" fmla="*/ 251936 h 923925"/>
                    <a:gd name="connsiteX186" fmla="*/ 366236 w 895350"/>
                    <a:gd name="connsiteY186" fmla="*/ 106204 h 923925"/>
                    <a:gd name="connsiteX187" fmla="*/ 319564 w 895350"/>
                    <a:gd name="connsiteY187" fmla="*/ 91916 h 923925"/>
                    <a:gd name="connsiteX188" fmla="*/ 345281 w 895350"/>
                    <a:gd name="connsiteY188" fmla="*/ 96679 h 923925"/>
                    <a:gd name="connsiteX189" fmla="*/ 345281 w 895350"/>
                    <a:gd name="connsiteY189" fmla="*/ 260509 h 923925"/>
                    <a:gd name="connsiteX190" fmla="*/ 319564 w 895350"/>
                    <a:gd name="connsiteY190" fmla="*/ 265271 h 923925"/>
                    <a:gd name="connsiteX191" fmla="*/ 319564 w 895350"/>
                    <a:gd name="connsiteY191" fmla="*/ 91916 h 923925"/>
                    <a:gd name="connsiteX192" fmla="*/ 273844 w 895350"/>
                    <a:gd name="connsiteY192" fmla="*/ 96679 h 923925"/>
                    <a:gd name="connsiteX193" fmla="*/ 298609 w 895350"/>
                    <a:gd name="connsiteY193" fmla="*/ 91916 h 923925"/>
                    <a:gd name="connsiteX194" fmla="*/ 298609 w 895350"/>
                    <a:gd name="connsiteY194" fmla="*/ 266224 h 923925"/>
                    <a:gd name="connsiteX195" fmla="*/ 273844 w 895350"/>
                    <a:gd name="connsiteY195" fmla="*/ 261461 h 923925"/>
                    <a:gd name="connsiteX196" fmla="*/ 273844 w 895350"/>
                    <a:gd name="connsiteY196" fmla="*/ 96679 h 923925"/>
                    <a:gd name="connsiteX197" fmla="*/ 228124 w 895350"/>
                    <a:gd name="connsiteY197" fmla="*/ 124301 h 923925"/>
                    <a:gd name="connsiteX198" fmla="*/ 253841 w 895350"/>
                    <a:gd name="connsiteY198" fmla="*/ 106204 h 923925"/>
                    <a:gd name="connsiteX199" fmla="*/ 253841 w 895350"/>
                    <a:gd name="connsiteY199" fmla="*/ 252889 h 923925"/>
                    <a:gd name="connsiteX200" fmla="*/ 228124 w 895350"/>
                    <a:gd name="connsiteY200" fmla="*/ 234791 h 923925"/>
                    <a:gd name="connsiteX201" fmla="*/ 228124 w 895350"/>
                    <a:gd name="connsiteY201" fmla="*/ 124301 h 923925"/>
                    <a:gd name="connsiteX202" fmla="*/ 193834 w 895350"/>
                    <a:gd name="connsiteY202" fmla="*/ 178594 h 923925"/>
                    <a:gd name="connsiteX203" fmla="*/ 207169 w 895350"/>
                    <a:gd name="connsiteY203" fmla="*/ 149066 h 923925"/>
                    <a:gd name="connsiteX204" fmla="*/ 207169 w 895350"/>
                    <a:gd name="connsiteY204" fmla="*/ 208121 h 923925"/>
                    <a:gd name="connsiteX205" fmla="*/ 193834 w 895350"/>
                    <a:gd name="connsiteY205" fmla="*/ 178594 h 923925"/>
                    <a:gd name="connsiteX206" fmla="*/ 159544 w 895350"/>
                    <a:gd name="connsiteY206" fmla="*/ 149066 h 923925"/>
                    <a:gd name="connsiteX207" fmla="*/ 172879 w 895350"/>
                    <a:gd name="connsiteY207" fmla="*/ 178594 h 923925"/>
                    <a:gd name="connsiteX208" fmla="*/ 159544 w 895350"/>
                    <a:gd name="connsiteY208" fmla="*/ 208121 h 923925"/>
                    <a:gd name="connsiteX209" fmla="*/ 159544 w 895350"/>
                    <a:gd name="connsiteY209" fmla="*/ 149066 h 923925"/>
                    <a:gd name="connsiteX210" fmla="*/ 112871 w 895350"/>
                    <a:gd name="connsiteY210" fmla="*/ 106204 h 923925"/>
                    <a:gd name="connsiteX211" fmla="*/ 138589 w 895350"/>
                    <a:gd name="connsiteY211" fmla="*/ 124301 h 923925"/>
                    <a:gd name="connsiteX212" fmla="*/ 138589 w 895350"/>
                    <a:gd name="connsiteY212" fmla="*/ 233839 h 923925"/>
                    <a:gd name="connsiteX213" fmla="*/ 112871 w 895350"/>
                    <a:gd name="connsiteY213" fmla="*/ 251936 h 923925"/>
                    <a:gd name="connsiteX214" fmla="*/ 112871 w 895350"/>
                    <a:gd name="connsiteY214" fmla="*/ 106204 h 9239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  <a:cxn ang="0">
                      <a:pos x="connsiteX191" y="connsiteY191"/>
                    </a:cxn>
                    <a:cxn ang="0">
                      <a:pos x="connsiteX192" y="connsiteY192"/>
                    </a:cxn>
                    <a:cxn ang="0">
                      <a:pos x="connsiteX193" y="connsiteY193"/>
                    </a:cxn>
                    <a:cxn ang="0">
                      <a:pos x="connsiteX194" y="connsiteY194"/>
                    </a:cxn>
                    <a:cxn ang="0">
                      <a:pos x="connsiteX195" y="connsiteY195"/>
                    </a:cxn>
                    <a:cxn ang="0">
                      <a:pos x="connsiteX196" y="connsiteY196"/>
                    </a:cxn>
                    <a:cxn ang="0">
                      <a:pos x="connsiteX197" y="connsiteY197"/>
                    </a:cxn>
                    <a:cxn ang="0">
                      <a:pos x="connsiteX198" y="connsiteY198"/>
                    </a:cxn>
                    <a:cxn ang="0">
                      <a:pos x="connsiteX199" y="connsiteY199"/>
                    </a:cxn>
                    <a:cxn ang="0">
                      <a:pos x="connsiteX200" y="connsiteY200"/>
                    </a:cxn>
                    <a:cxn ang="0">
                      <a:pos x="connsiteX201" y="connsiteY201"/>
                    </a:cxn>
                    <a:cxn ang="0">
                      <a:pos x="connsiteX202" y="connsiteY202"/>
                    </a:cxn>
                    <a:cxn ang="0">
                      <a:pos x="connsiteX203" y="connsiteY203"/>
                    </a:cxn>
                    <a:cxn ang="0">
                      <a:pos x="connsiteX204" y="connsiteY204"/>
                    </a:cxn>
                    <a:cxn ang="0">
                      <a:pos x="connsiteX205" y="connsiteY205"/>
                    </a:cxn>
                    <a:cxn ang="0">
                      <a:pos x="connsiteX206" y="connsiteY206"/>
                    </a:cxn>
                    <a:cxn ang="0">
                      <a:pos x="connsiteX207" y="connsiteY207"/>
                    </a:cxn>
                    <a:cxn ang="0">
                      <a:pos x="connsiteX208" y="connsiteY208"/>
                    </a:cxn>
                    <a:cxn ang="0">
                      <a:pos x="connsiteX209" y="connsiteY209"/>
                    </a:cxn>
                    <a:cxn ang="0">
                      <a:pos x="connsiteX210" y="connsiteY210"/>
                    </a:cxn>
                    <a:cxn ang="0">
                      <a:pos x="connsiteX211" y="connsiteY211"/>
                    </a:cxn>
                    <a:cxn ang="0">
                      <a:pos x="connsiteX212" y="connsiteY212"/>
                    </a:cxn>
                    <a:cxn ang="0">
                      <a:pos x="connsiteX213" y="connsiteY213"/>
                    </a:cxn>
                    <a:cxn ang="0">
                      <a:pos x="connsiteX214" y="connsiteY214"/>
                    </a:cxn>
                  </a:cxnLst>
                  <a:rect l="l" t="t" r="r" b="b"/>
                  <a:pathLst>
                    <a:path w="895350" h="923925">
                      <a:moveTo>
                        <a:pt x="630079" y="820579"/>
                      </a:moveTo>
                      <a:cubicBezTo>
                        <a:pt x="625316" y="813911"/>
                        <a:pt x="628174" y="789146"/>
                        <a:pt x="627221" y="781526"/>
                      </a:cubicBezTo>
                      <a:cubicBezTo>
                        <a:pt x="614839" y="777716"/>
                        <a:pt x="602456" y="772954"/>
                        <a:pt x="591979" y="766286"/>
                      </a:cubicBezTo>
                      <a:cubicBezTo>
                        <a:pt x="590074" y="768191"/>
                        <a:pt x="570071" y="788194"/>
                        <a:pt x="568166" y="789146"/>
                      </a:cubicBezTo>
                      <a:cubicBezTo>
                        <a:pt x="559594" y="794861"/>
                        <a:pt x="548164" y="793909"/>
                        <a:pt x="540544" y="786289"/>
                      </a:cubicBezTo>
                      <a:cubicBezTo>
                        <a:pt x="540544" y="786289"/>
                        <a:pt x="494824" y="740569"/>
                        <a:pt x="494824" y="740569"/>
                      </a:cubicBezTo>
                      <a:cubicBezTo>
                        <a:pt x="486251" y="731996"/>
                        <a:pt x="486251" y="717709"/>
                        <a:pt x="494824" y="709136"/>
                      </a:cubicBezTo>
                      <a:lnTo>
                        <a:pt x="514826" y="689134"/>
                      </a:lnTo>
                      <a:cubicBezTo>
                        <a:pt x="509111" y="677704"/>
                        <a:pt x="503396" y="665321"/>
                        <a:pt x="500539" y="652939"/>
                      </a:cubicBezTo>
                      <a:lnTo>
                        <a:pt x="471964" y="652939"/>
                      </a:lnTo>
                      <a:cubicBezTo>
                        <a:pt x="463391" y="652939"/>
                        <a:pt x="454819" y="647224"/>
                        <a:pt x="451961" y="639604"/>
                      </a:cubicBezTo>
                      <a:cubicBezTo>
                        <a:pt x="448151" y="638651"/>
                        <a:pt x="450056" y="573881"/>
                        <a:pt x="450056" y="568166"/>
                      </a:cubicBezTo>
                      <a:cubicBezTo>
                        <a:pt x="450056" y="555784"/>
                        <a:pt x="459581" y="546259"/>
                        <a:pt x="471964" y="546259"/>
                      </a:cubicBezTo>
                      <a:lnTo>
                        <a:pt x="500539" y="546259"/>
                      </a:lnTo>
                      <a:cubicBezTo>
                        <a:pt x="504349" y="533876"/>
                        <a:pt x="509111" y="521494"/>
                        <a:pt x="514826" y="510064"/>
                      </a:cubicBezTo>
                      <a:cubicBezTo>
                        <a:pt x="510064" y="505301"/>
                        <a:pt x="499586" y="493871"/>
                        <a:pt x="494824" y="490061"/>
                      </a:cubicBezTo>
                      <a:cubicBezTo>
                        <a:pt x="486251" y="481489"/>
                        <a:pt x="486251" y="467201"/>
                        <a:pt x="494824" y="458629"/>
                      </a:cubicBezTo>
                      <a:cubicBezTo>
                        <a:pt x="494824" y="458629"/>
                        <a:pt x="522446" y="431006"/>
                        <a:pt x="522446" y="431006"/>
                      </a:cubicBezTo>
                      <a:lnTo>
                        <a:pt x="540544" y="412909"/>
                      </a:lnTo>
                      <a:cubicBezTo>
                        <a:pt x="549116" y="404336"/>
                        <a:pt x="563404" y="404336"/>
                        <a:pt x="571976" y="412909"/>
                      </a:cubicBezTo>
                      <a:cubicBezTo>
                        <a:pt x="576739" y="417671"/>
                        <a:pt x="588169" y="429101"/>
                        <a:pt x="592931" y="433864"/>
                      </a:cubicBezTo>
                      <a:cubicBezTo>
                        <a:pt x="604361" y="428149"/>
                        <a:pt x="615791" y="422434"/>
                        <a:pt x="628174" y="418624"/>
                      </a:cubicBezTo>
                      <a:lnTo>
                        <a:pt x="628174" y="390049"/>
                      </a:lnTo>
                      <a:cubicBezTo>
                        <a:pt x="628174" y="384334"/>
                        <a:pt x="631031" y="378619"/>
                        <a:pt x="634841" y="374809"/>
                      </a:cubicBezTo>
                      <a:lnTo>
                        <a:pt x="634841" y="25241"/>
                      </a:lnTo>
                      <a:cubicBezTo>
                        <a:pt x="634841" y="14764"/>
                        <a:pt x="626269" y="7144"/>
                        <a:pt x="616744" y="7144"/>
                      </a:cubicBezTo>
                      <a:lnTo>
                        <a:pt x="26194" y="7144"/>
                      </a:lnTo>
                      <a:cubicBezTo>
                        <a:pt x="14764" y="7144"/>
                        <a:pt x="7144" y="15716"/>
                        <a:pt x="7144" y="25241"/>
                      </a:cubicBezTo>
                      <a:lnTo>
                        <a:pt x="7144" y="901541"/>
                      </a:lnTo>
                      <a:cubicBezTo>
                        <a:pt x="7144" y="912019"/>
                        <a:pt x="15716" y="919639"/>
                        <a:pt x="25241" y="919639"/>
                      </a:cubicBezTo>
                      <a:lnTo>
                        <a:pt x="615791" y="919639"/>
                      </a:lnTo>
                      <a:cubicBezTo>
                        <a:pt x="626269" y="919639"/>
                        <a:pt x="633889" y="911066"/>
                        <a:pt x="633889" y="901541"/>
                      </a:cubicBezTo>
                      <a:lnTo>
                        <a:pt x="633889" y="826294"/>
                      </a:lnTo>
                      <a:cubicBezTo>
                        <a:pt x="631984" y="824389"/>
                        <a:pt x="631031" y="822484"/>
                        <a:pt x="630079" y="820579"/>
                      </a:cubicBezTo>
                      <a:close/>
                      <a:moveTo>
                        <a:pt x="90011" y="452914"/>
                      </a:moveTo>
                      <a:lnTo>
                        <a:pt x="240506" y="452914"/>
                      </a:lnTo>
                      <a:cubicBezTo>
                        <a:pt x="253841" y="452914"/>
                        <a:pt x="253841" y="472916"/>
                        <a:pt x="240506" y="473869"/>
                      </a:cubicBezTo>
                      <a:cubicBezTo>
                        <a:pt x="240506" y="473869"/>
                        <a:pt x="90011" y="473869"/>
                        <a:pt x="90011" y="473869"/>
                      </a:cubicBezTo>
                      <a:cubicBezTo>
                        <a:pt x="76676" y="473869"/>
                        <a:pt x="76676" y="452914"/>
                        <a:pt x="90011" y="452914"/>
                      </a:cubicBezTo>
                      <a:close/>
                      <a:moveTo>
                        <a:pt x="79534" y="395764"/>
                      </a:moveTo>
                      <a:cubicBezTo>
                        <a:pt x="79534" y="390049"/>
                        <a:pt x="84296" y="385286"/>
                        <a:pt x="90011" y="385286"/>
                      </a:cubicBezTo>
                      <a:lnTo>
                        <a:pt x="240506" y="385286"/>
                      </a:lnTo>
                      <a:cubicBezTo>
                        <a:pt x="246221" y="385286"/>
                        <a:pt x="250984" y="390049"/>
                        <a:pt x="250984" y="395764"/>
                      </a:cubicBezTo>
                      <a:cubicBezTo>
                        <a:pt x="250984" y="401479"/>
                        <a:pt x="246221" y="406241"/>
                        <a:pt x="240506" y="406241"/>
                      </a:cubicBezTo>
                      <a:lnTo>
                        <a:pt x="90011" y="406241"/>
                      </a:lnTo>
                      <a:cubicBezTo>
                        <a:pt x="84296" y="405289"/>
                        <a:pt x="79534" y="401479"/>
                        <a:pt x="79534" y="395764"/>
                      </a:cubicBezTo>
                      <a:close/>
                      <a:moveTo>
                        <a:pt x="85249" y="593884"/>
                      </a:moveTo>
                      <a:cubicBezTo>
                        <a:pt x="102394" y="559594"/>
                        <a:pt x="147161" y="533876"/>
                        <a:pt x="191929" y="532924"/>
                      </a:cubicBezTo>
                      <a:cubicBezTo>
                        <a:pt x="211931" y="531019"/>
                        <a:pt x="233839" y="528161"/>
                        <a:pt x="263366" y="517684"/>
                      </a:cubicBezTo>
                      <a:cubicBezTo>
                        <a:pt x="274796" y="513874"/>
                        <a:pt x="285274" y="509111"/>
                        <a:pt x="295751" y="505301"/>
                      </a:cubicBezTo>
                      <a:cubicBezTo>
                        <a:pt x="298609" y="504349"/>
                        <a:pt x="301466" y="504349"/>
                        <a:pt x="304324" y="505301"/>
                      </a:cubicBezTo>
                      <a:cubicBezTo>
                        <a:pt x="307181" y="506254"/>
                        <a:pt x="309086" y="509111"/>
                        <a:pt x="310039" y="511969"/>
                      </a:cubicBezTo>
                      <a:cubicBezTo>
                        <a:pt x="317659" y="545306"/>
                        <a:pt x="313849" y="576739"/>
                        <a:pt x="300514" y="604361"/>
                      </a:cubicBezTo>
                      <a:cubicBezTo>
                        <a:pt x="271939" y="662464"/>
                        <a:pt x="201454" y="697706"/>
                        <a:pt x="118586" y="697706"/>
                      </a:cubicBezTo>
                      <a:cubicBezTo>
                        <a:pt x="108109" y="697706"/>
                        <a:pt x="96679" y="697706"/>
                        <a:pt x="85249" y="695801"/>
                      </a:cubicBezTo>
                      <a:cubicBezTo>
                        <a:pt x="82391" y="694849"/>
                        <a:pt x="80486" y="692944"/>
                        <a:pt x="79534" y="691039"/>
                      </a:cubicBezTo>
                      <a:cubicBezTo>
                        <a:pt x="74771" y="673894"/>
                        <a:pt x="64294" y="633889"/>
                        <a:pt x="85249" y="593884"/>
                      </a:cubicBezTo>
                      <a:close/>
                      <a:moveTo>
                        <a:pt x="317659" y="751999"/>
                      </a:moveTo>
                      <a:cubicBezTo>
                        <a:pt x="317659" y="757714"/>
                        <a:pt x="312896" y="762476"/>
                        <a:pt x="307181" y="762476"/>
                      </a:cubicBezTo>
                      <a:lnTo>
                        <a:pt x="90011" y="762476"/>
                      </a:lnTo>
                      <a:cubicBezTo>
                        <a:pt x="84296" y="762476"/>
                        <a:pt x="79534" y="757714"/>
                        <a:pt x="79534" y="751999"/>
                      </a:cubicBezTo>
                      <a:cubicBezTo>
                        <a:pt x="79534" y="746284"/>
                        <a:pt x="84296" y="741521"/>
                        <a:pt x="90011" y="741521"/>
                      </a:cubicBezTo>
                      <a:lnTo>
                        <a:pt x="307181" y="741521"/>
                      </a:lnTo>
                      <a:cubicBezTo>
                        <a:pt x="312896" y="742474"/>
                        <a:pt x="317659" y="746284"/>
                        <a:pt x="317659" y="751999"/>
                      </a:cubicBezTo>
                      <a:close/>
                      <a:moveTo>
                        <a:pt x="383381" y="833914"/>
                      </a:moveTo>
                      <a:lnTo>
                        <a:pt x="90011" y="833914"/>
                      </a:lnTo>
                      <a:cubicBezTo>
                        <a:pt x="76676" y="833914"/>
                        <a:pt x="76676" y="813911"/>
                        <a:pt x="90011" y="812959"/>
                      </a:cubicBezTo>
                      <a:cubicBezTo>
                        <a:pt x="90011" y="812959"/>
                        <a:pt x="382429" y="812959"/>
                        <a:pt x="382429" y="812959"/>
                      </a:cubicBezTo>
                      <a:cubicBezTo>
                        <a:pt x="396716" y="813911"/>
                        <a:pt x="396716" y="833914"/>
                        <a:pt x="383381" y="833914"/>
                      </a:cubicBezTo>
                      <a:close/>
                      <a:moveTo>
                        <a:pt x="409099" y="245269"/>
                      </a:moveTo>
                      <a:cubicBezTo>
                        <a:pt x="343376" y="314801"/>
                        <a:pt x="223361" y="293846"/>
                        <a:pt x="183356" y="208121"/>
                      </a:cubicBezTo>
                      <a:cubicBezTo>
                        <a:pt x="160496" y="255746"/>
                        <a:pt x="110014" y="288131"/>
                        <a:pt x="56674" y="287179"/>
                      </a:cubicBezTo>
                      <a:cubicBezTo>
                        <a:pt x="50959" y="287179"/>
                        <a:pt x="46196" y="282416"/>
                        <a:pt x="46196" y="276701"/>
                      </a:cubicBezTo>
                      <a:cubicBezTo>
                        <a:pt x="46196" y="270986"/>
                        <a:pt x="50959" y="266224"/>
                        <a:pt x="56674" y="266224"/>
                      </a:cubicBezTo>
                      <a:cubicBezTo>
                        <a:pt x="69056" y="266224"/>
                        <a:pt x="80486" y="264319"/>
                        <a:pt x="91916" y="260509"/>
                      </a:cubicBezTo>
                      <a:lnTo>
                        <a:pt x="91916" y="96679"/>
                      </a:lnTo>
                      <a:cubicBezTo>
                        <a:pt x="80486" y="92869"/>
                        <a:pt x="69056" y="90964"/>
                        <a:pt x="56674" y="90964"/>
                      </a:cubicBezTo>
                      <a:cubicBezTo>
                        <a:pt x="50959" y="90964"/>
                        <a:pt x="46196" y="86201"/>
                        <a:pt x="46196" y="80486"/>
                      </a:cubicBezTo>
                      <a:cubicBezTo>
                        <a:pt x="46196" y="74771"/>
                        <a:pt x="50959" y="70009"/>
                        <a:pt x="56674" y="70009"/>
                      </a:cubicBezTo>
                      <a:cubicBezTo>
                        <a:pt x="110014" y="70009"/>
                        <a:pt x="159544" y="102394"/>
                        <a:pt x="183356" y="149066"/>
                      </a:cubicBezTo>
                      <a:cubicBezTo>
                        <a:pt x="234791" y="44291"/>
                        <a:pt x="385286" y="44291"/>
                        <a:pt x="435769" y="149066"/>
                      </a:cubicBezTo>
                      <a:cubicBezTo>
                        <a:pt x="458629" y="101441"/>
                        <a:pt x="509111" y="69056"/>
                        <a:pt x="562451" y="69056"/>
                      </a:cubicBezTo>
                      <a:cubicBezTo>
                        <a:pt x="568166" y="69056"/>
                        <a:pt x="572929" y="73819"/>
                        <a:pt x="572929" y="79534"/>
                      </a:cubicBezTo>
                      <a:cubicBezTo>
                        <a:pt x="572929" y="85249"/>
                        <a:pt x="568166" y="90011"/>
                        <a:pt x="562451" y="90011"/>
                      </a:cubicBezTo>
                      <a:cubicBezTo>
                        <a:pt x="550069" y="90011"/>
                        <a:pt x="538639" y="91916"/>
                        <a:pt x="527209" y="95726"/>
                      </a:cubicBezTo>
                      <a:lnTo>
                        <a:pt x="527209" y="259556"/>
                      </a:lnTo>
                      <a:cubicBezTo>
                        <a:pt x="538639" y="263366"/>
                        <a:pt x="550069" y="265271"/>
                        <a:pt x="562451" y="265271"/>
                      </a:cubicBezTo>
                      <a:cubicBezTo>
                        <a:pt x="568166" y="265271"/>
                        <a:pt x="572929" y="270034"/>
                        <a:pt x="572929" y="275749"/>
                      </a:cubicBezTo>
                      <a:cubicBezTo>
                        <a:pt x="572929" y="281464"/>
                        <a:pt x="568166" y="286226"/>
                        <a:pt x="562451" y="286226"/>
                      </a:cubicBezTo>
                      <a:cubicBezTo>
                        <a:pt x="509111" y="286226"/>
                        <a:pt x="459581" y="253841"/>
                        <a:pt x="435769" y="207169"/>
                      </a:cubicBezTo>
                      <a:cubicBezTo>
                        <a:pt x="429101" y="221456"/>
                        <a:pt x="419576" y="233839"/>
                        <a:pt x="409099" y="245269"/>
                      </a:cubicBezTo>
                      <a:close/>
                      <a:moveTo>
                        <a:pt x="95726" y="664369"/>
                      </a:moveTo>
                      <a:cubicBezTo>
                        <a:pt x="90011" y="629126"/>
                        <a:pt x="96679" y="595789"/>
                        <a:pt x="137636" y="569119"/>
                      </a:cubicBezTo>
                      <a:cubicBezTo>
                        <a:pt x="156686" y="557689"/>
                        <a:pt x="173831" y="555784"/>
                        <a:pt x="194786" y="552926"/>
                      </a:cubicBezTo>
                      <a:cubicBezTo>
                        <a:pt x="217646" y="551021"/>
                        <a:pt x="262414" y="542449"/>
                        <a:pt x="292894" y="528161"/>
                      </a:cubicBezTo>
                      <a:cubicBezTo>
                        <a:pt x="306229" y="621506"/>
                        <a:pt x="214789" y="679609"/>
                        <a:pt x="111919" y="676751"/>
                      </a:cubicBezTo>
                      <a:cubicBezTo>
                        <a:pt x="141446" y="644366"/>
                        <a:pt x="176689" y="618649"/>
                        <a:pt x="216694" y="600551"/>
                      </a:cubicBezTo>
                      <a:cubicBezTo>
                        <a:pt x="222409" y="598646"/>
                        <a:pt x="224314" y="591979"/>
                        <a:pt x="222409" y="587216"/>
                      </a:cubicBezTo>
                      <a:cubicBezTo>
                        <a:pt x="220504" y="582454"/>
                        <a:pt x="213836" y="579596"/>
                        <a:pt x="209074" y="581501"/>
                      </a:cubicBezTo>
                      <a:cubicBezTo>
                        <a:pt x="165259" y="601504"/>
                        <a:pt x="126206" y="629126"/>
                        <a:pt x="95726" y="664369"/>
                      </a:cubicBezTo>
                      <a:close/>
                      <a:moveTo>
                        <a:pt x="892016" y="567214"/>
                      </a:moveTo>
                      <a:lnTo>
                        <a:pt x="854869" y="567214"/>
                      </a:lnTo>
                      <a:cubicBezTo>
                        <a:pt x="850106" y="567214"/>
                        <a:pt x="846296" y="564356"/>
                        <a:pt x="844391" y="559594"/>
                      </a:cubicBezTo>
                      <a:cubicBezTo>
                        <a:pt x="840581" y="543401"/>
                        <a:pt x="833914" y="529114"/>
                        <a:pt x="825341" y="514826"/>
                      </a:cubicBezTo>
                      <a:cubicBezTo>
                        <a:pt x="823436" y="511016"/>
                        <a:pt x="823436" y="505301"/>
                        <a:pt x="827246" y="502444"/>
                      </a:cubicBezTo>
                      <a:lnTo>
                        <a:pt x="852964" y="476726"/>
                      </a:lnTo>
                      <a:cubicBezTo>
                        <a:pt x="853916" y="475774"/>
                        <a:pt x="853916" y="475774"/>
                        <a:pt x="852964" y="474821"/>
                      </a:cubicBezTo>
                      <a:lnTo>
                        <a:pt x="807244" y="429101"/>
                      </a:lnTo>
                      <a:cubicBezTo>
                        <a:pt x="807244" y="429101"/>
                        <a:pt x="806291" y="428149"/>
                        <a:pt x="805339" y="429101"/>
                      </a:cubicBezTo>
                      <a:lnTo>
                        <a:pt x="779621" y="454819"/>
                      </a:lnTo>
                      <a:cubicBezTo>
                        <a:pt x="775811" y="457676"/>
                        <a:pt x="771049" y="458629"/>
                        <a:pt x="767239" y="456724"/>
                      </a:cubicBezTo>
                      <a:cubicBezTo>
                        <a:pt x="752951" y="448151"/>
                        <a:pt x="737711" y="441484"/>
                        <a:pt x="722471" y="437674"/>
                      </a:cubicBezTo>
                      <a:cubicBezTo>
                        <a:pt x="717709" y="436721"/>
                        <a:pt x="714851" y="431959"/>
                        <a:pt x="714851" y="427196"/>
                      </a:cubicBezTo>
                      <a:lnTo>
                        <a:pt x="714851" y="390049"/>
                      </a:lnTo>
                      <a:cubicBezTo>
                        <a:pt x="714851" y="389096"/>
                        <a:pt x="713899" y="389096"/>
                        <a:pt x="713899" y="389096"/>
                      </a:cubicBezTo>
                      <a:lnTo>
                        <a:pt x="650081" y="389096"/>
                      </a:lnTo>
                      <a:cubicBezTo>
                        <a:pt x="649129" y="389096"/>
                        <a:pt x="649129" y="390049"/>
                        <a:pt x="649129" y="390049"/>
                      </a:cubicBezTo>
                      <a:lnTo>
                        <a:pt x="649129" y="427196"/>
                      </a:lnTo>
                      <a:cubicBezTo>
                        <a:pt x="649129" y="431959"/>
                        <a:pt x="646271" y="435769"/>
                        <a:pt x="641509" y="437674"/>
                      </a:cubicBezTo>
                      <a:cubicBezTo>
                        <a:pt x="625316" y="441484"/>
                        <a:pt x="611029" y="448151"/>
                        <a:pt x="596741" y="456724"/>
                      </a:cubicBezTo>
                      <a:cubicBezTo>
                        <a:pt x="592931" y="458629"/>
                        <a:pt x="587216" y="458629"/>
                        <a:pt x="584359" y="454819"/>
                      </a:cubicBezTo>
                      <a:cubicBezTo>
                        <a:pt x="577691" y="448151"/>
                        <a:pt x="565309" y="434816"/>
                        <a:pt x="558641" y="429101"/>
                      </a:cubicBezTo>
                      <a:cubicBezTo>
                        <a:pt x="558641" y="429101"/>
                        <a:pt x="557689" y="429101"/>
                        <a:pt x="556736" y="429101"/>
                      </a:cubicBezTo>
                      <a:cubicBezTo>
                        <a:pt x="546259" y="439579"/>
                        <a:pt x="522446" y="463391"/>
                        <a:pt x="511016" y="474821"/>
                      </a:cubicBezTo>
                      <a:cubicBezTo>
                        <a:pt x="511016" y="474821"/>
                        <a:pt x="511016" y="476726"/>
                        <a:pt x="511016" y="476726"/>
                      </a:cubicBezTo>
                      <a:lnTo>
                        <a:pt x="524351" y="490061"/>
                      </a:lnTo>
                      <a:cubicBezTo>
                        <a:pt x="530066" y="497681"/>
                        <a:pt x="545306" y="505301"/>
                        <a:pt x="538639" y="514826"/>
                      </a:cubicBezTo>
                      <a:cubicBezTo>
                        <a:pt x="530066" y="529114"/>
                        <a:pt x="523399" y="544354"/>
                        <a:pt x="519589" y="560546"/>
                      </a:cubicBezTo>
                      <a:cubicBezTo>
                        <a:pt x="518636" y="565309"/>
                        <a:pt x="513874" y="568166"/>
                        <a:pt x="509111" y="568166"/>
                      </a:cubicBezTo>
                      <a:lnTo>
                        <a:pt x="471964" y="568166"/>
                      </a:lnTo>
                      <a:cubicBezTo>
                        <a:pt x="471011" y="568166"/>
                        <a:pt x="471011" y="569119"/>
                        <a:pt x="471011" y="569119"/>
                      </a:cubicBezTo>
                      <a:lnTo>
                        <a:pt x="471011" y="633889"/>
                      </a:lnTo>
                      <a:cubicBezTo>
                        <a:pt x="471011" y="634841"/>
                        <a:pt x="471964" y="634841"/>
                        <a:pt x="471964" y="634841"/>
                      </a:cubicBezTo>
                      <a:lnTo>
                        <a:pt x="509111" y="634841"/>
                      </a:lnTo>
                      <a:cubicBezTo>
                        <a:pt x="513874" y="634841"/>
                        <a:pt x="517684" y="637699"/>
                        <a:pt x="519589" y="642461"/>
                      </a:cubicBezTo>
                      <a:cubicBezTo>
                        <a:pt x="523399" y="657701"/>
                        <a:pt x="530066" y="672941"/>
                        <a:pt x="538639" y="687229"/>
                      </a:cubicBezTo>
                      <a:cubicBezTo>
                        <a:pt x="540544" y="691039"/>
                        <a:pt x="540544" y="696754"/>
                        <a:pt x="536734" y="699611"/>
                      </a:cubicBezTo>
                      <a:lnTo>
                        <a:pt x="511016" y="725329"/>
                      </a:lnTo>
                      <a:lnTo>
                        <a:pt x="511016" y="727234"/>
                      </a:lnTo>
                      <a:lnTo>
                        <a:pt x="556736" y="772954"/>
                      </a:lnTo>
                      <a:cubicBezTo>
                        <a:pt x="556736" y="772954"/>
                        <a:pt x="557689" y="772954"/>
                        <a:pt x="558641" y="772954"/>
                      </a:cubicBezTo>
                      <a:lnTo>
                        <a:pt x="584359" y="747236"/>
                      </a:lnTo>
                      <a:cubicBezTo>
                        <a:pt x="588169" y="744379"/>
                        <a:pt x="592931" y="743426"/>
                        <a:pt x="596741" y="745331"/>
                      </a:cubicBezTo>
                      <a:cubicBezTo>
                        <a:pt x="611029" y="753904"/>
                        <a:pt x="625316" y="760571"/>
                        <a:pt x="641509" y="764381"/>
                      </a:cubicBezTo>
                      <a:cubicBezTo>
                        <a:pt x="646271" y="765334"/>
                        <a:pt x="649129" y="770096"/>
                        <a:pt x="649129" y="774859"/>
                      </a:cubicBezTo>
                      <a:cubicBezTo>
                        <a:pt x="649129" y="775811"/>
                        <a:pt x="649129" y="812006"/>
                        <a:pt x="649129" y="812006"/>
                      </a:cubicBezTo>
                      <a:cubicBezTo>
                        <a:pt x="649129" y="812006"/>
                        <a:pt x="649129" y="812006"/>
                        <a:pt x="649129" y="812006"/>
                      </a:cubicBezTo>
                      <a:cubicBezTo>
                        <a:pt x="649129" y="812959"/>
                        <a:pt x="713899" y="812006"/>
                        <a:pt x="714851" y="812959"/>
                      </a:cubicBezTo>
                      <a:cubicBezTo>
                        <a:pt x="715804" y="812959"/>
                        <a:pt x="715804" y="812006"/>
                        <a:pt x="715804" y="812006"/>
                      </a:cubicBezTo>
                      <a:lnTo>
                        <a:pt x="715804" y="774859"/>
                      </a:lnTo>
                      <a:cubicBezTo>
                        <a:pt x="715804" y="770096"/>
                        <a:pt x="718661" y="766286"/>
                        <a:pt x="723424" y="764381"/>
                      </a:cubicBezTo>
                      <a:cubicBezTo>
                        <a:pt x="739616" y="760571"/>
                        <a:pt x="754856" y="753904"/>
                        <a:pt x="768191" y="745331"/>
                      </a:cubicBezTo>
                      <a:cubicBezTo>
                        <a:pt x="772001" y="743426"/>
                        <a:pt x="777716" y="743426"/>
                        <a:pt x="780574" y="747236"/>
                      </a:cubicBezTo>
                      <a:lnTo>
                        <a:pt x="806291" y="772954"/>
                      </a:lnTo>
                      <a:cubicBezTo>
                        <a:pt x="806291" y="772954"/>
                        <a:pt x="807244" y="772954"/>
                        <a:pt x="808196" y="772954"/>
                      </a:cubicBezTo>
                      <a:lnTo>
                        <a:pt x="853916" y="727234"/>
                      </a:lnTo>
                      <a:cubicBezTo>
                        <a:pt x="854869" y="726281"/>
                        <a:pt x="854869" y="726281"/>
                        <a:pt x="853916" y="725329"/>
                      </a:cubicBezTo>
                      <a:lnTo>
                        <a:pt x="828199" y="699611"/>
                      </a:lnTo>
                      <a:cubicBezTo>
                        <a:pt x="825341" y="696754"/>
                        <a:pt x="824389" y="691039"/>
                        <a:pt x="826294" y="687229"/>
                      </a:cubicBezTo>
                      <a:cubicBezTo>
                        <a:pt x="834866" y="672941"/>
                        <a:pt x="841534" y="657701"/>
                        <a:pt x="845344" y="642461"/>
                      </a:cubicBezTo>
                      <a:cubicBezTo>
                        <a:pt x="846296" y="637699"/>
                        <a:pt x="851059" y="634841"/>
                        <a:pt x="855821" y="634841"/>
                      </a:cubicBezTo>
                      <a:lnTo>
                        <a:pt x="892969" y="634841"/>
                      </a:lnTo>
                      <a:cubicBezTo>
                        <a:pt x="893921" y="634841"/>
                        <a:pt x="893921" y="633889"/>
                        <a:pt x="893921" y="633889"/>
                      </a:cubicBezTo>
                      <a:lnTo>
                        <a:pt x="893921" y="568166"/>
                      </a:lnTo>
                      <a:cubicBezTo>
                        <a:pt x="892969" y="568166"/>
                        <a:pt x="892969" y="567214"/>
                        <a:pt x="892016" y="567214"/>
                      </a:cubicBezTo>
                      <a:close/>
                      <a:moveTo>
                        <a:pt x="777716" y="619601"/>
                      </a:moveTo>
                      <a:cubicBezTo>
                        <a:pt x="768191" y="677704"/>
                        <a:pt x="701516" y="713899"/>
                        <a:pt x="648176" y="691991"/>
                      </a:cubicBezTo>
                      <a:cubicBezTo>
                        <a:pt x="564356" y="661511"/>
                        <a:pt x="563404" y="539591"/>
                        <a:pt x="648176" y="509111"/>
                      </a:cubicBezTo>
                      <a:cubicBezTo>
                        <a:pt x="716756" y="482441"/>
                        <a:pt x="793909" y="546259"/>
                        <a:pt x="777716" y="619601"/>
                      </a:cubicBezTo>
                      <a:close/>
                      <a:moveTo>
                        <a:pt x="505301" y="251936"/>
                      </a:moveTo>
                      <a:cubicBezTo>
                        <a:pt x="495776" y="247174"/>
                        <a:pt x="488156" y="240506"/>
                        <a:pt x="479584" y="233839"/>
                      </a:cubicBezTo>
                      <a:lnTo>
                        <a:pt x="479584" y="124301"/>
                      </a:lnTo>
                      <a:cubicBezTo>
                        <a:pt x="487204" y="117634"/>
                        <a:pt x="495776" y="110966"/>
                        <a:pt x="505301" y="106204"/>
                      </a:cubicBezTo>
                      <a:lnTo>
                        <a:pt x="505301" y="251936"/>
                      </a:lnTo>
                      <a:close/>
                      <a:moveTo>
                        <a:pt x="446246" y="178594"/>
                      </a:moveTo>
                      <a:cubicBezTo>
                        <a:pt x="450056" y="168116"/>
                        <a:pt x="453866" y="158591"/>
                        <a:pt x="459581" y="149066"/>
                      </a:cubicBezTo>
                      <a:lnTo>
                        <a:pt x="459581" y="208121"/>
                      </a:lnTo>
                      <a:cubicBezTo>
                        <a:pt x="453866" y="199549"/>
                        <a:pt x="450056" y="189071"/>
                        <a:pt x="446246" y="178594"/>
                      </a:cubicBezTo>
                      <a:close/>
                      <a:moveTo>
                        <a:pt x="411956" y="149066"/>
                      </a:moveTo>
                      <a:cubicBezTo>
                        <a:pt x="417671" y="158591"/>
                        <a:pt x="422434" y="168116"/>
                        <a:pt x="425291" y="178594"/>
                      </a:cubicBezTo>
                      <a:cubicBezTo>
                        <a:pt x="422434" y="189071"/>
                        <a:pt x="417671" y="199549"/>
                        <a:pt x="411956" y="208121"/>
                      </a:cubicBezTo>
                      <a:lnTo>
                        <a:pt x="411956" y="149066"/>
                      </a:lnTo>
                      <a:close/>
                      <a:moveTo>
                        <a:pt x="366236" y="106204"/>
                      </a:moveTo>
                      <a:cubicBezTo>
                        <a:pt x="375761" y="110966"/>
                        <a:pt x="383381" y="117634"/>
                        <a:pt x="391954" y="124301"/>
                      </a:cubicBezTo>
                      <a:lnTo>
                        <a:pt x="391954" y="233839"/>
                      </a:lnTo>
                      <a:cubicBezTo>
                        <a:pt x="384334" y="240506"/>
                        <a:pt x="375761" y="247174"/>
                        <a:pt x="366236" y="251936"/>
                      </a:cubicBezTo>
                      <a:lnTo>
                        <a:pt x="366236" y="106204"/>
                      </a:lnTo>
                      <a:close/>
                      <a:moveTo>
                        <a:pt x="319564" y="91916"/>
                      </a:moveTo>
                      <a:cubicBezTo>
                        <a:pt x="328136" y="92869"/>
                        <a:pt x="336709" y="94774"/>
                        <a:pt x="345281" y="96679"/>
                      </a:cubicBezTo>
                      <a:lnTo>
                        <a:pt x="345281" y="260509"/>
                      </a:lnTo>
                      <a:cubicBezTo>
                        <a:pt x="336709" y="263366"/>
                        <a:pt x="329089" y="265271"/>
                        <a:pt x="319564" y="265271"/>
                      </a:cubicBezTo>
                      <a:lnTo>
                        <a:pt x="319564" y="91916"/>
                      </a:lnTo>
                      <a:close/>
                      <a:moveTo>
                        <a:pt x="273844" y="96679"/>
                      </a:moveTo>
                      <a:cubicBezTo>
                        <a:pt x="281464" y="93821"/>
                        <a:pt x="290036" y="91916"/>
                        <a:pt x="298609" y="91916"/>
                      </a:cubicBezTo>
                      <a:lnTo>
                        <a:pt x="298609" y="266224"/>
                      </a:lnTo>
                      <a:cubicBezTo>
                        <a:pt x="290036" y="265271"/>
                        <a:pt x="281464" y="263366"/>
                        <a:pt x="273844" y="261461"/>
                      </a:cubicBezTo>
                      <a:lnTo>
                        <a:pt x="273844" y="96679"/>
                      </a:lnTo>
                      <a:close/>
                      <a:moveTo>
                        <a:pt x="228124" y="124301"/>
                      </a:moveTo>
                      <a:cubicBezTo>
                        <a:pt x="235744" y="117634"/>
                        <a:pt x="244316" y="110966"/>
                        <a:pt x="253841" y="106204"/>
                      </a:cubicBezTo>
                      <a:lnTo>
                        <a:pt x="253841" y="252889"/>
                      </a:lnTo>
                      <a:cubicBezTo>
                        <a:pt x="244316" y="248126"/>
                        <a:pt x="236696" y="241459"/>
                        <a:pt x="228124" y="234791"/>
                      </a:cubicBezTo>
                      <a:lnTo>
                        <a:pt x="228124" y="124301"/>
                      </a:lnTo>
                      <a:close/>
                      <a:moveTo>
                        <a:pt x="193834" y="178594"/>
                      </a:moveTo>
                      <a:cubicBezTo>
                        <a:pt x="196691" y="168116"/>
                        <a:pt x="201454" y="157639"/>
                        <a:pt x="207169" y="149066"/>
                      </a:cubicBezTo>
                      <a:lnTo>
                        <a:pt x="207169" y="208121"/>
                      </a:lnTo>
                      <a:cubicBezTo>
                        <a:pt x="201454" y="199549"/>
                        <a:pt x="197644" y="189071"/>
                        <a:pt x="193834" y="178594"/>
                      </a:cubicBezTo>
                      <a:close/>
                      <a:moveTo>
                        <a:pt x="159544" y="149066"/>
                      </a:moveTo>
                      <a:cubicBezTo>
                        <a:pt x="165259" y="157639"/>
                        <a:pt x="170021" y="168116"/>
                        <a:pt x="172879" y="178594"/>
                      </a:cubicBezTo>
                      <a:cubicBezTo>
                        <a:pt x="170021" y="189071"/>
                        <a:pt x="165259" y="199549"/>
                        <a:pt x="159544" y="208121"/>
                      </a:cubicBezTo>
                      <a:lnTo>
                        <a:pt x="159544" y="149066"/>
                      </a:lnTo>
                      <a:close/>
                      <a:moveTo>
                        <a:pt x="112871" y="106204"/>
                      </a:moveTo>
                      <a:cubicBezTo>
                        <a:pt x="122396" y="110966"/>
                        <a:pt x="130016" y="117634"/>
                        <a:pt x="138589" y="124301"/>
                      </a:cubicBezTo>
                      <a:lnTo>
                        <a:pt x="138589" y="233839"/>
                      </a:lnTo>
                      <a:cubicBezTo>
                        <a:pt x="130969" y="240506"/>
                        <a:pt x="122396" y="247174"/>
                        <a:pt x="112871" y="251936"/>
                      </a:cubicBezTo>
                      <a:lnTo>
                        <a:pt x="112871" y="106204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</p:grp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14320AD5-79AE-406B-ACDD-95084EA3DD0C}"/>
                </a:ext>
              </a:extLst>
            </p:cNvPr>
            <p:cNvGrpSpPr/>
            <p:nvPr/>
          </p:nvGrpSpPr>
          <p:grpSpPr>
            <a:xfrm>
              <a:off x="533879" y="2639794"/>
              <a:ext cx="4088921" cy="832622"/>
              <a:chOff x="533879" y="2639794"/>
              <a:chExt cx="4088921" cy="832622"/>
            </a:xfrm>
          </p:grpSpPr>
          <p:grpSp>
            <p:nvGrpSpPr>
              <p:cNvPr id="165" name="Group 164">
                <a:extLst>
                  <a:ext uri="{FF2B5EF4-FFF2-40B4-BE49-F238E27FC236}">
                    <a16:creationId xmlns:a16="http://schemas.microsoft.com/office/drawing/2014/main" id="{F180F9CB-4C88-4A7E-8B53-8BF0B383C97E}"/>
                  </a:ext>
                </a:extLst>
              </p:cNvPr>
              <p:cNvGrpSpPr/>
              <p:nvPr/>
            </p:nvGrpSpPr>
            <p:grpSpPr>
              <a:xfrm>
                <a:off x="1368431" y="2639794"/>
                <a:ext cx="3254369" cy="832622"/>
                <a:chOff x="4596670" y="1072989"/>
                <a:chExt cx="3254369" cy="832622"/>
              </a:xfrm>
            </p:grpSpPr>
            <p:sp>
              <p:nvSpPr>
                <p:cNvPr id="170" name="TextBox 169">
                  <a:extLst>
                    <a:ext uri="{FF2B5EF4-FFF2-40B4-BE49-F238E27FC236}">
                      <a16:creationId xmlns:a16="http://schemas.microsoft.com/office/drawing/2014/main" id="{7AD54674-D6CA-410A-ABA2-3E8722359C26}"/>
                    </a:ext>
                  </a:extLst>
                </p:cNvPr>
                <p:cNvSpPr txBox="1"/>
                <p:nvPr/>
              </p:nvSpPr>
              <p:spPr>
                <a:xfrm>
                  <a:off x="4596670" y="1305447"/>
                  <a:ext cx="3254369" cy="600164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R="0" lvl="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defRPr/>
                  </a:pP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Lorem ipsum dolor sit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amet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,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consectetur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adipisicing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elit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, sed do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eiusmod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tempor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incididunt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ut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 labore et dolore magna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aliqua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. </a:t>
                  </a:r>
                </a:p>
              </p:txBody>
            </p:sp>
            <p:sp>
              <p:nvSpPr>
                <p:cNvPr id="171" name="TextBox 170">
                  <a:extLst>
                    <a:ext uri="{FF2B5EF4-FFF2-40B4-BE49-F238E27FC236}">
                      <a16:creationId xmlns:a16="http://schemas.microsoft.com/office/drawing/2014/main" id="{38FF1756-6DE9-4DC4-B81F-1278E965ACC9}"/>
                    </a:ext>
                  </a:extLst>
                </p:cNvPr>
                <p:cNvSpPr txBox="1"/>
                <p:nvPr/>
              </p:nvSpPr>
              <p:spPr>
                <a:xfrm>
                  <a:off x="4596670" y="1072989"/>
                  <a:ext cx="2258795" cy="307777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r>
                    <a:rPr lang="en-US" sz="1400" b="1" dirty="0">
                      <a:solidFill>
                        <a:schemeClr val="accent1"/>
                      </a:solidFill>
                    </a:rPr>
                    <a:t>Placeholder Title </a:t>
                  </a:r>
                  <a:endParaRPr lang="en-CA" sz="1400" dirty="0">
                    <a:solidFill>
                      <a:schemeClr val="accent1"/>
                    </a:solidFill>
                  </a:endParaRPr>
                </a:p>
              </p:txBody>
            </p:sp>
          </p:grpSp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F61ADF4A-0CC8-4F97-A947-E411E6BC580A}"/>
                  </a:ext>
                </a:extLst>
              </p:cNvPr>
              <p:cNvGrpSpPr/>
              <p:nvPr/>
            </p:nvGrpSpPr>
            <p:grpSpPr>
              <a:xfrm>
                <a:off x="533879" y="2703011"/>
                <a:ext cx="706188" cy="706188"/>
                <a:chOff x="533879" y="2624694"/>
                <a:chExt cx="706188" cy="706188"/>
              </a:xfrm>
            </p:grpSpPr>
            <p:grpSp>
              <p:nvGrpSpPr>
                <p:cNvPr id="166" name="Group 165">
                  <a:extLst>
                    <a:ext uri="{FF2B5EF4-FFF2-40B4-BE49-F238E27FC236}">
                      <a16:creationId xmlns:a16="http://schemas.microsoft.com/office/drawing/2014/main" id="{917DCCA8-0DBA-4AE2-AA48-0D0396067558}"/>
                    </a:ext>
                  </a:extLst>
                </p:cNvPr>
                <p:cNvGrpSpPr/>
                <p:nvPr/>
              </p:nvGrpSpPr>
              <p:grpSpPr>
                <a:xfrm>
                  <a:off x="533879" y="2624694"/>
                  <a:ext cx="706188" cy="706188"/>
                  <a:chOff x="3363000" y="1070855"/>
                  <a:chExt cx="1014228" cy="1014229"/>
                </a:xfrm>
              </p:grpSpPr>
              <p:sp>
                <p:nvSpPr>
                  <p:cNvPr id="167" name="Google Shape;88;p16">
                    <a:extLst>
                      <a:ext uri="{FF2B5EF4-FFF2-40B4-BE49-F238E27FC236}">
                        <a16:creationId xmlns:a16="http://schemas.microsoft.com/office/drawing/2014/main" id="{111D9681-A4A6-4C14-8683-4BA023A1439F}"/>
                      </a:ext>
                    </a:extLst>
                  </p:cNvPr>
                  <p:cNvSpPr/>
                  <p:nvPr/>
                </p:nvSpPr>
                <p:spPr>
                  <a:xfrm>
                    <a:off x="3363000" y="1070855"/>
                    <a:ext cx="1014228" cy="1014229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19050" cap="flat" cmpd="sng">
                    <a:noFill/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pPr algn="ctr" defTabSz="1219170">
                      <a:buClr>
                        <a:srgbClr val="000000"/>
                      </a:buClr>
                    </a:pPr>
                    <a:endParaRPr sz="1600" kern="0">
                      <a:solidFill>
                        <a:srgbClr val="FFFFFF"/>
                      </a:solidFill>
                      <a:ea typeface="Montserrat Medium"/>
                      <a:cs typeface="Montserrat Medium"/>
                      <a:sym typeface="Montserrat Medium"/>
                    </a:endParaRPr>
                  </a:p>
                </p:txBody>
              </p:sp>
              <p:sp>
                <p:nvSpPr>
                  <p:cNvPr id="168" name="Google Shape;88;p16">
                    <a:extLst>
                      <a:ext uri="{FF2B5EF4-FFF2-40B4-BE49-F238E27FC236}">
                        <a16:creationId xmlns:a16="http://schemas.microsoft.com/office/drawing/2014/main" id="{ED1856B9-E4E6-4725-82FF-45755793D29C}"/>
                      </a:ext>
                    </a:extLst>
                  </p:cNvPr>
                  <p:cNvSpPr/>
                  <p:nvPr/>
                </p:nvSpPr>
                <p:spPr>
                  <a:xfrm>
                    <a:off x="3453136" y="1160991"/>
                    <a:ext cx="833955" cy="833956"/>
                  </a:xfrm>
                  <a:prstGeom prst="ellipse">
                    <a:avLst/>
                  </a:prstGeom>
                  <a:solidFill>
                    <a:schemeClr val="bg2"/>
                  </a:solidFill>
                  <a:ln w="19050" cap="flat" cmpd="sng">
                    <a:noFill/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pPr algn="ctr" defTabSz="1219170">
                      <a:buClr>
                        <a:srgbClr val="000000"/>
                      </a:buClr>
                    </a:pPr>
                    <a:endParaRPr sz="1600" kern="0">
                      <a:solidFill>
                        <a:srgbClr val="FFFFFF"/>
                      </a:solidFill>
                      <a:ea typeface="Montserrat Medium"/>
                      <a:cs typeface="Montserrat Medium"/>
                      <a:sym typeface="Montserrat Medium"/>
                    </a:endParaRPr>
                  </a:p>
                </p:txBody>
              </p:sp>
            </p:grpSp>
            <p:sp>
              <p:nvSpPr>
                <p:cNvPr id="210" name="Graphic 27">
                  <a:extLst>
                    <a:ext uri="{FF2B5EF4-FFF2-40B4-BE49-F238E27FC236}">
                      <a16:creationId xmlns:a16="http://schemas.microsoft.com/office/drawing/2014/main" id="{66AAA2AF-5044-4FD2-88B4-6ACD4DE6FBAA}"/>
                    </a:ext>
                  </a:extLst>
                </p:cNvPr>
                <p:cNvSpPr/>
                <p:nvPr/>
              </p:nvSpPr>
              <p:spPr>
                <a:xfrm>
                  <a:off x="716671" y="2788795"/>
                  <a:ext cx="340604" cy="377986"/>
                </a:xfrm>
                <a:custGeom>
                  <a:avLst/>
                  <a:gdLst>
                    <a:gd name="connsiteX0" fmla="*/ 672419 w 781050"/>
                    <a:gd name="connsiteY0" fmla="*/ 404755 h 866775"/>
                    <a:gd name="connsiteX1" fmla="*/ 669926 w 781050"/>
                    <a:gd name="connsiteY1" fmla="*/ 396011 h 866775"/>
                    <a:gd name="connsiteX2" fmla="*/ 674614 w 781050"/>
                    <a:gd name="connsiteY2" fmla="*/ 388235 h 866775"/>
                    <a:gd name="connsiteX3" fmla="*/ 683507 w 781050"/>
                    <a:gd name="connsiteY3" fmla="*/ 386337 h 866775"/>
                    <a:gd name="connsiteX4" fmla="*/ 690985 w 781050"/>
                    <a:gd name="connsiteY4" fmla="*/ 391547 h 866775"/>
                    <a:gd name="connsiteX5" fmla="*/ 713830 w 781050"/>
                    <a:gd name="connsiteY5" fmla="*/ 613489 h 866775"/>
                    <a:gd name="connsiteX6" fmla="*/ 713830 w 781050"/>
                    <a:gd name="connsiteY6" fmla="*/ 613451 h 866775"/>
                    <a:gd name="connsiteX7" fmla="*/ 699170 w 781050"/>
                    <a:gd name="connsiteY7" fmla="*/ 618103 h 866775"/>
                    <a:gd name="connsiteX8" fmla="*/ 693179 w 781050"/>
                    <a:gd name="connsiteY8" fmla="*/ 603926 h 866775"/>
                    <a:gd name="connsiteX9" fmla="*/ 672418 w 781050"/>
                    <a:gd name="connsiteY9" fmla="*/ 404940 h 866775"/>
                    <a:gd name="connsiteX10" fmla="*/ 756135 w 781050"/>
                    <a:gd name="connsiteY10" fmla="*/ 397908 h 866775"/>
                    <a:gd name="connsiteX11" fmla="*/ 755167 w 781050"/>
                    <a:gd name="connsiteY11" fmla="*/ 205028 h 866775"/>
                    <a:gd name="connsiteX12" fmla="*/ 676400 w 781050"/>
                    <a:gd name="connsiteY12" fmla="*/ 128270 h 866775"/>
                    <a:gd name="connsiteX13" fmla="*/ 676400 w 781050"/>
                    <a:gd name="connsiteY13" fmla="*/ 229396 h 866775"/>
                    <a:gd name="connsiteX14" fmla="*/ 710296 w 781050"/>
                    <a:gd name="connsiteY14" fmla="*/ 265116 h 866775"/>
                    <a:gd name="connsiteX15" fmla="*/ 710296 w 781050"/>
                    <a:gd name="connsiteY15" fmla="*/ 333875 h 866775"/>
                    <a:gd name="connsiteX16" fmla="*/ 710333 w 781050"/>
                    <a:gd name="connsiteY16" fmla="*/ 333912 h 866775"/>
                    <a:gd name="connsiteX17" fmla="*/ 756135 w 781050"/>
                    <a:gd name="connsiteY17" fmla="*/ 397908 h 866775"/>
                    <a:gd name="connsiteX18" fmla="*/ 653627 w 781050"/>
                    <a:gd name="connsiteY18" fmla="*/ 119007 h 866775"/>
                    <a:gd name="connsiteX19" fmla="*/ 612215 w 781050"/>
                    <a:gd name="connsiteY19" fmla="*/ 111306 h 866775"/>
                    <a:gd name="connsiteX20" fmla="*/ 487238 w 781050"/>
                    <a:gd name="connsiteY20" fmla="*/ 145871 h 866775"/>
                    <a:gd name="connsiteX21" fmla="*/ 486382 w 781050"/>
                    <a:gd name="connsiteY21" fmla="*/ 146429 h 866775"/>
                    <a:gd name="connsiteX22" fmla="*/ 486382 w 781050"/>
                    <a:gd name="connsiteY22" fmla="*/ 146466 h 866775"/>
                    <a:gd name="connsiteX23" fmla="*/ 401625 w 781050"/>
                    <a:gd name="connsiteY23" fmla="*/ 224564 h 866775"/>
                    <a:gd name="connsiteX24" fmla="*/ 392695 w 781050"/>
                    <a:gd name="connsiteY24" fmla="*/ 228805 h 866775"/>
                    <a:gd name="connsiteX25" fmla="*/ 383803 w 781050"/>
                    <a:gd name="connsiteY25" fmla="*/ 224564 h 866775"/>
                    <a:gd name="connsiteX26" fmla="*/ 152631 w 781050"/>
                    <a:gd name="connsiteY26" fmla="*/ 113683 h 866775"/>
                    <a:gd name="connsiteX27" fmla="*/ 25567 w 781050"/>
                    <a:gd name="connsiteY27" fmla="*/ 214067 h 866775"/>
                    <a:gd name="connsiteX28" fmla="*/ 68802 w 781050"/>
                    <a:gd name="connsiteY28" fmla="*/ 462984 h 866775"/>
                    <a:gd name="connsiteX29" fmla="*/ 231956 w 781050"/>
                    <a:gd name="connsiteY29" fmla="*/ 638301 h 866775"/>
                    <a:gd name="connsiteX30" fmla="*/ 231956 w 781050"/>
                    <a:gd name="connsiteY30" fmla="*/ 583830 h 866775"/>
                    <a:gd name="connsiteX31" fmla="*/ 228533 w 781050"/>
                    <a:gd name="connsiteY31" fmla="*/ 583830 h 866775"/>
                    <a:gd name="connsiteX32" fmla="*/ 201855 w 781050"/>
                    <a:gd name="connsiteY32" fmla="*/ 557152 h 866775"/>
                    <a:gd name="connsiteX33" fmla="*/ 201855 w 781050"/>
                    <a:gd name="connsiteY33" fmla="*/ 541562 h 866775"/>
                    <a:gd name="connsiteX34" fmla="*/ 181094 w 781050"/>
                    <a:gd name="connsiteY34" fmla="*/ 541562 h 866775"/>
                    <a:gd name="connsiteX35" fmla="*/ 159885 w 781050"/>
                    <a:gd name="connsiteY35" fmla="*/ 532670 h 866775"/>
                    <a:gd name="connsiteX36" fmla="*/ 151178 w 781050"/>
                    <a:gd name="connsiteY36" fmla="*/ 511350 h 866775"/>
                    <a:gd name="connsiteX37" fmla="*/ 151178 w 781050"/>
                    <a:gd name="connsiteY37" fmla="*/ 455168 h 866775"/>
                    <a:gd name="connsiteX38" fmla="*/ 92205 w 781050"/>
                    <a:gd name="connsiteY38" fmla="*/ 348012 h 866775"/>
                    <a:gd name="connsiteX39" fmla="*/ 131422 w 781050"/>
                    <a:gd name="connsiteY39" fmla="*/ 232150 h 866775"/>
                    <a:gd name="connsiteX40" fmla="*/ 243340 w 781050"/>
                    <a:gd name="connsiteY40" fmla="*/ 182887 h 866775"/>
                    <a:gd name="connsiteX41" fmla="*/ 355297 w 781050"/>
                    <a:gd name="connsiteY41" fmla="*/ 232150 h 866775"/>
                    <a:gd name="connsiteX42" fmla="*/ 394476 w 781050"/>
                    <a:gd name="connsiteY42" fmla="*/ 348012 h 866775"/>
                    <a:gd name="connsiteX43" fmla="*/ 335503 w 781050"/>
                    <a:gd name="connsiteY43" fmla="*/ 455168 h 866775"/>
                    <a:gd name="connsiteX44" fmla="*/ 335503 w 781050"/>
                    <a:gd name="connsiteY44" fmla="*/ 511350 h 866775"/>
                    <a:gd name="connsiteX45" fmla="*/ 305589 w 781050"/>
                    <a:gd name="connsiteY45" fmla="*/ 541264 h 866775"/>
                    <a:gd name="connsiteX46" fmla="*/ 284827 w 781050"/>
                    <a:gd name="connsiteY46" fmla="*/ 541264 h 866775"/>
                    <a:gd name="connsiteX47" fmla="*/ 284827 w 781050"/>
                    <a:gd name="connsiteY47" fmla="*/ 556891 h 866775"/>
                    <a:gd name="connsiteX48" fmla="*/ 258150 w 781050"/>
                    <a:gd name="connsiteY48" fmla="*/ 583532 h 866775"/>
                    <a:gd name="connsiteX49" fmla="*/ 254802 w 781050"/>
                    <a:gd name="connsiteY49" fmla="*/ 583532 h 866775"/>
                    <a:gd name="connsiteX50" fmla="*/ 254802 w 781050"/>
                    <a:gd name="connsiteY50" fmla="*/ 659062 h 866775"/>
                    <a:gd name="connsiteX51" fmla="*/ 392657 w 781050"/>
                    <a:gd name="connsiteY51" fmla="*/ 783182 h 866775"/>
                    <a:gd name="connsiteX52" fmla="*/ 459890 w 781050"/>
                    <a:gd name="connsiteY52" fmla="*/ 722796 h 866775"/>
                    <a:gd name="connsiteX53" fmla="*/ 565818 w 781050"/>
                    <a:gd name="connsiteY53" fmla="*/ 626688 h 866775"/>
                    <a:gd name="connsiteX54" fmla="*/ 540592 w 781050"/>
                    <a:gd name="connsiteY54" fmla="*/ 518970 h 866775"/>
                    <a:gd name="connsiteX55" fmla="*/ 619731 w 781050"/>
                    <a:gd name="connsiteY55" fmla="*/ 333899 h 866775"/>
                    <a:gd name="connsiteX56" fmla="*/ 619731 w 781050"/>
                    <a:gd name="connsiteY56" fmla="*/ 318942 h 866775"/>
                    <a:gd name="connsiteX57" fmla="*/ 599155 w 781050"/>
                    <a:gd name="connsiteY57" fmla="*/ 318942 h 866775"/>
                    <a:gd name="connsiteX58" fmla="*/ 577352 w 781050"/>
                    <a:gd name="connsiteY58" fmla="*/ 333304 h 866775"/>
                    <a:gd name="connsiteX59" fmla="*/ 551828 w 781050"/>
                    <a:gd name="connsiteY59" fmla="*/ 333304 h 866775"/>
                    <a:gd name="connsiteX60" fmla="*/ 528015 w 781050"/>
                    <a:gd name="connsiteY60" fmla="*/ 309492 h 866775"/>
                    <a:gd name="connsiteX61" fmla="*/ 528015 w 781050"/>
                    <a:gd name="connsiteY61" fmla="*/ 261123 h 866775"/>
                    <a:gd name="connsiteX62" fmla="*/ 551828 w 781050"/>
                    <a:gd name="connsiteY62" fmla="*/ 237310 h 866775"/>
                    <a:gd name="connsiteX63" fmla="*/ 577352 w 781050"/>
                    <a:gd name="connsiteY63" fmla="*/ 237310 h 866775"/>
                    <a:gd name="connsiteX64" fmla="*/ 599155 w 781050"/>
                    <a:gd name="connsiteY64" fmla="*/ 251672 h 866775"/>
                    <a:gd name="connsiteX65" fmla="*/ 622298 w 781050"/>
                    <a:gd name="connsiteY65" fmla="*/ 251672 h 866775"/>
                    <a:gd name="connsiteX66" fmla="*/ 653627 w 781050"/>
                    <a:gd name="connsiteY66" fmla="*/ 229310 h 866775"/>
                    <a:gd name="connsiteX67" fmla="*/ 687932 w 781050"/>
                    <a:gd name="connsiteY67" fmla="*/ 699289 h 866775"/>
                    <a:gd name="connsiteX68" fmla="*/ 687932 w 781050"/>
                    <a:gd name="connsiteY68" fmla="*/ 724813 h 866775"/>
                    <a:gd name="connsiteX69" fmla="*/ 675282 w 781050"/>
                    <a:gd name="connsiteY69" fmla="*/ 737464 h 866775"/>
                    <a:gd name="connsiteX70" fmla="*/ 655153 w 781050"/>
                    <a:gd name="connsiteY70" fmla="*/ 737464 h 866775"/>
                    <a:gd name="connsiteX71" fmla="*/ 642503 w 781050"/>
                    <a:gd name="connsiteY71" fmla="*/ 724813 h 866775"/>
                    <a:gd name="connsiteX72" fmla="*/ 642503 w 781050"/>
                    <a:gd name="connsiteY72" fmla="*/ 699289 h 866775"/>
                    <a:gd name="connsiteX73" fmla="*/ 687449 w 781050"/>
                    <a:gd name="connsiteY73" fmla="*/ 699289 h 866775"/>
                    <a:gd name="connsiteX74" fmla="*/ 627173 w 781050"/>
                    <a:gd name="connsiteY74" fmla="*/ 681468 h 866775"/>
                    <a:gd name="connsiteX75" fmla="*/ 704787 w 781050"/>
                    <a:gd name="connsiteY75" fmla="*/ 681468 h 866775"/>
                    <a:gd name="connsiteX76" fmla="*/ 695262 w 781050"/>
                    <a:gd name="connsiteY76" fmla="*/ 350179 h 866775"/>
                    <a:gd name="connsiteX77" fmla="*/ 635730 w 781050"/>
                    <a:gd name="connsiteY77" fmla="*/ 350179 h 866775"/>
                    <a:gd name="connsiteX78" fmla="*/ 626205 w 781050"/>
                    <a:gd name="connsiteY78" fmla="*/ 681468 h 866775"/>
                    <a:gd name="connsiteX79" fmla="*/ 642987 w 781050"/>
                    <a:gd name="connsiteY79" fmla="*/ 329042 h 866775"/>
                    <a:gd name="connsiteX80" fmla="*/ 642987 w 781050"/>
                    <a:gd name="connsiteY80" fmla="*/ 265121 h 866775"/>
                    <a:gd name="connsiteX81" fmla="*/ 665460 w 781050"/>
                    <a:gd name="connsiteY81" fmla="*/ 251131 h 866775"/>
                    <a:gd name="connsiteX82" fmla="*/ 687933 w 781050"/>
                    <a:gd name="connsiteY82" fmla="*/ 265121 h 866775"/>
                    <a:gd name="connsiteX83" fmla="*/ 687933 w 781050"/>
                    <a:gd name="connsiteY83" fmla="*/ 329154 h 866775"/>
                    <a:gd name="connsiteX84" fmla="*/ 642987 w 781050"/>
                    <a:gd name="connsiteY84" fmla="*/ 329154 h 866775"/>
                    <a:gd name="connsiteX85" fmla="*/ 620216 w 781050"/>
                    <a:gd name="connsiteY85" fmla="*/ 274384 h 866775"/>
                    <a:gd name="connsiteX86" fmla="*/ 620216 w 781050"/>
                    <a:gd name="connsiteY86" fmla="*/ 296113 h 866775"/>
                    <a:gd name="connsiteX87" fmla="*/ 601166 w 781050"/>
                    <a:gd name="connsiteY87" fmla="*/ 296113 h 866775"/>
                    <a:gd name="connsiteX88" fmla="*/ 601166 w 781050"/>
                    <a:gd name="connsiteY88" fmla="*/ 274460 h 866775"/>
                    <a:gd name="connsiteX89" fmla="*/ 577837 w 781050"/>
                    <a:gd name="connsiteY89" fmla="*/ 259985 h 866775"/>
                    <a:gd name="connsiteX90" fmla="*/ 578805 w 781050"/>
                    <a:gd name="connsiteY90" fmla="*/ 261027 h 866775"/>
                    <a:gd name="connsiteX91" fmla="*/ 578768 w 781050"/>
                    <a:gd name="connsiteY91" fmla="*/ 307536 h 866775"/>
                    <a:gd name="connsiteX92" fmla="*/ 577800 w 781050"/>
                    <a:gd name="connsiteY92" fmla="*/ 310587 h 866775"/>
                    <a:gd name="connsiteX93" fmla="*/ 551829 w 781050"/>
                    <a:gd name="connsiteY93" fmla="*/ 310587 h 866775"/>
                    <a:gd name="connsiteX94" fmla="*/ 550787 w 781050"/>
                    <a:gd name="connsiteY94" fmla="*/ 309546 h 866775"/>
                    <a:gd name="connsiteX95" fmla="*/ 550787 w 781050"/>
                    <a:gd name="connsiteY95" fmla="*/ 261140 h 866775"/>
                    <a:gd name="connsiteX96" fmla="*/ 551829 w 781050"/>
                    <a:gd name="connsiteY96" fmla="*/ 260098 h 866775"/>
                    <a:gd name="connsiteX97" fmla="*/ 254845 w 781050"/>
                    <a:gd name="connsiteY97" fmla="*/ 299054 h 866775"/>
                    <a:gd name="connsiteX98" fmla="*/ 280555 w 781050"/>
                    <a:gd name="connsiteY98" fmla="*/ 334661 h 866775"/>
                    <a:gd name="connsiteX99" fmla="*/ 254845 w 781050"/>
                    <a:gd name="connsiteY99" fmla="*/ 370305 h 866775"/>
                    <a:gd name="connsiteX100" fmla="*/ 254845 w 781050"/>
                    <a:gd name="connsiteY100" fmla="*/ 390323 h 866775"/>
                    <a:gd name="connsiteX101" fmla="*/ 254845 w 781050"/>
                    <a:gd name="connsiteY101" fmla="*/ 390285 h 866775"/>
                    <a:gd name="connsiteX102" fmla="*/ 243385 w 781050"/>
                    <a:gd name="connsiteY102" fmla="*/ 401708 h 866775"/>
                    <a:gd name="connsiteX103" fmla="*/ 231963 w 781050"/>
                    <a:gd name="connsiteY103" fmla="*/ 390285 h 866775"/>
                    <a:gd name="connsiteX104" fmla="*/ 231963 w 781050"/>
                    <a:gd name="connsiteY104" fmla="*/ 370268 h 866775"/>
                    <a:gd name="connsiteX105" fmla="*/ 231963 w 781050"/>
                    <a:gd name="connsiteY105" fmla="*/ 370305 h 866775"/>
                    <a:gd name="connsiteX106" fmla="*/ 207108 w 781050"/>
                    <a:gd name="connsiteY106" fmla="*/ 343442 h 866775"/>
                    <a:gd name="connsiteX107" fmla="*/ 216930 w 781050"/>
                    <a:gd name="connsiteY107" fmla="*/ 308207 h 866775"/>
                    <a:gd name="connsiteX108" fmla="*/ 231962 w 781050"/>
                    <a:gd name="connsiteY108" fmla="*/ 298682 h 866775"/>
                    <a:gd name="connsiteX109" fmla="*/ 231962 w 781050"/>
                    <a:gd name="connsiteY109" fmla="*/ 232007 h 866775"/>
                    <a:gd name="connsiteX110" fmla="*/ 243384 w 781050"/>
                    <a:gd name="connsiteY110" fmla="*/ 220547 h 866775"/>
                    <a:gd name="connsiteX111" fmla="*/ 254844 w 781050"/>
                    <a:gd name="connsiteY111" fmla="*/ 232007 h 866775"/>
                    <a:gd name="connsiteX112" fmla="*/ 253691 w 781050"/>
                    <a:gd name="connsiteY112" fmla="*/ 324392 h 866775"/>
                    <a:gd name="connsiteX113" fmla="*/ 257710 w 781050"/>
                    <a:gd name="connsiteY113" fmla="*/ 337526 h 866775"/>
                    <a:gd name="connsiteX114" fmla="*/ 248966 w 781050"/>
                    <a:gd name="connsiteY114" fmla="*/ 348167 h 866775"/>
                    <a:gd name="connsiteX115" fmla="*/ 235274 w 781050"/>
                    <a:gd name="connsiteY115" fmla="*/ 346828 h 866775"/>
                    <a:gd name="connsiteX116" fmla="*/ 228837 w 781050"/>
                    <a:gd name="connsiteY116" fmla="*/ 334661 h 866775"/>
                    <a:gd name="connsiteX117" fmla="*/ 237766 w 781050"/>
                    <a:gd name="connsiteY117" fmla="*/ 321081 h 866775"/>
                    <a:gd name="connsiteX118" fmla="*/ 253691 w 781050"/>
                    <a:gd name="connsiteY118" fmla="*/ 324392 h 866775"/>
                    <a:gd name="connsiteX119" fmla="*/ 208559 w 781050"/>
                    <a:gd name="connsiteY119" fmla="*/ 391067 h 866775"/>
                    <a:gd name="connsiteX120" fmla="*/ 214735 w 781050"/>
                    <a:gd name="connsiteY120" fmla="*/ 398099 h 866775"/>
                    <a:gd name="connsiteX121" fmla="*/ 213507 w 781050"/>
                    <a:gd name="connsiteY121" fmla="*/ 407401 h 866775"/>
                    <a:gd name="connsiteX122" fmla="*/ 205694 w 781050"/>
                    <a:gd name="connsiteY122" fmla="*/ 412573 h 866775"/>
                    <a:gd name="connsiteX123" fmla="*/ 196653 w 781050"/>
                    <a:gd name="connsiteY123" fmla="*/ 410117 h 866775"/>
                    <a:gd name="connsiteX124" fmla="*/ 154460 w 781050"/>
                    <a:gd name="connsiteY124" fmla="*/ 331610 h 866775"/>
                    <a:gd name="connsiteX125" fmla="*/ 201601 w 781050"/>
                    <a:gd name="connsiteY125" fmla="*/ 256005 h 866775"/>
                    <a:gd name="connsiteX126" fmla="*/ 216968 w 781050"/>
                    <a:gd name="connsiteY126" fmla="*/ 260619 h 866775"/>
                    <a:gd name="connsiteX127" fmla="*/ 212354 w 781050"/>
                    <a:gd name="connsiteY127" fmla="*/ 275985 h 866775"/>
                    <a:gd name="connsiteX128" fmla="*/ 178086 w 781050"/>
                    <a:gd name="connsiteY128" fmla="*/ 332056 h 866775"/>
                    <a:gd name="connsiteX129" fmla="*/ 208558 w 781050"/>
                    <a:gd name="connsiteY129" fmla="*/ 390285 h 866775"/>
                    <a:gd name="connsiteX130" fmla="*/ 274490 w 781050"/>
                    <a:gd name="connsiteY130" fmla="*/ 276767 h 866775"/>
                    <a:gd name="connsiteX131" fmla="*/ 274453 w 781050"/>
                    <a:gd name="connsiteY131" fmla="*/ 276767 h 866775"/>
                    <a:gd name="connsiteX132" fmla="*/ 269802 w 781050"/>
                    <a:gd name="connsiteY132" fmla="*/ 261438 h 866775"/>
                    <a:gd name="connsiteX133" fmla="*/ 285131 w 781050"/>
                    <a:gd name="connsiteY133" fmla="*/ 256750 h 866775"/>
                    <a:gd name="connsiteX134" fmla="*/ 332198 w 781050"/>
                    <a:gd name="connsiteY134" fmla="*/ 332354 h 866775"/>
                    <a:gd name="connsiteX135" fmla="*/ 290154 w 781050"/>
                    <a:gd name="connsiteY135" fmla="*/ 410861 h 866775"/>
                    <a:gd name="connsiteX136" fmla="*/ 275681 w 781050"/>
                    <a:gd name="connsiteY136" fmla="*/ 406694 h 866775"/>
                    <a:gd name="connsiteX137" fmla="*/ 278173 w 781050"/>
                    <a:gd name="connsiteY137" fmla="*/ 391811 h 866775"/>
                    <a:gd name="connsiteX138" fmla="*/ 308683 w 781050"/>
                    <a:gd name="connsiteY138" fmla="*/ 333619 h 866775"/>
                    <a:gd name="connsiteX139" fmla="*/ 274452 w 781050"/>
                    <a:gd name="connsiteY139" fmla="*/ 277511 h 866775"/>
                    <a:gd name="connsiteX140" fmla="*/ 224744 w 781050"/>
                    <a:gd name="connsiteY140" fmla="*/ 541572 h 866775"/>
                    <a:gd name="connsiteX141" fmla="*/ 262100 w 781050"/>
                    <a:gd name="connsiteY141" fmla="*/ 541572 h 866775"/>
                    <a:gd name="connsiteX142" fmla="*/ 262100 w 781050"/>
                    <a:gd name="connsiteY142" fmla="*/ 557198 h 866775"/>
                    <a:gd name="connsiteX143" fmla="*/ 262063 w 781050"/>
                    <a:gd name="connsiteY143" fmla="*/ 557161 h 866775"/>
                    <a:gd name="connsiteX144" fmla="*/ 258156 w 781050"/>
                    <a:gd name="connsiteY144" fmla="*/ 561068 h 866775"/>
                    <a:gd name="connsiteX145" fmla="*/ 228539 w 781050"/>
                    <a:gd name="connsiteY145" fmla="*/ 561068 h 866775"/>
                    <a:gd name="connsiteX146" fmla="*/ 224744 w 781050"/>
                    <a:gd name="connsiteY146" fmla="*/ 557161 h 866775"/>
                    <a:gd name="connsiteX147" fmla="*/ 173584 w 781050"/>
                    <a:gd name="connsiteY147" fmla="*/ 469651 h 866775"/>
                    <a:gd name="connsiteX148" fmla="*/ 312363 w 781050"/>
                    <a:gd name="connsiteY148" fmla="*/ 469651 h 866775"/>
                    <a:gd name="connsiteX149" fmla="*/ 312363 w 781050"/>
                    <a:gd name="connsiteY149" fmla="*/ 511359 h 866775"/>
                    <a:gd name="connsiteX150" fmla="*/ 305294 w 781050"/>
                    <a:gd name="connsiteY150" fmla="*/ 518502 h 866775"/>
                    <a:gd name="connsiteX151" fmla="*/ 181097 w 781050"/>
                    <a:gd name="connsiteY151" fmla="*/ 518502 h 866775"/>
                    <a:gd name="connsiteX152" fmla="*/ 175851 w 781050"/>
                    <a:gd name="connsiteY152" fmla="*/ 516531 h 866775"/>
                    <a:gd name="connsiteX153" fmla="*/ 173582 w 781050"/>
                    <a:gd name="connsiteY153" fmla="*/ 511359 h 866775"/>
                    <a:gd name="connsiteX154" fmla="*/ 334537 w 781050"/>
                    <a:gd name="connsiteY154" fmla="*/ 243507 h 866775"/>
                    <a:gd name="connsiteX155" fmla="*/ 362443 w 781050"/>
                    <a:gd name="connsiteY155" fmla="*/ 383963 h 866775"/>
                    <a:gd name="connsiteX156" fmla="*/ 243380 w 781050"/>
                    <a:gd name="connsiteY156" fmla="*/ 463476 h 866775"/>
                    <a:gd name="connsiteX157" fmla="*/ 124356 w 781050"/>
                    <a:gd name="connsiteY157" fmla="*/ 383963 h 866775"/>
                    <a:gd name="connsiteX158" fmla="*/ 152261 w 781050"/>
                    <a:gd name="connsiteY158" fmla="*/ 243507 h 866775"/>
                    <a:gd name="connsiteX159" fmla="*/ 334541 w 781050"/>
                    <a:gd name="connsiteY159" fmla="*/ 243507 h 866775"/>
                    <a:gd name="connsiteX160" fmla="*/ 254840 w 781050"/>
                    <a:gd name="connsiteY160" fmla="*/ 690144 h 866775"/>
                    <a:gd name="connsiteX161" fmla="*/ 254840 w 781050"/>
                    <a:gd name="connsiteY161" fmla="*/ 733788 h 866775"/>
                    <a:gd name="connsiteX162" fmla="*/ 356157 w 781050"/>
                    <a:gd name="connsiteY162" fmla="*/ 842764 h 866775"/>
                    <a:gd name="connsiteX163" fmla="*/ 468857 w 781050"/>
                    <a:gd name="connsiteY163" fmla="*/ 745579 h 866775"/>
                    <a:gd name="connsiteX164" fmla="*/ 475257 w 781050"/>
                    <a:gd name="connsiteY164" fmla="*/ 739850 h 866775"/>
                    <a:gd name="connsiteX165" fmla="*/ 492298 w 781050"/>
                    <a:gd name="connsiteY165" fmla="*/ 724595 h 866775"/>
                    <a:gd name="connsiteX166" fmla="*/ 492298 w 781050"/>
                    <a:gd name="connsiteY166" fmla="*/ 734157 h 866775"/>
                    <a:gd name="connsiteX167" fmla="*/ 362225 w 781050"/>
                    <a:gd name="connsiteY167" fmla="*/ 860735 h 866775"/>
                    <a:gd name="connsiteX168" fmla="*/ 232151 w 781050"/>
                    <a:gd name="connsiteY168" fmla="*/ 734157 h 866775"/>
                    <a:gd name="connsiteX169" fmla="*/ 232151 w 781050"/>
                    <a:gd name="connsiteY169" fmla="*/ 669379 h 866775"/>
                    <a:gd name="connsiteX170" fmla="*/ 254996 w 781050"/>
                    <a:gd name="connsiteY170" fmla="*/ 690141 h 866775"/>
                    <a:gd name="connsiteX171" fmla="*/ 468857 w 781050"/>
                    <a:gd name="connsiteY171" fmla="*/ 130361 h 866775"/>
                    <a:gd name="connsiteX172" fmla="*/ 468857 w 781050"/>
                    <a:gd name="connsiteY172" fmla="*/ 110082 h 866775"/>
                    <a:gd name="connsiteX173" fmla="*/ 569022 w 781050"/>
                    <a:gd name="connsiteY173" fmla="*/ 7203 h 866775"/>
                    <a:gd name="connsiteX174" fmla="*/ 675845 w 781050"/>
                    <a:gd name="connsiteY174" fmla="*/ 103119 h 866775"/>
                    <a:gd name="connsiteX175" fmla="*/ 651735 w 781050"/>
                    <a:gd name="connsiteY175" fmla="*/ 94823 h 866775"/>
                    <a:gd name="connsiteX176" fmla="*/ 564820 w 781050"/>
                    <a:gd name="connsiteY176" fmla="*/ 30045 h 866775"/>
                    <a:gd name="connsiteX177" fmla="*/ 491708 w 781050"/>
                    <a:gd name="connsiteY177" fmla="*/ 110077 h 866775"/>
                    <a:gd name="connsiteX178" fmla="*/ 491708 w 781050"/>
                    <a:gd name="connsiteY178" fmla="*/ 116550 h 866775"/>
                    <a:gd name="connsiteX179" fmla="*/ 468863 w 781050"/>
                    <a:gd name="connsiteY179" fmla="*/ 130354 h 8667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</a:cxnLst>
                  <a:rect l="l" t="t" r="r" b="b"/>
                  <a:pathLst>
                    <a:path w="781050" h="866775">
                      <a:moveTo>
                        <a:pt x="672419" y="404755"/>
                      </a:moveTo>
                      <a:cubicBezTo>
                        <a:pt x="670410" y="402336"/>
                        <a:pt x="669517" y="399137"/>
                        <a:pt x="669926" y="396011"/>
                      </a:cubicBezTo>
                      <a:cubicBezTo>
                        <a:pt x="670336" y="392886"/>
                        <a:pt x="672046" y="390058"/>
                        <a:pt x="674614" y="388235"/>
                      </a:cubicBezTo>
                      <a:cubicBezTo>
                        <a:pt x="677181" y="386374"/>
                        <a:pt x="680419" y="385705"/>
                        <a:pt x="683507" y="386337"/>
                      </a:cubicBezTo>
                      <a:cubicBezTo>
                        <a:pt x="686632" y="386970"/>
                        <a:pt x="689310" y="388830"/>
                        <a:pt x="690985" y="391547"/>
                      </a:cubicBezTo>
                      <a:cubicBezTo>
                        <a:pt x="740991" y="461756"/>
                        <a:pt x="750516" y="535831"/>
                        <a:pt x="713830" y="613489"/>
                      </a:cubicBezTo>
                      <a:lnTo>
                        <a:pt x="713830" y="613451"/>
                      </a:lnTo>
                      <a:cubicBezTo>
                        <a:pt x="710890" y="618548"/>
                        <a:pt x="704529" y="620558"/>
                        <a:pt x="699170" y="618103"/>
                      </a:cubicBezTo>
                      <a:cubicBezTo>
                        <a:pt x="693812" y="615646"/>
                        <a:pt x="691208" y="609507"/>
                        <a:pt x="693179" y="603926"/>
                      </a:cubicBezTo>
                      <a:cubicBezTo>
                        <a:pt x="726406" y="533828"/>
                        <a:pt x="717736" y="468310"/>
                        <a:pt x="672418" y="404940"/>
                      </a:cubicBezTo>
                      <a:close/>
                      <a:moveTo>
                        <a:pt x="756135" y="397908"/>
                      </a:moveTo>
                      <a:cubicBezTo>
                        <a:pt x="788133" y="326099"/>
                        <a:pt x="783184" y="257301"/>
                        <a:pt x="755167" y="205028"/>
                      </a:cubicBezTo>
                      <a:cubicBezTo>
                        <a:pt x="737605" y="171801"/>
                        <a:pt x="710072" y="144975"/>
                        <a:pt x="676400" y="128270"/>
                      </a:cubicBezTo>
                      <a:lnTo>
                        <a:pt x="676400" y="229396"/>
                      </a:lnTo>
                      <a:cubicBezTo>
                        <a:pt x="694482" y="232931"/>
                        <a:pt x="710296" y="244838"/>
                        <a:pt x="710296" y="265116"/>
                      </a:cubicBezTo>
                      <a:lnTo>
                        <a:pt x="710296" y="333875"/>
                      </a:lnTo>
                      <a:lnTo>
                        <a:pt x="710333" y="333912"/>
                      </a:lnTo>
                      <a:cubicBezTo>
                        <a:pt x="727783" y="353594"/>
                        <a:pt x="743150" y="375025"/>
                        <a:pt x="756135" y="397908"/>
                      </a:cubicBezTo>
                      <a:close/>
                      <a:moveTo>
                        <a:pt x="653627" y="119007"/>
                      </a:moveTo>
                      <a:cubicBezTo>
                        <a:pt x="640195" y="114728"/>
                        <a:pt x="626280" y="112161"/>
                        <a:pt x="612215" y="111306"/>
                      </a:cubicBezTo>
                      <a:cubicBezTo>
                        <a:pt x="567939" y="109185"/>
                        <a:pt x="524146" y="121315"/>
                        <a:pt x="487238" y="145871"/>
                      </a:cubicBezTo>
                      <a:lnTo>
                        <a:pt x="486382" y="146429"/>
                      </a:lnTo>
                      <a:lnTo>
                        <a:pt x="486382" y="146466"/>
                      </a:lnTo>
                      <a:cubicBezTo>
                        <a:pt x="454050" y="167675"/>
                        <a:pt x="425400" y="194054"/>
                        <a:pt x="401625" y="224564"/>
                      </a:cubicBezTo>
                      <a:cubicBezTo>
                        <a:pt x="399429" y="227242"/>
                        <a:pt x="396155" y="228805"/>
                        <a:pt x="392695" y="228805"/>
                      </a:cubicBezTo>
                      <a:cubicBezTo>
                        <a:pt x="389235" y="228805"/>
                        <a:pt x="385960" y="227242"/>
                        <a:pt x="383803" y="224564"/>
                      </a:cubicBezTo>
                      <a:cubicBezTo>
                        <a:pt x="307603" y="129314"/>
                        <a:pt x="222544" y="100739"/>
                        <a:pt x="152631" y="113683"/>
                      </a:cubicBezTo>
                      <a:cubicBezTo>
                        <a:pt x="96560" y="124696"/>
                        <a:pt x="49237" y="162052"/>
                        <a:pt x="25567" y="214067"/>
                      </a:cubicBezTo>
                      <a:cubicBezTo>
                        <a:pt x="-5873" y="281412"/>
                        <a:pt x="-552" y="372944"/>
                        <a:pt x="68802" y="462984"/>
                      </a:cubicBezTo>
                      <a:cubicBezTo>
                        <a:pt x="118139" y="525901"/>
                        <a:pt x="172720" y="584580"/>
                        <a:pt x="231956" y="638301"/>
                      </a:cubicBezTo>
                      <a:lnTo>
                        <a:pt x="231956" y="583830"/>
                      </a:lnTo>
                      <a:lnTo>
                        <a:pt x="228533" y="583830"/>
                      </a:lnTo>
                      <a:cubicBezTo>
                        <a:pt x="213799" y="583830"/>
                        <a:pt x="201855" y="571886"/>
                        <a:pt x="201855" y="557152"/>
                      </a:cubicBezTo>
                      <a:lnTo>
                        <a:pt x="201855" y="541562"/>
                      </a:lnTo>
                      <a:lnTo>
                        <a:pt x="181094" y="541562"/>
                      </a:lnTo>
                      <a:cubicBezTo>
                        <a:pt x="173131" y="541525"/>
                        <a:pt x="165504" y="538325"/>
                        <a:pt x="159885" y="532670"/>
                      </a:cubicBezTo>
                      <a:cubicBezTo>
                        <a:pt x="154266" y="526977"/>
                        <a:pt x="151141" y="519313"/>
                        <a:pt x="151178" y="511350"/>
                      </a:cubicBezTo>
                      <a:lnTo>
                        <a:pt x="151178" y="455168"/>
                      </a:lnTo>
                      <a:cubicBezTo>
                        <a:pt x="117357" y="429309"/>
                        <a:pt x="95963" y="390427"/>
                        <a:pt x="92205" y="348012"/>
                      </a:cubicBezTo>
                      <a:cubicBezTo>
                        <a:pt x="88448" y="305596"/>
                        <a:pt x="102661" y="263589"/>
                        <a:pt x="131422" y="232150"/>
                      </a:cubicBezTo>
                      <a:cubicBezTo>
                        <a:pt x="160145" y="200747"/>
                        <a:pt x="200775" y="182887"/>
                        <a:pt x="243340" y="182887"/>
                      </a:cubicBezTo>
                      <a:cubicBezTo>
                        <a:pt x="285906" y="182887"/>
                        <a:pt x="326536" y="200747"/>
                        <a:pt x="355297" y="232150"/>
                      </a:cubicBezTo>
                      <a:cubicBezTo>
                        <a:pt x="384021" y="263590"/>
                        <a:pt x="398234" y="305596"/>
                        <a:pt x="394476" y="348012"/>
                      </a:cubicBezTo>
                      <a:cubicBezTo>
                        <a:pt x="390719" y="390427"/>
                        <a:pt x="369325" y="429309"/>
                        <a:pt x="335503" y="455168"/>
                      </a:cubicBezTo>
                      <a:lnTo>
                        <a:pt x="335503" y="511350"/>
                      </a:lnTo>
                      <a:cubicBezTo>
                        <a:pt x="335466" y="527833"/>
                        <a:pt x="322109" y="541190"/>
                        <a:pt x="305589" y="541264"/>
                      </a:cubicBezTo>
                      <a:lnTo>
                        <a:pt x="284827" y="541264"/>
                      </a:lnTo>
                      <a:lnTo>
                        <a:pt x="284827" y="556891"/>
                      </a:lnTo>
                      <a:cubicBezTo>
                        <a:pt x="284827" y="571625"/>
                        <a:pt x="272884" y="583532"/>
                        <a:pt x="258150" y="583532"/>
                      </a:cubicBezTo>
                      <a:lnTo>
                        <a:pt x="254802" y="583532"/>
                      </a:lnTo>
                      <a:lnTo>
                        <a:pt x="254802" y="659062"/>
                      </a:lnTo>
                      <a:cubicBezTo>
                        <a:pt x="301422" y="701850"/>
                        <a:pt x="345029" y="739950"/>
                        <a:pt x="392657" y="783182"/>
                      </a:cubicBezTo>
                      <a:cubicBezTo>
                        <a:pt x="416470" y="761454"/>
                        <a:pt x="438198" y="742143"/>
                        <a:pt x="459890" y="722796"/>
                      </a:cubicBezTo>
                      <a:cubicBezTo>
                        <a:pt x="495423" y="691095"/>
                        <a:pt x="531625" y="658986"/>
                        <a:pt x="565818" y="626688"/>
                      </a:cubicBezTo>
                      <a:cubicBezTo>
                        <a:pt x="549633" y="593054"/>
                        <a:pt x="541000" y="556293"/>
                        <a:pt x="540592" y="518970"/>
                      </a:cubicBezTo>
                      <a:cubicBezTo>
                        <a:pt x="540592" y="455457"/>
                        <a:pt x="566971" y="393764"/>
                        <a:pt x="619731" y="333899"/>
                      </a:cubicBezTo>
                      <a:lnTo>
                        <a:pt x="619731" y="318942"/>
                      </a:lnTo>
                      <a:lnTo>
                        <a:pt x="599155" y="318942"/>
                      </a:lnTo>
                      <a:cubicBezTo>
                        <a:pt x="595397" y="327648"/>
                        <a:pt x="586840" y="333304"/>
                        <a:pt x="577352" y="333304"/>
                      </a:cubicBezTo>
                      <a:lnTo>
                        <a:pt x="551828" y="333304"/>
                      </a:lnTo>
                      <a:cubicBezTo>
                        <a:pt x="538656" y="333304"/>
                        <a:pt x="528015" y="322663"/>
                        <a:pt x="528015" y="309492"/>
                      </a:cubicBezTo>
                      <a:lnTo>
                        <a:pt x="528015" y="261123"/>
                      </a:lnTo>
                      <a:cubicBezTo>
                        <a:pt x="528015" y="247951"/>
                        <a:pt x="538656" y="237310"/>
                        <a:pt x="551828" y="237310"/>
                      </a:cubicBezTo>
                      <a:lnTo>
                        <a:pt x="577352" y="237310"/>
                      </a:lnTo>
                      <a:cubicBezTo>
                        <a:pt x="586840" y="237310"/>
                        <a:pt x="595397" y="242965"/>
                        <a:pt x="599155" y="251672"/>
                      </a:cubicBezTo>
                      <a:lnTo>
                        <a:pt x="622298" y="251672"/>
                      </a:lnTo>
                      <a:cubicBezTo>
                        <a:pt x="628289" y="239393"/>
                        <a:pt x="640083" y="230985"/>
                        <a:pt x="653627" y="229310"/>
                      </a:cubicBezTo>
                      <a:close/>
                      <a:moveTo>
                        <a:pt x="687932" y="699289"/>
                      </a:moveTo>
                      <a:lnTo>
                        <a:pt x="687932" y="724813"/>
                      </a:lnTo>
                      <a:cubicBezTo>
                        <a:pt x="687895" y="731771"/>
                        <a:pt x="682239" y="737427"/>
                        <a:pt x="675282" y="737464"/>
                      </a:cubicBezTo>
                      <a:lnTo>
                        <a:pt x="655153" y="737464"/>
                      </a:lnTo>
                      <a:cubicBezTo>
                        <a:pt x="648195" y="737426"/>
                        <a:pt x="642540" y="731771"/>
                        <a:pt x="642503" y="724813"/>
                      </a:cubicBezTo>
                      <a:lnTo>
                        <a:pt x="642503" y="699289"/>
                      </a:lnTo>
                      <a:cubicBezTo>
                        <a:pt x="657087" y="694341"/>
                        <a:pt x="672864" y="694341"/>
                        <a:pt x="687449" y="699289"/>
                      </a:cubicBezTo>
                      <a:close/>
                      <a:moveTo>
                        <a:pt x="627173" y="681468"/>
                      </a:moveTo>
                      <a:cubicBezTo>
                        <a:pt x="651692" y="669598"/>
                        <a:pt x="680267" y="669598"/>
                        <a:pt x="704787" y="681468"/>
                      </a:cubicBezTo>
                      <a:cubicBezTo>
                        <a:pt x="789656" y="567910"/>
                        <a:pt x="789098" y="458372"/>
                        <a:pt x="695262" y="350179"/>
                      </a:cubicBezTo>
                      <a:cubicBezTo>
                        <a:pt x="675952" y="356764"/>
                        <a:pt x="655040" y="356764"/>
                        <a:pt x="635730" y="350179"/>
                      </a:cubicBezTo>
                      <a:cubicBezTo>
                        <a:pt x="541894" y="458372"/>
                        <a:pt x="541336" y="567910"/>
                        <a:pt x="626205" y="681468"/>
                      </a:cubicBezTo>
                      <a:close/>
                      <a:moveTo>
                        <a:pt x="642987" y="329042"/>
                      </a:moveTo>
                      <a:lnTo>
                        <a:pt x="642987" y="265121"/>
                      </a:lnTo>
                      <a:cubicBezTo>
                        <a:pt x="642987" y="254443"/>
                        <a:pt x="656046" y="251131"/>
                        <a:pt x="665460" y="251131"/>
                      </a:cubicBezTo>
                      <a:cubicBezTo>
                        <a:pt x="674873" y="251131"/>
                        <a:pt x="687933" y="255149"/>
                        <a:pt x="687933" y="265121"/>
                      </a:cubicBezTo>
                      <a:lnTo>
                        <a:pt x="687933" y="329154"/>
                      </a:lnTo>
                      <a:cubicBezTo>
                        <a:pt x="673348" y="333992"/>
                        <a:pt x="657572" y="333992"/>
                        <a:pt x="642987" y="329154"/>
                      </a:cubicBezTo>
                      <a:close/>
                      <a:moveTo>
                        <a:pt x="620216" y="274384"/>
                      </a:moveTo>
                      <a:lnTo>
                        <a:pt x="620216" y="296113"/>
                      </a:lnTo>
                      <a:lnTo>
                        <a:pt x="601166" y="296113"/>
                      </a:lnTo>
                      <a:lnTo>
                        <a:pt x="601166" y="274460"/>
                      </a:lnTo>
                      <a:close/>
                      <a:moveTo>
                        <a:pt x="577837" y="259985"/>
                      </a:moveTo>
                      <a:lnTo>
                        <a:pt x="578805" y="261027"/>
                      </a:lnTo>
                      <a:lnTo>
                        <a:pt x="578768" y="307536"/>
                      </a:lnTo>
                      <a:cubicBezTo>
                        <a:pt x="578768" y="308764"/>
                        <a:pt x="578768" y="310587"/>
                        <a:pt x="577800" y="310587"/>
                      </a:cubicBezTo>
                      <a:lnTo>
                        <a:pt x="551829" y="310587"/>
                      </a:lnTo>
                      <a:lnTo>
                        <a:pt x="550787" y="309546"/>
                      </a:lnTo>
                      <a:lnTo>
                        <a:pt x="550787" y="261140"/>
                      </a:lnTo>
                      <a:lnTo>
                        <a:pt x="551829" y="260098"/>
                      </a:lnTo>
                      <a:close/>
                      <a:moveTo>
                        <a:pt x="254845" y="299054"/>
                      </a:moveTo>
                      <a:cubicBezTo>
                        <a:pt x="270174" y="304151"/>
                        <a:pt x="280555" y="318476"/>
                        <a:pt x="280555" y="334661"/>
                      </a:cubicBezTo>
                      <a:cubicBezTo>
                        <a:pt x="280555" y="350846"/>
                        <a:pt x="270174" y="365208"/>
                        <a:pt x="254845" y="370305"/>
                      </a:cubicBezTo>
                      <a:lnTo>
                        <a:pt x="254845" y="390323"/>
                      </a:lnTo>
                      <a:lnTo>
                        <a:pt x="254845" y="390285"/>
                      </a:lnTo>
                      <a:cubicBezTo>
                        <a:pt x="254845" y="396611"/>
                        <a:pt x="249710" y="401708"/>
                        <a:pt x="243385" y="401708"/>
                      </a:cubicBezTo>
                      <a:cubicBezTo>
                        <a:pt x="237097" y="401708"/>
                        <a:pt x="231963" y="396611"/>
                        <a:pt x="231963" y="390285"/>
                      </a:cubicBezTo>
                      <a:lnTo>
                        <a:pt x="231963" y="370268"/>
                      </a:lnTo>
                      <a:lnTo>
                        <a:pt x="231963" y="370305"/>
                      </a:lnTo>
                      <a:cubicBezTo>
                        <a:pt x="219573" y="366250"/>
                        <a:pt x="210159" y="356093"/>
                        <a:pt x="207108" y="343442"/>
                      </a:cubicBezTo>
                      <a:cubicBezTo>
                        <a:pt x="204057" y="330791"/>
                        <a:pt x="207741" y="317434"/>
                        <a:pt x="216930" y="308207"/>
                      </a:cubicBezTo>
                      <a:cubicBezTo>
                        <a:pt x="221135" y="303854"/>
                        <a:pt x="226270" y="300617"/>
                        <a:pt x="231962" y="298682"/>
                      </a:cubicBezTo>
                      <a:lnTo>
                        <a:pt x="231962" y="232007"/>
                      </a:lnTo>
                      <a:cubicBezTo>
                        <a:pt x="231962" y="225682"/>
                        <a:pt x="237097" y="220547"/>
                        <a:pt x="243384" y="220547"/>
                      </a:cubicBezTo>
                      <a:cubicBezTo>
                        <a:pt x="249710" y="220547"/>
                        <a:pt x="254844" y="225682"/>
                        <a:pt x="254844" y="232007"/>
                      </a:cubicBezTo>
                      <a:close/>
                      <a:moveTo>
                        <a:pt x="253691" y="324392"/>
                      </a:moveTo>
                      <a:cubicBezTo>
                        <a:pt x="257152" y="327815"/>
                        <a:pt x="258639" y="332764"/>
                        <a:pt x="257710" y="337526"/>
                      </a:cubicBezTo>
                      <a:cubicBezTo>
                        <a:pt x="256742" y="342326"/>
                        <a:pt x="253468" y="346307"/>
                        <a:pt x="248966" y="348167"/>
                      </a:cubicBezTo>
                      <a:cubicBezTo>
                        <a:pt x="244464" y="350028"/>
                        <a:pt x="239329" y="349507"/>
                        <a:pt x="235274" y="346828"/>
                      </a:cubicBezTo>
                      <a:cubicBezTo>
                        <a:pt x="231255" y="344112"/>
                        <a:pt x="228799" y="339535"/>
                        <a:pt x="228837" y="334661"/>
                      </a:cubicBezTo>
                      <a:cubicBezTo>
                        <a:pt x="228762" y="328745"/>
                        <a:pt x="232297" y="323350"/>
                        <a:pt x="237766" y="321081"/>
                      </a:cubicBezTo>
                      <a:cubicBezTo>
                        <a:pt x="243237" y="318811"/>
                        <a:pt x="249561" y="320114"/>
                        <a:pt x="253691" y="324392"/>
                      </a:cubicBezTo>
                      <a:close/>
                      <a:moveTo>
                        <a:pt x="208559" y="391067"/>
                      </a:moveTo>
                      <a:cubicBezTo>
                        <a:pt x="211535" y="392407"/>
                        <a:pt x="213768" y="394974"/>
                        <a:pt x="214735" y="398099"/>
                      </a:cubicBezTo>
                      <a:cubicBezTo>
                        <a:pt x="215665" y="401225"/>
                        <a:pt x="215219" y="404610"/>
                        <a:pt x="213507" y="407401"/>
                      </a:cubicBezTo>
                      <a:cubicBezTo>
                        <a:pt x="211758" y="410155"/>
                        <a:pt x="208894" y="412052"/>
                        <a:pt x="205694" y="412573"/>
                      </a:cubicBezTo>
                      <a:cubicBezTo>
                        <a:pt x="202457" y="413093"/>
                        <a:pt x="199145" y="412201"/>
                        <a:pt x="196653" y="410117"/>
                      </a:cubicBezTo>
                      <a:cubicBezTo>
                        <a:pt x="169528" y="393374"/>
                        <a:pt x="153455" y="363459"/>
                        <a:pt x="154460" y="331610"/>
                      </a:cubicBezTo>
                      <a:cubicBezTo>
                        <a:pt x="155502" y="299799"/>
                        <a:pt x="173473" y="270926"/>
                        <a:pt x="201601" y="256005"/>
                      </a:cubicBezTo>
                      <a:cubicBezTo>
                        <a:pt x="207107" y="253028"/>
                        <a:pt x="213991" y="255075"/>
                        <a:pt x="216968" y="260619"/>
                      </a:cubicBezTo>
                      <a:cubicBezTo>
                        <a:pt x="219944" y="266125"/>
                        <a:pt x="217861" y="273009"/>
                        <a:pt x="212354" y="275985"/>
                      </a:cubicBezTo>
                      <a:cubicBezTo>
                        <a:pt x="191853" y="287371"/>
                        <a:pt x="178868" y="308653"/>
                        <a:pt x="178086" y="332056"/>
                      </a:cubicBezTo>
                      <a:cubicBezTo>
                        <a:pt x="177304" y="355496"/>
                        <a:pt x="188875" y="377597"/>
                        <a:pt x="208558" y="390285"/>
                      </a:cubicBezTo>
                      <a:close/>
                      <a:moveTo>
                        <a:pt x="274490" y="276767"/>
                      </a:moveTo>
                      <a:lnTo>
                        <a:pt x="274453" y="276767"/>
                      </a:lnTo>
                      <a:cubicBezTo>
                        <a:pt x="268946" y="273828"/>
                        <a:pt x="266825" y="266945"/>
                        <a:pt x="269802" y="261438"/>
                      </a:cubicBezTo>
                      <a:cubicBezTo>
                        <a:pt x="272741" y="255893"/>
                        <a:pt x="279587" y="253810"/>
                        <a:pt x="285131" y="256750"/>
                      </a:cubicBezTo>
                      <a:cubicBezTo>
                        <a:pt x="313222" y="271707"/>
                        <a:pt x="331156" y="300543"/>
                        <a:pt x="332198" y="332354"/>
                      </a:cubicBezTo>
                      <a:cubicBezTo>
                        <a:pt x="333240" y="364166"/>
                        <a:pt x="317204" y="394081"/>
                        <a:pt x="290154" y="410861"/>
                      </a:cubicBezTo>
                      <a:cubicBezTo>
                        <a:pt x="284983" y="413354"/>
                        <a:pt x="278769" y="411531"/>
                        <a:pt x="275681" y="406694"/>
                      </a:cubicBezTo>
                      <a:cubicBezTo>
                        <a:pt x="272630" y="401819"/>
                        <a:pt x="273709" y="395420"/>
                        <a:pt x="278173" y="391811"/>
                      </a:cubicBezTo>
                      <a:cubicBezTo>
                        <a:pt x="297856" y="379124"/>
                        <a:pt x="309427" y="357023"/>
                        <a:pt x="308683" y="333619"/>
                      </a:cubicBezTo>
                      <a:cubicBezTo>
                        <a:pt x="307902" y="310216"/>
                        <a:pt x="294916" y="288897"/>
                        <a:pt x="274452" y="277511"/>
                      </a:cubicBezTo>
                      <a:close/>
                      <a:moveTo>
                        <a:pt x="224744" y="541572"/>
                      </a:moveTo>
                      <a:lnTo>
                        <a:pt x="262100" y="541572"/>
                      </a:lnTo>
                      <a:lnTo>
                        <a:pt x="262100" y="557198"/>
                      </a:lnTo>
                      <a:lnTo>
                        <a:pt x="262063" y="557161"/>
                      </a:lnTo>
                      <a:cubicBezTo>
                        <a:pt x="262026" y="559319"/>
                        <a:pt x="260314" y="561031"/>
                        <a:pt x="258156" y="561068"/>
                      </a:cubicBezTo>
                      <a:lnTo>
                        <a:pt x="228539" y="561068"/>
                      </a:lnTo>
                      <a:cubicBezTo>
                        <a:pt x="226418" y="561031"/>
                        <a:pt x="224744" y="559282"/>
                        <a:pt x="224744" y="557161"/>
                      </a:cubicBezTo>
                      <a:close/>
                      <a:moveTo>
                        <a:pt x="173584" y="469651"/>
                      </a:moveTo>
                      <a:cubicBezTo>
                        <a:pt x="217153" y="491936"/>
                        <a:pt x="268797" y="491936"/>
                        <a:pt x="312363" y="469651"/>
                      </a:cubicBezTo>
                      <a:lnTo>
                        <a:pt x="312363" y="511359"/>
                      </a:lnTo>
                      <a:cubicBezTo>
                        <a:pt x="312363" y="515266"/>
                        <a:pt x="309238" y="518465"/>
                        <a:pt x="305294" y="518502"/>
                      </a:cubicBezTo>
                      <a:lnTo>
                        <a:pt x="181097" y="518502"/>
                      </a:lnTo>
                      <a:cubicBezTo>
                        <a:pt x="179163" y="518578"/>
                        <a:pt x="177265" y="517870"/>
                        <a:pt x="175851" y="516531"/>
                      </a:cubicBezTo>
                      <a:cubicBezTo>
                        <a:pt x="174437" y="515192"/>
                        <a:pt x="173619" y="513331"/>
                        <a:pt x="173582" y="511359"/>
                      </a:cubicBezTo>
                      <a:close/>
                      <a:moveTo>
                        <a:pt x="334537" y="243507"/>
                      </a:moveTo>
                      <a:cubicBezTo>
                        <a:pt x="371410" y="280380"/>
                        <a:pt x="382423" y="335818"/>
                        <a:pt x="362443" y="383963"/>
                      </a:cubicBezTo>
                      <a:cubicBezTo>
                        <a:pt x="342499" y="432110"/>
                        <a:pt x="295508" y="463476"/>
                        <a:pt x="243380" y="463476"/>
                      </a:cubicBezTo>
                      <a:cubicBezTo>
                        <a:pt x="191290" y="463476"/>
                        <a:pt x="144301" y="432110"/>
                        <a:pt x="124356" y="383963"/>
                      </a:cubicBezTo>
                      <a:cubicBezTo>
                        <a:pt x="104375" y="335817"/>
                        <a:pt x="115389" y="280378"/>
                        <a:pt x="152261" y="243507"/>
                      </a:cubicBezTo>
                      <a:cubicBezTo>
                        <a:pt x="202603" y="193204"/>
                        <a:pt x="284202" y="193204"/>
                        <a:pt x="334541" y="243507"/>
                      </a:cubicBezTo>
                      <a:close/>
                      <a:moveTo>
                        <a:pt x="254840" y="690144"/>
                      </a:moveTo>
                      <a:lnTo>
                        <a:pt x="254840" y="733788"/>
                      </a:lnTo>
                      <a:cubicBezTo>
                        <a:pt x="253798" y="791422"/>
                        <a:pt x="298558" y="839564"/>
                        <a:pt x="356157" y="842764"/>
                      </a:cubicBezTo>
                      <a:cubicBezTo>
                        <a:pt x="413754" y="845926"/>
                        <a:pt x="463533" y="802989"/>
                        <a:pt x="468857" y="745579"/>
                      </a:cubicBezTo>
                      <a:lnTo>
                        <a:pt x="475257" y="739850"/>
                      </a:lnTo>
                      <a:lnTo>
                        <a:pt x="492298" y="724595"/>
                      </a:lnTo>
                      <a:lnTo>
                        <a:pt x="492298" y="734157"/>
                      </a:lnTo>
                      <a:cubicBezTo>
                        <a:pt x="490401" y="804627"/>
                        <a:pt x="432730" y="860735"/>
                        <a:pt x="362225" y="860735"/>
                      </a:cubicBezTo>
                      <a:cubicBezTo>
                        <a:pt x="291755" y="860735"/>
                        <a:pt x="234085" y="804627"/>
                        <a:pt x="232151" y="734157"/>
                      </a:cubicBezTo>
                      <a:lnTo>
                        <a:pt x="232151" y="669379"/>
                      </a:lnTo>
                      <a:cubicBezTo>
                        <a:pt x="239779" y="676337"/>
                        <a:pt x="247294" y="683295"/>
                        <a:pt x="254996" y="690141"/>
                      </a:cubicBezTo>
                      <a:close/>
                      <a:moveTo>
                        <a:pt x="468857" y="130361"/>
                      </a:moveTo>
                      <a:lnTo>
                        <a:pt x="468857" y="110082"/>
                      </a:lnTo>
                      <a:cubicBezTo>
                        <a:pt x="469230" y="54458"/>
                        <a:pt x="513431" y="9070"/>
                        <a:pt x="569022" y="7203"/>
                      </a:cubicBezTo>
                      <a:cubicBezTo>
                        <a:pt x="624572" y="5342"/>
                        <a:pt x="671711" y="47647"/>
                        <a:pt x="675845" y="103119"/>
                      </a:cubicBezTo>
                      <a:cubicBezTo>
                        <a:pt x="667994" y="99845"/>
                        <a:pt x="659920" y="97092"/>
                        <a:pt x="651735" y="94823"/>
                      </a:cubicBezTo>
                      <a:cubicBezTo>
                        <a:pt x="643736" y="54118"/>
                        <a:pt x="606156" y="26101"/>
                        <a:pt x="564820" y="30045"/>
                      </a:cubicBezTo>
                      <a:cubicBezTo>
                        <a:pt x="523520" y="33952"/>
                        <a:pt x="491931" y="68555"/>
                        <a:pt x="491708" y="110077"/>
                      </a:cubicBezTo>
                      <a:lnTo>
                        <a:pt x="491708" y="116550"/>
                      </a:lnTo>
                      <a:cubicBezTo>
                        <a:pt x="484490" y="120830"/>
                        <a:pt x="476862" y="125220"/>
                        <a:pt x="468863" y="130354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</p:grpSp>
        </p:grp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62356B6-E286-4C8B-9A72-721011CE6B65}"/>
              </a:ext>
            </a:extLst>
          </p:cNvPr>
          <p:cNvGrpSpPr/>
          <p:nvPr/>
        </p:nvGrpSpPr>
        <p:grpSpPr>
          <a:xfrm>
            <a:off x="7543419" y="1358890"/>
            <a:ext cx="4114702" cy="4723125"/>
            <a:chOff x="7543419" y="1358890"/>
            <a:chExt cx="4114702" cy="4723125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A112FD22-1277-4B5B-81AA-BECDB5FB4561}"/>
                </a:ext>
              </a:extLst>
            </p:cNvPr>
            <p:cNvGrpSpPr/>
            <p:nvPr/>
          </p:nvGrpSpPr>
          <p:grpSpPr>
            <a:xfrm>
              <a:off x="7543419" y="1358890"/>
              <a:ext cx="4114702" cy="800761"/>
              <a:chOff x="7543419" y="1327029"/>
              <a:chExt cx="4114702" cy="800761"/>
            </a:xfrm>
          </p:grpSpPr>
          <p:grpSp>
            <p:nvGrpSpPr>
              <p:cNvPr id="146" name="Group 145">
                <a:extLst>
                  <a:ext uri="{FF2B5EF4-FFF2-40B4-BE49-F238E27FC236}">
                    <a16:creationId xmlns:a16="http://schemas.microsoft.com/office/drawing/2014/main" id="{6122157C-AAEB-4227-B842-452D32E3EB23}"/>
                  </a:ext>
                </a:extLst>
              </p:cNvPr>
              <p:cNvGrpSpPr/>
              <p:nvPr/>
            </p:nvGrpSpPr>
            <p:grpSpPr>
              <a:xfrm flipH="1">
                <a:off x="7543419" y="1327029"/>
                <a:ext cx="3280150" cy="800761"/>
                <a:chOff x="4596670" y="1072989"/>
                <a:chExt cx="3280150" cy="800761"/>
              </a:xfrm>
            </p:grpSpPr>
            <p:sp>
              <p:nvSpPr>
                <p:cNvPr id="151" name="TextBox 150">
                  <a:extLst>
                    <a:ext uri="{FF2B5EF4-FFF2-40B4-BE49-F238E27FC236}">
                      <a16:creationId xmlns:a16="http://schemas.microsoft.com/office/drawing/2014/main" id="{A894F729-F2F4-42CE-9C6F-563CBB2823F8}"/>
                    </a:ext>
                  </a:extLst>
                </p:cNvPr>
                <p:cNvSpPr txBox="1"/>
                <p:nvPr/>
              </p:nvSpPr>
              <p:spPr>
                <a:xfrm>
                  <a:off x="4596672" y="1296669"/>
                  <a:ext cx="3280148" cy="577081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R="0" lvl="0" algn="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defRPr/>
                  </a:pPr>
                  <a:r>
                    <a:rPr kumimoji="0" lang="en-CA" sz="10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Lorem ipsum dolor sit </a:t>
                  </a:r>
                  <a:r>
                    <a:rPr kumimoji="0" lang="en-CA" sz="105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amet</a:t>
                  </a:r>
                  <a:r>
                    <a:rPr kumimoji="0" lang="en-CA" sz="10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, </a:t>
                  </a:r>
                  <a:r>
                    <a:rPr kumimoji="0" lang="en-CA" sz="105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consectetur</a:t>
                  </a:r>
                  <a:r>
                    <a:rPr kumimoji="0" lang="en-CA" sz="10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05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adipisicing</a:t>
                  </a:r>
                  <a:r>
                    <a:rPr kumimoji="0" lang="en-CA" sz="10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05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elit</a:t>
                  </a:r>
                  <a:r>
                    <a:rPr kumimoji="0" lang="en-CA" sz="10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, sed do </a:t>
                  </a:r>
                  <a:r>
                    <a:rPr kumimoji="0" lang="en-CA" sz="105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eiusmod</a:t>
                  </a:r>
                  <a:r>
                    <a:rPr kumimoji="0" lang="en-CA" sz="10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05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tempor</a:t>
                  </a:r>
                  <a:r>
                    <a:rPr kumimoji="0" lang="en-CA" sz="10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05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incididunt</a:t>
                  </a:r>
                  <a:r>
                    <a:rPr kumimoji="0" lang="en-CA" sz="10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05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ut</a:t>
                  </a:r>
                  <a:r>
                    <a:rPr kumimoji="0" lang="en-CA" sz="10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 labore et dolore magna </a:t>
                  </a:r>
                  <a:r>
                    <a:rPr kumimoji="0" lang="en-CA" sz="105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aliqua</a:t>
                  </a:r>
                  <a:r>
                    <a:rPr kumimoji="0" lang="en-CA" sz="10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. </a:t>
                  </a:r>
                </a:p>
              </p:txBody>
            </p:sp>
            <p:sp>
              <p:nvSpPr>
                <p:cNvPr id="152" name="TextBox 151">
                  <a:extLst>
                    <a:ext uri="{FF2B5EF4-FFF2-40B4-BE49-F238E27FC236}">
                      <a16:creationId xmlns:a16="http://schemas.microsoft.com/office/drawing/2014/main" id="{B47D861C-C4FD-4C77-AE7D-6A6CDC4ADA83}"/>
                    </a:ext>
                  </a:extLst>
                </p:cNvPr>
                <p:cNvSpPr txBox="1"/>
                <p:nvPr/>
              </p:nvSpPr>
              <p:spPr>
                <a:xfrm>
                  <a:off x="4596670" y="1072989"/>
                  <a:ext cx="2258795" cy="307777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algn="r"/>
                  <a:r>
                    <a:rPr lang="en-US" sz="1400" b="1" dirty="0">
                      <a:solidFill>
                        <a:schemeClr val="accent2"/>
                      </a:solidFill>
                    </a:rPr>
                    <a:t>Placeholder Title </a:t>
                  </a:r>
                  <a:endParaRPr lang="en-CA" sz="1400" dirty="0">
                    <a:solidFill>
                      <a:schemeClr val="accent2"/>
                    </a:solidFill>
                  </a:endParaRPr>
                </a:p>
              </p:txBody>
            </p:sp>
          </p:grpSp>
          <p:grpSp>
            <p:nvGrpSpPr>
              <p:cNvPr id="147" name="Group 146">
                <a:extLst>
                  <a:ext uri="{FF2B5EF4-FFF2-40B4-BE49-F238E27FC236}">
                    <a16:creationId xmlns:a16="http://schemas.microsoft.com/office/drawing/2014/main" id="{AC6E5338-AF6C-4327-85B5-72399471CD0F}"/>
                  </a:ext>
                </a:extLst>
              </p:cNvPr>
              <p:cNvGrpSpPr/>
              <p:nvPr/>
            </p:nvGrpSpPr>
            <p:grpSpPr>
              <a:xfrm flipH="1">
                <a:off x="10951933" y="1374315"/>
                <a:ext cx="706188" cy="706188"/>
                <a:chOff x="3363000" y="1070855"/>
                <a:chExt cx="1014228" cy="1014229"/>
              </a:xfrm>
            </p:grpSpPr>
            <p:sp>
              <p:nvSpPr>
                <p:cNvPr id="148" name="Google Shape;88;p16">
                  <a:extLst>
                    <a:ext uri="{FF2B5EF4-FFF2-40B4-BE49-F238E27FC236}">
                      <a16:creationId xmlns:a16="http://schemas.microsoft.com/office/drawing/2014/main" id="{81055563-41F1-419D-BF81-A73B10FF9B57}"/>
                    </a:ext>
                  </a:extLst>
                </p:cNvPr>
                <p:cNvSpPr/>
                <p:nvPr/>
              </p:nvSpPr>
              <p:spPr>
                <a:xfrm>
                  <a:off x="3363000" y="1070855"/>
                  <a:ext cx="1014228" cy="1014229"/>
                </a:xfrm>
                <a:prstGeom prst="ellipse">
                  <a:avLst/>
                </a:prstGeom>
                <a:solidFill>
                  <a:schemeClr val="accent2"/>
                </a:solidFill>
                <a:ln w="19050" cap="flat" cmpd="sng">
                  <a:noFill/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algn="ctr" defTabSz="1219170">
                    <a:buClr>
                      <a:srgbClr val="000000"/>
                    </a:buClr>
                  </a:pPr>
                  <a:endParaRPr sz="1600" kern="0">
                    <a:solidFill>
                      <a:srgbClr val="FFFFFF"/>
                    </a:solidFill>
                    <a:ea typeface="Montserrat Medium"/>
                    <a:cs typeface="Montserrat Medium"/>
                    <a:sym typeface="Montserrat Medium"/>
                  </a:endParaRPr>
                </a:p>
              </p:txBody>
            </p:sp>
            <p:sp>
              <p:nvSpPr>
                <p:cNvPr id="149" name="Google Shape;88;p16">
                  <a:extLst>
                    <a:ext uri="{FF2B5EF4-FFF2-40B4-BE49-F238E27FC236}">
                      <a16:creationId xmlns:a16="http://schemas.microsoft.com/office/drawing/2014/main" id="{1A1DDC46-8742-4C91-9AB5-8280CF648FDE}"/>
                    </a:ext>
                  </a:extLst>
                </p:cNvPr>
                <p:cNvSpPr/>
                <p:nvPr/>
              </p:nvSpPr>
              <p:spPr>
                <a:xfrm>
                  <a:off x="3453136" y="1160991"/>
                  <a:ext cx="833955" cy="833956"/>
                </a:xfrm>
                <a:prstGeom prst="ellipse">
                  <a:avLst/>
                </a:prstGeom>
                <a:solidFill>
                  <a:schemeClr val="bg2"/>
                </a:solidFill>
                <a:ln w="19050" cap="flat" cmpd="sng">
                  <a:noFill/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algn="ctr" defTabSz="1219170">
                    <a:buClr>
                      <a:srgbClr val="000000"/>
                    </a:buClr>
                  </a:pPr>
                  <a:endParaRPr sz="1600" kern="0" dirty="0">
                    <a:solidFill>
                      <a:srgbClr val="FFFFFF"/>
                    </a:solidFill>
                    <a:ea typeface="Montserrat Medium"/>
                    <a:cs typeface="Montserrat Medium"/>
                    <a:sym typeface="Montserrat Medium"/>
                  </a:endParaRPr>
                </a:p>
              </p:txBody>
            </p:sp>
            <p:sp>
              <p:nvSpPr>
                <p:cNvPr id="150" name="Freeform: Shape 149">
                  <a:extLst>
                    <a:ext uri="{FF2B5EF4-FFF2-40B4-BE49-F238E27FC236}">
                      <a16:creationId xmlns:a16="http://schemas.microsoft.com/office/drawing/2014/main" id="{186C6CC6-4AB5-4BD7-83A5-0F5E5E446DF0}"/>
                    </a:ext>
                  </a:extLst>
                </p:cNvPr>
                <p:cNvSpPr/>
                <p:nvPr/>
              </p:nvSpPr>
              <p:spPr>
                <a:xfrm flipH="1">
                  <a:off x="3662248" y="1392649"/>
                  <a:ext cx="377884" cy="400082"/>
                </a:xfrm>
                <a:custGeom>
                  <a:avLst/>
                  <a:gdLst>
                    <a:gd name="connsiteX0" fmla="*/ 444133 w 1257232"/>
                    <a:gd name="connsiteY0" fmla="*/ 991863 h 1331091"/>
                    <a:gd name="connsiteX1" fmla="*/ 439885 w 1257232"/>
                    <a:gd name="connsiteY1" fmla="*/ 993170 h 1331091"/>
                    <a:gd name="connsiteX2" fmla="*/ 435963 w 1257232"/>
                    <a:gd name="connsiteY2" fmla="*/ 995131 h 1331091"/>
                    <a:gd name="connsiteX3" fmla="*/ 432368 w 1257232"/>
                    <a:gd name="connsiteY3" fmla="*/ 998073 h 1331091"/>
                    <a:gd name="connsiteX4" fmla="*/ 429427 w 1257232"/>
                    <a:gd name="connsiteY4" fmla="*/ 1001668 h 1331091"/>
                    <a:gd name="connsiteX5" fmla="*/ 427466 w 1257232"/>
                    <a:gd name="connsiteY5" fmla="*/ 1005589 h 1331091"/>
                    <a:gd name="connsiteX6" fmla="*/ 426159 w 1257232"/>
                    <a:gd name="connsiteY6" fmla="*/ 1009838 h 1331091"/>
                    <a:gd name="connsiteX7" fmla="*/ 425505 w 1257232"/>
                    <a:gd name="connsiteY7" fmla="*/ 1014740 h 1331091"/>
                    <a:gd name="connsiteX8" fmla="*/ 425832 w 1257232"/>
                    <a:gd name="connsiteY8" fmla="*/ 1019315 h 1331091"/>
                    <a:gd name="connsiteX9" fmla="*/ 427139 w 1257232"/>
                    <a:gd name="connsiteY9" fmla="*/ 1023564 h 1331091"/>
                    <a:gd name="connsiteX10" fmla="*/ 429100 w 1257232"/>
                    <a:gd name="connsiteY10" fmla="*/ 1027485 h 1331091"/>
                    <a:gd name="connsiteX11" fmla="*/ 432041 w 1257232"/>
                    <a:gd name="connsiteY11" fmla="*/ 1031080 h 1331091"/>
                    <a:gd name="connsiteX12" fmla="*/ 435636 w 1257232"/>
                    <a:gd name="connsiteY12" fmla="*/ 1034022 h 1331091"/>
                    <a:gd name="connsiteX13" fmla="*/ 439558 w 1257232"/>
                    <a:gd name="connsiteY13" fmla="*/ 1035982 h 1331091"/>
                    <a:gd name="connsiteX14" fmla="*/ 443806 w 1257232"/>
                    <a:gd name="connsiteY14" fmla="*/ 1037290 h 1331091"/>
                    <a:gd name="connsiteX15" fmla="*/ 448382 w 1257232"/>
                    <a:gd name="connsiteY15" fmla="*/ 1037616 h 1331091"/>
                    <a:gd name="connsiteX16" fmla="*/ 464722 w 1257232"/>
                    <a:gd name="connsiteY16" fmla="*/ 1030753 h 1331091"/>
                    <a:gd name="connsiteX17" fmla="*/ 467663 w 1257232"/>
                    <a:gd name="connsiteY17" fmla="*/ 1027159 h 1331091"/>
                    <a:gd name="connsiteX18" fmla="*/ 469951 w 1257232"/>
                    <a:gd name="connsiteY18" fmla="*/ 1023237 h 1331091"/>
                    <a:gd name="connsiteX19" fmla="*/ 471258 w 1257232"/>
                    <a:gd name="connsiteY19" fmla="*/ 1018988 h 1331091"/>
                    <a:gd name="connsiteX20" fmla="*/ 471585 w 1257232"/>
                    <a:gd name="connsiteY20" fmla="*/ 1014413 h 1331091"/>
                    <a:gd name="connsiteX21" fmla="*/ 471258 w 1257232"/>
                    <a:gd name="connsiteY21" fmla="*/ 1009838 h 1331091"/>
                    <a:gd name="connsiteX22" fmla="*/ 469951 w 1257232"/>
                    <a:gd name="connsiteY22" fmla="*/ 1005589 h 1331091"/>
                    <a:gd name="connsiteX23" fmla="*/ 467663 w 1257232"/>
                    <a:gd name="connsiteY23" fmla="*/ 1001668 h 1331091"/>
                    <a:gd name="connsiteX24" fmla="*/ 464722 w 1257232"/>
                    <a:gd name="connsiteY24" fmla="*/ 998073 h 1331091"/>
                    <a:gd name="connsiteX25" fmla="*/ 444133 w 1257232"/>
                    <a:gd name="connsiteY25" fmla="*/ 991863 h 1331091"/>
                    <a:gd name="connsiteX26" fmla="*/ 444133 w 1257232"/>
                    <a:gd name="connsiteY26" fmla="*/ 851009 h 1331091"/>
                    <a:gd name="connsiteX27" fmla="*/ 439885 w 1257232"/>
                    <a:gd name="connsiteY27" fmla="*/ 852316 h 1331091"/>
                    <a:gd name="connsiteX28" fmla="*/ 435963 w 1257232"/>
                    <a:gd name="connsiteY28" fmla="*/ 854277 h 1331091"/>
                    <a:gd name="connsiteX29" fmla="*/ 432368 w 1257232"/>
                    <a:gd name="connsiteY29" fmla="*/ 857218 h 1331091"/>
                    <a:gd name="connsiteX30" fmla="*/ 429427 w 1257232"/>
                    <a:gd name="connsiteY30" fmla="*/ 860813 h 1331091"/>
                    <a:gd name="connsiteX31" fmla="*/ 427466 w 1257232"/>
                    <a:gd name="connsiteY31" fmla="*/ 864735 h 1331091"/>
                    <a:gd name="connsiteX32" fmla="*/ 426159 w 1257232"/>
                    <a:gd name="connsiteY32" fmla="*/ 868983 h 1331091"/>
                    <a:gd name="connsiteX33" fmla="*/ 425505 w 1257232"/>
                    <a:gd name="connsiteY33" fmla="*/ 874212 h 1331091"/>
                    <a:gd name="connsiteX34" fmla="*/ 432041 w 1257232"/>
                    <a:gd name="connsiteY34" fmla="*/ 890226 h 1331091"/>
                    <a:gd name="connsiteX35" fmla="*/ 435636 w 1257232"/>
                    <a:gd name="connsiteY35" fmla="*/ 893167 h 1331091"/>
                    <a:gd name="connsiteX36" fmla="*/ 439558 w 1257232"/>
                    <a:gd name="connsiteY36" fmla="*/ 895128 h 1331091"/>
                    <a:gd name="connsiteX37" fmla="*/ 443806 w 1257232"/>
                    <a:gd name="connsiteY37" fmla="*/ 896435 h 1331091"/>
                    <a:gd name="connsiteX38" fmla="*/ 448382 w 1257232"/>
                    <a:gd name="connsiteY38" fmla="*/ 896762 h 1331091"/>
                    <a:gd name="connsiteX39" fmla="*/ 464722 w 1257232"/>
                    <a:gd name="connsiteY39" fmla="*/ 889899 h 1331091"/>
                    <a:gd name="connsiteX40" fmla="*/ 467663 w 1257232"/>
                    <a:gd name="connsiteY40" fmla="*/ 886304 h 1331091"/>
                    <a:gd name="connsiteX41" fmla="*/ 469951 w 1257232"/>
                    <a:gd name="connsiteY41" fmla="*/ 882382 h 1331091"/>
                    <a:gd name="connsiteX42" fmla="*/ 471258 w 1257232"/>
                    <a:gd name="connsiteY42" fmla="*/ 878134 h 1331091"/>
                    <a:gd name="connsiteX43" fmla="*/ 471585 w 1257232"/>
                    <a:gd name="connsiteY43" fmla="*/ 873559 h 1331091"/>
                    <a:gd name="connsiteX44" fmla="*/ 471258 w 1257232"/>
                    <a:gd name="connsiteY44" fmla="*/ 868983 h 1331091"/>
                    <a:gd name="connsiteX45" fmla="*/ 469951 w 1257232"/>
                    <a:gd name="connsiteY45" fmla="*/ 864735 h 1331091"/>
                    <a:gd name="connsiteX46" fmla="*/ 467663 w 1257232"/>
                    <a:gd name="connsiteY46" fmla="*/ 860813 h 1331091"/>
                    <a:gd name="connsiteX47" fmla="*/ 464722 w 1257232"/>
                    <a:gd name="connsiteY47" fmla="*/ 857218 h 1331091"/>
                    <a:gd name="connsiteX48" fmla="*/ 444133 w 1257232"/>
                    <a:gd name="connsiteY48" fmla="*/ 851009 h 1331091"/>
                    <a:gd name="connsiteX49" fmla="*/ 444133 w 1257232"/>
                    <a:gd name="connsiteY49" fmla="*/ 710481 h 1331091"/>
                    <a:gd name="connsiteX50" fmla="*/ 439885 w 1257232"/>
                    <a:gd name="connsiteY50" fmla="*/ 711789 h 1331091"/>
                    <a:gd name="connsiteX51" fmla="*/ 435963 w 1257232"/>
                    <a:gd name="connsiteY51" fmla="*/ 713749 h 1331091"/>
                    <a:gd name="connsiteX52" fmla="*/ 432368 w 1257232"/>
                    <a:gd name="connsiteY52" fmla="*/ 716691 h 1331091"/>
                    <a:gd name="connsiteX53" fmla="*/ 429427 w 1257232"/>
                    <a:gd name="connsiteY53" fmla="*/ 720285 h 1331091"/>
                    <a:gd name="connsiteX54" fmla="*/ 427466 w 1257232"/>
                    <a:gd name="connsiteY54" fmla="*/ 724207 h 1331091"/>
                    <a:gd name="connsiteX55" fmla="*/ 426159 w 1257232"/>
                    <a:gd name="connsiteY55" fmla="*/ 728456 h 1331091"/>
                    <a:gd name="connsiteX56" fmla="*/ 425505 w 1257232"/>
                    <a:gd name="connsiteY56" fmla="*/ 733358 h 1331091"/>
                    <a:gd name="connsiteX57" fmla="*/ 425832 w 1257232"/>
                    <a:gd name="connsiteY57" fmla="*/ 737933 h 1331091"/>
                    <a:gd name="connsiteX58" fmla="*/ 427139 w 1257232"/>
                    <a:gd name="connsiteY58" fmla="*/ 742182 h 1331091"/>
                    <a:gd name="connsiteX59" fmla="*/ 429100 w 1257232"/>
                    <a:gd name="connsiteY59" fmla="*/ 746103 h 1331091"/>
                    <a:gd name="connsiteX60" fmla="*/ 432041 w 1257232"/>
                    <a:gd name="connsiteY60" fmla="*/ 749698 h 1331091"/>
                    <a:gd name="connsiteX61" fmla="*/ 435636 w 1257232"/>
                    <a:gd name="connsiteY61" fmla="*/ 752640 h 1331091"/>
                    <a:gd name="connsiteX62" fmla="*/ 439558 w 1257232"/>
                    <a:gd name="connsiteY62" fmla="*/ 754600 h 1331091"/>
                    <a:gd name="connsiteX63" fmla="*/ 443806 w 1257232"/>
                    <a:gd name="connsiteY63" fmla="*/ 755908 h 1331091"/>
                    <a:gd name="connsiteX64" fmla="*/ 448382 w 1257232"/>
                    <a:gd name="connsiteY64" fmla="*/ 756234 h 1331091"/>
                    <a:gd name="connsiteX65" fmla="*/ 464722 w 1257232"/>
                    <a:gd name="connsiteY65" fmla="*/ 749372 h 1331091"/>
                    <a:gd name="connsiteX66" fmla="*/ 467663 w 1257232"/>
                    <a:gd name="connsiteY66" fmla="*/ 745777 h 1331091"/>
                    <a:gd name="connsiteX67" fmla="*/ 469951 w 1257232"/>
                    <a:gd name="connsiteY67" fmla="*/ 741855 h 1331091"/>
                    <a:gd name="connsiteX68" fmla="*/ 471258 w 1257232"/>
                    <a:gd name="connsiteY68" fmla="*/ 737606 h 1331091"/>
                    <a:gd name="connsiteX69" fmla="*/ 471585 w 1257232"/>
                    <a:gd name="connsiteY69" fmla="*/ 733031 h 1331091"/>
                    <a:gd name="connsiteX70" fmla="*/ 471258 w 1257232"/>
                    <a:gd name="connsiteY70" fmla="*/ 728456 h 1331091"/>
                    <a:gd name="connsiteX71" fmla="*/ 469951 w 1257232"/>
                    <a:gd name="connsiteY71" fmla="*/ 724207 h 1331091"/>
                    <a:gd name="connsiteX72" fmla="*/ 467663 w 1257232"/>
                    <a:gd name="connsiteY72" fmla="*/ 720285 h 1331091"/>
                    <a:gd name="connsiteX73" fmla="*/ 464722 w 1257232"/>
                    <a:gd name="connsiteY73" fmla="*/ 716691 h 1331091"/>
                    <a:gd name="connsiteX74" fmla="*/ 461127 w 1257232"/>
                    <a:gd name="connsiteY74" fmla="*/ 713749 h 1331091"/>
                    <a:gd name="connsiteX75" fmla="*/ 457206 w 1257232"/>
                    <a:gd name="connsiteY75" fmla="*/ 711789 h 1331091"/>
                    <a:gd name="connsiteX76" fmla="*/ 452957 w 1257232"/>
                    <a:gd name="connsiteY76" fmla="*/ 710481 h 1331091"/>
                    <a:gd name="connsiteX77" fmla="*/ 444133 w 1257232"/>
                    <a:gd name="connsiteY77" fmla="*/ 710481 h 1331091"/>
                    <a:gd name="connsiteX78" fmla="*/ 335306 w 1257232"/>
                    <a:gd name="connsiteY78" fmla="*/ 615380 h 1331091"/>
                    <a:gd name="connsiteX79" fmla="*/ 720613 w 1257232"/>
                    <a:gd name="connsiteY79" fmla="*/ 615380 h 1331091"/>
                    <a:gd name="connsiteX80" fmla="*/ 720613 w 1257232"/>
                    <a:gd name="connsiteY80" fmla="*/ 710481 h 1331091"/>
                    <a:gd name="connsiteX81" fmla="*/ 522567 w 1257232"/>
                    <a:gd name="connsiteY81" fmla="*/ 710481 h 1331091"/>
                    <a:gd name="connsiteX82" fmla="*/ 499691 w 1257232"/>
                    <a:gd name="connsiteY82" fmla="*/ 733358 h 1331091"/>
                    <a:gd name="connsiteX83" fmla="*/ 522567 w 1257232"/>
                    <a:gd name="connsiteY83" fmla="*/ 756234 h 1331091"/>
                    <a:gd name="connsiteX84" fmla="*/ 720613 w 1257232"/>
                    <a:gd name="connsiteY84" fmla="*/ 756234 h 1331091"/>
                    <a:gd name="connsiteX85" fmla="*/ 720613 w 1257232"/>
                    <a:gd name="connsiteY85" fmla="*/ 851009 h 1331091"/>
                    <a:gd name="connsiteX86" fmla="*/ 522567 w 1257232"/>
                    <a:gd name="connsiteY86" fmla="*/ 851009 h 1331091"/>
                    <a:gd name="connsiteX87" fmla="*/ 499691 w 1257232"/>
                    <a:gd name="connsiteY87" fmla="*/ 873885 h 1331091"/>
                    <a:gd name="connsiteX88" fmla="*/ 522567 w 1257232"/>
                    <a:gd name="connsiteY88" fmla="*/ 896762 h 1331091"/>
                    <a:gd name="connsiteX89" fmla="*/ 720613 w 1257232"/>
                    <a:gd name="connsiteY89" fmla="*/ 896762 h 1331091"/>
                    <a:gd name="connsiteX90" fmla="*/ 720613 w 1257232"/>
                    <a:gd name="connsiteY90" fmla="*/ 991536 h 1331091"/>
                    <a:gd name="connsiteX91" fmla="*/ 522567 w 1257232"/>
                    <a:gd name="connsiteY91" fmla="*/ 991536 h 1331091"/>
                    <a:gd name="connsiteX92" fmla="*/ 499691 w 1257232"/>
                    <a:gd name="connsiteY92" fmla="*/ 1014413 h 1331091"/>
                    <a:gd name="connsiteX93" fmla="*/ 522567 w 1257232"/>
                    <a:gd name="connsiteY93" fmla="*/ 1037290 h 1331091"/>
                    <a:gd name="connsiteX94" fmla="*/ 720613 w 1257232"/>
                    <a:gd name="connsiteY94" fmla="*/ 1037290 h 1331091"/>
                    <a:gd name="connsiteX95" fmla="*/ 720613 w 1257232"/>
                    <a:gd name="connsiteY95" fmla="*/ 1132391 h 1331091"/>
                    <a:gd name="connsiteX96" fmla="*/ 335306 w 1257232"/>
                    <a:gd name="connsiteY96" fmla="*/ 1132391 h 1331091"/>
                    <a:gd name="connsiteX97" fmla="*/ 187915 w 1257232"/>
                    <a:gd name="connsiteY97" fmla="*/ 416027 h 1331091"/>
                    <a:gd name="connsiteX98" fmla="*/ 78107 w 1257232"/>
                    <a:gd name="connsiteY98" fmla="*/ 525835 h 1331091"/>
                    <a:gd name="connsiteX99" fmla="*/ 100984 w 1257232"/>
                    <a:gd name="connsiteY99" fmla="*/ 548711 h 1331091"/>
                    <a:gd name="connsiteX100" fmla="*/ 123860 w 1257232"/>
                    <a:gd name="connsiteY100" fmla="*/ 525835 h 1331091"/>
                    <a:gd name="connsiteX101" fmla="*/ 187915 w 1257232"/>
                    <a:gd name="connsiteY101" fmla="*/ 461780 h 1331091"/>
                    <a:gd name="connsiteX102" fmla="*/ 210791 w 1257232"/>
                    <a:gd name="connsiteY102" fmla="*/ 438904 h 1331091"/>
                    <a:gd name="connsiteX103" fmla="*/ 187915 w 1257232"/>
                    <a:gd name="connsiteY103" fmla="*/ 416027 h 1331091"/>
                    <a:gd name="connsiteX104" fmla="*/ 195431 w 1257232"/>
                    <a:gd name="connsiteY104" fmla="*/ 276153 h 1331091"/>
                    <a:gd name="connsiteX105" fmla="*/ 524854 w 1257232"/>
                    <a:gd name="connsiteY105" fmla="*/ 276153 h 1331091"/>
                    <a:gd name="connsiteX106" fmla="*/ 524854 w 1257232"/>
                    <a:gd name="connsiteY106" fmla="*/ 337593 h 1331091"/>
                    <a:gd name="connsiteX107" fmla="*/ 532044 w 1257232"/>
                    <a:gd name="connsiteY107" fmla="*/ 337593 h 1331091"/>
                    <a:gd name="connsiteX108" fmla="*/ 720613 w 1257232"/>
                    <a:gd name="connsiteY108" fmla="*/ 525508 h 1331091"/>
                    <a:gd name="connsiteX109" fmla="*/ 720613 w 1257232"/>
                    <a:gd name="connsiteY109" fmla="*/ 568973 h 1331091"/>
                    <a:gd name="connsiteX110" fmla="*/ 289552 w 1257232"/>
                    <a:gd name="connsiteY110" fmla="*/ 568973 h 1331091"/>
                    <a:gd name="connsiteX111" fmla="*/ 289552 w 1257232"/>
                    <a:gd name="connsiteY111" fmla="*/ 1178144 h 1331091"/>
                    <a:gd name="connsiteX112" fmla="*/ 720613 w 1257232"/>
                    <a:gd name="connsiteY112" fmla="*/ 1178144 h 1331091"/>
                    <a:gd name="connsiteX113" fmla="*/ 720613 w 1257232"/>
                    <a:gd name="connsiteY113" fmla="*/ 1278148 h 1331091"/>
                    <a:gd name="connsiteX114" fmla="*/ 667670 w 1257232"/>
                    <a:gd name="connsiteY114" fmla="*/ 1331091 h 1331091"/>
                    <a:gd name="connsiteX115" fmla="*/ 52943 w 1257232"/>
                    <a:gd name="connsiteY115" fmla="*/ 1331091 h 1331091"/>
                    <a:gd name="connsiteX116" fmla="*/ 0 w 1257232"/>
                    <a:gd name="connsiteY116" fmla="*/ 1278148 h 1331091"/>
                    <a:gd name="connsiteX117" fmla="*/ 0 w 1257232"/>
                    <a:gd name="connsiteY117" fmla="*/ 525835 h 1331091"/>
                    <a:gd name="connsiteX118" fmla="*/ 188242 w 1257232"/>
                    <a:gd name="connsiteY118" fmla="*/ 337593 h 1331091"/>
                    <a:gd name="connsiteX119" fmla="*/ 195431 w 1257232"/>
                    <a:gd name="connsiteY119" fmla="*/ 337593 h 1331091"/>
                    <a:gd name="connsiteX120" fmla="*/ 176804 w 1257232"/>
                    <a:gd name="connsiteY120" fmla="*/ 173862 h 1331091"/>
                    <a:gd name="connsiteX121" fmla="*/ 543483 w 1257232"/>
                    <a:gd name="connsiteY121" fmla="*/ 173862 h 1331091"/>
                    <a:gd name="connsiteX122" fmla="*/ 543483 w 1257232"/>
                    <a:gd name="connsiteY122" fmla="*/ 230400 h 1331091"/>
                    <a:gd name="connsiteX123" fmla="*/ 176804 w 1257232"/>
                    <a:gd name="connsiteY123" fmla="*/ 230400 h 1331091"/>
                    <a:gd name="connsiteX124" fmla="*/ 1057226 w 1257232"/>
                    <a:gd name="connsiteY124" fmla="*/ 158829 h 1331091"/>
                    <a:gd name="connsiteX125" fmla="*/ 922581 w 1257232"/>
                    <a:gd name="connsiteY125" fmla="*/ 361450 h 1331091"/>
                    <a:gd name="connsiteX126" fmla="*/ 945457 w 1257232"/>
                    <a:gd name="connsiteY126" fmla="*/ 384326 h 1331091"/>
                    <a:gd name="connsiteX127" fmla="*/ 968334 w 1257232"/>
                    <a:gd name="connsiteY127" fmla="*/ 361450 h 1331091"/>
                    <a:gd name="connsiteX128" fmla="*/ 1057226 w 1257232"/>
                    <a:gd name="connsiteY128" fmla="*/ 204582 h 1331091"/>
                    <a:gd name="connsiteX129" fmla="*/ 1080102 w 1257232"/>
                    <a:gd name="connsiteY129" fmla="*/ 181705 h 1331091"/>
                    <a:gd name="connsiteX130" fmla="*/ 1057226 w 1257232"/>
                    <a:gd name="connsiteY130" fmla="*/ 158829 h 1331091"/>
                    <a:gd name="connsiteX131" fmla="*/ 1057226 w 1257232"/>
                    <a:gd name="connsiteY131" fmla="*/ 93467 h 1331091"/>
                    <a:gd name="connsiteX132" fmla="*/ 1257232 w 1257232"/>
                    <a:gd name="connsiteY132" fmla="*/ 361450 h 1331091"/>
                    <a:gd name="connsiteX133" fmla="*/ 1102652 w 1257232"/>
                    <a:gd name="connsiteY133" fmla="*/ 622570 h 1331091"/>
                    <a:gd name="connsiteX134" fmla="*/ 1151020 w 1257232"/>
                    <a:gd name="connsiteY134" fmla="*/ 1018335 h 1331091"/>
                    <a:gd name="connsiteX135" fmla="*/ 1173243 w 1257232"/>
                    <a:gd name="connsiteY135" fmla="*/ 1200367 h 1331091"/>
                    <a:gd name="connsiteX136" fmla="*/ 1057226 w 1257232"/>
                    <a:gd name="connsiteY136" fmla="*/ 1331091 h 1331091"/>
                    <a:gd name="connsiteX137" fmla="*/ 941209 w 1257232"/>
                    <a:gd name="connsiteY137" fmla="*/ 1200367 h 1331091"/>
                    <a:gd name="connsiteX138" fmla="*/ 963432 w 1257232"/>
                    <a:gd name="connsiteY138" fmla="*/ 1018335 h 1331091"/>
                    <a:gd name="connsiteX139" fmla="*/ 1011799 w 1257232"/>
                    <a:gd name="connsiteY139" fmla="*/ 622570 h 1331091"/>
                    <a:gd name="connsiteX140" fmla="*/ 857219 w 1257232"/>
                    <a:gd name="connsiteY140" fmla="*/ 361450 h 1331091"/>
                    <a:gd name="connsiteX141" fmla="*/ 1057226 w 1257232"/>
                    <a:gd name="connsiteY141" fmla="*/ 93467 h 1331091"/>
                    <a:gd name="connsiteX142" fmla="*/ 124188 w 1257232"/>
                    <a:gd name="connsiteY142" fmla="*/ 0 h 1331091"/>
                    <a:gd name="connsiteX143" fmla="*/ 596099 w 1257232"/>
                    <a:gd name="connsiteY143" fmla="*/ 0 h 1331091"/>
                    <a:gd name="connsiteX144" fmla="*/ 621264 w 1257232"/>
                    <a:gd name="connsiteY144" fmla="*/ 25164 h 1331091"/>
                    <a:gd name="connsiteX145" fmla="*/ 621264 w 1257232"/>
                    <a:gd name="connsiteY145" fmla="*/ 102945 h 1331091"/>
                    <a:gd name="connsiteX146" fmla="*/ 596099 w 1257232"/>
                    <a:gd name="connsiteY146" fmla="*/ 128109 h 1331091"/>
                    <a:gd name="connsiteX147" fmla="*/ 124188 w 1257232"/>
                    <a:gd name="connsiteY147" fmla="*/ 128109 h 1331091"/>
                    <a:gd name="connsiteX148" fmla="*/ 99024 w 1257232"/>
                    <a:gd name="connsiteY148" fmla="*/ 102945 h 1331091"/>
                    <a:gd name="connsiteX149" fmla="*/ 99024 w 1257232"/>
                    <a:gd name="connsiteY149" fmla="*/ 25164 h 1331091"/>
                    <a:gd name="connsiteX150" fmla="*/ 124188 w 1257232"/>
                    <a:gd name="connsiteY150" fmla="*/ 0 h 133109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</a:cxnLst>
                  <a:rect l="l" t="t" r="r" b="b"/>
                  <a:pathLst>
                    <a:path w="1257232" h="1331091">
                      <a:moveTo>
                        <a:pt x="444133" y="991863"/>
                      </a:moveTo>
                      <a:cubicBezTo>
                        <a:pt x="442826" y="992190"/>
                        <a:pt x="441192" y="992517"/>
                        <a:pt x="439885" y="993170"/>
                      </a:cubicBezTo>
                      <a:cubicBezTo>
                        <a:pt x="438577" y="993497"/>
                        <a:pt x="437270" y="994151"/>
                        <a:pt x="435963" y="995131"/>
                      </a:cubicBezTo>
                      <a:cubicBezTo>
                        <a:pt x="434656" y="996112"/>
                        <a:pt x="433675" y="996765"/>
                        <a:pt x="432368" y="998073"/>
                      </a:cubicBezTo>
                      <a:cubicBezTo>
                        <a:pt x="431061" y="999380"/>
                        <a:pt x="430407" y="1000360"/>
                        <a:pt x="429427" y="1001668"/>
                      </a:cubicBezTo>
                      <a:cubicBezTo>
                        <a:pt x="428773" y="1002975"/>
                        <a:pt x="428120" y="1004282"/>
                        <a:pt x="427466" y="1005589"/>
                      </a:cubicBezTo>
                      <a:cubicBezTo>
                        <a:pt x="426812" y="1006896"/>
                        <a:pt x="426486" y="1008204"/>
                        <a:pt x="426159" y="1009838"/>
                      </a:cubicBezTo>
                      <a:cubicBezTo>
                        <a:pt x="425832" y="1011145"/>
                        <a:pt x="425832" y="1012779"/>
                        <a:pt x="425505" y="1014740"/>
                      </a:cubicBezTo>
                      <a:cubicBezTo>
                        <a:pt x="425505" y="1016374"/>
                        <a:pt x="425505" y="1017681"/>
                        <a:pt x="425832" y="1019315"/>
                      </a:cubicBezTo>
                      <a:cubicBezTo>
                        <a:pt x="426159" y="1020622"/>
                        <a:pt x="426486" y="1022257"/>
                        <a:pt x="427139" y="1023564"/>
                      </a:cubicBezTo>
                      <a:cubicBezTo>
                        <a:pt x="427466" y="1024871"/>
                        <a:pt x="428120" y="1026178"/>
                        <a:pt x="429100" y="1027485"/>
                      </a:cubicBezTo>
                      <a:cubicBezTo>
                        <a:pt x="430080" y="1028793"/>
                        <a:pt x="431061" y="1030100"/>
                        <a:pt x="432041" y="1031080"/>
                      </a:cubicBezTo>
                      <a:cubicBezTo>
                        <a:pt x="433022" y="1032388"/>
                        <a:pt x="434329" y="1033041"/>
                        <a:pt x="435636" y="1034022"/>
                      </a:cubicBezTo>
                      <a:cubicBezTo>
                        <a:pt x="436943" y="1034675"/>
                        <a:pt x="438251" y="1035329"/>
                        <a:pt x="439558" y="1035982"/>
                      </a:cubicBezTo>
                      <a:cubicBezTo>
                        <a:pt x="440865" y="1036636"/>
                        <a:pt x="442499" y="1036963"/>
                        <a:pt x="443806" y="1037290"/>
                      </a:cubicBezTo>
                      <a:cubicBezTo>
                        <a:pt x="445440" y="1037290"/>
                        <a:pt x="446748" y="1037616"/>
                        <a:pt x="448382" y="1037616"/>
                      </a:cubicBezTo>
                      <a:cubicBezTo>
                        <a:pt x="454591" y="1037616"/>
                        <a:pt x="460474" y="1035002"/>
                        <a:pt x="464722" y="1030753"/>
                      </a:cubicBezTo>
                      <a:cubicBezTo>
                        <a:pt x="466029" y="1029446"/>
                        <a:pt x="466683" y="1028466"/>
                        <a:pt x="467663" y="1027159"/>
                      </a:cubicBezTo>
                      <a:cubicBezTo>
                        <a:pt x="468644" y="1025851"/>
                        <a:pt x="469297" y="1024544"/>
                        <a:pt x="469951" y="1023237"/>
                      </a:cubicBezTo>
                      <a:cubicBezTo>
                        <a:pt x="470605" y="1021930"/>
                        <a:pt x="470931" y="1020296"/>
                        <a:pt x="471258" y="1018988"/>
                      </a:cubicBezTo>
                      <a:cubicBezTo>
                        <a:pt x="471585" y="1017354"/>
                        <a:pt x="471585" y="1015720"/>
                        <a:pt x="471585" y="1014413"/>
                      </a:cubicBezTo>
                      <a:cubicBezTo>
                        <a:pt x="471585" y="1012779"/>
                        <a:pt x="471585" y="1011472"/>
                        <a:pt x="471258" y="1009838"/>
                      </a:cubicBezTo>
                      <a:cubicBezTo>
                        <a:pt x="470931" y="1008531"/>
                        <a:pt x="470605" y="1006896"/>
                        <a:pt x="469951" y="1005589"/>
                      </a:cubicBezTo>
                      <a:cubicBezTo>
                        <a:pt x="469297" y="1004282"/>
                        <a:pt x="468644" y="1002975"/>
                        <a:pt x="467663" y="1001668"/>
                      </a:cubicBezTo>
                      <a:cubicBezTo>
                        <a:pt x="466683" y="1000360"/>
                        <a:pt x="465703" y="999053"/>
                        <a:pt x="464722" y="998073"/>
                      </a:cubicBezTo>
                      <a:cubicBezTo>
                        <a:pt x="459493" y="992844"/>
                        <a:pt x="451650" y="990229"/>
                        <a:pt x="444133" y="991863"/>
                      </a:cubicBezTo>
                      <a:close/>
                      <a:moveTo>
                        <a:pt x="444133" y="851009"/>
                      </a:moveTo>
                      <a:cubicBezTo>
                        <a:pt x="442826" y="851336"/>
                        <a:pt x="441192" y="851662"/>
                        <a:pt x="439885" y="852316"/>
                      </a:cubicBezTo>
                      <a:cubicBezTo>
                        <a:pt x="438577" y="852643"/>
                        <a:pt x="437270" y="853297"/>
                        <a:pt x="435963" y="854277"/>
                      </a:cubicBezTo>
                      <a:cubicBezTo>
                        <a:pt x="434656" y="855257"/>
                        <a:pt x="433349" y="856238"/>
                        <a:pt x="432368" y="857218"/>
                      </a:cubicBezTo>
                      <a:cubicBezTo>
                        <a:pt x="431061" y="858525"/>
                        <a:pt x="430407" y="859506"/>
                        <a:pt x="429427" y="860813"/>
                      </a:cubicBezTo>
                      <a:cubicBezTo>
                        <a:pt x="428773" y="862120"/>
                        <a:pt x="428120" y="863428"/>
                        <a:pt x="427466" y="864735"/>
                      </a:cubicBezTo>
                      <a:cubicBezTo>
                        <a:pt x="426812" y="866042"/>
                        <a:pt x="426486" y="867676"/>
                        <a:pt x="426159" y="868983"/>
                      </a:cubicBezTo>
                      <a:cubicBezTo>
                        <a:pt x="425832" y="870617"/>
                        <a:pt x="425832" y="872251"/>
                        <a:pt x="425505" y="874212"/>
                      </a:cubicBezTo>
                      <a:cubicBezTo>
                        <a:pt x="425505" y="880095"/>
                        <a:pt x="427793" y="885977"/>
                        <a:pt x="432041" y="890226"/>
                      </a:cubicBezTo>
                      <a:cubicBezTo>
                        <a:pt x="433022" y="891533"/>
                        <a:pt x="434329" y="892187"/>
                        <a:pt x="435636" y="893167"/>
                      </a:cubicBezTo>
                      <a:cubicBezTo>
                        <a:pt x="436943" y="893821"/>
                        <a:pt x="438251" y="894474"/>
                        <a:pt x="439558" y="895128"/>
                      </a:cubicBezTo>
                      <a:cubicBezTo>
                        <a:pt x="440865" y="895782"/>
                        <a:pt x="442499" y="896108"/>
                        <a:pt x="443806" y="896435"/>
                      </a:cubicBezTo>
                      <a:cubicBezTo>
                        <a:pt x="445440" y="896435"/>
                        <a:pt x="446748" y="896762"/>
                        <a:pt x="448382" y="896762"/>
                      </a:cubicBezTo>
                      <a:cubicBezTo>
                        <a:pt x="454591" y="896762"/>
                        <a:pt x="460474" y="894148"/>
                        <a:pt x="464722" y="889899"/>
                      </a:cubicBezTo>
                      <a:cubicBezTo>
                        <a:pt x="466029" y="888919"/>
                        <a:pt x="466683" y="887611"/>
                        <a:pt x="467663" y="886304"/>
                      </a:cubicBezTo>
                      <a:cubicBezTo>
                        <a:pt x="468644" y="884997"/>
                        <a:pt x="469297" y="883690"/>
                        <a:pt x="469951" y="882382"/>
                      </a:cubicBezTo>
                      <a:cubicBezTo>
                        <a:pt x="470605" y="881075"/>
                        <a:pt x="470931" y="879441"/>
                        <a:pt x="471258" y="878134"/>
                      </a:cubicBezTo>
                      <a:cubicBezTo>
                        <a:pt x="471585" y="876500"/>
                        <a:pt x="471585" y="875193"/>
                        <a:pt x="471585" y="873559"/>
                      </a:cubicBezTo>
                      <a:cubicBezTo>
                        <a:pt x="471585" y="871925"/>
                        <a:pt x="471585" y="870617"/>
                        <a:pt x="471258" y="868983"/>
                      </a:cubicBezTo>
                      <a:cubicBezTo>
                        <a:pt x="470931" y="867676"/>
                        <a:pt x="470605" y="866042"/>
                        <a:pt x="469951" y="864735"/>
                      </a:cubicBezTo>
                      <a:cubicBezTo>
                        <a:pt x="469297" y="863428"/>
                        <a:pt x="468644" y="862120"/>
                        <a:pt x="467663" y="860813"/>
                      </a:cubicBezTo>
                      <a:cubicBezTo>
                        <a:pt x="466683" y="859506"/>
                        <a:pt x="465703" y="858199"/>
                        <a:pt x="464722" y="857218"/>
                      </a:cubicBezTo>
                      <a:cubicBezTo>
                        <a:pt x="459493" y="851989"/>
                        <a:pt x="451650" y="849375"/>
                        <a:pt x="444133" y="851009"/>
                      </a:cubicBezTo>
                      <a:close/>
                      <a:moveTo>
                        <a:pt x="444133" y="710481"/>
                      </a:moveTo>
                      <a:cubicBezTo>
                        <a:pt x="442826" y="710808"/>
                        <a:pt x="441192" y="711135"/>
                        <a:pt x="439885" y="711789"/>
                      </a:cubicBezTo>
                      <a:cubicBezTo>
                        <a:pt x="438577" y="712115"/>
                        <a:pt x="437270" y="712769"/>
                        <a:pt x="435963" y="713749"/>
                      </a:cubicBezTo>
                      <a:cubicBezTo>
                        <a:pt x="434656" y="714730"/>
                        <a:pt x="433349" y="715710"/>
                        <a:pt x="432368" y="716691"/>
                      </a:cubicBezTo>
                      <a:cubicBezTo>
                        <a:pt x="431061" y="717998"/>
                        <a:pt x="430407" y="718978"/>
                        <a:pt x="429427" y="720285"/>
                      </a:cubicBezTo>
                      <a:cubicBezTo>
                        <a:pt x="428773" y="721593"/>
                        <a:pt x="428120" y="722900"/>
                        <a:pt x="427466" y="724207"/>
                      </a:cubicBezTo>
                      <a:cubicBezTo>
                        <a:pt x="426812" y="725514"/>
                        <a:pt x="426486" y="726822"/>
                        <a:pt x="426159" y="728456"/>
                      </a:cubicBezTo>
                      <a:cubicBezTo>
                        <a:pt x="425832" y="730090"/>
                        <a:pt x="425832" y="731397"/>
                        <a:pt x="425505" y="733358"/>
                      </a:cubicBezTo>
                      <a:cubicBezTo>
                        <a:pt x="425505" y="734992"/>
                        <a:pt x="425505" y="736299"/>
                        <a:pt x="425832" y="737933"/>
                      </a:cubicBezTo>
                      <a:cubicBezTo>
                        <a:pt x="426159" y="739240"/>
                        <a:pt x="426486" y="740874"/>
                        <a:pt x="427139" y="742182"/>
                      </a:cubicBezTo>
                      <a:cubicBezTo>
                        <a:pt x="427466" y="743489"/>
                        <a:pt x="428120" y="744796"/>
                        <a:pt x="429100" y="746103"/>
                      </a:cubicBezTo>
                      <a:cubicBezTo>
                        <a:pt x="430080" y="747411"/>
                        <a:pt x="431061" y="748718"/>
                        <a:pt x="432041" y="749698"/>
                      </a:cubicBezTo>
                      <a:cubicBezTo>
                        <a:pt x="433022" y="751006"/>
                        <a:pt x="434329" y="751659"/>
                        <a:pt x="435636" y="752640"/>
                      </a:cubicBezTo>
                      <a:cubicBezTo>
                        <a:pt x="436943" y="753293"/>
                        <a:pt x="438251" y="753947"/>
                        <a:pt x="439558" y="754600"/>
                      </a:cubicBezTo>
                      <a:cubicBezTo>
                        <a:pt x="440865" y="755254"/>
                        <a:pt x="442499" y="755581"/>
                        <a:pt x="443806" y="755908"/>
                      </a:cubicBezTo>
                      <a:cubicBezTo>
                        <a:pt x="445440" y="755908"/>
                        <a:pt x="446748" y="756234"/>
                        <a:pt x="448382" y="756234"/>
                      </a:cubicBezTo>
                      <a:cubicBezTo>
                        <a:pt x="454591" y="756234"/>
                        <a:pt x="460474" y="753620"/>
                        <a:pt x="464722" y="749372"/>
                      </a:cubicBezTo>
                      <a:cubicBezTo>
                        <a:pt x="466029" y="748064"/>
                        <a:pt x="466683" y="747084"/>
                        <a:pt x="467663" y="745777"/>
                      </a:cubicBezTo>
                      <a:cubicBezTo>
                        <a:pt x="468644" y="744469"/>
                        <a:pt x="469297" y="743162"/>
                        <a:pt x="469951" y="741855"/>
                      </a:cubicBezTo>
                      <a:cubicBezTo>
                        <a:pt x="470605" y="740548"/>
                        <a:pt x="470931" y="738914"/>
                        <a:pt x="471258" y="737606"/>
                      </a:cubicBezTo>
                      <a:cubicBezTo>
                        <a:pt x="471585" y="735972"/>
                        <a:pt x="471585" y="734338"/>
                        <a:pt x="471585" y="733031"/>
                      </a:cubicBezTo>
                      <a:cubicBezTo>
                        <a:pt x="471585" y="731397"/>
                        <a:pt x="471585" y="730090"/>
                        <a:pt x="471258" y="728456"/>
                      </a:cubicBezTo>
                      <a:cubicBezTo>
                        <a:pt x="470931" y="727148"/>
                        <a:pt x="470605" y="725514"/>
                        <a:pt x="469951" y="724207"/>
                      </a:cubicBezTo>
                      <a:cubicBezTo>
                        <a:pt x="469297" y="722900"/>
                        <a:pt x="468644" y="721593"/>
                        <a:pt x="467663" y="720285"/>
                      </a:cubicBezTo>
                      <a:cubicBezTo>
                        <a:pt x="466683" y="718978"/>
                        <a:pt x="465703" y="717671"/>
                        <a:pt x="464722" y="716691"/>
                      </a:cubicBezTo>
                      <a:cubicBezTo>
                        <a:pt x="463415" y="715710"/>
                        <a:pt x="462434" y="714403"/>
                        <a:pt x="461127" y="713749"/>
                      </a:cubicBezTo>
                      <a:cubicBezTo>
                        <a:pt x="459820" y="713096"/>
                        <a:pt x="458513" y="712442"/>
                        <a:pt x="457206" y="711789"/>
                      </a:cubicBezTo>
                      <a:cubicBezTo>
                        <a:pt x="455898" y="711135"/>
                        <a:pt x="454264" y="710808"/>
                        <a:pt x="452957" y="710481"/>
                      </a:cubicBezTo>
                      <a:cubicBezTo>
                        <a:pt x="450016" y="709828"/>
                        <a:pt x="447074" y="709828"/>
                        <a:pt x="444133" y="710481"/>
                      </a:cubicBezTo>
                      <a:close/>
                      <a:moveTo>
                        <a:pt x="335306" y="615380"/>
                      </a:moveTo>
                      <a:lnTo>
                        <a:pt x="720613" y="615380"/>
                      </a:lnTo>
                      <a:lnTo>
                        <a:pt x="720613" y="710481"/>
                      </a:lnTo>
                      <a:lnTo>
                        <a:pt x="522567" y="710481"/>
                      </a:lnTo>
                      <a:cubicBezTo>
                        <a:pt x="509822" y="710481"/>
                        <a:pt x="499691" y="720612"/>
                        <a:pt x="499691" y="733358"/>
                      </a:cubicBezTo>
                      <a:cubicBezTo>
                        <a:pt x="499691" y="746103"/>
                        <a:pt x="509822" y="756234"/>
                        <a:pt x="522567" y="756234"/>
                      </a:cubicBezTo>
                      <a:lnTo>
                        <a:pt x="720613" y="756234"/>
                      </a:lnTo>
                      <a:lnTo>
                        <a:pt x="720613" y="851009"/>
                      </a:lnTo>
                      <a:lnTo>
                        <a:pt x="522567" y="851009"/>
                      </a:lnTo>
                      <a:cubicBezTo>
                        <a:pt x="509822" y="851009"/>
                        <a:pt x="499691" y="861140"/>
                        <a:pt x="499691" y="873885"/>
                      </a:cubicBezTo>
                      <a:cubicBezTo>
                        <a:pt x="499691" y="886631"/>
                        <a:pt x="509822" y="896762"/>
                        <a:pt x="522567" y="896762"/>
                      </a:cubicBezTo>
                      <a:lnTo>
                        <a:pt x="720613" y="896762"/>
                      </a:lnTo>
                      <a:lnTo>
                        <a:pt x="720613" y="991536"/>
                      </a:lnTo>
                      <a:lnTo>
                        <a:pt x="522567" y="991536"/>
                      </a:lnTo>
                      <a:cubicBezTo>
                        <a:pt x="509822" y="991536"/>
                        <a:pt x="499691" y="1001668"/>
                        <a:pt x="499691" y="1014413"/>
                      </a:cubicBezTo>
                      <a:cubicBezTo>
                        <a:pt x="499691" y="1027159"/>
                        <a:pt x="509822" y="1037290"/>
                        <a:pt x="522567" y="1037290"/>
                      </a:cubicBezTo>
                      <a:lnTo>
                        <a:pt x="720613" y="1037290"/>
                      </a:lnTo>
                      <a:lnTo>
                        <a:pt x="720613" y="1132391"/>
                      </a:lnTo>
                      <a:lnTo>
                        <a:pt x="335306" y="1132391"/>
                      </a:lnTo>
                      <a:close/>
                      <a:moveTo>
                        <a:pt x="187915" y="416027"/>
                      </a:moveTo>
                      <a:cubicBezTo>
                        <a:pt x="127455" y="416027"/>
                        <a:pt x="78107" y="465375"/>
                        <a:pt x="78107" y="525835"/>
                      </a:cubicBezTo>
                      <a:cubicBezTo>
                        <a:pt x="78107" y="538580"/>
                        <a:pt x="88238" y="548711"/>
                        <a:pt x="100984" y="548711"/>
                      </a:cubicBezTo>
                      <a:cubicBezTo>
                        <a:pt x="113729" y="548711"/>
                        <a:pt x="123860" y="538580"/>
                        <a:pt x="123860" y="525835"/>
                      </a:cubicBezTo>
                      <a:cubicBezTo>
                        <a:pt x="123860" y="490539"/>
                        <a:pt x="152620" y="461780"/>
                        <a:pt x="187915" y="461780"/>
                      </a:cubicBezTo>
                      <a:cubicBezTo>
                        <a:pt x="200660" y="461780"/>
                        <a:pt x="210791" y="451649"/>
                        <a:pt x="210791" y="438904"/>
                      </a:cubicBezTo>
                      <a:cubicBezTo>
                        <a:pt x="210791" y="426158"/>
                        <a:pt x="200660" y="416027"/>
                        <a:pt x="187915" y="416027"/>
                      </a:cubicBezTo>
                      <a:close/>
                      <a:moveTo>
                        <a:pt x="195431" y="276153"/>
                      </a:moveTo>
                      <a:lnTo>
                        <a:pt x="524854" y="276153"/>
                      </a:lnTo>
                      <a:lnTo>
                        <a:pt x="524854" y="337593"/>
                      </a:lnTo>
                      <a:lnTo>
                        <a:pt x="532044" y="337593"/>
                      </a:lnTo>
                      <a:cubicBezTo>
                        <a:pt x="635969" y="337593"/>
                        <a:pt x="720286" y="421583"/>
                        <a:pt x="720613" y="525508"/>
                      </a:cubicBezTo>
                      <a:lnTo>
                        <a:pt x="720613" y="568973"/>
                      </a:lnTo>
                      <a:lnTo>
                        <a:pt x="289552" y="568973"/>
                      </a:lnTo>
                      <a:lnTo>
                        <a:pt x="289552" y="1178144"/>
                      </a:lnTo>
                      <a:lnTo>
                        <a:pt x="720613" y="1178144"/>
                      </a:lnTo>
                      <a:lnTo>
                        <a:pt x="720613" y="1278148"/>
                      </a:lnTo>
                      <a:cubicBezTo>
                        <a:pt x="720613" y="1307560"/>
                        <a:pt x="696756" y="1331091"/>
                        <a:pt x="667670" y="1331091"/>
                      </a:cubicBezTo>
                      <a:lnTo>
                        <a:pt x="52943" y="1331091"/>
                      </a:lnTo>
                      <a:cubicBezTo>
                        <a:pt x="23530" y="1331091"/>
                        <a:pt x="0" y="1307234"/>
                        <a:pt x="0" y="1278148"/>
                      </a:cubicBezTo>
                      <a:lnTo>
                        <a:pt x="0" y="525835"/>
                      </a:lnTo>
                      <a:cubicBezTo>
                        <a:pt x="0" y="421910"/>
                        <a:pt x="84317" y="337593"/>
                        <a:pt x="188242" y="337593"/>
                      </a:cubicBezTo>
                      <a:lnTo>
                        <a:pt x="195431" y="337593"/>
                      </a:lnTo>
                      <a:close/>
                      <a:moveTo>
                        <a:pt x="176804" y="173862"/>
                      </a:moveTo>
                      <a:lnTo>
                        <a:pt x="543483" y="173862"/>
                      </a:lnTo>
                      <a:lnTo>
                        <a:pt x="543483" y="230400"/>
                      </a:lnTo>
                      <a:lnTo>
                        <a:pt x="176804" y="230400"/>
                      </a:lnTo>
                      <a:close/>
                      <a:moveTo>
                        <a:pt x="1057226" y="158829"/>
                      </a:moveTo>
                      <a:cubicBezTo>
                        <a:pt x="992191" y="158829"/>
                        <a:pt x="922581" y="240204"/>
                        <a:pt x="922581" y="361450"/>
                      </a:cubicBezTo>
                      <a:cubicBezTo>
                        <a:pt x="922581" y="374195"/>
                        <a:pt x="932712" y="384326"/>
                        <a:pt x="945457" y="384326"/>
                      </a:cubicBezTo>
                      <a:cubicBezTo>
                        <a:pt x="958203" y="384326"/>
                        <a:pt x="968334" y="374195"/>
                        <a:pt x="968334" y="361450"/>
                      </a:cubicBezTo>
                      <a:cubicBezTo>
                        <a:pt x="968334" y="265695"/>
                        <a:pt x="1020950" y="204582"/>
                        <a:pt x="1057226" y="204582"/>
                      </a:cubicBezTo>
                      <a:cubicBezTo>
                        <a:pt x="1069971" y="204582"/>
                        <a:pt x="1080102" y="194451"/>
                        <a:pt x="1080102" y="181705"/>
                      </a:cubicBezTo>
                      <a:cubicBezTo>
                        <a:pt x="1080102" y="168960"/>
                        <a:pt x="1069971" y="158829"/>
                        <a:pt x="1057226" y="158829"/>
                      </a:cubicBezTo>
                      <a:close/>
                      <a:moveTo>
                        <a:pt x="1057226" y="93467"/>
                      </a:moveTo>
                      <a:cubicBezTo>
                        <a:pt x="1167687" y="93467"/>
                        <a:pt x="1257232" y="213406"/>
                        <a:pt x="1257232" y="361450"/>
                      </a:cubicBezTo>
                      <a:cubicBezTo>
                        <a:pt x="1257232" y="488578"/>
                        <a:pt x="1191217" y="594791"/>
                        <a:pt x="1102652" y="622570"/>
                      </a:cubicBezTo>
                      <a:lnTo>
                        <a:pt x="1151020" y="1018335"/>
                      </a:lnTo>
                      <a:lnTo>
                        <a:pt x="1173243" y="1200367"/>
                      </a:lnTo>
                      <a:cubicBezTo>
                        <a:pt x="1181413" y="1269650"/>
                        <a:pt x="1127490" y="1331091"/>
                        <a:pt x="1057226" y="1331091"/>
                      </a:cubicBezTo>
                      <a:cubicBezTo>
                        <a:pt x="986962" y="1331091"/>
                        <a:pt x="932712" y="1269977"/>
                        <a:pt x="941209" y="1200367"/>
                      </a:cubicBezTo>
                      <a:lnTo>
                        <a:pt x="963432" y="1018335"/>
                      </a:lnTo>
                      <a:lnTo>
                        <a:pt x="1011799" y="622570"/>
                      </a:lnTo>
                      <a:cubicBezTo>
                        <a:pt x="923234" y="594791"/>
                        <a:pt x="857219" y="488578"/>
                        <a:pt x="857219" y="361450"/>
                      </a:cubicBezTo>
                      <a:cubicBezTo>
                        <a:pt x="857219" y="213406"/>
                        <a:pt x="946764" y="93467"/>
                        <a:pt x="1057226" y="93467"/>
                      </a:cubicBezTo>
                      <a:close/>
                      <a:moveTo>
                        <a:pt x="124188" y="0"/>
                      </a:moveTo>
                      <a:lnTo>
                        <a:pt x="596099" y="0"/>
                      </a:lnTo>
                      <a:cubicBezTo>
                        <a:pt x="610152" y="0"/>
                        <a:pt x="621264" y="11111"/>
                        <a:pt x="621264" y="25164"/>
                      </a:cubicBezTo>
                      <a:lnTo>
                        <a:pt x="621264" y="102945"/>
                      </a:lnTo>
                      <a:cubicBezTo>
                        <a:pt x="621264" y="116997"/>
                        <a:pt x="610152" y="128109"/>
                        <a:pt x="596099" y="128109"/>
                      </a:cubicBezTo>
                      <a:lnTo>
                        <a:pt x="124188" y="128109"/>
                      </a:lnTo>
                      <a:cubicBezTo>
                        <a:pt x="110135" y="128109"/>
                        <a:pt x="98697" y="116997"/>
                        <a:pt x="99024" y="102945"/>
                      </a:cubicBezTo>
                      <a:lnTo>
                        <a:pt x="99024" y="25164"/>
                      </a:lnTo>
                      <a:cubicBezTo>
                        <a:pt x="99024" y="11438"/>
                        <a:pt x="110135" y="0"/>
                        <a:pt x="124188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 w="325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 sz="1400"/>
                </a:p>
              </p:txBody>
            </p:sp>
          </p:grp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9C3CB3C5-6C87-4ABA-9FBA-788771A31D74}"/>
                </a:ext>
              </a:extLst>
            </p:cNvPr>
            <p:cNvGrpSpPr/>
            <p:nvPr/>
          </p:nvGrpSpPr>
          <p:grpSpPr>
            <a:xfrm>
              <a:off x="7543419" y="3968490"/>
              <a:ext cx="4114702" cy="800761"/>
              <a:chOff x="7543419" y="3952559"/>
              <a:chExt cx="4114702" cy="800761"/>
            </a:xfrm>
          </p:grpSpPr>
          <p:grpSp>
            <p:nvGrpSpPr>
              <p:cNvPr id="175" name="Group 174">
                <a:extLst>
                  <a:ext uri="{FF2B5EF4-FFF2-40B4-BE49-F238E27FC236}">
                    <a16:creationId xmlns:a16="http://schemas.microsoft.com/office/drawing/2014/main" id="{7BDB6075-B6E8-4C2A-AF2E-14B183D4CB82}"/>
                  </a:ext>
                </a:extLst>
              </p:cNvPr>
              <p:cNvGrpSpPr/>
              <p:nvPr/>
            </p:nvGrpSpPr>
            <p:grpSpPr>
              <a:xfrm flipH="1">
                <a:off x="7543419" y="3952559"/>
                <a:ext cx="3280150" cy="800761"/>
                <a:chOff x="4596670" y="1072989"/>
                <a:chExt cx="3280150" cy="800761"/>
              </a:xfrm>
            </p:grpSpPr>
            <p:sp>
              <p:nvSpPr>
                <p:cNvPr id="180" name="TextBox 179">
                  <a:extLst>
                    <a:ext uri="{FF2B5EF4-FFF2-40B4-BE49-F238E27FC236}">
                      <a16:creationId xmlns:a16="http://schemas.microsoft.com/office/drawing/2014/main" id="{FBD92D0C-4524-4780-9FF6-C9C385E1DF9A}"/>
                    </a:ext>
                  </a:extLst>
                </p:cNvPr>
                <p:cNvSpPr txBox="1"/>
                <p:nvPr/>
              </p:nvSpPr>
              <p:spPr>
                <a:xfrm>
                  <a:off x="4596672" y="1296669"/>
                  <a:ext cx="3280148" cy="577081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R="0" lvl="0" algn="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defRPr/>
                  </a:pPr>
                  <a:r>
                    <a:rPr kumimoji="0" lang="en-CA" sz="10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Lorem ipsum dolor sit </a:t>
                  </a:r>
                  <a:r>
                    <a:rPr kumimoji="0" lang="en-CA" sz="105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amet</a:t>
                  </a:r>
                  <a:r>
                    <a:rPr kumimoji="0" lang="en-CA" sz="10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, </a:t>
                  </a:r>
                  <a:r>
                    <a:rPr kumimoji="0" lang="en-CA" sz="105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consectetur</a:t>
                  </a:r>
                  <a:r>
                    <a:rPr kumimoji="0" lang="en-CA" sz="10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05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adipisicing</a:t>
                  </a:r>
                  <a:r>
                    <a:rPr kumimoji="0" lang="en-CA" sz="10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05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elit</a:t>
                  </a:r>
                  <a:r>
                    <a:rPr kumimoji="0" lang="en-CA" sz="10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, sed do </a:t>
                  </a:r>
                  <a:r>
                    <a:rPr kumimoji="0" lang="en-CA" sz="105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eiusmod</a:t>
                  </a:r>
                  <a:r>
                    <a:rPr kumimoji="0" lang="en-CA" sz="10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05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tempor</a:t>
                  </a:r>
                  <a:r>
                    <a:rPr kumimoji="0" lang="en-CA" sz="10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05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incididunt</a:t>
                  </a:r>
                  <a:r>
                    <a:rPr kumimoji="0" lang="en-CA" sz="10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05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ut</a:t>
                  </a:r>
                  <a:r>
                    <a:rPr kumimoji="0" lang="en-CA" sz="10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 labore et dolore magna </a:t>
                  </a:r>
                  <a:r>
                    <a:rPr kumimoji="0" lang="en-CA" sz="105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aliqua</a:t>
                  </a:r>
                  <a:r>
                    <a:rPr kumimoji="0" lang="en-CA" sz="10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. </a:t>
                  </a:r>
                </a:p>
              </p:txBody>
            </p:sp>
            <p:sp>
              <p:nvSpPr>
                <p:cNvPr id="181" name="TextBox 180">
                  <a:extLst>
                    <a:ext uri="{FF2B5EF4-FFF2-40B4-BE49-F238E27FC236}">
                      <a16:creationId xmlns:a16="http://schemas.microsoft.com/office/drawing/2014/main" id="{4C7E4BB4-8DEF-4D75-A402-CC6EA2361AF3}"/>
                    </a:ext>
                  </a:extLst>
                </p:cNvPr>
                <p:cNvSpPr txBox="1"/>
                <p:nvPr/>
              </p:nvSpPr>
              <p:spPr>
                <a:xfrm>
                  <a:off x="4596670" y="1072989"/>
                  <a:ext cx="2258795" cy="307777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algn="r"/>
                  <a:r>
                    <a:rPr lang="en-US" sz="1400" b="1" dirty="0">
                      <a:solidFill>
                        <a:schemeClr val="accent2"/>
                      </a:solidFill>
                    </a:rPr>
                    <a:t>Placeholder Title </a:t>
                  </a:r>
                  <a:endParaRPr lang="en-CA" sz="1400" dirty="0">
                    <a:solidFill>
                      <a:schemeClr val="accent2"/>
                    </a:solidFill>
                  </a:endParaRPr>
                </a:p>
              </p:txBody>
            </p:sp>
          </p:grpSp>
          <p:grpSp>
            <p:nvGrpSpPr>
              <p:cNvPr id="23" name="Group 22">
                <a:extLst>
                  <a:ext uri="{FF2B5EF4-FFF2-40B4-BE49-F238E27FC236}">
                    <a16:creationId xmlns:a16="http://schemas.microsoft.com/office/drawing/2014/main" id="{CC2C1081-2ED6-4B63-9B32-CB1AB5A98764}"/>
                  </a:ext>
                </a:extLst>
              </p:cNvPr>
              <p:cNvGrpSpPr/>
              <p:nvPr/>
            </p:nvGrpSpPr>
            <p:grpSpPr>
              <a:xfrm>
                <a:off x="10951933" y="3999845"/>
                <a:ext cx="706188" cy="706188"/>
                <a:chOff x="10951933" y="3937459"/>
                <a:chExt cx="706188" cy="706188"/>
              </a:xfrm>
            </p:grpSpPr>
            <p:grpSp>
              <p:nvGrpSpPr>
                <p:cNvPr id="176" name="Group 175">
                  <a:extLst>
                    <a:ext uri="{FF2B5EF4-FFF2-40B4-BE49-F238E27FC236}">
                      <a16:creationId xmlns:a16="http://schemas.microsoft.com/office/drawing/2014/main" id="{3211F29C-2151-48BD-B47B-1ED004875150}"/>
                    </a:ext>
                  </a:extLst>
                </p:cNvPr>
                <p:cNvGrpSpPr/>
                <p:nvPr/>
              </p:nvGrpSpPr>
              <p:grpSpPr>
                <a:xfrm flipH="1">
                  <a:off x="10951933" y="3937459"/>
                  <a:ext cx="706188" cy="706188"/>
                  <a:chOff x="3363000" y="1070855"/>
                  <a:chExt cx="1014228" cy="1014229"/>
                </a:xfrm>
              </p:grpSpPr>
              <p:sp>
                <p:nvSpPr>
                  <p:cNvPr id="177" name="Google Shape;88;p16">
                    <a:extLst>
                      <a:ext uri="{FF2B5EF4-FFF2-40B4-BE49-F238E27FC236}">
                        <a16:creationId xmlns:a16="http://schemas.microsoft.com/office/drawing/2014/main" id="{DBFC13E6-2E54-4191-A33E-95D328D3C9A5}"/>
                      </a:ext>
                    </a:extLst>
                  </p:cNvPr>
                  <p:cNvSpPr/>
                  <p:nvPr/>
                </p:nvSpPr>
                <p:spPr>
                  <a:xfrm>
                    <a:off x="3363000" y="1070855"/>
                    <a:ext cx="1014228" cy="1014229"/>
                  </a:xfrm>
                  <a:prstGeom prst="ellipse">
                    <a:avLst/>
                  </a:prstGeom>
                  <a:solidFill>
                    <a:schemeClr val="accent2"/>
                  </a:solidFill>
                  <a:ln w="19050" cap="flat" cmpd="sng">
                    <a:noFill/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pPr algn="ctr" defTabSz="1219170">
                      <a:buClr>
                        <a:srgbClr val="000000"/>
                      </a:buClr>
                    </a:pPr>
                    <a:endParaRPr sz="1600" kern="0">
                      <a:solidFill>
                        <a:srgbClr val="FFFFFF"/>
                      </a:solidFill>
                      <a:ea typeface="Montserrat Medium"/>
                      <a:cs typeface="Montserrat Medium"/>
                      <a:sym typeface="Montserrat Medium"/>
                    </a:endParaRPr>
                  </a:p>
                </p:txBody>
              </p:sp>
              <p:sp>
                <p:nvSpPr>
                  <p:cNvPr id="178" name="Google Shape;88;p16">
                    <a:extLst>
                      <a:ext uri="{FF2B5EF4-FFF2-40B4-BE49-F238E27FC236}">
                        <a16:creationId xmlns:a16="http://schemas.microsoft.com/office/drawing/2014/main" id="{DDC7381F-D1C5-4730-93A6-ADC438CB8A3B}"/>
                      </a:ext>
                    </a:extLst>
                  </p:cNvPr>
                  <p:cNvSpPr/>
                  <p:nvPr/>
                </p:nvSpPr>
                <p:spPr>
                  <a:xfrm>
                    <a:off x="3453136" y="1160991"/>
                    <a:ext cx="833955" cy="833956"/>
                  </a:xfrm>
                  <a:prstGeom prst="ellipse">
                    <a:avLst/>
                  </a:prstGeom>
                  <a:solidFill>
                    <a:schemeClr val="bg2"/>
                  </a:solidFill>
                  <a:ln w="19050" cap="flat" cmpd="sng">
                    <a:noFill/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pPr algn="ctr" defTabSz="1219170">
                      <a:buClr>
                        <a:srgbClr val="000000"/>
                      </a:buClr>
                    </a:pPr>
                    <a:endParaRPr sz="1600" kern="0">
                      <a:solidFill>
                        <a:srgbClr val="FFFFFF"/>
                      </a:solidFill>
                      <a:ea typeface="Montserrat Medium"/>
                      <a:cs typeface="Montserrat Medium"/>
                      <a:sym typeface="Montserrat Medium"/>
                    </a:endParaRPr>
                  </a:p>
                </p:txBody>
              </p:sp>
            </p:grpSp>
            <p:sp>
              <p:nvSpPr>
                <p:cNvPr id="214" name="Freeform: Shape 213">
                  <a:extLst>
                    <a:ext uri="{FF2B5EF4-FFF2-40B4-BE49-F238E27FC236}">
                      <a16:creationId xmlns:a16="http://schemas.microsoft.com/office/drawing/2014/main" id="{7A54BF86-9583-435A-9379-52CCB6B856C4}"/>
                    </a:ext>
                  </a:extLst>
                </p:cNvPr>
                <p:cNvSpPr/>
                <p:nvPr/>
              </p:nvSpPr>
              <p:spPr>
                <a:xfrm>
                  <a:off x="11169133" y="4109533"/>
                  <a:ext cx="271788" cy="362040"/>
                </a:xfrm>
                <a:custGeom>
                  <a:avLst/>
                  <a:gdLst>
                    <a:gd name="connsiteX0" fmla="*/ 198700 w 1201675"/>
                    <a:gd name="connsiteY0" fmla="*/ 1318018 h 1600707"/>
                    <a:gd name="connsiteX1" fmla="*/ 306546 w 1201675"/>
                    <a:gd name="connsiteY1" fmla="*/ 1318018 h 1600707"/>
                    <a:gd name="connsiteX2" fmla="*/ 306546 w 1201675"/>
                    <a:gd name="connsiteY2" fmla="*/ 1554954 h 1600707"/>
                    <a:gd name="connsiteX3" fmla="*/ 482696 w 1201675"/>
                    <a:gd name="connsiteY3" fmla="*/ 1554954 h 1600707"/>
                    <a:gd name="connsiteX4" fmla="*/ 505573 w 1201675"/>
                    <a:gd name="connsiteY4" fmla="*/ 1577831 h 1600707"/>
                    <a:gd name="connsiteX5" fmla="*/ 482696 w 1201675"/>
                    <a:gd name="connsiteY5" fmla="*/ 1600707 h 1600707"/>
                    <a:gd name="connsiteX6" fmla="*/ 22877 w 1201675"/>
                    <a:gd name="connsiteY6" fmla="*/ 1600707 h 1600707"/>
                    <a:gd name="connsiteX7" fmla="*/ 0 w 1201675"/>
                    <a:gd name="connsiteY7" fmla="*/ 1577831 h 1600707"/>
                    <a:gd name="connsiteX8" fmla="*/ 22877 w 1201675"/>
                    <a:gd name="connsiteY8" fmla="*/ 1554954 h 1600707"/>
                    <a:gd name="connsiteX9" fmla="*/ 198700 w 1201675"/>
                    <a:gd name="connsiteY9" fmla="*/ 1554954 h 1600707"/>
                    <a:gd name="connsiteX10" fmla="*/ 1016701 w 1201675"/>
                    <a:gd name="connsiteY10" fmla="*/ 1102652 h 1600707"/>
                    <a:gd name="connsiteX11" fmla="*/ 996112 w 1201675"/>
                    <a:gd name="connsiteY11" fmla="*/ 1108861 h 1600707"/>
                    <a:gd name="connsiteX12" fmla="*/ 993171 w 1201675"/>
                    <a:gd name="connsiteY12" fmla="*/ 1112456 h 1600707"/>
                    <a:gd name="connsiteX13" fmla="*/ 991210 w 1201675"/>
                    <a:gd name="connsiteY13" fmla="*/ 1116378 h 1600707"/>
                    <a:gd name="connsiteX14" fmla="*/ 989903 w 1201675"/>
                    <a:gd name="connsiteY14" fmla="*/ 1120626 h 1600707"/>
                    <a:gd name="connsiteX15" fmla="*/ 989576 w 1201675"/>
                    <a:gd name="connsiteY15" fmla="*/ 1125202 h 1600707"/>
                    <a:gd name="connsiteX16" fmla="*/ 989903 w 1201675"/>
                    <a:gd name="connsiteY16" fmla="*/ 1129777 h 1600707"/>
                    <a:gd name="connsiteX17" fmla="*/ 991210 w 1201675"/>
                    <a:gd name="connsiteY17" fmla="*/ 1134026 h 1600707"/>
                    <a:gd name="connsiteX18" fmla="*/ 993171 w 1201675"/>
                    <a:gd name="connsiteY18" fmla="*/ 1137947 h 1600707"/>
                    <a:gd name="connsiteX19" fmla="*/ 996112 w 1201675"/>
                    <a:gd name="connsiteY19" fmla="*/ 1141542 h 1600707"/>
                    <a:gd name="connsiteX20" fmla="*/ 999707 w 1201675"/>
                    <a:gd name="connsiteY20" fmla="*/ 1144483 h 1600707"/>
                    <a:gd name="connsiteX21" fmla="*/ 1003629 w 1201675"/>
                    <a:gd name="connsiteY21" fmla="*/ 1146444 h 1600707"/>
                    <a:gd name="connsiteX22" fmla="*/ 1007877 w 1201675"/>
                    <a:gd name="connsiteY22" fmla="*/ 1147751 h 1600707"/>
                    <a:gd name="connsiteX23" fmla="*/ 1012452 w 1201675"/>
                    <a:gd name="connsiteY23" fmla="*/ 1148078 h 1600707"/>
                    <a:gd name="connsiteX24" fmla="*/ 1017028 w 1201675"/>
                    <a:gd name="connsiteY24" fmla="*/ 1147751 h 1600707"/>
                    <a:gd name="connsiteX25" fmla="*/ 1021276 w 1201675"/>
                    <a:gd name="connsiteY25" fmla="*/ 1146444 h 1600707"/>
                    <a:gd name="connsiteX26" fmla="*/ 1025198 w 1201675"/>
                    <a:gd name="connsiteY26" fmla="*/ 1144483 h 1600707"/>
                    <a:gd name="connsiteX27" fmla="*/ 1028793 w 1201675"/>
                    <a:gd name="connsiteY27" fmla="*/ 1141542 h 1600707"/>
                    <a:gd name="connsiteX28" fmla="*/ 1031734 w 1201675"/>
                    <a:gd name="connsiteY28" fmla="*/ 1137947 h 1600707"/>
                    <a:gd name="connsiteX29" fmla="*/ 1033695 w 1201675"/>
                    <a:gd name="connsiteY29" fmla="*/ 1134026 h 1600707"/>
                    <a:gd name="connsiteX30" fmla="*/ 1035002 w 1201675"/>
                    <a:gd name="connsiteY30" fmla="*/ 1129777 h 1600707"/>
                    <a:gd name="connsiteX31" fmla="*/ 1035002 w 1201675"/>
                    <a:gd name="connsiteY31" fmla="*/ 1125202 h 1600707"/>
                    <a:gd name="connsiteX32" fmla="*/ 1028466 w 1201675"/>
                    <a:gd name="connsiteY32" fmla="*/ 1108861 h 1600707"/>
                    <a:gd name="connsiteX33" fmla="*/ 1024871 w 1201675"/>
                    <a:gd name="connsiteY33" fmla="*/ 1105920 h 1600707"/>
                    <a:gd name="connsiteX34" fmla="*/ 1020949 w 1201675"/>
                    <a:gd name="connsiteY34" fmla="*/ 1103959 h 1600707"/>
                    <a:gd name="connsiteX35" fmla="*/ 1016701 w 1201675"/>
                    <a:gd name="connsiteY35" fmla="*/ 1102652 h 1600707"/>
                    <a:gd name="connsiteX36" fmla="*/ 12092 w 1201675"/>
                    <a:gd name="connsiteY36" fmla="*/ 1062781 h 1600707"/>
                    <a:gd name="connsiteX37" fmla="*/ 493154 w 1201675"/>
                    <a:gd name="connsiteY37" fmla="*/ 1062781 h 1600707"/>
                    <a:gd name="connsiteX38" fmla="*/ 493154 w 1201675"/>
                    <a:gd name="connsiteY38" fmla="*/ 1167360 h 1600707"/>
                    <a:gd name="connsiteX39" fmla="*/ 388248 w 1201675"/>
                    <a:gd name="connsiteY39" fmla="*/ 1167360 h 1600707"/>
                    <a:gd name="connsiteX40" fmla="*/ 388248 w 1201675"/>
                    <a:gd name="connsiteY40" fmla="*/ 1272265 h 1600707"/>
                    <a:gd name="connsiteX41" fmla="*/ 306546 w 1201675"/>
                    <a:gd name="connsiteY41" fmla="*/ 1272265 h 1600707"/>
                    <a:gd name="connsiteX42" fmla="*/ 198700 w 1201675"/>
                    <a:gd name="connsiteY42" fmla="*/ 1272265 h 1600707"/>
                    <a:gd name="connsiteX43" fmla="*/ 116997 w 1201675"/>
                    <a:gd name="connsiteY43" fmla="*/ 1272265 h 1600707"/>
                    <a:gd name="connsiteX44" fmla="*/ 116997 w 1201675"/>
                    <a:gd name="connsiteY44" fmla="*/ 1167360 h 1600707"/>
                    <a:gd name="connsiteX45" fmla="*/ 12092 w 1201675"/>
                    <a:gd name="connsiteY45" fmla="*/ 1167360 h 1600707"/>
                    <a:gd name="connsiteX46" fmla="*/ 827152 w 1201675"/>
                    <a:gd name="connsiteY46" fmla="*/ 1025852 h 1600707"/>
                    <a:gd name="connsiteX47" fmla="*/ 1201348 w 1201675"/>
                    <a:gd name="connsiteY47" fmla="*/ 1025852 h 1600707"/>
                    <a:gd name="connsiteX48" fmla="*/ 1201348 w 1201675"/>
                    <a:gd name="connsiteY48" fmla="*/ 1102325 h 1600707"/>
                    <a:gd name="connsiteX49" fmla="*/ 1200040 w 1201675"/>
                    <a:gd name="connsiteY49" fmla="*/ 1102325 h 1600707"/>
                    <a:gd name="connsiteX50" fmla="*/ 1087618 w 1201675"/>
                    <a:gd name="connsiteY50" fmla="*/ 1102325 h 1600707"/>
                    <a:gd name="connsiteX51" fmla="*/ 1064742 w 1201675"/>
                    <a:gd name="connsiteY51" fmla="*/ 1124875 h 1600707"/>
                    <a:gd name="connsiteX52" fmla="*/ 1087618 w 1201675"/>
                    <a:gd name="connsiteY52" fmla="*/ 1147751 h 1600707"/>
                    <a:gd name="connsiteX53" fmla="*/ 1200040 w 1201675"/>
                    <a:gd name="connsiteY53" fmla="*/ 1147751 h 1600707"/>
                    <a:gd name="connsiteX54" fmla="*/ 1201348 w 1201675"/>
                    <a:gd name="connsiteY54" fmla="*/ 1147751 h 1600707"/>
                    <a:gd name="connsiteX55" fmla="*/ 1201348 w 1201675"/>
                    <a:gd name="connsiteY55" fmla="*/ 1413120 h 1600707"/>
                    <a:gd name="connsiteX56" fmla="*/ 827152 w 1201675"/>
                    <a:gd name="connsiteY56" fmla="*/ 1413120 h 1600707"/>
                    <a:gd name="connsiteX57" fmla="*/ 262754 w 1201675"/>
                    <a:gd name="connsiteY57" fmla="*/ 868984 h 1600707"/>
                    <a:gd name="connsiteX58" fmla="*/ 246740 w 1201675"/>
                    <a:gd name="connsiteY58" fmla="*/ 875847 h 1600707"/>
                    <a:gd name="connsiteX59" fmla="*/ 239877 w 1201675"/>
                    <a:gd name="connsiteY59" fmla="*/ 891860 h 1600707"/>
                    <a:gd name="connsiteX60" fmla="*/ 246740 w 1201675"/>
                    <a:gd name="connsiteY60" fmla="*/ 908201 h 1600707"/>
                    <a:gd name="connsiteX61" fmla="*/ 262754 w 1201675"/>
                    <a:gd name="connsiteY61" fmla="*/ 914737 h 1600707"/>
                    <a:gd name="connsiteX62" fmla="*/ 279094 w 1201675"/>
                    <a:gd name="connsiteY62" fmla="*/ 908201 h 1600707"/>
                    <a:gd name="connsiteX63" fmla="*/ 285631 w 1201675"/>
                    <a:gd name="connsiteY63" fmla="*/ 891860 h 1600707"/>
                    <a:gd name="connsiteX64" fmla="*/ 279094 w 1201675"/>
                    <a:gd name="connsiteY64" fmla="*/ 875847 h 1600707"/>
                    <a:gd name="connsiteX65" fmla="*/ 262754 w 1201675"/>
                    <a:gd name="connsiteY65" fmla="*/ 868984 h 1600707"/>
                    <a:gd name="connsiteX66" fmla="*/ 823231 w 1201675"/>
                    <a:gd name="connsiteY66" fmla="*/ 748718 h 1600707"/>
                    <a:gd name="connsiteX67" fmla="*/ 998073 w 1201675"/>
                    <a:gd name="connsiteY67" fmla="*/ 748718 h 1600707"/>
                    <a:gd name="connsiteX68" fmla="*/ 998073 w 1201675"/>
                    <a:gd name="connsiteY68" fmla="*/ 830747 h 1600707"/>
                    <a:gd name="connsiteX69" fmla="*/ 1008204 w 1201675"/>
                    <a:gd name="connsiteY69" fmla="*/ 830747 h 1600707"/>
                    <a:gd name="connsiteX70" fmla="*/ 1196446 w 1201675"/>
                    <a:gd name="connsiteY70" fmla="*/ 980425 h 1600707"/>
                    <a:gd name="connsiteX71" fmla="*/ 781399 w 1201675"/>
                    <a:gd name="connsiteY71" fmla="*/ 980425 h 1600707"/>
                    <a:gd name="connsiteX72" fmla="*/ 781399 w 1201675"/>
                    <a:gd name="connsiteY72" fmla="*/ 1458873 h 1600707"/>
                    <a:gd name="connsiteX73" fmla="*/ 1201675 w 1201675"/>
                    <a:gd name="connsiteY73" fmla="*/ 1458873 h 1600707"/>
                    <a:gd name="connsiteX74" fmla="*/ 1201675 w 1201675"/>
                    <a:gd name="connsiteY74" fmla="*/ 1513450 h 1600707"/>
                    <a:gd name="connsiteX75" fmla="*/ 1137620 w 1201675"/>
                    <a:gd name="connsiteY75" fmla="*/ 1577504 h 1600707"/>
                    <a:gd name="connsiteX76" fmla="*/ 684010 w 1201675"/>
                    <a:gd name="connsiteY76" fmla="*/ 1577504 h 1600707"/>
                    <a:gd name="connsiteX77" fmla="*/ 619956 w 1201675"/>
                    <a:gd name="connsiteY77" fmla="*/ 1513450 h 1600707"/>
                    <a:gd name="connsiteX78" fmla="*/ 619956 w 1201675"/>
                    <a:gd name="connsiteY78" fmla="*/ 1023891 h 1600707"/>
                    <a:gd name="connsiteX79" fmla="*/ 813100 w 1201675"/>
                    <a:gd name="connsiteY79" fmla="*/ 830747 h 1600707"/>
                    <a:gd name="connsiteX80" fmla="*/ 823231 w 1201675"/>
                    <a:gd name="connsiteY80" fmla="*/ 830747 h 1600707"/>
                    <a:gd name="connsiteX81" fmla="*/ 258179 w 1201675"/>
                    <a:gd name="connsiteY81" fmla="*/ 728129 h 1600707"/>
                    <a:gd name="connsiteX82" fmla="*/ 253930 w 1201675"/>
                    <a:gd name="connsiteY82" fmla="*/ 729436 h 1600707"/>
                    <a:gd name="connsiteX83" fmla="*/ 250009 w 1201675"/>
                    <a:gd name="connsiteY83" fmla="*/ 731397 h 1600707"/>
                    <a:gd name="connsiteX84" fmla="*/ 246414 w 1201675"/>
                    <a:gd name="connsiteY84" fmla="*/ 734339 h 1600707"/>
                    <a:gd name="connsiteX85" fmla="*/ 243472 w 1201675"/>
                    <a:gd name="connsiteY85" fmla="*/ 737933 h 1600707"/>
                    <a:gd name="connsiteX86" fmla="*/ 241512 w 1201675"/>
                    <a:gd name="connsiteY86" fmla="*/ 741855 h 1600707"/>
                    <a:gd name="connsiteX87" fmla="*/ 240204 w 1201675"/>
                    <a:gd name="connsiteY87" fmla="*/ 746104 h 1600707"/>
                    <a:gd name="connsiteX88" fmla="*/ 239877 w 1201675"/>
                    <a:gd name="connsiteY88" fmla="*/ 750679 h 1600707"/>
                    <a:gd name="connsiteX89" fmla="*/ 246740 w 1201675"/>
                    <a:gd name="connsiteY89" fmla="*/ 767019 h 1600707"/>
                    <a:gd name="connsiteX90" fmla="*/ 262754 w 1201675"/>
                    <a:gd name="connsiteY90" fmla="*/ 773556 h 1600707"/>
                    <a:gd name="connsiteX91" fmla="*/ 279094 w 1201675"/>
                    <a:gd name="connsiteY91" fmla="*/ 767019 h 1600707"/>
                    <a:gd name="connsiteX92" fmla="*/ 285304 w 1201675"/>
                    <a:gd name="connsiteY92" fmla="*/ 750679 h 1600707"/>
                    <a:gd name="connsiteX93" fmla="*/ 284977 w 1201675"/>
                    <a:gd name="connsiteY93" fmla="*/ 746104 h 1600707"/>
                    <a:gd name="connsiteX94" fmla="*/ 283670 w 1201675"/>
                    <a:gd name="connsiteY94" fmla="*/ 741855 h 1600707"/>
                    <a:gd name="connsiteX95" fmla="*/ 281709 w 1201675"/>
                    <a:gd name="connsiteY95" fmla="*/ 737933 h 1600707"/>
                    <a:gd name="connsiteX96" fmla="*/ 278768 w 1201675"/>
                    <a:gd name="connsiteY96" fmla="*/ 734339 h 1600707"/>
                    <a:gd name="connsiteX97" fmla="*/ 275173 w 1201675"/>
                    <a:gd name="connsiteY97" fmla="*/ 731397 h 1600707"/>
                    <a:gd name="connsiteX98" fmla="*/ 271251 w 1201675"/>
                    <a:gd name="connsiteY98" fmla="*/ 729436 h 1600707"/>
                    <a:gd name="connsiteX99" fmla="*/ 267003 w 1201675"/>
                    <a:gd name="connsiteY99" fmla="*/ 728129 h 1600707"/>
                    <a:gd name="connsiteX100" fmla="*/ 258179 w 1201675"/>
                    <a:gd name="connsiteY100" fmla="*/ 728129 h 1600707"/>
                    <a:gd name="connsiteX101" fmla="*/ 258506 w 1201675"/>
                    <a:gd name="connsiteY101" fmla="*/ 586621 h 1600707"/>
                    <a:gd name="connsiteX102" fmla="*/ 254257 w 1201675"/>
                    <a:gd name="connsiteY102" fmla="*/ 587928 h 1600707"/>
                    <a:gd name="connsiteX103" fmla="*/ 250335 w 1201675"/>
                    <a:gd name="connsiteY103" fmla="*/ 589889 h 1600707"/>
                    <a:gd name="connsiteX104" fmla="*/ 246740 w 1201675"/>
                    <a:gd name="connsiteY104" fmla="*/ 592830 h 1600707"/>
                    <a:gd name="connsiteX105" fmla="*/ 239877 w 1201675"/>
                    <a:gd name="connsiteY105" fmla="*/ 608844 h 1600707"/>
                    <a:gd name="connsiteX106" fmla="*/ 240204 w 1201675"/>
                    <a:gd name="connsiteY106" fmla="*/ 613419 h 1600707"/>
                    <a:gd name="connsiteX107" fmla="*/ 241512 w 1201675"/>
                    <a:gd name="connsiteY107" fmla="*/ 617668 h 1600707"/>
                    <a:gd name="connsiteX108" fmla="*/ 243472 w 1201675"/>
                    <a:gd name="connsiteY108" fmla="*/ 621590 h 1600707"/>
                    <a:gd name="connsiteX109" fmla="*/ 246414 w 1201675"/>
                    <a:gd name="connsiteY109" fmla="*/ 625184 h 1600707"/>
                    <a:gd name="connsiteX110" fmla="*/ 250009 w 1201675"/>
                    <a:gd name="connsiteY110" fmla="*/ 628126 h 1600707"/>
                    <a:gd name="connsiteX111" fmla="*/ 253930 w 1201675"/>
                    <a:gd name="connsiteY111" fmla="*/ 630413 h 1600707"/>
                    <a:gd name="connsiteX112" fmla="*/ 258179 w 1201675"/>
                    <a:gd name="connsiteY112" fmla="*/ 631721 h 1600707"/>
                    <a:gd name="connsiteX113" fmla="*/ 262754 w 1201675"/>
                    <a:gd name="connsiteY113" fmla="*/ 632047 h 1600707"/>
                    <a:gd name="connsiteX114" fmla="*/ 279094 w 1201675"/>
                    <a:gd name="connsiteY114" fmla="*/ 625511 h 1600707"/>
                    <a:gd name="connsiteX115" fmla="*/ 285631 w 1201675"/>
                    <a:gd name="connsiteY115" fmla="*/ 608844 h 1600707"/>
                    <a:gd name="connsiteX116" fmla="*/ 279094 w 1201675"/>
                    <a:gd name="connsiteY116" fmla="*/ 592830 h 1600707"/>
                    <a:gd name="connsiteX117" fmla="*/ 258506 w 1201675"/>
                    <a:gd name="connsiteY117" fmla="*/ 586621 h 1600707"/>
                    <a:gd name="connsiteX118" fmla="*/ 986308 w 1201675"/>
                    <a:gd name="connsiteY118" fmla="*/ 553940 h 1600707"/>
                    <a:gd name="connsiteX119" fmla="*/ 1058533 w 1201675"/>
                    <a:gd name="connsiteY119" fmla="*/ 553940 h 1600707"/>
                    <a:gd name="connsiteX120" fmla="*/ 1085985 w 1201675"/>
                    <a:gd name="connsiteY120" fmla="*/ 581392 h 1600707"/>
                    <a:gd name="connsiteX121" fmla="*/ 1085985 w 1201675"/>
                    <a:gd name="connsiteY121" fmla="*/ 675513 h 1600707"/>
                    <a:gd name="connsiteX122" fmla="*/ 1058533 w 1201675"/>
                    <a:gd name="connsiteY122" fmla="*/ 703291 h 1600707"/>
                    <a:gd name="connsiteX123" fmla="*/ 986308 w 1201675"/>
                    <a:gd name="connsiteY123" fmla="*/ 703291 h 1600707"/>
                    <a:gd name="connsiteX124" fmla="*/ 880422 w 1201675"/>
                    <a:gd name="connsiteY124" fmla="*/ 553940 h 1600707"/>
                    <a:gd name="connsiteX125" fmla="*/ 940555 w 1201675"/>
                    <a:gd name="connsiteY125" fmla="*/ 553940 h 1600707"/>
                    <a:gd name="connsiteX126" fmla="*/ 940555 w 1201675"/>
                    <a:gd name="connsiteY126" fmla="*/ 703291 h 1600707"/>
                    <a:gd name="connsiteX127" fmla="*/ 880422 w 1201675"/>
                    <a:gd name="connsiteY127" fmla="*/ 703291 h 1600707"/>
                    <a:gd name="connsiteX128" fmla="*/ 762771 w 1201675"/>
                    <a:gd name="connsiteY128" fmla="*/ 553940 h 1600707"/>
                    <a:gd name="connsiteX129" fmla="*/ 834996 w 1201675"/>
                    <a:gd name="connsiteY129" fmla="*/ 553940 h 1600707"/>
                    <a:gd name="connsiteX130" fmla="*/ 834996 w 1201675"/>
                    <a:gd name="connsiteY130" fmla="*/ 703291 h 1600707"/>
                    <a:gd name="connsiteX131" fmla="*/ 762771 w 1201675"/>
                    <a:gd name="connsiteY131" fmla="*/ 703291 h 1600707"/>
                    <a:gd name="connsiteX132" fmla="*/ 735319 w 1201675"/>
                    <a:gd name="connsiteY132" fmla="*/ 675513 h 1600707"/>
                    <a:gd name="connsiteX133" fmla="*/ 735319 w 1201675"/>
                    <a:gd name="connsiteY133" fmla="*/ 581392 h 1600707"/>
                    <a:gd name="connsiteX134" fmla="*/ 762771 w 1201675"/>
                    <a:gd name="connsiteY134" fmla="*/ 553940 h 1600707"/>
                    <a:gd name="connsiteX135" fmla="*/ 252623 w 1201675"/>
                    <a:gd name="connsiteY135" fmla="*/ 0 h 1600707"/>
                    <a:gd name="connsiteX136" fmla="*/ 275500 w 1201675"/>
                    <a:gd name="connsiteY136" fmla="*/ 22877 h 1600707"/>
                    <a:gd name="connsiteX137" fmla="*/ 275500 w 1201675"/>
                    <a:gd name="connsiteY137" fmla="*/ 273539 h 1600707"/>
                    <a:gd name="connsiteX138" fmla="*/ 337920 w 1201675"/>
                    <a:gd name="connsiteY138" fmla="*/ 273539 h 1600707"/>
                    <a:gd name="connsiteX139" fmla="*/ 354260 w 1201675"/>
                    <a:gd name="connsiteY139" fmla="*/ 393804 h 1600707"/>
                    <a:gd name="connsiteX140" fmla="*/ 430080 w 1201675"/>
                    <a:gd name="connsiteY140" fmla="*/ 393804 h 1600707"/>
                    <a:gd name="connsiteX141" fmla="*/ 430080 w 1201675"/>
                    <a:gd name="connsiteY141" fmla="*/ 1017355 h 1600707"/>
                    <a:gd name="connsiteX142" fmla="*/ 75166 w 1201675"/>
                    <a:gd name="connsiteY142" fmla="*/ 1017355 h 1600707"/>
                    <a:gd name="connsiteX143" fmla="*/ 75166 w 1201675"/>
                    <a:gd name="connsiteY143" fmla="*/ 915390 h 1600707"/>
                    <a:gd name="connsiteX144" fmla="*/ 187588 w 1201675"/>
                    <a:gd name="connsiteY144" fmla="*/ 915390 h 1600707"/>
                    <a:gd name="connsiteX145" fmla="*/ 210465 w 1201675"/>
                    <a:gd name="connsiteY145" fmla="*/ 892514 h 1600707"/>
                    <a:gd name="connsiteX146" fmla="*/ 187588 w 1201675"/>
                    <a:gd name="connsiteY146" fmla="*/ 869637 h 1600707"/>
                    <a:gd name="connsiteX147" fmla="*/ 75166 w 1201675"/>
                    <a:gd name="connsiteY147" fmla="*/ 869637 h 1600707"/>
                    <a:gd name="connsiteX148" fmla="*/ 75166 w 1201675"/>
                    <a:gd name="connsiteY148" fmla="*/ 773882 h 1600707"/>
                    <a:gd name="connsiteX149" fmla="*/ 187588 w 1201675"/>
                    <a:gd name="connsiteY149" fmla="*/ 773882 h 1600707"/>
                    <a:gd name="connsiteX150" fmla="*/ 210465 w 1201675"/>
                    <a:gd name="connsiteY150" fmla="*/ 751006 h 1600707"/>
                    <a:gd name="connsiteX151" fmla="*/ 187588 w 1201675"/>
                    <a:gd name="connsiteY151" fmla="*/ 728129 h 1600707"/>
                    <a:gd name="connsiteX152" fmla="*/ 75166 w 1201675"/>
                    <a:gd name="connsiteY152" fmla="*/ 728129 h 1600707"/>
                    <a:gd name="connsiteX153" fmla="*/ 75166 w 1201675"/>
                    <a:gd name="connsiteY153" fmla="*/ 632374 h 1600707"/>
                    <a:gd name="connsiteX154" fmla="*/ 187588 w 1201675"/>
                    <a:gd name="connsiteY154" fmla="*/ 632374 h 1600707"/>
                    <a:gd name="connsiteX155" fmla="*/ 210465 w 1201675"/>
                    <a:gd name="connsiteY155" fmla="*/ 609498 h 1600707"/>
                    <a:gd name="connsiteX156" fmla="*/ 187588 w 1201675"/>
                    <a:gd name="connsiteY156" fmla="*/ 586621 h 1600707"/>
                    <a:gd name="connsiteX157" fmla="*/ 75166 w 1201675"/>
                    <a:gd name="connsiteY157" fmla="*/ 586621 h 1600707"/>
                    <a:gd name="connsiteX158" fmla="*/ 75166 w 1201675"/>
                    <a:gd name="connsiteY158" fmla="*/ 393804 h 1600707"/>
                    <a:gd name="connsiteX159" fmla="*/ 150986 w 1201675"/>
                    <a:gd name="connsiteY159" fmla="*/ 393804 h 1600707"/>
                    <a:gd name="connsiteX160" fmla="*/ 167326 w 1201675"/>
                    <a:gd name="connsiteY160" fmla="*/ 273539 h 1600707"/>
                    <a:gd name="connsiteX161" fmla="*/ 229746 w 1201675"/>
                    <a:gd name="connsiteY161" fmla="*/ 273539 h 1600707"/>
                    <a:gd name="connsiteX162" fmla="*/ 229746 w 1201675"/>
                    <a:gd name="connsiteY162" fmla="*/ 22877 h 1600707"/>
                    <a:gd name="connsiteX163" fmla="*/ 252623 w 1201675"/>
                    <a:gd name="connsiteY163" fmla="*/ 0 h 16007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</a:cxnLst>
                  <a:rect l="l" t="t" r="r" b="b"/>
                  <a:pathLst>
                    <a:path w="1201675" h="1600707">
                      <a:moveTo>
                        <a:pt x="198700" y="1318018"/>
                      </a:moveTo>
                      <a:lnTo>
                        <a:pt x="306546" y="1318018"/>
                      </a:lnTo>
                      <a:lnTo>
                        <a:pt x="306546" y="1554954"/>
                      </a:lnTo>
                      <a:lnTo>
                        <a:pt x="482696" y="1554954"/>
                      </a:lnTo>
                      <a:cubicBezTo>
                        <a:pt x="495115" y="1554954"/>
                        <a:pt x="505573" y="1565412"/>
                        <a:pt x="505573" y="1577831"/>
                      </a:cubicBezTo>
                      <a:cubicBezTo>
                        <a:pt x="505573" y="1590576"/>
                        <a:pt x="495442" y="1600707"/>
                        <a:pt x="482696" y="1600707"/>
                      </a:cubicBezTo>
                      <a:lnTo>
                        <a:pt x="22877" y="1600707"/>
                      </a:lnTo>
                      <a:cubicBezTo>
                        <a:pt x="10131" y="1600707"/>
                        <a:pt x="0" y="1590576"/>
                        <a:pt x="0" y="1577831"/>
                      </a:cubicBezTo>
                      <a:cubicBezTo>
                        <a:pt x="0" y="1565085"/>
                        <a:pt x="10131" y="1554954"/>
                        <a:pt x="22877" y="1554954"/>
                      </a:cubicBezTo>
                      <a:lnTo>
                        <a:pt x="198700" y="1554954"/>
                      </a:lnTo>
                      <a:close/>
                      <a:moveTo>
                        <a:pt x="1016701" y="1102652"/>
                      </a:moveTo>
                      <a:cubicBezTo>
                        <a:pt x="1009184" y="1101018"/>
                        <a:pt x="1001341" y="1103632"/>
                        <a:pt x="996112" y="1108861"/>
                      </a:cubicBezTo>
                      <a:cubicBezTo>
                        <a:pt x="994805" y="1110169"/>
                        <a:pt x="994151" y="1111149"/>
                        <a:pt x="993171" y="1112456"/>
                      </a:cubicBezTo>
                      <a:cubicBezTo>
                        <a:pt x="992517" y="1113763"/>
                        <a:pt x="991864" y="1115071"/>
                        <a:pt x="991210" y="1116378"/>
                      </a:cubicBezTo>
                      <a:cubicBezTo>
                        <a:pt x="990556" y="1117685"/>
                        <a:pt x="989903" y="1118992"/>
                        <a:pt x="989903" y="1120626"/>
                      </a:cubicBezTo>
                      <a:cubicBezTo>
                        <a:pt x="989903" y="1122260"/>
                        <a:pt x="989576" y="1123568"/>
                        <a:pt x="989576" y="1125202"/>
                      </a:cubicBezTo>
                      <a:cubicBezTo>
                        <a:pt x="989576" y="1126836"/>
                        <a:pt x="989576" y="1128470"/>
                        <a:pt x="989903" y="1129777"/>
                      </a:cubicBezTo>
                      <a:cubicBezTo>
                        <a:pt x="990229" y="1131084"/>
                        <a:pt x="990556" y="1132718"/>
                        <a:pt x="991210" y="1134026"/>
                      </a:cubicBezTo>
                      <a:cubicBezTo>
                        <a:pt x="991537" y="1135333"/>
                        <a:pt x="992190" y="1136640"/>
                        <a:pt x="993171" y="1137947"/>
                      </a:cubicBezTo>
                      <a:cubicBezTo>
                        <a:pt x="994151" y="1139255"/>
                        <a:pt x="995132" y="1140562"/>
                        <a:pt x="996112" y="1141542"/>
                      </a:cubicBezTo>
                      <a:cubicBezTo>
                        <a:pt x="997419" y="1142849"/>
                        <a:pt x="998400" y="1143503"/>
                        <a:pt x="999707" y="1144483"/>
                      </a:cubicBezTo>
                      <a:cubicBezTo>
                        <a:pt x="1001014" y="1145137"/>
                        <a:pt x="1002321" y="1145791"/>
                        <a:pt x="1003629" y="1146444"/>
                      </a:cubicBezTo>
                      <a:cubicBezTo>
                        <a:pt x="1004936" y="1147098"/>
                        <a:pt x="1006570" y="1147425"/>
                        <a:pt x="1007877" y="1147751"/>
                      </a:cubicBezTo>
                      <a:cubicBezTo>
                        <a:pt x="1009511" y="1147751"/>
                        <a:pt x="1011145" y="1148078"/>
                        <a:pt x="1012452" y="1148078"/>
                      </a:cubicBezTo>
                      <a:cubicBezTo>
                        <a:pt x="1014086" y="1148078"/>
                        <a:pt x="1015720" y="1148078"/>
                        <a:pt x="1017028" y="1147751"/>
                      </a:cubicBezTo>
                      <a:cubicBezTo>
                        <a:pt x="1018335" y="1147425"/>
                        <a:pt x="1019969" y="1147098"/>
                        <a:pt x="1021276" y="1146444"/>
                      </a:cubicBezTo>
                      <a:cubicBezTo>
                        <a:pt x="1022583" y="1146117"/>
                        <a:pt x="1023891" y="1145464"/>
                        <a:pt x="1025198" y="1144483"/>
                      </a:cubicBezTo>
                      <a:cubicBezTo>
                        <a:pt x="1026505" y="1143503"/>
                        <a:pt x="1027812" y="1142523"/>
                        <a:pt x="1028793" y="1141542"/>
                      </a:cubicBezTo>
                      <a:cubicBezTo>
                        <a:pt x="1030100" y="1140235"/>
                        <a:pt x="1030754" y="1139255"/>
                        <a:pt x="1031734" y="1137947"/>
                      </a:cubicBezTo>
                      <a:cubicBezTo>
                        <a:pt x="1032388" y="1136640"/>
                        <a:pt x="1033041" y="1135333"/>
                        <a:pt x="1033695" y="1134026"/>
                      </a:cubicBezTo>
                      <a:cubicBezTo>
                        <a:pt x="1034349" y="1132718"/>
                        <a:pt x="1034675" y="1131411"/>
                        <a:pt x="1035002" y="1129777"/>
                      </a:cubicBezTo>
                      <a:cubicBezTo>
                        <a:pt x="1035329" y="1128143"/>
                        <a:pt x="1035329" y="1126836"/>
                        <a:pt x="1035002" y="1125202"/>
                      </a:cubicBezTo>
                      <a:cubicBezTo>
                        <a:pt x="1035002" y="1118992"/>
                        <a:pt x="1032715" y="1113110"/>
                        <a:pt x="1028466" y="1108861"/>
                      </a:cubicBezTo>
                      <a:cubicBezTo>
                        <a:pt x="1027159" y="1107554"/>
                        <a:pt x="1026178" y="1106900"/>
                        <a:pt x="1024871" y="1105920"/>
                      </a:cubicBezTo>
                      <a:cubicBezTo>
                        <a:pt x="1023564" y="1105266"/>
                        <a:pt x="1022257" y="1104613"/>
                        <a:pt x="1020949" y="1103959"/>
                      </a:cubicBezTo>
                      <a:cubicBezTo>
                        <a:pt x="1019642" y="1103306"/>
                        <a:pt x="1018335" y="1102979"/>
                        <a:pt x="1016701" y="1102652"/>
                      </a:cubicBezTo>
                      <a:close/>
                      <a:moveTo>
                        <a:pt x="12092" y="1062781"/>
                      </a:moveTo>
                      <a:lnTo>
                        <a:pt x="493154" y="1062781"/>
                      </a:lnTo>
                      <a:lnTo>
                        <a:pt x="493154" y="1167360"/>
                      </a:lnTo>
                      <a:lnTo>
                        <a:pt x="388248" y="1167360"/>
                      </a:lnTo>
                      <a:lnTo>
                        <a:pt x="388248" y="1272265"/>
                      </a:lnTo>
                      <a:lnTo>
                        <a:pt x="306546" y="1272265"/>
                      </a:lnTo>
                      <a:lnTo>
                        <a:pt x="198700" y="1272265"/>
                      </a:lnTo>
                      <a:lnTo>
                        <a:pt x="116997" y="1272265"/>
                      </a:lnTo>
                      <a:lnTo>
                        <a:pt x="116997" y="1167360"/>
                      </a:lnTo>
                      <a:lnTo>
                        <a:pt x="12092" y="1167360"/>
                      </a:lnTo>
                      <a:close/>
                      <a:moveTo>
                        <a:pt x="827152" y="1025852"/>
                      </a:moveTo>
                      <a:lnTo>
                        <a:pt x="1201348" y="1025852"/>
                      </a:lnTo>
                      <a:lnTo>
                        <a:pt x="1201348" y="1102325"/>
                      </a:lnTo>
                      <a:cubicBezTo>
                        <a:pt x="1201021" y="1102325"/>
                        <a:pt x="1200367" y="1102325"/>
                        <a:pt x="1200040" y="1102325"/>
                      </a:cubicBezTo>
                      <a:lnTo>
                        <a:pt x="1087618" y="1102325"/>
                      </a:lnTo>
                      <a:cubicBezTo>
                        <a:pt x="1075200" y="1102325"/>
                        <a:pt x="1064742" y="1112129"/>
                        <a:pt x="1064742" y="1124875"/>
                      </a:cubicBezTo>
                      <a:cubicBezTo>
                        <a:pt x="1064742" y="1137621"/>
                        <a:pt x="1074873" y="1147751"/>
                        <a:pt x="1087618" y="1147751"/>
                      </a:cubicBezTo>
                      <a:lnTo>
                        <a:pt x="1200040" y="1147751"/>
                      </a:lnTo>
                      <a:cubicBezTo>
                        <a:pt x="1200367" y="1147751"/>
                        <a:pt x="1201021" y="1147751"/>
                        <a:pt x="1201348" y="1147751"/>
                      </a:cubicBezTo>
                      <a:lnTo>
                        <a:pt x="1201348" y="1413120"/>
                      </a:lnTo>
                      <a:lnTo>
                        <a:pt x="827152" y="1413120"/>
                      </a:lnTo>
                      <a:close/>
                      <a:moveTo>
                        <a:pt x="262754" y="868984"/>
                      </a:moveTo>
                      <a:cubicBezTo>
                        <a:pt x="256871" y="868984"/>
                        <a:pt x="250989" y="871598"/>
                        <a:pt x="246740" y="875847"/>
                      </a:cubicBezTo>
                      <a:cubicBezTo>
                        <a:pt x="242165" y="880095"/>
                        <a:pt x="239877" y="885978"/>
                        <a:pt x="239877" y="891860"/>
                      </a:cubicBezTo>
                      <a:cubicBezTo>
                        <a:pt x="239877" y="898069"/>
                        <a:pt x="242492" y="903952"/>
                        <a:pt x="246740" y="908201"/>
                      </a:cubicBezTo>
                      <a:cubicBezTo>
                        <a:pt x="250989" y="912449"/>
                        <a:pt x="256871" y="914737"/>
                        <a:pt x="262754" y="914737"/>
                      </a:cubicBezTo>
                      <a:cubicBezTo>
                        <a:pt x="268963" y="914737"/>
                        <a:pt x="274846" y="912449"/>
                        <a:pt x="279094" y="908201"/>
                      </a:cubicBezTo>
                      <a:cubicBezTo>
                        <a:pt x="283343" y="903952"/>
                        <a:pt x="285631" y="898069"/>
                        <a:pt x="285631" y="891860"/>
                      </a:cubicBezTo>
                      <a:cubicBezTo>
                        <a:pt x="285631" y="885978"/>
                        <a:pt x="283343" y="880095"/>
                        <a:pt x="279094" y="875847"/>
                      </a:cubicBezTo>
                      <a:cubicBezTo>
                        <a:pt x="274519" y="871598"/>
                        <a:pt x="268637" y="868984"/>
                        <a:pt x="262754" y="868984"/>
                      </a:cubicBezTo>
                      <a:close/>
                      <a:moveTo>
                        <a:pt x="823231" y="748718"/>
                      </a:moveTo>
                      <a:lnTo>
                        <a:pt x="998073" y="748718"/>
                      </a:lnTo>
                      <a:lnTo>
                        <a:pt x="998073" y="830747"/>
                      </a:lnTo>
                      <a:lnTo>
                        <a:pt x="1008204" y="830747"/>
                      </a:lnTo>
                      <a:cubicBezTo>
                        <a:pt x="1100038" y="830747"/>
                        <a:pt x="1176511" y="894801"/>
                        <a:pt x="1196446" y="980425"/>
                      </a:cubicBezTo>
                      <a:lnTo>
                        <a:pt x="781399" y="980425"/>
                      </a:lnTo>
                      <a:lnTo>
                        <a:pt x="781399" y="1458873"/>
                      </a:lnTo>
                      <a:lnTo>
                        <a:pt x="1201675" y="1458873"/>
                      </a:lnTo>
                      <a:lnTo>
                        <a:pt x="1201675" y="1513450"/>
                      </a:lnTo>
                      <a:cubicBezTo>
                        <a:pt x="1201675" y="1548745"/>
                        <a:pt x="1172916" y="1577504"/>
                        <a:pt x="1137620" y="1577504"/>
                      </a:cubicBezTo>
                      <a:lnTo>
                        <a:pt x="684010" y="1577504"/>
                      </a:lnTo>
                      <a:cubicBezTo>
                        <a:pt x="648715" y="1577504"/>
                        <a:pt x="619956" y="1548745"/>
                        <a:pt x="619956" y="1513450"/>
                      </a:cubicBezTo>
                      <a:lnTo>
                        <a:pt x="619956" y="1023891"/>
                      </a:lnTo>
                      <a:cubicBezTo>
                        <a:pt x="619956" y="917351"/>
                        <a:pt x="706233" y="830747"/>
                        <a:pt x="813100" y="830747"/>
                      </a:cubicBezTo>
                      <a:lnTo>
                        <a:pt x="823231" y="830747"/>
                      </a:lnTo>
                      <a:close/>
                      <a:moveTo>
                        <a:pt x="258179" y="728129"/>
                      </a:moveTo>
                      <a:cubicBezTo>
                        <a:pt x="256871" y="728456"/>
                        <a:pt x="255237" y="728783"/>
                        <a:pt x="253930" y="729436"/>
                      </a:cubicBezTo>
                      <a:cubicBezTo>
                        <a:pt x="252623" y="729763"/>
                        <a:pt x="251316" y="730417"/>
                        <a:pt x="250009" y="731397"/>
                      </a:cubicBezTo>
                      <a:cubicBezTo>
                        <a:pt x="248701" y="732378"/>
                        <a:pt x="247394" y="733358"/>
                        <a:pt x="246414" y="734339"/>
                      </a:cubicBezTo>
                      <a:cubicBezTo>
                        <a:pt x="245106" y="735646"/>
                        <a:pt x="244453" y="736626"/>
                        <a:pt x="243472" y="737933"/>
                      </a:cubicBezTo>
                      <a:cubicBezTo>
                        <a:pt x="242819" y="739241"/>
                        <a:pt x="242165" y="740548"/>
                        <a:pt x="241512" y="741855"/>
                      </a:cubicBezTo>
                      <a:cubicBezTo>
                        <a:pt x="240858" y="743162"/>
                        <a:pt x="240531" y="744470"/>
                        <a:pt x="240204" y="746104"/>
                      </a:cubicBezTo>
                      <a:cubicBezTo>
                        <a:pt x="239877" y="747738"/>
                        <a:pt x="239877" y="749372"/>
                        <a:pt x="239877" y="750679"/>
                      </a:cubicBezTo>
                      <a:cubicBezTo>
                        <a:pt x="239877" y="756888"/>
                        <a:pt x="242492" y="762771"/>
                        <a:pt x="246740" y="767019"/>
                      </a:cubicBezTo>
                      <a:cubicBezTo>
                        <a:pt x="250989" y="771268"/>
                        <a:pt x="256871" y="773556"/>
                        <a:pt x="262754" y="773556"/>
                      </a:cubicBezTo>
                      <a:cubicBezTo>
                        <a:pt x="268963" y="773556"/>
                        <a:pt x="274846" y="771268"/>
                        <a:pt x="279094" y="767019"/>
                      </a:cubicBezTo>
                      <a:cubicBezTo>
                        <a:pt x="283343" y="762771"/>
                        <a:pt x="285631" y="756888"/>
                        <a:pt x="285304" y="750679"/>
                      </a:cubicBezTo>
                      <a:cubicBezTo>
                        <a:pt x="285304" y="749045"/>
                        <a:pt x="285304" y="747738"/>
                        <a:pt x="284977" y="746104"/>
                      </a:cubicBezTo>
                      <a:cubicBezTo>
                        <a:pt x="284650" y="744796"/>
                        <a:pt x="284323" y="743162"/>
                        <a:pt x="283670" y="741855"/>
                      </a:cubicBezTo>
                      <a:cubicBezTo>
                        <a:pt x="283343" y="740548"/>
                        <a:pt x="282689" y="739241"/>
                        <a:pt x="281709" y="737933"/>
                      </a:cubicBezTo>
                      <a:cubicBezTo>
                        <a:pt x="280729" y="736626"/>
                        <a:pt x="279748" y="735319"/>
                        <a:pt x="278768" y="734339"/>
                      </a:cubicBezTo>
                      <a:cubicBezTo>
                        <a:pt x="277460" y="733031"/>
                        <a:pt x="276480" y="732378"/>
                        <a:pt x="275173" y="731397"/>
                      </a:cubicBezTo>
                      <a:cubicBezTo>
                        <a:pt x="273866" y="730744"/>
                        <a:pt x="272558" y="730090"/>
                        <a:pt x="271251" y="729436"/>
                      </a:cubicBezTo>
                      <a:cubicBezTo>
                        <a:pt x="269944" y="728783"/>
                        <a:pt x="268310" y="728456"/>
                        <a:pt x="267003" y="728129"/>
                      </a:cubicBezTo>
                      <a:cubicBezTo>
                        <a:pt x="264061" y="727476"/>
                        <a:pt x="261120" y="727476"/>
                        <a:pt x="258179" y="728129"/>
                      </a:cubicBezTo>
                      <a:close/>
                      <a:moveTo>
                        <a:pt x="258506" y="586621"/>
                      </a:moveTo>
                      <a:cubicBezTo>
                        <a:pt x="257198" y="586948"/>
                        <a:pt x="255564" y="587275"/>
                        <a:pt x="254257" y="587928"/>
                      </a:cubicBezTo>
                      <a:cubicBezTo>
                        <a:pt x="252950" y="588255"/>
                        <a:pt x="251643" y="588909"/>
                        <a:pt x="250335" y="589889"/>
                      </a:cubicBezTo>
                      <a:cubicBezTo>
                        <a:pt x="249028" y="590870"/>
                        <a:pt x="247721" y="591850"/>
                        <a:pt x="246740" y="592830"/>
                      </a:cubicBezTo>
                      <a:cubicBezTo>
                        <a:pt x="242165" y="597079"/>
                        <a:pt x="239877" y="602962"/>
                        <a:pt x="239877" y="608844"/>
                      </a:cubicBezTo>
                      <a:cubicBezTo>
                        <a:pt x="239877" y="610478"/>
                        <a:pt x="239877" y="611785"/>
                        <a:pt x="240204" y="613419"/>
                      </a:cubicBezTo>
                      <a:cubicBezTo>
                        <a:pt x="240531" y="614727"/>
                        <a:pt x="240858" y="616361"/>
                        <a:pt x="241512" y="617668"/>
                      </a:cubicBezTo>
                      <a:cubicBezTo>
                        <a:pt x="241838" y="618975"/>
                        <a:pt x="242492" y="620282"/>
                        <a:pt x="243472" y="621590"/>
                      </a:cubicBezTo>
                      <a:cubicBezTo>
                        <a:pt x="244453" y="622897"/>
                        <a:pt x="245433" y="624204"/>
                        <a:pt x="246414" y="625184"/>
                      </a:cubicBezTo>
                      <a:cubicBezTo>
                        <a:pt x="247721" y="626492"/>
                        <a:pt x="248701" y="627145"/>
                        <a:pt x="250009" y="628126"/>
                      </a:cubicBezTo>
                      <a:cubicBezTo>
                        <a:pt x="251316" y="629106"/>
                        <a:pt x="252623" y="629760"/>
                        <a:pt x="253930" y="630413"/>
                      </a:cubicBezTo>
                      <a:cubicBezTo>
                        <a:pt x="255237" y="631067"/>
                        <a:pt x="256545" y="631394"/>
                        <a:pt x="258179" y="631721"/>
                      </a:cubicBezTo>
                      <a:cubicBezTo>
                        <a:pt x="259813" y="632047"/>
                        <a:pt x="261120" y="632047"/>
                        <a:pt x="262754" y="632047"/>
                      </a:cubicBezTo>
                      <a:cubicBezTo>
                        <a:pt x="268963" y="632047"/>
                        <a:pt x="274846" y="629760"/>
                        <a:pt x="279094" y="625511"/>
                      </a:cubicBezTo>
                      <a:cubicBezTo>
                        <a:pt x="283343" y="621263"/>
                        <a:pt x="285631" y="615380"/>
                        <a:pt x="285631" y="608844"/>
                      </a:cubicBezTo>
                      <a:cubicBezTo>
                        <a:pt x="285631" y="602962"/>
                        <a:pt x="283343" y="597079"/>
                        <a:pt x="279094" y="592830"/>
                      </a:cubicBezTo>
                      <a:cubicBezTo>
                        <a:pt x="273866" y="587602"/>
                        <a:pt x="266022" y="584987"/>
                        <a:pt x="258506" y="586621"/>
                      </a:cubicBezTo>
                      <a:close/>
                      <a:moveTo>
                        <a:pt x="986308" y="553940"/>
                      </a:moveTo>
                      <a:lnTo>
                        <a:pt x="1058533" y="553940"/>
                      </a:lnTo>
                      <a:cubicBezTo>
                        <a:pt x="1073566" y="553940"/>
                        <a:pt x="1085985" y="566032"/>
                        <a:pt x="1085985" y="581392"/>
                      </a:cubicBezTo>
                      <a:lnTo>
                        <a:pt x="1085985" y="675513"/>
                      </a:lnTo>
                      <a:cubicBezTo>
                        <a:pt x="1085985" y="690873"/>
                        <a:pt x="1073566" y="703291"/>
                        <a:pt x="1058533" y="703291"/>
                      </a:cubicBezTo>
                      <a:lnTo>
                        <a:pt x="986308" y="703291"/>
                      </a:lnTo>
                      <a:close/>
                      <a:moveTo>
                        <a:pt x="880422" y="553940"/>
                      </a:moveTo>
                      <a:lnTo>
                        <a:pt x="940555" y="553940"/>
                      </a:lnTo>
                      <a:lnTo>
                        <a:pt x="940555" y="703291"/>
                      </a:lnTo>
                      <a:lnTo>
                        <a:pt x="880422" y="703291"/>
                      </a:lnTo>
                      <a:close/>
                      <a:moveTo>
                        <a:pt x="762771" y="553940"/>
                      </a:moveTo>
                      <a:lnTo>
                        <a:pt x="834996" y="553940"/>
                      </a:lnTo>
                      <a:lnTo>
                        <a:pt x="834996" y="703291"/>
                      </a:lnTo>
                      <a:lnTo>
                        <a:pt x="762771" y="703291"/>
                      </a:lnTo>
                      <a:cubicBezTo>
                        <a:pt x="747411" y="703291"/>
                        <a:pt x="734992" y="690873"/>
                        <a:pt x="735319" y="675513"/>
                      </a:cubicBezTo>
                      <a:lnTo>
                        <a:pt x="735319" y="581392"/>
                      </a:lnTo>
                      <a:cubicBezTo>
                        <a:pt x="735319" y="566359"/>
                        <a:pt x="747411" y="553940"/>
                        <a:pt x="762771" y="553940"/>
                      </a:cubicBezTo>
                      <a:close/>
                      <a:moveTo>
                        <a:pt x="252623" y="0"/>
                      </a:moveTo>
                      <a:cubicBezTo>
                        <a:pt x="265368" y="0"/>
                        <a:pt x="275500" y="10131"/>
                        <a:pt x="275500" y="22877"/>
                      </a:cubicBezTo>
                      <a:lnTo>
                        <a:pt x="275500" y="273539"/>
                      </a:lnTo>
                      <a:lnTo>
                        <a:pt x="337920" y="273539"/>
                      </a:lnTo>
                      <a:lnTo>
                        <a:pt x="354260" y="393804"/>
                      </a:lnTo>
                      <a:lnTo>
                        <a:pt x="430080" y="393804"/>
                      </a:lnTo>
                      <a:lnTo>
                        <a:pt x="430080" y="1017355"/>
                      </a:lnTo>
                      <a:lnTo>
                        <a:pt x="75166" y="1017355"/>
                      </a:lnTo>
                      <a:lnTo>
                        <a:pt x="75166" y="915390"/>
                      </a:lnTo>
                      <a:lnTo>
                        <a:pt x="187588" y="915390"/>
                      </a:lnTo>
                      <a:cubicBezTo>
                        <a:pt x="200334" y="915390"/>
                        <a:pt x="210465" y="905259"/>
                        <a:pt x="210465" y="892514"/>
                      </a:cubicBezTo>
                      <a:cubicBezTo>
                        <a:pt x="210465" y="879768"/>
                        <a:pt x="200334" y="869637"/>
                        <a:pt x="187588" y="869637"/>
                      </a:cubicBezTo>
                      <a:lnTo>
                        <a:pt x="75166" y="869637"/>
                      </a:lnTo>
                      <a:lnTo>
                        <a:pt x="75166" y="773882"/>
                      </a:lnTo>
                      <a:lnTo>
                        <a:pt x="187588" y="773882"/>
                      </a:lnTo>
                      <a:cubicBezTo>
                        <a:pt x="200334" y="773882"/>
                        <a:pt x="210465" y="763751"/>
                        <a:pt x="210465" y="751006"/>
                      </a:cubicBezTo>
                      <a:cubicBezTo>
                        <a:pt x="210465" y="738260"/>
                        <a:pt x="200334" y="728129"/>
                        <a:pt x="187588" y="728129"/>
                      </a:cubicBezTo>
                      <a:lnTo>
                        <a:pt x="75166" y="728129"/>
                      </a:lnTo>
                      <a:lnTo>
                        <a:pt x="75166" y="632374"/>
                      </a:lnTo>
                      <a:lnTo>
                        <a:pt x="187588" y="632374"/>
                      </a:lnTo>
                      <a:cubicBezTo>
                        <a:pt x="200334" y="632374"/>
                        <a:pt x="210465" y="622243"/>
                        <a:pt x="210465" y="609498"/>
                      </a:cubicBezTo>
                      <a:cubicBezTo>
                        <a:pt x="210465" y="596752"/>
                        <a:pt x="200334" y="586621"/>
                        <a:pt x="187588" y="586621"/>
                      </a:cubicBezTo>
                      <a:lnTo>
                        <a:pt x="75166" y="586621"/>
                      </a:lnTo>
                      <a:lnTo>
                        <a:pt x="75166" y="393804"/>
                      </a:lnTo>
                      <a:lnTo>
                        <a:pt x="150986" y="393804"/>
                      </a:lnTo>
                      <a:lnTo>
                        <a:pt x="167326" y="273539"/>
                      </a:lnTo>
                      <a:lnTo>
                        <a:pt x="229746" y="273539"/>
                      </a:lnTo>
                      <a:lnTo>
                        <a:pt x="229746" y="22877"/>
                      </a:lnTo>
                      <a:cubicBezTo>
                        <a:pt x="229746" y="10131"/>
                        <a:pt x="239877" y="0"/>
                        <a:pt x="252623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 w="325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 sz="1400"/>
                </a:p>
              </p:txBody>
            </p:sp>
          </p:grp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47CAC645-C670-4D01-A1AF-AED46FA039A1}"/>
                </a:ext>
              </a:extLst>
            </p:cNvPr>
            <p:cNvGrpSpPr/>
            <p:nvPr/>
          </p:nvGrpSpPr>
          <p:grpSpPr>
            <a:xfrm>
              <a:off x="7543419" y="5281254"/>
              <a:ext cx="4114702" cy="800761"/>
              <a:chOff x="7543419" y="5265323"/>
              <a:chExt cx="4114702" cy="800761"/>
            </a:xfrm>
          </p:grpSpPr>
          <p:grpSp>
            <p:nvGrpSpPr>
              <p:cNvPr id="192" name="Group 191">
                <a:extLst>
                  <a:ext uri="{FF2B5EF4-FFF2-40B4-BE49-F238E27FC236}">
                    <a16:creationId xmlns:a16="http://schemas.microsoft.com/office/drawing/2014/main" id="{1570B014-E2E7-4CC7-9F7F-7EBFD0281DD7}"/>
                  </a:ext>
                </a:extLst>
              </p:cNvPr>
              <p:cNvGrpSpPr/>
              <p:nvPr/>
            </p:nvGrpSpPr>
            <p:grpSpPr>
              <a:xfrm flipH="1">
                <a:off x="7543419" y="5265323"/>
                <a:ext cx="3280150" cy="800761"/>
                <a:chOff x="4596670" y="1072989"/>
                <a:chExt cx="3280150" cy="800761"/>
              </a:xfrm>
            </p:grpSpPr>
            <p:sp>
              <p:nvSpPr>
                <p:cNvPr id="197" name="TextBox 196">
                  <a:extLst>
                    <a:ext uri="{FF2B5EF4-FFF2-40B4-BE49-F238E27FC236}">
                      <a16:creationId xmlns:a16="http://schemas.microsoft.com/office/drawing/2014/main" id="{6F37C721-D5BC-4284-B9CC-28E67D2AA956}"/>
                    </a:ext>
                  </a:extLst>
                </p:cNvPr>
                <p:cNvSpPr txBox="1"/>
                <p:nvPr/>
              </p:nvSpPr>
              <p:spPr>
                <a:xfrm>
                  <a:off x="4596672" y="1296669"/>
                  <a:ext cx="3280148" cy="577081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R="0" lvl="0" algn="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defRPr/>
                  </a:pPr>
                  <a:r>
                    <a:rPr kumimoji="0" lang="en-CA" sz="10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Lorem ipsum dolor sit </a:t>
                  </a:r>
                  <a:r>
                    <a:rPr kumimoji="0" lang="en-CA" sz="105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amet</a:t>
                  </a:r>
                  <a:r>
                    <a:rPr kumimoji="0" lang="en-CA" sz="10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, </a:t>
                  </a:r>
                  <a:r>
                    <a:rPr kumimoji="0" lang="en-CA" sz="105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consectetur</a:t>
                  </a:r>
                  <a:r>
                    <a:rPr kumimoji="0" lang="en-CA" sz="10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05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adipisicing</a:t>
                  </a:r>
                  <a:r>
                    <a:rPr kumimoji="0" lang="en-CA" sz="10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05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elit</a:t>
                  </a:r>
                  <a:r>
                    <a:rPr kumimoji="0" lang="en-CA" sz="10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, sed do </a:t>
                  </a:r>
                  <a:r>
                    <a:rPr kumimoji="0" lang="en-CA" sz="105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eiusmod</a:t>
                  </a:r>
                  <a:r>
                    <a:rPr kumimoji="0" lang="en-CA" sz="10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05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tempor</a:t>
                  </a:r>
                  <a:r>
                    <a:rPr kumimoji="0" lang="en-CA" sz="10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05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incididunt</a:t>
                  </a:r>
                  <a:r>
                    <a:rPr kumimoji="0" lang="en-CA" sz="10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05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ut</a:t>
                  </a:r>
                  <a:r>
                    <a:rPr kumimoji="0" lang="en-CA" sz="10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 labore et dolore magna </a:t>
                  </a:r>
                  <a:r>
                    <a:rPr kumimoji="0" lang="en-CA" sz="105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aliqua</a:t>
                  </a:r>
                  <a:r>
                    <a:rPr kumimoji="0" lang="en-CA" sz="10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. </a:t>
                  </a:r>
                </a:p>
              </p:txBody>
            </p:sp>
            <p:sp>
              <p:nvSpPr>
                <p:cNvPr id="198" name="TextBox 197">
                  <a:extLst>
                    <a:ext uri="{FF2B5EF4-FFF2-40B4-BE49-F238E27FC236}">
                      <a16:creationId xmlns:a16="http://schemas.microsoft.com/office/drawing/2014/main" id="{BAAB1D81-BA30-43DF-804E-F8B020989C22}"/>
                    </a:ext>
                  </a:extLst>
                </p:cNvPr>
                <p:cNvSpPr txBox="1"/>
                <p:nvPr/>
              </p:nvSpPr>
              <p:spPr>
                <a:xfrm>
                  <a:off x="4596670" y="1072989"/>
                  <a:ext cx="2258795" cy="307777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algn="r"/>
                  <a:r>
                    <a:rPr lang="en-US" sz="1400" b="1" dirty="0">
                      <a:solidFill>
                        <a:schemeClr val="accent2"/>
                      </a:solidFill>
                    </a:rPr>
                    <a:t>Placeholder Title </a:t>
                  </a:r>
                  <a:endParaRPr lang="en-CA" sz="1400" dirty="0">
                    <a:solidFill>
                      <a:schemeClr val="accent2"/>
                    </a:solidFill>
                  </a:endParaRPr>
                </a:p>
              </p:txBody>
            </p:sp>
          </p:grpSp>
          <p:grpSp>
            <p:nvGrpSpPr>
              <p:cNvPr id="24" name="Group 23">
                <a:extLst>
                  <a:ext uri="{FF2B5EF4-FFF2-40B4-BE49-F238E27FC236}">
                    <a16:creationId xmlns:a16="http://schemas.microsoft.com/office/drawing/2014/main" id="{A167CF9D-5376-497C-BA26-5D87E20A44D1}"/>
                  </a:ext>
                </a:extLst>
              </p:cNvPr>
              <p:cNvGrpSpPr/>
              <p:nvPr/>
            </p:nvGrpSpPr>
            <p:grpSpPr>
              <a:xfrm>
                <a:off x="10951933" y="5312609"/>
                <a:ext cx="706188" cy="706188"/>
                <a:chOff x="10951933" y="5250223"/>
                <a:chExt cx="706188" cy="706188"/>
              </a:xfrm>
            </p:grpSpPr>
            <p:grpSp>
              <p:nvGrpSpPr>
                <p:cNvPr id="193" name="Group 192">
                  <a:extLst>
                    <a:ext uri="{FF2B5EF4-FFF2-40B4-BE49-F238E27FC236}">
                      <a16:creationId xmlns:a16="http://schemas.microsoft.com/office/drawing/2014/main" id="{0868E981-09F6-4982-80F3-05636DA9EF9F}"/>
                    </a:ext>
                  </a:extLst>
                </p:cNvPr>
                <p:cNvGrpSpPr/>
                <p:nvPr/>
              </p:nvGrpSpPr>
              <p:grpSpPr>
                <a:xfrm flipH="1">
                  <a:off x="10951933" y="5250223"/>
                  <a:ext cx="706188" cy="706188"/>
                  <a:chOff x="3363000" y="1070855"/>
                  <a:chExt cx="1014228" cy="1014229"/>
                </a:xfrm>
              </p:grpSpPr>
              <p:sp>
                <p:nvSpPr>
                  <p:cNvPr id="194" name="Google Shape;88;p16">
                    <a:extLst>
                      <a:ext uri="{FF2B5EF4-FFF2-40B4-BE49-F238E27FC236}">
                        <a16:creationId xmlns:a16="http://schemas.microsoft.com/office/drawing/2014/main" id="{91471ECA-42B8-4A18-ACFB-4A6383EA16C5}"/>
                      </a:ext>
                    </a:extLst>
                  </p:cNvPr>
                  <p:cNvSpPr/>
                  <p:nvPr/>
                </p:nvSpPr>
                <p:spPr>
                  <a:xfrm>
                    <a:off x="3363000" y="1070855"/>
                    <a:ext cx="1014228" cy="1014229"/>
                  </a:xfrm>
                  <a:prstGeom prst="ellipse">
                    <a:avLst/>
                  </a:prstGeom>
                  <a:solidFill>
                    <a:schemeClr val="accent2"/>
                  </a:solidFill>
                  <a:ln w="19050" cap="flat" cmpd="sng">
                    <a:noFill/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pPr algn="ctr" defTabSz="1219170">
                      <a:buClr>
                        <a:srgbClr val="000000"/>
                      </a:buClr>
                    </a:pPr>
                    <a:endParaRPr sz="1600" kern="0">
                      <a:solidFill>
                        <a:srgbClr val="FFFFFF"/>
                      </a:solidFill>
                      <a:ea typeface="Montserrat Medium"/>
                      <a:cs typeface="Montserrat Medium"/>
                      <a:sym typeface="Montserrat Medium"/>
                    </a:endParaRPr>
                  </a:p>
                </p:txBody>
              </p:sp>
              <p:sp>
                <p:nvSpPr>
                  <p:cNvPr id="195" name="Google Shape;88;p16">
                    <a:extLst>
                      <a:ext uri="{FF2B5EF4-FFF2-40B4-BE49-F238E27FC236}">
                        <a16:creationId xmlns:a16="http://schemas.microsoft.com/office/drawing/2014/main" id="{DC6165F6-D8D4-4DF2-A684-B1A2B3278239}"/>
                      </a:ext>
                    </a:extLst>
                  </p:cNvPr>
                  <p:cNvSpPr/>
                  <p:nvPr/>
                </p:nvSpPr>
                <p:spPr>
                  <a:xfrm>
                    <a:off x="3453136" y="1160991"/>
                    <a:ext cx="833955" cy="833956"/>
                  </a:xfrm>
                  <a:prstGeom prst="ellipse">
                    <a:avLst/>
                  </a:prstGeom>
                  <a:solidFill>
                    <a:schemeClr val="bg2"/>
                  </a:solidFill>
                  <a:ln w="19050" cap="flat" cmpd="sng">
                    <a:noFill/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pPr algn="ctr" defTabSz="1219170">
                      <a:buClr>
                        <a:srgbClr val="000000"/>
                      </a:buClr>
                    </a:pPr>
                    <a:endParaRPr sz="1600" kern="0">
                      <a:solidFill>
                        <a:srgbClr val="FFFFFF"/>
                      </a:solidFill>
                      <a:ea typeface="Montserrat Medium"/>
                      <a:cs typeface="Montserrat Medium"/>
                      <a:sym typeface="Montserrat Medium"/>
                    </a:endParaRPr>
                  </a:p>
                </p:txBody>
              </p:sp>
            </p:grpSp>
            <p:sp>
              <p:nvSpPr>
                <p:cNvPr id="215" name="Freeform: Shape 214">
                  <a:extLst>
                    <a:ext uri="{FF2B5EF4-FFF2-40B4-BE49-F238E27FC236}">
                      <a16:creationId xmlns:a16="http://schemas.microsoft.com/office/drawing/2014/main" id="{D2D4D346-8B60-4A52-8EF2-77825E07262E}"/>
                    </a:ext>
                  </a:extLst>
                </p:cNvPr>
                <p:cNvSpPr/>
                <p:nvPr/>
              </p:nvSpPr>
              <p:spPr>
                <a:xfrm>
                  <a:off x="11151589" y="5449607"/>
                  <a:ext cx="306876" cy="307420"/>
                </a:xfrm>
                <a:custGeom>
                  <a:avLst/>
                  <a:gdLst>
                    <a:gd name="connsiteX0" fmla="*/ 369551 w 1327099"/>
                    <a:gd name="connsiteY0" fmla="*/ 641198 h 1329456"/>
                    <a:gd name="connsiteX1" fmla="*/ 369551 w 1327099"/>
                    <a:gd name="connsiteY1" fmla="*/ 745777 h 1329456"/>
                    <a:gd name="connsiteX2" fmla="*/ 264972 w 1327099"/>
                    <a:gd name="connsiteY2" fmla="*/ 745777 h 1329456"/>
                    <a:gd name="connsiteX3" fmla="*/ 264972 w 1327099"/>
                    <a:gd name="connsiteY3" fmla="*/ 910161 h 1329456"/>
                    <a:gd name="connsiteX4" fmla="*/ 369551 w 1327099"/>
                    <a:gd name="connsiteY4" fmla="*/ 910161 h 1329456"/>
                    <a:gd name="connsiteX5" fmla="*/ 369551 w 1327099"/>
                    <a:gd name="connsiteY5" fmla="*/ 1014740 h 1329456"/>
                    <a:gd name="connsiteX6" fmla="*/ 534262 w 1327099"/>
                    <a:gd name="connsiteY6" fmla="*/ 1014740 h 1329456"/>
                    <a:gd name="connsiteX7" fmla="*/ 534262 w 1327099"/>
                    <a:gd name="connsiteY7" fmla="*/ 910161 h 1329456"/>
                    <a:gd name="connsiteX8" fmla="*/ 638841 w 1327099"/>
                    <a:gd name="connsiteY8" fmla="*/ 910161 h 1329456"/>
                    <a:gd name="connsiteX9" fmla="*/ 638841 w 1327099"/>
                    <a:gd name="connsiteY9" fmla="*/ 745777 h 1329456"/>
                    <a:gd name="connsiteX10" fmla="*/ 534262 w 1327099"/>
                    <a:gd name="connsiteY10" fmla="*/ 745777 h 1329456"/>
                    <a:gd name="connsiteX11" fmla="*/ 534262 w 1327099"/>
                    <a:gd name="connsiteY11" fmla="*/ 641198 h 1329456"/>
                    <a:gd name="connsiteX12" fmla="*/ 1043102 w 1327099"/>
                    <a:gd name="connsiteY12" fmla="*/ 626818 h 1329456"/>
                    <a:gd name="connsiteX13" fmla="*/ 1167290 w 1327099"/>
                    <a:gd name="connsiteY13" fmla="*/ 684663 h 1329456"/>
                    <a:gd name="connsiteX14" fmla="*/ 1205526 w 1327099"/>
                    <a:gd name="connsiteY14" fmla="*/ 789569 h 1329456"/>
                    <a:gd name="connsiteX15" fmla="*/ 1144413 w 1327099"/>
                    <a:gd name="connsiteY15" fmla="*/ 916697 h 1329456"/>
                    <a:gd name="connsiteX16" fmla="*/ 1130687 w 1327099"/>
                    <a:gd name="connsiteY16" fmla="*/ 926501 h 1329456"/>
                    <a:gd name="connsiteX17" fmla="*/ 1193108 w 1327099"/>
                    <a:gd name="connsiteY17" fmla="*/ 926501 h 1329456"/>
                    <a:gd name="connsiteX18" fmla="*/ 1327099 w 1327099"/>
                    <a:gd name="connsiteY18" fmla="*/ 1060493 h 1329456"/>
                    <a:gd name="connsiteX19" fmla="*/ 1327099 w 1327099"/>
                    <a:gd name="connsiteY19" fmla="*/ 1329456 h 1329456"/>
                    <a:gd name="connsiteX20" fmla="*/ 1219252 w 1327099"/>
                    <a:gd name="connsiteY20" fmla="*/ 1329456 h 1329456"/>
                    <a:gd name="connsiteX21" fmla="*/ 1219252 w 1327099"/>
                    <a:gd name="connsiteY21" fmla="*/ 1161477 h 1329456"/>
                    <a:gd name="connsiteX22" fmla="*/ 1196376 w 1327099"/>
                    <a:gd name="connsiteY22" fmla="*/ 1138600 h 1329456"/>
                    <a:gd name="connsiteX23" fmla="*/ 1173499 w 1327099"/>
                    <a:gd name="connsiteY23" fmla="*/ 1161477 h 1329456"/>
                    <a:gd name="connsiteX24" fmla="*/ 1173499 w 1327099"/>
                    <a:gd name="connsiteY24" fmla="*/ 1329456 h 1329456"/>
                    <a:gd name="connsiteX25" fmla="*/ 913033 w 1327099"/>
                    <a:gd name="connsiteY25" fmla="*/ 1329456 h 1329456"/>
                    <a:gd name="connsiteX26" fmla="*/ 913033 w 1327099"/>
                    <a:gd name="connsiteY26" fmla="*/ 1161477 h 1329456"/>
                    <a:gd name="connsiteX27" fmla="*/ 890156 w 1327099"/>
                    <a:gd name="connsiteY27" fmla="*/ 1138600 h 1329456"/>
                    <a:gd name="connsiteX28" fmla="*/ 867280 w 1327099"/>
                    <a:gd name="connsiteY28" fmla="*/ 1161477 h 1329456"/>
                    <a:gd name="connsiteX29" fmla="*/ 867280 w 1327099"/>
                    <a:gd name="connsiteY29" fmla="*/ 1329129 h 1329456"/>
                    <a:gd name="connsiteX30" fmla="*/ 759106 w 1327099"/>
                    <a:gd name="connsiteY30" fmla="*/ 1329129 h 1329456"/>
                    <a:gd name="connsiteX31" fmla="*/ 759106 w 1327099"/>
                    <a:gd name="connsiteY31" fmla="*/ 1060166 h 1329456"/>
                    <a:gd name="connsiteX32" fmla="*/ 893097 w 1327099"/>
                    <a:gd name="connsiteY32" fmla="*/ 926175 h 1329456"/>
                    <a:gd name="connsiteX33" fmla="*/ 955518 w 1327099"/>
                    <a:gd name="connsiteY33" fmla="*/ 926175 h 1329456"/>
                    <a:gd name="connsiteX34" fmla="*/ 880679 w 1327099"/>
                    <a:gd name="connsiteY34" fmla="*/ 789242 h 1329456"/>
                    <a:gd name="connsiteX35" fmla="*/ 1043102 w 1327099"/>
                    <a:gd name="connsiteY35" fmla="*/ 626818 h 1329456"/>
                    <a:gd name="connsiteX36" fmla="*/ 964342 w 1327099"/>
                    <a:gd name="connsiteY36" fmla="*/ 291513 h 1329456"/>
                    <a:gd name="connsiteX37" fmla="*/ 1162715 w 1327099"/>
                    <a:gd name="connsiteY37" fmla="*/ 291513 h 1329456"/>
                    <a:gd name="connsiteX38" fmla="*/ 1200951 w 1327099"/>
                    <a:gd name="connsiteY38" fmla="*/ 333671 h 1329456"/>
                    <a:gd name="connsiteX39" fmla="*/ 1172192 w 1327099"/>
                    <a:gd name="connsiteY39" fmla="*/ 625838 h 1329456"/>
                    <a:gd name="connsiteX40" fmla="*/ 1042449 w 1327099"/>
                    <a:gd name="connsiteY40" fmla="*/ 580412 h 1329456"/>
                    <a:gd name="connsiteX41" fmla="*/ 834272 w 1327099"/>
                    <a:gd name="connsiteY41" fmla="*/ 788589 h 1329456"/>
                    <a:gd name="connsiteX42" fmla="*/ 856822 w 1327099"/>
                    <a:gd name="connsiteY42" fmla="*/ 883363 h 1329456"/>
                    <a:gd name="connsiteX43" fmla="*/ 712046 w 1327099"/>
                    <a:gd name="connsiteY43" fmla="*/ 1059513 h 1329456"/>
                    <a:gd name="connsiteX44" fmla="*/ 712046 w 1327099"/>
                    <a:gd name="connsiteY44" fmla="*/ 1193504 h 1329456"/>
                    <a:gd name="connsiteX45" fmla="*/ 117581 w 1327099"/>
                    <a:gd name="connsiteY45" fmla="*/ 1193504 h 1329456"/>
                    <a:gd name="connsiteX46" fmla="*/ 79672 w 1327099"/>
                    <a:gd name="connsiteY46" fmla="*/ 1159843 h 1329456"/>
                    <a:gd name="connsiteX47" fmla="*/ 257 w 1327099"/>
                    <a:gd name="connsiteY47" fmla="*/ 510801 h 1329456"/>
                    <a:gd name="connsiteX48" fmla="*/ 38494 w 1327099"/>
                    <a:gd name="connsiteY48" fmla="*/ 467663 h 1329456"/>
                    <a:gd name="connsiteX49" fmla="*/ 865973 w 1327099"/>
                    <a:gd name="connsiteY49" fmla="*/ 467663 h 1329456"/>
                    <a:gd name="connsiteX50" fmla="*/ 903556 w 1327099"/>
                    <a:gd name="connsiteY50" fmla="*/ 436943 h 1329456"/>
                    <a:gd name="connsiteX51" fmla="*/ 926759 w 1327099"/>
                    <a:gd name="connsiteY51" fmla="*/ 322233 h 1329456"/>
                    <a:gd name="connsiteX52" fmla="*/ 964342 w 1327099"/>
                    <a:gd name="connsiteY52" fmla="*/ 291513 h 1329456"/>
                    <a:gd name="connsiteX53" fmla="*/ 463998 w 1327099"/>
                    <a:gd name="connsiteY53" fmla="*/ 250662 h 1329456"/>
                    <a:gd name="connsiteX54" fmla="*/ 459750 w 1327099"/>
                    <a:gd name="connsiteY54" fmla="*/ 251969 h 1329456"/>
                    <a:gd name="connsiteX55" fmla="*/ 455828 w 1327099"/>
                    <a:gd name="connsiteY55" fmla="*/ 253930 h 1329456"/>
                    <a:gd name="connsiteX56" fmla="*/ 452233 w 1327099"/>
                    <a:gd name="connsiteY56" fmla="*/ 256871 h 1329456"/>
                    <a:gd name="connsiteX57" fmla="*/ 445370 w 1327099"/>
                    <a:gd name="connsiteY57" fmla="*/ 273212 h 1329456"/>
                    <a:gd name="connsiteX58" fmla="*/ 452233 w 1327099"/>
                    <a:gd name="connsiteY58" fmla="*/ 289225 h 1329456"/>
                    <a:gd name="connsiteX59" fmla="*/ 468247 w 1327099"/>
                    <a:gd name="connsiteY59" fmla="*/ 296088 h 1329456"/>
                    <a:gd name="connsiteX60" fmla="*/ 472822 w 1327099"/>
                    <a:gd name="connsiteY60" fmla="*/ 295762 h 1329456"/>
                    <a:gd name="connsiteX61" fmla="*/ 477071 w 1327099"/>
                    <a:gd name="connsiteY61" fmla="*/ 294454 h 1329456"/>
                    <a:gd name="connsiteX62" fmla="*/ 480992 w 1327099"/>
                    <a:gd name="connsiteY62" fmla="*/ 292494 h 1329456"/>
                    <a:gd name="connsiteX63" fmla="*/ 484587 w 1327099"/>
                    <a:gd name="connsiteY63" fmla="*/ 289552 h 1329456"/>
                    <a:gd name="connsiteX64" fmla="*/ 487529 w 1327099"/>
                    <a:gd name="connsiteY64" fmla="*/ 285957 h 1329456"/>
                    <a:gd name="connsiteX65" fmla="*/ 489489 w 1327099"/>
                    <a:gd name="connsiteY65" fmla="*/ 282036 h 1329456"/>
                    <a:gd name="connsiteX66" fmla="*/ 490797 w 1327099"/>
                    <a:gd name="connsiteY66" fmla="*/ 277787 h 1329456"/>
                    <a:gd name="connsiteX67" fmla="*/ 491123 w 1327099"/>
                    <a:gd name="connsiteY67" fmla="*/ 273212 h 1329456"/>
                    <a:gd name="connsiteX68" fmla="*/ 484587 w 1327099"/>
                    <a:gd name="connsiteY68" fmla="*/ 256871 h 1329456"/>
                    <a:gd name="connsiteX69" fmla="*/ 480992 w 1327099"/>
                    <a:gd name="connsiteY69" fmla="*/ 253930 h 1329456"/>
                    <a:gd name="connsiteX70" fmla="*/ 477071 w 1327099"/>
                    <a:gd name="connsiteY70" fmla="*/ 251969 h 1329456"/>
                    <a:gd name="connsiteX71" fmla="*/ 472822 w 1327099"/>
                    <a:gd name="connsiteY71" fmla="*/ 250662 h 1329456"/>
                    <a:gd name="connsiteX72" fmla="*/ 463998 w 1327099"/>
                    <a:gd name="connsiteY72" fmla="*/ 250662 h 1329456"/>
                    <a:gd name="connsiteX73" fmla="*/ 126732 w 1327099"/>
                    <a:gd name="connsiteY73" fmla="*/ 0 h 1329456"/>
                    <a:gd name="connsiteX74" fmla="*/ 1076110 w 1327099"/>
                    <a:gd name="connsiteY74" fmla="*/ 0 h 1329456"/>
                    <a:gd name="connsiteX75" fmla="*/ 1076110 w 1327099"/>
                    <a:gd name="connsiteY75" fmla="*/ 245760 h 1329456"/>
                    <a:gd name="connsiteX76" fmla="*/ 964015 w 1327099"/>
                    <a:gd name="connsiteY76" fmla="*/ 245760 h 1329456"/>
                    <a:gd name="connsiteX77" fmla="*/ 881659 w 1327099"/>
                    <a:gd name="connsiteY77" fmla="*/ 313409 h 1329456"/>
                    <a:gd name="connsiteX78" fmla="*/ 859763 w 1327099"/>
                    <a:gd name="connsiteY78" fmla="*/ 422236 h 1329456"/>
                    <a:gd name="connsiteX79" fmla="*/ 126732 w 1327099"/>
                    <a:gd name="connsiteY79" fmla="*/ 422236 h 1329456"/>
                    <a:gd name="connsiteX80" fmla="*/ 126732 w 1327099"/>
                    <a:gd name="connsiteY80" fmla="*/ 296088 h 1329456"/>
                    <a:gd name="connsiteX81" fmla="*/ 352230 w 1327099"/>
                    <a:gd name="connsiteY81" fmla="*/ 296088 h 1329456"/>
                    <a:gd name="connsiteX82" fmla="*/ 375106 w 1327099"/>
                    <a:gd name="connsiteY82" fmla="*/ 273212 h 1329456"/>
                    <a:gd name="connsiteX83" fmla="*/ 352230 w 1327099"/>
                    <a:gd name="connsiteY83" fmla="*/ 250335 h 1329456"/>
                    <a:gd name="connsiteX84" fmla="*/ 126732 w 1327099"/>
                    <a:gd name="connsiteY84" fmla="*/ 250335 h 13294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</a:cxnLst>
                  <a:rect l="l" t="t" r="r" b="b"/>
                  <a:pathLst>
                    <a:path w="1327099" h="1329456">
                      <a:moveTo>
                        <a:pt x="369551" y="641198"/>
                      </a:moveTo>
                      <a:lnTo>
                        <a:pt x="369551" y="745777"/>
                      </a:lnTo>
                      <a:lnTo>
                        <a:pt x="264972" y="745777"/>
                      </a:lnTo>
                      <a:lnTo>
                        <a:pt x="264972" y="910161"/>
                      </a:lnTo>
                      <a:lnTo>
                        <a:pt x="369551" y="910161"/>
                      </a:lnTo>
                      <a:lnTo>
                        <a:pt x="369551" y="1014740"/>
                      </a:lnTo>
                      <a:lnTo>
                        <a:pt x="534262" y="1014740"/>
                      </a:lnTo>
                      <a:lnTo>
                        <a:pt x="534262" y="910161"/>
                      </a:lnTo>
                      <a:lnTo>
                        <a:pt x="638841" y="910161"/>
                      </a:lnTo>
                      <a:lnTo>
                        <a:pt x="638841" y="745777"/>
                      </a:lnTo>
                      <a:lnTo>
                        <a:pt x="534262" y="745777"/>
                      </a:lnTo>
                      <a:lnTo>
                        <a:pt x="534262" y="641198"/>
                      </a:lnTo>
                      <a:close/>
                      <a:moveTo>
                        <a:pt x="1043102" y="626818"/>
                      </a:moveTo>
                      <a:cubicBezTo>
                        <a:pt x="1093104" y="626818"/>
                        <a:pt x="1137550" y="649368"/>
                        <a:pt x="1167290" y="684663"/>
                      </a:cubicBezTo>
                      <a:cubicBezTo>
                        <a:pt x="1191147" y="713095"/>
                        <a:pt x="1205526" y="749698"/>
                        <a:pt x="1205526" y="789569"/>
                      </a:cubicBezTo>
                      <a:cubicBezTo>
                        <a:pt x="1205526" y="841204"/>
                        <a:pt x="1181669" y="886958"/>
                        <a:pt x="1144413" y="916697"/>
                      </a:cubicBezTo>
                      <a:cubicBezTo>
                        <a:pt x="1140165" y="920292"/>
                        <a:pt x="1135589" y="923560"/>
                        <a:pt x="1130687" y="926501"/>
                      </a:cubicBezTo>
                      <a:lnTo>
                        <a:pt x="1193108" y="926501"/>
                      </a:lnTo>
                      <a:cubicBezTo>
                        <a:pt x="1267293" y="926501"/>
                        <a:pt x="1327099" y="986307"/>
                        <a:pt x="1327099" y="1060493"/>
                      </a:cubicBezTo>
                      <a:lnTo>
                        <a:pt x="1327099" y="1329456"/>
                      </a:lnTo>
                      <a:lnTo>
                        <a:pt x="1219252" y="1329456"/>
                      </a:lnTo>
                      <a:lnTo>
                        <a:pt x="1219252" y="1161477"/>
                      </a:lnTo>
                      <a:cubicBezTo>
                        <a:pt x="1219252" y="1148731"/>
                        <a:pt x="1209121" y="1138600"/>
                        <a:pt x="1196376" y="1138600"/>
                      </a:cubicBezTo>
                      <a:cubicBezTo>
                        <a:pt x="1183630" y="1138600"/>
                        <a:pt x="1173499" y="1148731"/>
                        <a:pt x="1173499" y="1161477"/>
                      </a:cubicBezTo>
                      <a:lnTo>
                        <a:pt x="1173499" y="1329456"/>
                      </a:lnTo>
                      <a:lnTo>
                        <a:pt x="913033" y="1329456"/>
                      </a:lnTo>
                      <a:lnTo>
                        <a:pt x="913033" y="1161477"/>
                      </a:lnTo>
                      <a:cubicBezTo>
                        <a:pt x="913033" y="1148731"/>
                        <a:pt x="902902" y="1138600"/>
                        <a:pt x="890156" y="1138600"/>
                      </a:cubicBezTo>
                      <a:cubicBezTo>
                        <a:pt x="877411" y="1138600"/>
                        <a:pt x="867280" y="1148731"/>
                        <a:pt x="867280" y="1161477"/>
                      </a:cubicBezTo>
                      <a:lnTo>
                        <a:pt x="867280" y="1329129"/>
                      </a:lnTo>
                      <a:lnTo>
                        <a:pt x="759106" y="1329129"/>
                      </a:lnTo>
                      <a:lnTo>
                        <a:pt x="759106" y="1060166"/>
                      </a:lnTo>
                      <a:cubicBezTo>
                        <a:pt x="759106" y="986307"/>
                        <a:pt x="818912" y="926175"/>
                        <a:pt x="893097" y="926175"/>
                      </a:cubicBezTo>
                      <a:lnTo>
                        <a:pt x="955518" y="926175"/>
                      </a:lnTo>
                      <a:cubicBezTo>
                        <a:pt x="910418" y="897089"/>
                        <a:pt x="880679" y="846760"/>
                        <a:pt x="880679" y="789242"/>
                      </a:cubicBezTo>
                      <a:cubicBezTo>
                        <a:pt x="880679" y="699696"/>
                        <a:pt x="953230" y="626818"/>
                        <a:pt x="1043102" y="626818"/>
                      </a:cubicBezTo>
                      <a:close/>
                      <a:moveTo>
                        <a:pt x="964342" y="291513"/>
                      </a:moveTo>
                      <a:lnTo>
                        <a:pt x="1162715" y="291513"/>
                      </a:lnTo>
                      <a:cubicBezTo>
                        <a:pt x="1185264" y="291513"/>
                        <a:pt x="1203239" y="311122"/>
                        <a:pt x="1200951" y="333671"/>
                      </a:cubicBezTo>
                      <a:lnTo>
                        <a:pt x="1172192" y="625838"/>
                      </a:lnTo>
                      <a:cubicBezTo>
                        <a:pt x="1135916" y="596752"/>
                        <a:pt x="1090163" y="580412"/>
                        <a:pt x="1042449" y="580412"/>
                      </a:cubicBezTo>
                      <a:cubicBezTo>
                        <a:pt x="927739" y="580412"/>
                        <a:pt x="834272" y="673879"/>
                        <a:pt x="834272" y="788589"/>
                      </a:cubicBezTo>
                      <a:cubicBezTo>
                        <a:pt x="834272" y="822250"/>
                        <a:pt x="842116" y="854604"/>
                        <a:pt x="856822" y="883363"/>
                      </a:cubicBezTo>
                      <a:cubicBezTo>
                        <a:pt x="774466" y="900030"/>
                        <a:pt x="712373" y="972582"/>
                        <a:pt x="712046" y="1059513"/>
                      </a:cubicBezTo>
                      <a:lnTo>
                        <a:pt x="712046" y="1193504"/>
                      </a:lnTo>
                      <a:lnTo>
                        <a:pt x="117581" y="1193504"/>
                      </a:lnTo>
                      <a:cubicBezTo>
                        <a:pt x="98300" y="1193504"/>
                        <a:pt x="81959" y="1179125"/>
                        <a:pt x="79672" y="1159843"/>
                      </a:cubicBezTo>
                      <a:lnTo>
                        <a:pt x="257" y="510801"/>
                      </a:lnTo>
                      <a:cubicBezTo>
                        <a:pt x="-2357" y="487925"/>
                        <a:pt x="15290" y="467663"/>
                        <a:pt x="38494" y="467663"/>
                      </a:cubicBezTo>
                      <a:lnTo>
                        <a:pt x="865973" y="467663"/>
                      </a:lnTo>
                      <a:cubicBezTo>
                        <a:pt x="884274" y="467663"/>
                        <a:pt x="899961" y="454917"/>
                        <a:pt x="903556" y="436943"/>
                      </a:cubicBezTo>
                      <a:lnTo>
                        <a:pt x="926759" y="322233"/>
                      </a:lnTo>
                      <a:cubicBezTo>
                        <a:pt x="930354" y="304259"/>
                        <a:pt x="946041" y="291513"/>
                        <a:pt x="964342" y="291513"/>
                      </a:cubicBezTo>
                      <a:close/>
                      <a:moveTo>
                        <a:pt x="463998" y="250662"/>
                      </a:moveTo>
                      <a:cubicBezTo>
                        <a:pt x="462691" y="250989"/>
                        <a:pt x="461057" y="251316"/>
                        <a:pt x="459750" y="251969"/>
                      </a:cubicBezTo>
                      <a:cubicBezTo>
                        <a:pt x="458443" y="252296"/>
                        <a:pt x="457135" y="252950"/>
                        <a:pt x="455828" y="253930"/>
                      </a:cubicBezTo>
                      <a:cubicBezTo>
                        <a:pt x="454521" y="254911"/>
                        <a:pt x="453214" y="255891"/>
                        <a:pt x="452233" y="256871"/>
                      </a:cubicBezTo>
                      <a:cubicBezTo>
                        <a:pt x="447985" y="261447"/>
                        <a:pt x="445370" y="267329"/>
                        <a:pt x="445370" y="273212"/>
                      </a:cubicBezTo>
                      <a:cubicBezTo>
                        <a:pt x="445370" y="279094"/>
                        <a:pt x="447985" y="284977"/>
                        <a:pt x="452233" y="289225"/>
                      </a:cubicBezTo>
                      <a:cubicBezTo>
                        <a:pt x="456482" y="293474"/>
                        <a:pt x="462364" y="296088"/>
                        <a:pt x="468247" y="296088"/>
                      </a:cubicBezTo>
                      <a:cubicBezTo>
                        <a:pt x="469881" y="296088"/>
                        <a:pt x="471515" y="296088"/>
                        <a:pt x="472822" y="295762"/>
                      </a:cubicBezTo>
                      <a:cubicBezTo>
                        <a:pt x="474129" y="295435"/>
                        <a:pt x="475763" y="295108"/>
                        <a:pt x="477071" y="294454"/>
                      </a:cubicBezTo>
                      <a:cubicBezTo>
                        <a:pt x="478378" y="294128"/>
                        <a:pt x="479685" y="293474"/>
                        <a:pt x="480992" y="292494"/>
                      </a:cubicBezTo>
                      <a:cubicBezTo>
                        <a:pt x="482300" y="291513"/>
                        <a:pt x="483607" y="290533"/>
                        <a:pt x="484587" y="289552"/>
                      </a:cubicBezTo>
                      <a:cubicBezTo>
                        <a:pt x="485894" y="288245"/>
                        <a:pt x="486548" y="287265"/>
                        <a:pt x="487529" y="285957"/>
                      </a:cubicBezTo>
                      <a:cubicBezTo>
                        <a:pt x="488182" y="284650"/>
                        <a:pt x="488836" y="283343"/>
                        <a:pt x="489489" y="282036"/>
                      </a:cubicBezTo>
                      <a:cubicBezTo>
                        <a:pt x="490143" y="280728"/>
                        <a:pt x="490470" y="279094"/>
                        <a:pt x="490797" y="277787"/>
                      </a:cubicBezTo>
                      <a:cubicBezTo>
                        <a:pt x="491123" y="276153"/>
                        <a:pt x="491123" y="274519"/>
                        <a:pt x="491123" y="273212"/>
                      </a:cubicBezTo>
                      <a:cubicBezTo>
                        <a:pt x="491123" y="267002"/>
                        <a:pt x="488836" y="261120"/>
                        <a:pt x="484587" y="256871"/>
                      </a:cubicBezTo>
                      <a:cubicBezTo>
                        <a:pt x="483607" y="255564"/>
                        <a:pt x="482300" y="254911"/>
                        <a:pt x="480992" y="253930"/>
                      </a:cubicBezTo>
                      <a:cubicBezTo>
                        <a:pt x="479685" y="253277"/>
                        <a:pt x="478378" y="252623"/>
                        <a:pt x="477071" y="251969"/>
                      </a:cubicBezTo>
                      <a:cubicBezTo>
                        <a:pt x="475763" y="251316"/>
                        <a:pt x="474129" y="250989"/>
                        <a:pt x="472822" y="250662"/>
                      </a:cubicBezTo>
                      <a:cubicBezTo>
                        <a:pt x="469881" y="250008"/>
                        <a:pt x="466940" y="250008"/>
                        <a:pt x="463998" y="250662"/>
                      </a:cubicBezTo>
                      <a:close/>
                      <a:moveTo>
                        <a:pt x="126732" y="0"/>
                      </a:moveTo>
                      <a:lnTo>
                        <a:pt x="1076110" y="0"/>
                      </a:lnTo>
                      <a:lnTo>
                        <a:pt x="1076110" y="245760"/>
                      </a:lnTo>
                      <a:lnTo>
                        <a:pt x="964015" y="245760"/>
                      </a:lnTo>
                      <a:cubicBezTo>
                        <a:pt x="924145" y="245760"/>
                        <a:pt x="889503" y="274192"/>
                        <a:pt x="881659" y="313409"/>
                      </a:cubicBezTo>
                      <a:lnTo>
                        <a:pt x="859763" y="422236"/>
                      </a:lnTo>
                      <a:lnTo>
                        <a:pt x="126732" y="422236"/>
                      </a:lnTo>
                      <a:lnTo>
                        <a:pt x="126732" y="296088"/>
                      </a:lnTo>
                      <a:lnTo>
                        <a:pt x="352230" y="296088"/>
                      </a:lnTo>
                      <a:cubicBezTo>
                        <a:pt x="364975" y="296088"/>
                        <a:pt x="375106" y="285957"/>
                        <a:pt x="375106" y="273212"/>
                      </a:cubicBezTo>
                      <a:cubicBezTo>
                        <a:pt x="375106" y="260466"/>
                        <a:pt x="364975" y="250335"/>
                        <a:pt x="352230" y="250335"/>
                      </a:cubicBezTo>
                      <a:lnTo>
                        <a:pt x="126732" y="250335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325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 sz="1400"/>
                </a:p>
              </p:txBody>
            </p:sp>
          </p:grp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D826A3A0-5565-4D60-A0C1-97CBDA304D38}"/>
                </a:ext>
              </a:extLst>
            </p:cNvPr>
            <p:cNvGrpSpPr/>
            <p:nvPr/>
          </p:nvGrpSpPr>
          <p:grpSpPr>
            <a:xfrm>
              <a:off x="7543419" y="2655725"/>
              <a:ext cx="4114702" cy="800761"/>
              <a:chOff x="7543419" y="2639794"/>
              <a:chExt cx="4114702" cy="800761"/>
            </a:xfrm>
          </p:grpSpPr>
          <p:grpSp>
            <p:nvGrpSpPr>
              <p:cNvPr id="158" name="Group 157">
                <a:extLst>
                  <a:ext uri="{FF2B5EF4-FFF2-40B4-BE49-F238E27FC236}">
                    <a16:creationId xmlns:a16="http://schemas.microsoft.com/office/drawing/2014/main" id="{23BEBB00-EFB5-4549-96CB-7602C8527E81}"/>
                  </a:ext>
                </a:extLst>
              </p:cNvPr>
              <p:cNvGrpSpPr/>
              <p:nvPr/>
            </p:nvGrpSpPr>
            <p:grpSpPr>
              <a:xfrm flipH="1">
                <a:off x="7543419" y="2639794"/>
                <a:ext cx="3280150" cy="800761"/>
                <a:chOff x="4596670" y="1072989"/>
                <a:chExt cx="3280150" cy="800761"/>
              </a:xfrm>
            </p:grpSpPr>
            <p:sp>
              <p:nvSpPr>
                <p:cNvPr id="163" name="TextBox 162">
                  <a:extLst>
                    <a:ext uri="{FF2B5EF4-FFF2-40B4-BE49-F238E27FC236}">
                      <a16:creationId xmlns:a16="http://schemas.microsoft.com/office/drawing/2014/main" id="{4913E50B-8CD8-4BDF-AEAF-2A1F0FD0A4BD}"/>
                    </a:ext>
                  </a:extLst>
                </p:cNvPr>
                <p:cNvSpPr txBox="1"/>
                <p:nvPr/>
              </p:nvSpPr>
              <p:spPr>
                <a:xfrm>
                  <a:off x="4596672" y="1296669"/>
                  <a:ext cx="3280148" cy="577081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R="0" lvl="0" algn="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defRPr/>
                  </a:pPr>
                  <a:r>
                    <a:rPr kumimoji="0" lang="en-CA" sz="10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Lorem ipsum dolor sit </a:t>
                  </a:r>
                  <a:r>
                    <a:rPr kumimoji="0" lang="en-CA" sz="105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amet</a:t>
                  </a:r>
                  <a:r>
                    <a:rPr kumimoji="0" lang="en-CA" sz="10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, </a:t>
                  </a:r>
                  <a:r>
                    <a:rPr kumimoji="0" lang="en-CA" sz="105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consectetur</a:t>
                  </a:r>
                  <a:r>
                    <a:rPr kumimoji="0" lang="en-CA" sz="10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05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adipisicing</a:t>
                  </a:r>
                  <a:r>
                    <a:rPr kumimoji="0" lang="en-CA" sz="10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05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elit</a:t>
                  </a:r>
                  <a:r>
                    <a:rPr kumimoji="0" lang="en-CA" sz="10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, sed do </a:t>
                  </a:r>
                  <a:r>
                    <a:rPr kumimoji="0" lang="en-CA" sz="105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eiusmod</a:t>
                  </a:r>
                  <a:r>
                    <a:rPr kumimoji="0" lang="en-CA" sz="10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05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tempor</a:t>
                  </a:r>
                  <a:r>
                    <a:rPr kumimoji="0" lang="en-CA" sz="10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05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incididunt</a:t>
                  </a:r>
                  <a:r>
                    <a:rPr kumimoji="0" lang="en-CA" sz="10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05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ut</a:t>
                  </a:r>
                  <a:r>
                    <a:rPr kumimoji="0" lang="en-CA" sz="10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 labore et dolore magna </a:t>
                  </a:r>
                  <a:r>
                    <a:rPr kumimoji="0" lang="en-CA" sz="105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aliqua</a:t>
                  </a:r>
                  <a:r>
                    <a:rPr kumimoji="0" lang="en-CA" sz="10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</a:rPr>
                    <a:t>. </a:t>
                  </a:r>
                </a:p>
              </p:txBody>
            </p:sp>
            <p:sp>
              <p:nvSpPr>
                <p:cNvPr id="164" name="TextBox 163">
                  <a:extLst>
                    <a:ext uri="{FF2B5EF4-FFF2-40B4-BE49-F238E27FC236}">
                      <a16:creationId xmlns:a16="http://schemas.microsoft.com/office/drawing/2014/main" id="{8A744AE5-3323-47DF-A3F5-02312D72807D}"/>
                    </a:ext>
                  </a:extLst>
                </p:cNvPr>
                <p:cNvSpPr txBox="1"/>
                <p:nvPr/>
              </p:nvSpPr>
              <p:spPr>
                <a:xfrm>
                  <a:off x="4596670" y="1072989"/>
                  <a:ext cx="2258795" cy="307777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algn="r"/>
                  <a:r>
                    <a:rPr lang="en-US" sz="1400" b="1" dirty="0">
                      <a:solidFill>
                        <a:schemeClr val="accent2"/>
                      </a:solidFill>
                    </a:rPr>
                    <a:t>Placeholder Title </a:t>
                  </a:r>
                  <a:endParaRPr lang="en-CA" sz="1400" dirty="0">
                    <a:solidFill>
                      <a:schemeClr val="accent2"/>
                    </a:solidFill>
                  </a:endParaRPr>
                </a:p>
              </p:txBody>
            </p:sp>
          </p:grpSp>
          <p:grpSp>
            <p:nvGrpSpPr>
              <p:cNvPr id="22" name="Group 21">
                <a:extLst>
                  <a:ext uri="{FF2B5EF4-FFF2-40B4-BE49-F238E27FC236}">
                    <a16:creationId xmlns:a16="http://schemas.microsoft.com/office/drawing/2014/main" id="{6DAD3C86-1E1D-42FA-B1BE-9483C020A078}"/>
                  </a:ext>
                </a:extLst>
              </p:cNvPr>
              <p:cNvGrpSpPr/>
              <p:nvPr/>
            </p:nvGrpSpPr>
            <p:grpSpPr>
              <a:xfrm>
                <a:off x="10951933" y="2687080"/>
                <a:ext cx="706188" cy="706188"/>
                <a:chOff x="10951933" y="2624694"/>
                <a:chExt cx="706188" cy="706188"/>
              </a:xfrm>
            </p:grpSpPr>
            <p:grpSp>
              <p:nvGrpSpPr>
                <p:cNvPr id="159" name="Group 158">
                  <a:extLst>
                    <a:ext uri="{FF2B5EF4-FFF2-40B4-BE49-F238E27FC236}">
                      <a16:creationId xmlns:a16="http://schemas.microsoft.com/office/drawing/2014/main" id="{40CA2EB9-0F35-456F-8EBF-21803EE04C0E}"/>
                    </a:ext>
                  </a:extLst>
                </p:cNvPr>
                <p:cNvGrpSpPr/>
                <p:nvPr/>
              </p:nvGrpSpPr>
              <p:grpSpPr>
                <a:xfrm flipH="1">
                  <a:off x="10951933" y="2624694"/>
                  <a:ext cx="706188" cy="706188"/>
                  <a:chOff x="3363000" y="1070855"/>
                  <a:chExt cx="1014228" cy="1014229"/>
                </a:xfrm>
              </p:grpSpPr>
              <p:sp>
                <p:nvSpPr>
                  <p:cNvPr id="160" name="Google Shape;88;p16">
                    <a:extLst>
                      <a:ext uri="{FF2B5EF4-FFF2-40B4-BE49-F238E27FC236}">
                        <a16:creationId xmlns:a16="http://schemas.microsoft.com/office/drawing/2014/main" id="{D8C436AA-CE88-4303-A228-B23D7810E5E1}"/>
                      </a:ext>
                    </a:extLst>
                  </p:cNvPr>
                  <p:cNvSpPr/>
                  <p:nvPr/>
                </p:nvSpPr>
                <p:spPr>
                  <a:xfrm>
                    <a:off x="3363000" y="1070855"/>
                    <a:ext cx="1014228" cy="1014229"/>
                  </a:xfrm>
                  <a:prstGeom prst="ellipse">
                    <a:avLst/>
                  </a:prstGeom>
                  <a:solidFill>
                    <a:schemeClr val="accent2"/>
                  </a:solidFill>
                  <a:ln w="19050" cap="flat" cmpd="sng">
                    <a:noFill/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pPr algn="ctr" defTabSz="1219170">
                      <a:buClr>
                        <a:srgbClr val="000000"/>
                      </a:buClr>
                    </a:pPr>
                    <a:endParaRPr sz="1600" kern="0">
                      <a:solidFill>
                        <a:srgbClr val="FFFFFF"/>
                      </a:solidFill>
                      <a:ea typeface="Montserrat Medium"/>
                      <a:cs typeface="Montserrat Medium"/>
                      <a:sym typeface="Montserrat Medium"/>
                    </a:endParaRPr>
                  </a:p>
                </p:txBody>
              </p:sp>
              <p:sp>
                <p:nvSpPr>
                  <p:cNvPr id="161" name="Google Shape;88;p16">
                    <a:extLst>
                      <a:ext uri="{FF2B5EF4-FFF2-40B4-BE49-F238E27FC236}">
                        <a16:creationId xmlns:a16="http://schemas.microsoft.com/office/drawing/2014/main" id="{84C5C13E-6D87-45D9-A807-F5DB2FFBC89E}"/>
                      </a:ext>
                    </a:extLst>
                  </p:cNvPr>
                  <p:cNvSpPr/>
                  <p:nvPr/>
                </p:nvSpPr>
                <p:spPr>
                  <a:xfrm>
                    <a:off x="3453136" y="1160991"/>
                    <a:ext cx="833955" cy="833956"/>
                  </a:xfrm>
                  <a:prstGeom prst="ellipse">
                    <a:avLst/>
                  </a:prstGeom>
                  <a:solidFill>
                    <a:schemeClr val="bg2"/>
                  </a:solidFill>
                  <a:ln w="19050" cap="flat" cmpd="sng">
                    <a:noFill/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pPr algn="ctr" defTabSz="1219170">
                      <a:buClr>
                        <a:srgbClr val="000000"/>
                      </a:buClr>
                    </a:pPr>
                    <a:endParaRPr sz="1600" kern="0">
                      <a:solidFill>
                        <a:srgbClr val="FFFFFF"/>
                      </a:solidFill>
                      <a:ea typeface="Montserrat Medium"/>
                      <a:cs typeface="Montserrat Medium"/>
                      <a:sym typeface="Montserrat Medium"/>
                    </a:endParaRPr>
                  </a:p>
                </p:txBody>
              </p:sp>
            </p:grpSp>
            <p:sp>
              <p:nvSpPr>
                <p:cNvPr id="216" name="Freeform: Shape 215">
                  <a:extLst>
                    <a:ext uri="{FF2B5EF4-FFF2-40B4-BE49-F238E27FC236}">
                      <a16:creationId xmlns:a16="http://schemas.microsoft.com/office/drawing/2014/main" id="{1AA7B48D-04A9-490D-A044-C8E1C3AB3FAD}"/>
                    </a:ext>
                  </a:extLst>
                </p:cNvPr>
                <p:cNvSpPr/>
                <p:nvPr/>
              </p:nvSpPr>
              <p:spPr>
                <a:xfrm flipH="1">
                  <a:off x="11111862" y="2830026"/>
                  <a:ext cx="386330" cy="295524"/>
                </a:xfrm>
                <a:custGeom>
                  <a:avLst/>
                  <a:gdLst>
                    <a:gd name="connsiteX0" fmla="*/ 1188276 w 1529464"/>
                    <a:gd name="connsiteY0" fmla="*/ 970294 h 1169974"/>
                    <a:gd name="connsiteX1" fmla="*/ 1161477 w 1529464"/>
                    <a:gd name="connsiteY1" fmla="*/ 988269 h 1169974"/>
                    <a:gd name="connsiteX2" fmla="*/ 1115397 w 1529464"/>
                    <a:gd name="connsiteY2" fmla="*/ 1026178 h 1169974"/>
                    <a:gd name="connsiteX3" fmla="*/ 1109842 w 1529464"/>
                    <a:gd name="connsiteY3" fmla="*/ 1025852 h 1169974"/>
                    <a:gd name="connsiteX4" fmla="*/ 1084677 w 1529464"/>
                    <a:gd name="connsiteY4" fmla="*/ 1046114 h 1169974"/>
                    <a:gd name="connsiteX5" fmla="*/ 1104939 w 1529464"/>
                    <a:gd name="connsiteY5" fmla="*/ 1071278 h 1169974"/>
                    <a:gd name="connsiteX6" fmla="*/ 1115397 w 1529464"/>
                    <a:gd name="connsiteY6" fmla="*/ 1071932 h 1169974"/>
                    <a:gd name="connsiteX7" fmla="*/ 1206250 w 1529464"/>
                    <a:gd name="connsiteY7" fmla="*/ 997092 h 1169974"/>
                    <a:gd name="connsiteX8" fmla="*/ 1188276 w 1529464"/>
                    <a:gd name="connsiteY8" fmla="*/ 970294 h 1169974"/>
                    <a:gd name="connsiteX9" fmla="*/ 341188 w 1529464"/>
                    <a:gd name="connsiteY9" fmla="*/ 970294 h 1169974"/>
                    <a:gd name="connsiteX10" fmla="*/ 323214 w 1529464"/>
                    <a:gd name="connsiteY10" fmla="*/ 997092 h 1169974"/>
                    <a:gd name="connsiteX11" fmla="*/ 414066 w 1529464"/>
                    <a:gd name="connsiteY11" fmla="*/ 1071932 h 1169974"/>
                    <a:gd name="connsiteX12" fmla="*/ 424524 w 1529464"/>
                    <a:gd name="connsiteY12" fmla="*/ 1071278 h 1169974"/>
                    <a:gd name="connsiteX13" fmla="*/ 444786 w 1529464"/>
                    <a:gd name="connsiteY13" fmla="*/ 1046114 h 1169974"/>
                    <a:gd name="connsiteX14" fmla="*/ 419622 w 1529464"/>
                    <a:gd name="connsiteY14" fmla="*/ 1025852 h 1169974"/>
                    <a:gd name="connsiteX15" fmla="*/ 414066 w 1529464"/>
                    <a:gd name="connsiteY15" fmla="*/ 1026178 h 1169974"/>
                    <a:gd name="connsiteX16" fmla="*/ 367986 w 1529464"/>
                    <a:gd name="connsiteY16" fmla="*/ 988269 h 1169974"/>
                    <a:gd name="connsiteX17" fmla="*/ 341188 w 1529464"/>
                    <a:gd name="connsiteY17" fmla="*/ 970294 h 1169974"/>
                    <a:gd name="connsiteX18" fmla="*/ 598713 w 1529464"/>
                    <a:gd name="connsiteY18" fmla="*/ 874539 h 1169974"/>
                    <a:gd name="connsiteX19" fmla="*/ 594464 w 1529464"/>
                    <a:gd name="connsiteY19" fmla="*/ 875847 h 1169974"/>
                    <a:gd name="connsiteX20" fmla="*/ 590543 w 1529464"/>
                    <a:gd name="connsiteY20" fmla="*/ 877807 h 1169974"/>
                    <a:gd name="connsiteX21" fmla="*/ 586948 w 1529464"/>
                    <a:gd name="connsiteY21" fmla="*/ 880749 h 1169974"/>
                    <a:gd name="connsiteX22" fmla="*/ 584007 w 1529464"/>
                    <a:gd name="connsiteY22" fmla="*/ 884344 h 1169974"/>
                    <a:gd name="connsiteX23" fmla="*/ 581719 w 1529464"/>
                    <a:gd name="connsiteY23" fmla="*/ 888265 h 1169974"/>
                    <a:gd name="connsiteX24" fmla="*/ 580412 w 1529464"/>
                    <a:gd name="connsiteY24" fmla="*/ 892514 h 1169974"/>
                    <a:gd name="connsiteX25" fmla="*/ 580085 w 1529464"/>
                    <a:gd name="connsiteY25" fmla="*/ 897089 h 1169974"/>
                    <a:gd name="connsiteX26" fmla="*/ 580412 w 1529464"/>
                    <a:gd name="connsiteY26" fmla="*/ 901664 h 1169974"/>
                    <a:gd name="connsiteX27" fmla="*/ 581719 w 1529464"/>
                    <a:gd name="connsiteY27" fmla="*/ 905913 h 1169974"/>
                    <a:gd name="connsiteX28" fmla="*/ 584007 w 1529464"/>
                    <a:gd name="connsiteY28" fmla="*/ 909835 h 1169974"/>
                    <a:gd name="connsiteX29" fmla="*/ 586948 w 1529464"/>
                    <a:gd name="connsiteY29" fmla="*/ 913430 h 1169974"/>
                    <a:gd name="connsiteX30" fmla="*/ 590543 w 1529464"/>
                    <a:gd name="connsiteY30" fmla="*/ 916371 h 1169974"/>
                    <a:gd name="connsiteX31" fmla="*/ 594464 w 1529464"/>
                    <a:gd name="connsiteY31" fmla="*/ 918658 h 1169974"/>
                    <a:gd name="connsiteX32" fmla="*/ 598713 w 1529464"/>
                    <a:gd name="connsiteY32" fmla="*/ 919966 h 1169974"/>
                    <a:gd name="connsiteX33" fmla="*/ 603288 w 1529464"/>
                    <a:gd name="connsiteY33" fmla="*/ 920293 h 1169974"/>
                    <a:gd name="connsiteX34" fmla="*/ 607864 w 1529464"/>
                    <a:gd name="connsiteY34" fmla="*/ 919966 h 1169974"/>
                    <a:gd name="connsiteX35" fmla="*/ 612112 w 1529464"/>
                    <a:gd name="connsiteY35" fmla="*/ 918658 h 1169974"/>
                    <a:gd name="connsiteX36" fmla="*/ 616034 w 1529464"/>
                    <a:gd name="connsiteY36" fmla="*/ 916371 h 1169974"/>
                    <a:gd name="connsiteX37" fmla="*/ 619629 w 1529464"/>
                    <a:gd name="connsiteY37" fmla="*/ 913430 h 1169974"/>
                    <a:gd name="connsiteX38" fmla="*/ 625838 w 1529464"/>
                    <a:gd name="connsiteY38" fmla="*/ 897089 h 1169974"/>
                    <a:gd name="connsiteX39" fmla="*/ 625511 w 1529464"/>
                    <a:gd name="connsiteY39" fmla="*/ 892514 h 1169974"/>
                    <a:gd name="connsiteX40" fmla="*/ 624204 w 1529464"/>
                    <a:gd name="connsiteY40" fmla="*/ 888265 h 1169974"/>
                    <a:gd name="connsiteX41" fmla="*/ 622243 w 1529464"/>
                    <a:gd name="connsiteY41" fmla="*/ 884344 h 1169974"/>
                    <a:gd name="connsiteX42" fmla="*/ 619302 w 1529464"/>
                    <a:gd name="connsiteY42" fmla="*/ 880749 h 1169974"/>
                    <a:gd name="connsiteX43" fmla="*/ 615707 w 1529464"/>
                    <a:gd name="connsiteY43" fmla="*/ 877807 h 1169974"/>
                    <a:gd name="connsiteX44" fmla="*/ 611785 w 1529464"/>
                    <a:gd name="connsiteY44" fmla="*/ 875847 h 1169974"/>
                    <a:gd name="connsiteX45" fmla="*/ 607537 w 1529464"/>
                    <a:gd name="connsiteY45" fmla="*/ 874539 h 1169974"/>
                    <a:gd name="connsiteX46" fmla="*/ 598713 w 1529464"/>
                    <a:gd name="connsiteY46" fmla="*/ 874539 h 1169974"/>
                    <a:gd name="connsiteX47" fmla="*/ 205113 w 1529464"/>
                    <a:gd name="connsiteY47" fmla="*/ 747043 h 1169974"/>
                    <a:gd name="connsiteX48" fmla="*/ 189549 w 1529464"/>
                    <a:gd name="connsiteY48" fmla="*/ 755254 h 1169974"/>
                    <a:gd name="connsiteX49" fmla="*/ 166019 w 1529464"/>
                    <a:gd name="connsiteY49" fmla="*/ 820289 h 1169974"/>
                    <a:gd name="connsiteX50" fmla="*/ 246740 w 1529464"/>
                    <a:gd name="connsiteY50" fmla="*/ 919639 h 1169974"/>
                    <a:gd name="connsiteX51" fmla="*/ 251316 w 1529464"/>
                    <a:gd name="connsiteY51" fmla="*/ 919966 h 1169974"/>
                    <a:gd name="connsiteX52" fmla="*/ 273539 w 1529464"/>
                    <a:gd name="connsiteY52" fmla="*/ 901664 h 1169974"/>
                    <a:gd name="connsiteX53" fmla="*/ 256218 w 1529464"/>
                    <a:gd name="connsiteY53" fmla="*/ 874866 h 1169974"/>
                    <a:gd name="connsiteX54" fmla="*/ 212099 w 1529464"/>
                    <a:gd name="connsiteY54" fmla="*/ 820289 h 1169974"/>
                    <a:gd name="connsiteX55" fmla="*/ 224844 w 1529464"/>
                    <a:gd name="connsiteY55" fmla="*/ 784667 h 1169974"/>
                    <a:gd name="connsiteX56" fmla="*/ 221903 w 1529464"/>
                    <a:gd name="connsiteY56" fmla="*/ 752313 h 1169974"/>
                    <a:gd name="connsiteX57" fmla="*/ 205113 w 1529464"/>
                    <a:gd name="connsiteY57" fmla="*/ 747043 h 1169974"/>
                    <a:gd name="connsiteX58" fmla="*/ 1325331 w 1529464"/>
                    <a:gd name="connsiteY58" fmla="*/ 746716 h 1169974"/>
                    <a:gd name="connsiteX59" fmla="*/ 1308541 w 1529464"/>
                    <a:gd name="connsiteY59" fmla="*/ 751986 h 1169974"/>
                    <a:gd name="connsiteX60" fmla="*/ 1305600 w 1529464"/>
                    <a:gd name="connsiteY60" fmla="*/ 784340 h 1169974"/>
                    <a:gd name="connsiteX61" fmla="*/ 1318345 w 1529464"/>
                    <a:gd name="connsiteY61" fmla="*/ 819962 h 1169974"/>
                    <a:gd name="connsiteX62" fmla="*/ 1274226 w 1529464"/>
                    <a:gd name="connsiteY62" fmla="*/ 874539 h 1169974"/>
                    <a:gd name="connsiteX63" fmla="*/ 1256252 w 1529464"/>
                    <a:gd name="connsiteY63" fmla="*/ 901664 h 1169974"/>
                    <a:gd name="connsiteX64" fmla="*/ 1278475 w 1529464"/>
                    <a:gd name="connsiteY64" fmla="*/ 919966 h 1169974"/>
                    <a:gd name="connsiteX65" fmla="*/ 1283050 w 1529464"/>
                    <a:gd name="connsiteY65" fmla="*/ 919639 h 1169974"/>
                    <a:gd name="connsiteX66" fmla="*/ 1364425 w 1529464"/>
                    <a:gd name="connsiteY66" fmla="*/ 819962 h 1169974"/>
                    <a:gd name="connsiteX67" fmla="*/ 1340895 w 1529464"/>
                    <a:gd name="connsiteY67" fmla="*/ 754927 h 1169974"/>
                    <a:gd name="connsiteX68" fmla="*/ 1325331 w 1529464"/>
                    <a:gd name="connsiteY68" fmla="*/ 746716 h 1169974"/>
                    <a:gd name="connsiteX69" fmla="*/ 990230 w 1529464"/>
                    <a:gd name="connsiteY69" fmla="*/ 519625 h 1169974"/>
                    <a:gd name="connsiteX70" fmla="*/ 967353 w 1529464"/>
                    <a:gd name="connsiteY70" fmla="*/ 542502 h 1169974"/>
                    <a:gd name="connsiteX71" fmla="*/ 967353 w 1529464"/>
                    <a:gd name="connsiteY71" fmla="*/ 783360 h 1169974"/>
                    <a:gd name="connsiteX72" fmla="*/ 990230 w 1529464"/>
                    <a:gd name="connsiteY72" fmla="*/ 806236 h 1169974"/>
                    <a:gd name="connsiteX73" fmla="*/ 1013106 w 1529464"/>
                    <a:gd name="connsiteY73" fmla="*/ 783360 h 1169974"/>
                    <a:gd name="connsiteX74" fmla="*/ 1013106 w 1529464"/>
                    <a:gd name="connsiteY74" fmla="*/ 542502 h 1169974"/>
                    <a:gd name="connsiteX75" fmla="*/ 990230 w 1529464"/>
                    <a:gd name="connsiteY75" fmla="*/ 519625 h 1169974"/>
                    <a:gd name="connsiteX76" fmla="*/ 539234 w 1529464"/>
                    <a:gd name="connsiteY76" fmla="*/ 519625 h 1169974"/>
                    <a:gd name="connsiteX77" fmla="*/ 516357 w 1529464"/>
                    <a:gd name="connsiteY77" fmla="*/ 542502 h 1169974"/>
                    <a:gd name="connsiteX78" fmla="*/ 516357 w 1529464"/>
                    <a:gd name="connsiteY78" fmla="*/ 783360 h 1169974"/>
                    <a:gd name="connsiteX79" fmla="*/ 539234 w 1529464"/>
                    <a:gd name="connsiteY79" fmla="*/ 806236 h 1169974"/>
                    <a:gd name="connsiteX80" fmla="*/ 562110 w 1529464"/>
                    <a:gd name="connsiteY80" fmla="*/ 783360 h 1169974"/>
                    <a:gd name="connsiteX81" fmla="*/ 562110 w 1529464"/>
                    <a:gd name="connsiteY81" fmla="*/ 542502 h 1169974"/>
                    <a:gd name="connsiteX82" fmla="*/ 539234 w 1529464"/>
                    <a:gd name="connsiteY82" fmla="*/ 519625 h 1169974"/>
                    <a:gd name="connsiteX83" fmla="*/ 1306253 w 1529464"/>
                    <a:gd name="connsiteY83" fmla="*/ 372888 h 1169974"/>
                    <a:gd name="connsiteX84" fmla="*/ 1283377 w 1529464"/>
                    <a:gd name="connsiteY84" fmla="*/ 395765 h 1169974"/>
                    <a:gd name="connsiteX85" fmla="*/ 1306253 w 1529464"/>
                    <a:gd name="connsiteY85" fmla="*/ 418642 h 1169974"/>
                    <a:gd name="connsiteX86" fmla="*/ 1385668 w 1529464"/>
                    <a:gd name="connsiteY86" fmla="*/ 498056 h 1169974"/>
                    <a:gd name="connsiteX87" fmla="*/ 1345144 w 1529464"/>
                    <a:gd name="connsiteY87" fmla="*/ 567339 h 1169974"/>
                    <a:gd name="connsiteX88" fmla="*/ 1336320 w 1529464"/>
                    <a:gd name="connsiteY88" fmla="*/ 598386 h 1169974"/>
                    <a:gd name="connsiteX89" fmla="*/ 1356255 w 1529464"/>
                    <a:gd name="connsiteY89" fmla="*/ 610151 h 1169974"/>
                    <a:gd name="connsiteX90" fmla="*/ 1367367 w 1529464"/>
                    <a:gd name="connsiteY90" fmla="*/ 607210 h 1169974"/>
                    <a:gd name="connsiteX91" fmla="*/ 1431421 w 1529464"/>
                    <a:gd name="connsiteY91" fmla="*/ 498056 h 1169974"/>
                    <a:gd name="connsiteX92" fmla="*/ 1306253 w 1529464"/>
                    <a:gd name="connsiteY92" fmla="*/ 372888 h 1169974"/>
                    <a:gd name="connsiteX93" fmla="*/ 223210 w 1529464"/>
                    <a:gd name="connsiteY93" fmla="*/ 372562 h 1169974"/>
                    <a:gd name="connsiteX94" fmla="*/ 98043 w 1529464"/>
                    <a:gd name="connsiteY94" fmla="*/ 497729 h 1169974"/>
                    <a:gd name="connsiteX95" fmla="*/ 162097 w 1529464"/>
                    <a:gd name="connsiteY95" fmla="*/ 606883 h 1169974"/>
                    <a:gd name="connsiteX96" fmla="*/ 173208 w 1529464"/>
                    <a:gd name="connsiteY96" fmla="*/ 609825 h 1169974"/>
                    <a:gd name="connsiteX97" fmla="*/ 193144 w 1529464"/>
                    <a:gd name="connsiteY97" fmla="*/ 598059 h 1169974"/>
                    <a:gd name="connsiteX98" fmla="*/ 184320 w 1529464"/>
                    <a:gd name="connsiteY98" fmla="*/ 567013 h 1169974"/>
                    <a:gd name="connsiteX99" fmla="*/ 143796 w 1529464"/>
                    <a:gd name="connsiteY99" fmla="*/ 497729 h 1169974"/>
                    <a:gd name="connsiteX100" fmla="*/ 223210 w 1529464"/>
                    <a:gd name="connsiteY100" fmla="*/ 418315 h 1169974"/>
                    <a:gd name="connsiteX101" fmla="*/ 246087 w 1529464"/>
                    <a:gd name="connsiteY101" fmla="*/ 395438 h 1169974"/>
                    <a:gd name="connsiteX102" fmla="*/ 223210 w 1529464"/>
                    <a:gd name="connsiteY102" fmla="*/ 372562 h 1169974"/>
                    <a:gd name="connsiteX103" fmla="*/ 1055591 w 1529464"/>
                    <a:gd name="connsiteY103" fmla="*/ 98043 h 1169974"/>
                    <a:gd name="connsiteX104" fmla="*/ 1032715 w 1529464"/>
                    <a:gd name="connsiteY104" fmla="*/ 120919 h 1169974"/>
                    <a:gd name="connsiteX105" fmla="*/ 1055591 w 1529464"/>
                    <a:gd name="connsiteY105" fmla="*/ 143796 h 1169974"/>
                    <a:gd name="connsiteX106" fmla="*/ 1150366 w 1529464"/>
                    <a:gd name="connsiteY106" fmla="*/ 238570 h 1169974"/>
                    <a:gd name="connsiteX107" fmla="*/ 1173242 w 1529464"/>
                    <a:gd name="connsiteY107" fmla="*/ 261447 h 1169974"/>
                    <a:gd name="connsiteX108" fmla="*/ 1196119 w 1529464"/>
                    <a:gd name="connsiteY108" fmla="*/ 238570 h 1169974"/>
                    <a:gd name="connsiteX109" fmla="*/ 1055591 w 1529464"/>
                    <a:gd name="connsiteY109" fmla="*/ 98043 h 1169974"/>
                    <a:gd name="connsiteX110" fmla="*/ 473872 w 1529464"/>
                    <a:gd name="connsiteY110" fmla="*/ 98043 h 1169974"/>
                    <a:gd name="connsiteX111" fmla="*/ 333345 w 1529464"/>
                    <a:gd name="connsiteY111" fmla="*/ 238570 h 1169974"/>
                    <a:gd name="connsiteX112" fmla="*/ 356221 w 1529464"/>
                    <a:gd name="connsiteY112" fmla="*/ 261447 h 1169974"/>
                    <a:gd name="connsiteX113" fmla="*/ 379098 w 1529464"/>
                    <a:gd name="connsiteY113" fmla="*/ 238570 h 1169974"/>
                    <a:gd name="connsiteX114" fmla="*/ 473872 w 1529464"/>
                    <a:gd name="connsiteY114" fmla="*/ 143796 h 1169974"/>
                    <a:gd name="connsiteX115" fmla="*/ 496749 w 1529464"/>
                    <a:gd name="connsiteY115" fmla="*/ 120919 h 1169974"/>
                    <a:gd name="connsiteX116" fmla="*/ 473872 w 1529464"/>
                    <a:gd name="connsiteY116" fmla="*/ 98043 h 1169974"/>
                    <a:gd name="connsiteX117" fmla="*/ 1055918 w 1529464"/>
                    <a:gd name="connsiteY117" fmla="*/ 0 h 1169974"/>
                    <a:gd name="connsiteX118" fmla="*/ 1294488 w 1529464"/>
                    <a:gd name="connsiteY118" fmla="*/ 238570 h 1169974"/>
                    <a:gd name="connsiteX119" fmla="*/ 1291547 w 1529464"/>
                    <a:gd name="connsiteY119" fmla="*/ 275173 h 1169974"/>
                    <a:gd name="connsiteX120" fmla="*/ 1306253 w 1529464"/>
                    <a:gd name="connsiteY120" fmla="*/ 274519 h 1169974"/>
                    <a:gd name="connsiteX121" fmla="*/ 1529464 w 1529464"/>
                    <a:gd name="connsiteY121" fmla="*/ 497729 h 1169974"/>
                    <a:gd name="connsiteX122" fmla="*/ 1416061 w 1529464"/>
                    <a:gd name="connsiteY122" fmla="*/ 692507 h 1169974"/>
                    <a:gd name="connsiteX123" fmla="*/ 1462468 w 1529464"/>
                    <a:gd name="connsiteY123" fmla="*/ 820289 h 1169974"/>
                    <a:gd name="connsiteX124" fmla="*/ 1303312 w 1529464"/>
                    <a:gd name="connsiteY124" fmla="*/ 1015720 h 1169974"/>
                    <a:gd name="connsiteX125" fmla="*/ 1116051 w 1529464"/>
                    <a:gd name="connsiteY125" fmla="*/ 1169974 h 1169974"/>
                    <a:gd name="connsiteX126" fmla="*/ 1094481 w 1529464"/>
                    <a:gd name="connsiteY126" fmla="*/ 1168667 h 1169974"/>
                    <a:gd name="connsiteX127" fmla="*/ 1093828 w 1529464"/>
                    <a:gd name="connsiteY127" fmla="*/ 1169974 h 1169974"/>
                    <a:gd name="connsiteX128" fmla="*/ 817348 w 1529464"/>
                    <a:gd name="connsiteY128" fmla="*/ 1169974 h 1169974"/>
                    <a:gd name="connsiteX129" fmla="*/ 817348 w 1529464"/>
                    <a:gd name="connsiteY129" fmla="*/ 238570 h 1169974"/>
                    <a:gd name="connsiteX130" fmla="*/ 1055918 w 1529464"/>
                    <a:gd name="connsiteY130" fmla="*/ 0 h 1169974"/>
                    <a:gd name="connsiteX131" fmla="*/ 473872 w 1529464"/>
                    <a:gd name="connsiteY131" fmla="*/ 0 h 1169974"/>
                    <a:gd name="connsiteX132" fmla="*/ 712442 w 1529464"/>
                    <a:gd name="connsiteY132" fmla="*/ 238570 h 1169974"/>
                    <a:gd name="connsiteX133" fmla="*/ 712442 w 1529464"/>
                    <a:gd name="connsiteY133" fmla="*/ 1169974 h 1169974"/>
                    <a:gd name="connsiteX134" fmla="*/ 626819 w 1529464"/>
                    <a:gd name="connsiteY134" fmla="*/ 1169974 h 1169974"/>
                    <a:gd name="connsiteX135" fmla="*/ 626819 w 1529464"/>
                    <a:gd name="connsiteY135" fmla="*/ 1000034 h 1169974"/>
                    <a:gd name="connsiteX136" fmla="*/ 603942 w 1529464"/>
                    <a:gd name="connsiteY136" fmla="*/ 977157 h 1169974"/>
                    <a:gd name="connsiteX137" fmla="*/ 581065 w 1529464"/>
                    <a:gd name="connsiteY137" fmla="*/ 1000034 h 1169974"/>
                    <a:gd name="connsiteX138" fmla="*/ 581065 w 1529464"/>
                    <a:gd name="connsiteY138" fmla="*/ 1169974 h 1169974"/>
                    <a:gd name="connsiteX139" fmla="*/ 436289 w 1529464"/>
                    <a:gd name="connsiteY139" fmla="*/ 1169974 h 1169974"/>
                    <a:gd name="connsiteX140" fmla="*/ 435636 w 1529464"/>
                    <a:gd name="connsiteY140" fmla="*/ 1168667 h 1169974"/>
                    <a:gd name="connsiteX141" fmla="*/ 414066 w 1529464"/>
                    <a:gd name="connsiteY141" fmla="*/ 1169974 h 1169974"/>
                    <a:gd name="connsiteX142" fmla="*/ 226805 w 1529464"/>
                    <a:gd name="connsiteY142" fmla="*/ 1015720 h 1169974"/>
                    <a:gd name="connsiteX143" fmla="*/ 67649 w 1529464"/>
                    <a:gd name="connsiteY143" fmla="*/ 820289 h 1169974"/>
                    <a:gd name="connsiteX144" fmla="*/ 114056 w 1529464"/>
                    <a:gd name="connsiteY144" fmla="*/ 692507 h 1169974"/>
                    <a:gd name="connsiteX145" fmla="*/ 0 w 1529464"/>
                    <a:gd name="connsiteY145" fmla="*/ 497729 h 1169974"/>
                    <a:gd name="connsiteX146" fmla="*/ 223210 w 1529464"/>
                    <a:gd name="connsiteY146" fmla="*/ 274519 h 1169974"/>
                    <a:gd name="connsiteX147" fmla="*/ 237917 w 1529464"/>
                    <a:gd name="connsiteY147" fmla="*/ 275173 h 1169974"/>
                    <a:gd name="connsiteX148" fmla="*/ 235302 w 1529464"/>
                    <a:gd name="connsiteY148" fmla="*/ 238570 h 1169974"/>
                    <a:gd name="connsiteX149" fmla="*/ 473872 w 1529464"/>
                    <a:gd name="connsiteY149" fmla="*/ 0 h 11699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</a:cxnLst>
                  <a:rect l="l" t="t" r="r" b="b"/>
                  <a:pathLst>
                    <a:path w="1529464" h="1169974">
                      <a:moveTo>
                        <a:pt x="1188276" y="970294"/>
                      </a:moveTo>
                      <a:cubicBezTo>
                        <a:pt x="1175857" y="967680"/>
                        <a:pt x="1163765" y="975850"/>
                        <a:pt x="1161477" y="988269"/>
                      </a:cubicBezTo>
                      <a:cubicBezTo>
                        <a:pt x="1157229" y="1010165"/>
                        <a:pt x="1137947" y="1026178"/>
                        <a:pt x="1115397" y="1026178"/>
                      </a:cubicBezTo>
                      <a:cubicBezTo>
                        <a:pt x="1113763" y="1026178"/>
                        <a:pt x="1111802" y="1026178"/>
                        <a:pt x="1109842" y="1025852"/>
                      </a:cubicBezTo>
                      <a:cubicBezTo>
                        <a:pt x="1097423" y="1024544"/>
                        <a:pt x="1085984" y="1033695"/>
                        <a:pt x="1084677" y="1046114"/>
                      </a:cubicBezTo>
                      <a:cubicBezTo>
                        <a:pt x="1083370" y="1058532"/>
                        <a:pt x="1092521" y="1069971"/>
                        <a:pt x="1104939" y="1071278"/>
                      </a:cubicBezTo>
                      <a:cubicBezTo>
                        <a:pt x="1108534" y="1071605"/>
                        <a:pt x="1112129" y="1071932"/>
                        <a:pt x="1115397" y="1071932"/>
                      </a:cubicBezTo>
                      <a:cubicBezTo>
                        <a:pt x="1159516" y="1071932"/>
                        <a:pt x="1197753" y="1040558"/>
                        <a:pt x="1206250" y="997092"/>
                      </a:cubicBezTo>
                      <a:cubicBezTo>
                        <a:pt x="1208864" y="984674"/>
                        <a:pt x="1200694" y="972582"/>
                        <a:pt x="1188276" y="970294"/>
                      </a:cubicBezTo>
                      <a:close/>
                      <a:moveTo>
                        <a:pt x="341188" y="970294"/>
                      </a:moveTo>
                      <a:cubicBezTo>
                        <a:pt x="329096" y="972582"/>
                        <a:pt x="320926" y="984674"/>
                        <a:pt x="323214" y="997092"/>
                      </a:cubicBezTo>
                      <a:cubicBezTo>
                        <a:pt x="331384" y="1040558"/>
                        <a:pt x="369620" y="1071932"/>
                        <a:pt x="414066" y="1071932"/>
                      </a:cubicBezTo>
                      <a:cubicBezTo>
                        <a:pt x="417334" y="1071932"/>
                        <a:pt x="420929" y="1071605"/>
                        <a:pt x="424524" y="1071278"/>
                      </a:cubicBezTo>
                      <a:cubicBezTo>
                        <a:pt x="436943" y="1069971"/>
                        <a:pt x="446093" y="1058532"/>
                        <a:pt x="444786" y="1046114"/>
                      </a:cubicBezTo>
                      <a:cubicBezTo>
                        <a:pt x="443479" y="1033368"/>
                        <a:pt x="432041" y="1024544"/>
                        <a:pt x="419622" y="1025852"/>
                      </a:cubicBezTo>
                      <a:cubicBezTo>
                        <a:pt x="417661" y="1026178"/>
                        <a:pt x="415700" y="1026178"/>
                        <a:pt x="414066" y="1026178"/>
                      </a:cubicBezTo>
                      <a:cubicBezTo>
                        <a:pt x="391516" y="1026178"/>
                        <a:pt x="372235" y="1010165"/>
                        <a:pt x="367986" y="988269"/>
                      </a:cubicBezTo>
                      <a:cubicBezTo>
                        <a:pt x="365699" y="976177"/>
                        <a:pt x="353607" y="968007"/>
                        <a:pt x="341188" y="970294"/>
                      </a:cubicBezTo>
                      <a:close/>
                      <a:moveTo>
                        <a:pt x="598713" y="874539"/>
                      </a:moveTo>
                      <a:cubicBezTo>
                        <a:pt x="597406" y="874866"/>
                        <a:pt x="595772" y="875193"/>
                        <a:pt x="594464" y="875847"/>
                      </a:cubicBezTo>
                      <a:cubicBezTo>
                        <a:pt x="593157" y="876173"/>
                        <a:pt x="591850" y="876827"/>
                        <a:pt x="590543" y="877807"/>
                      </a:cubicBezTo>
                      <a:cubicBezTo>
                        <a:pt x="589236" y="878788"/>
                        <a:pt x="587928" y="879768"/>
                        <a:pt x="586948" y="880749"/>
                      </a:cubicBezTo>
                      <a:cubicBezTo>
                        <a:pt x="585641" y="882056"/>
                        <a:pt x="584987" y="883036"/>
                        <a:pt x="584007" y="884344"/>
                      </a:cubicBezTo>
                      <a:cubicBezTo>
                        <a:pt x="583026" y="885651"/>
                        <a:pt x="582373" y="886958"/>
                        <a:pt x="581719" y="888265"/>
                      </a:cubicBezTo>
                      <a:cubicBezTo>
                        <a:pt x="581065" y="889573"/>
                        <a:pt x="580739" y="891207"/>
                        <a:pt x="580412" y="892514"/>
                      </a:cubicBezTo>
                      <a:cubicBezTo>
                        <a:pt x="580085" y="894148"/>
                        <a:pt x="580085" y="895782"/>
                        <a:pt x="580085" y="897089"/>
                      </a:cubicBezTo>
                      <a:cubicBezTo>
                        <a:pt x="580085" y="898723"/>
                        <a:pt x="580085" y="900030"/>
                        <a:pt x="580412" y="901664"/>
                      </a:cubicBezTo>
                      <a:cubicBezTo>
                        <a:pt x="580739" y="902972"/>
                        <a:pt x="581065" y="904606"/>
                        <a:pt x="581719" y="905913"/>
                      </a:cubicBezTo>
                      <a:cubicBezTo>
                        <a:pt x="582373" y="907220"/>
                        <a:pt x="583026" y="908527"/>
                        <a:pt x="584007" y="909835"/>
                      </a:cubicBezTo>
                      <a:cubicBezTo>
                        <a:pt x="584987" y="911142"/>
                        <a:pt x="585967" y="912449"/>
                        <a:pt x="586948" y="913430"/>
                      </a:cubicBezTo>
                      <a:cubicBezTo>
                        <a:pt x="588255" y="914737"/>
                        <a:pt x="589236" y="915390"/>
                        <a:pt x="590543" y="916371"/>
                      </a:cubicBezTo>
                      <a:cubicBezTo>
                        <a:pt x="591850" y="917351"/>
                        <a:pt x="593157" y="918005"/>
                        <a:pt x="594464" y="918658"/>
                      </a:cubicBezTo>
                      <a:cubicBezTo>
                        <a:pt x="595772" y="919312"/>
                        <a:pt x="597079" y="919639"/>
                        <a:pt x="598713" y="919966"/>
                      </a:cubicBezTo>
                      <a:cubicBezTo>
                        <a:pt x="600347" y="920293"/>
                        <a:pt x="601654" y="920293"/>
                        <a:pt x="603288" y="920293"/>
                      </a:cubicBezTo>
                      <a:cubicBezTo>
                        <a:pt x="604922" y="920293"/>
                        <a:pt x="606556" y="920293"/>
                        <a:pt x="607864" y="919966"/>
                      </a:cubicBezTo>
                      <a:cubicBezTo>
                        <a:pt x="609171" y="919639"/>
                        <a:pt x="610805" y="919312"/>
                        <a:pt x="612112" y="918658"/>
                      </a:cubicBezTo>
                      <a:cubicBezTo>
                        <a:pt x="613419" y="918005"/>
                        <a:pt x="614727" y="917351"/>
                        <a:pt x="616034" y="916371"/>
                      </a:cubicBezTo>
                      <a:cubicBezTo>
                        <a:pt x="617341" y="915390"/>
                        <a:pt x="618648" y="914410"/>
                        <a:pt x="619629" y="913430"/>
                      </a:cubicBezTo>
                      <a:cubicBezTo>
                        <a:pt x="623877" y="909181"/>
                        <a:pt x="626492" y="903298"/>
                        <a:pt x="625838" y="897089"/>
                      </a:cubicBezTo>
                      <a:cubicBezTo>
                        <a:pt x="625838" y="895455"/>
                        <a:pt x="625838" y="894148"/>
                        <a:pt x="625511" y="892514"/>
                      </a:cubicBezTo>
                      <a:cubicBezTo>
                        <a:pt x="625185" y="891207"/>
                        <a:pt x="624858" y="889573"/>
                        <a:pt x="624204" y="888265"/>
                      </a:cubicBezTo>
                      <a:cubicBezTo>
                        <a:pt x="623877" y="886958"/>
                        <a:pt x="623224" y="885651"/>
                        <a:pt x="622243" y="884344"/>
                      </a:cubicBezTo>
                      <a:cubicBezTo>
                        <a:pt x="621263" y="883036"/>
                        <a:pt x="620282" y="881729"/>
                        <a:pt x="619302" y="880749"/>
                      </a:cubicBezTo>
                      <a:cubicBezTo>
                        <a:pt x="617995" y="879768"/>
                        <a:pt x="617014" y="878788"/>
                        <a:pt x="615707" y="877807"/>
                      </a:cubicBezTo>
                      <a:cubicBezTo>
                        <a:pt x="614400" y="877154"/>
                        <a:pt x="613093" y="876500"/>
                        <a:pt x="611785" y="875847"/>
                      </a:cubicBezTo>
                      <a:cubicBezTo>
                        <a:pt x="610478" y="875193"/>
                        <a:pt x="608844" y="874866"/>
                        <a:pt x="607537" y="874539"/>
                      </a:cubicBezTo>
                      <a:cubicBezTo>
                        <a:pt x="604596" y="873886"/>
                        <a:pt x="601654" y="873886"/>
                        <a:pt x="598713" y="874539"/>
                      </a:cubicBezTo>
                      <a:close/>
                      <a:moveTo>
                        <a:pt x="205113" y="747043"/>
                      </a:moveTo>
                      <a:cubicBezTo>
                        <a:pt x="199272" y="747574"/>
                        <a:pt x="193634" y="750352"/>
                        <a:pt x="189549" y="755254"/>
                      </a:cubicBezTo>
                      <a:cubicBezTo>
                        <a:pt x="178764" y="768327"/>
                        <a:pt x="166019" y="789896"/>
                        <a:pt x="166019" y="820289"/>
                      </a:cubicBezTo>
                      <a:cubicBezTo>
                        <a:pt x="166019" y="868330"/>
                        <a:pt x="200007" y="910161"/>
                        <a:pt x="246740" y="919639"/>
                      </a:cubicBezTo>
                      <a:cubicBezTo>
                        <a:pt x="248374" y="919966"/>
                        <a:pt x="249682" y="919966"/>
                        <a:pt x="251316" y="919966"/>
                      </a:cubicBezTo>
                      <a:cubicBezTo>
                        <a:pt x="261774" y="919966"/>
                        <a:pt x="271251" y="912449"/>
                        <a:pt x="273539" y="901664"/>
                      </a:cubicBezTo>
                      <a:cubicBezTo>
                        <a:pt x="275826" y="889246"/>
                        <a:pt x="267983" y="877154"/>
                        <a:pt x="256218" y="874866"/>
                      </a:cubicBezTo>
                      <a:cubicBezTo>
                        <a:pt x="230727" y="869637"/>
                        <a:pt x="212099" y="846761"/>
                        <a:pt x="212099" y="820289"/>
                      </a:cubicBezTo>
                      <a:cubicBezTo>
                        <a:pt x="212099" y="803622"/>
                        <a:pt x="218962" y="791857"/>
                        <a:pt x="224844" y="784667"/>
                      </a:cubicBezTo>
                      <a:cubicBezTo>
                        <a:pt x="233014" y="774863"/>
                        <a:pt x="231707" y="760483"/>
                        <a:pt x="221903" y="752313"/>
                      </a:cubicBezTo>
                      <a:cubicBezTo>
                        <a:pt x="217001" y="748228"/>
                        <a:pt x="210955" y="746512"/>
                        <a:pt x="205113" y="747043"/>
                      </a:cubicBezTo>
                      <a:close/>
                      <a:moveTo>
                        <a:pt x="1325331" y="746716"/>
                      </a:moveTo>
                      <a:cubicBezTo>
                        <a:pt x="1319489" y="746185"/>
                        <a:pt x="1313443" y="747901"/>
                        <a:pt x="1308541" y="751986"/>
                      </a:cubicBezTo>
                      <a:cubicBezTo>
                        <a:pt x="1298737" y="760156"/>
                        <a:pt x="1297430" y="774536"/>
                        <a:pt x="1305600" y="784340"/>
                      </a:cubicBezTo>
                      <a:cubicBezTo>
                        <a:pt x="1311482" y="791530"/>
                        <a:pt x="1318345" y="803295"/>
                        <a:pt x="1318345" y="819962"/>
                      </a:cubicBezTo>
                      <a:cubicBezTo>
                        <a:pt x="1318345" y="846434"/>
                        <a:pt x="1299717" y="869310"/>
                        <a:pt x="1274226" y="874539"/>
                      </a:cubicBezTo>
                      <a:cubicBezTo>
                        <a:pt x="1261807" y="877154"/>
                        <a:pt x="1253637" y="889246"/>
                        <a:pt x="1256252" y="901664"/>
                      </a:cubicBezTo>
                      <a:cubicBezTo>
                        <a:pt x="1258213" y="912449"/>
                        <a:pt x="1267690" y="919966"/>
                        <a:pt x="1278475" y="919966"/>
                      </a:cubicBezTo>
                      <a:cubicBezTo>
                        <a:pt x="1280109" y="919966"/>
                        <a:pt x="1281416" y="919966"/>
                        <a:pt x="1283050" y="919639"/>
                      </a:cubicBezTo>
                      <a:cubicBezTo>
                        <a:pt x="1329784" y="909835"/>
                        <a:pt x="1363772" y="868330"/>
                        <a:pt x="1364425" y="819962"/>
                      </a:cubicBezTo>
                      <a:cubicBezTo>
                        <a:pt x="1364425" y="789569"/>
                        <a:pt x="1351680" y="767673"/>
                        <a:pt x="1340895" y="754927"/>
                      </a:cubicBezTo>
                      <a:cubicBezTo>
                        <a:pt x="1336810" y="750025"/>
                        <a:pt x="1331172" y="747247"/>
                        <a:pt x="1325331" y="746716"/>
                      </a:cubicBezTo>
                      <a:close/>
                      <a:moveTo>
                        <a:pt x="990230" y="519625"/>
                      </a:moveTo>
                      <a:cubicBezTo>
                        <a:pt x="977484" y="519625"/>
                        <a:pt x="967353" y="529756"/>
                        <a:pt x="967353" y="542502"/>
                      </a:cubicBezTo>
                      <a:lnTo>
                        <a:pt x="967353" y="783360"/>
                      </a:lnTo>
                      <a:cubicBezTo>
                        <a:pt x="967353" y="796105"/>
                        <a:pt x="977484" y="806236"/>
                        <a:pt x="990230" y="806236"/>
                      </a:cubicBezTo>
                      <a:cubicBezTo>
                        <a:pt x="1002975" y="806236"/>
                        <a:pt x="1013106" y="796105"/>
                        <a:pt x="1013106" y="783360"/>
                      </a:cubicBezTo>
                      <a:lnTo>
                        <a:pt x="1013106" y="542502"/>
                      </a:lnTo>
                      <a:cubicBezTo>
                        <a:pt x="1013106" y="529756"/>
                        <a:pt x="1002975" y="519625"/>
                        <a:pt x="990230" y="519625"/>
                      </a:cubicBezTo>
                      <a:close/>
                      <a:moveTo>
                        <a:pt x="539234" y="519625"/>
                      </a:moveTo>
                      <a:cubicBezTo>
                        <a:pt x="526488" y="519625"/>
                        <a:pt x="516357" y="529756"/>
                        <a:pt x="516357" y="542502"/>
                      </a:cubicBezTo>
                      <a:lnTo>
                        <a:pt x="516357" y="783360"/>
                      </a:lnTo>
                      <a:cubicBezTo>
                        <a:pt x="516357" y="796105"/>
                        <a:pt x="526488" y="806236"/>
                        <a:pt x="539234" y="806236"/>
                      </a:cubicBezTo>
                      <a:cubicBezTo>
                        <a:pt x="551979" y="806236"/>
                        <a:pt x="562110" y="796105"/>
                        <a:pt x="562110" y="783360"/>
                      </a:cubicBezTo>
                      <a:lnTo>
                        <a:pt x="562110" y="542502"/>
                      </a:lnTo>
                      <a:cubicBezTo>
                        <a:pt x="562110" y="529756"/>
                        <a:pt x="551979" y="519625"/>
                        <a:pt x="539234" y="519625"/>
                      </a:cubicBezTo>
                      <a:close/>
                      <a:moveTo>
                        <a:pt x="1306253" y="372888"/>
                      </a:moveTo>
                      <a:cubicBezTo>
                        <a:pt x="1293508" y="372888"/>
                        <a:pt x="1283377" y="383019"/>
                        <a:pt x="1283377" y="395765"/>
                      </a:cubicBezTo>
                      <a:cubicBezTo>
                        <a:pt x="1283377" y="408511"/>
                        <a:pt x="1293508" y="418642"/>
                        <a:pt x="1306253" y="418642"/>
                      </a:cubicBezTo>
                      <a:cubicBezTo>
                        <a:pt x="1350046" y="418642"/>
                        <a:pt x="1385668" y="454264"/>
                        <a:pt x="1385668" y="498056"/>
                      </a:cubicBezTo>
                      <a:cubicBezTo>
                        <a:pt x="1385668" y="526488"/>
                        <a:pt x="1370308" y="553287"/>
                        <a:pt x="1345144" y="567339"/>
                      </a:cubicBezTo>
                      <a:cubicBezTo>
                        <a:pt x="1334032" y="573549"/>
                        <a:pt x="1330110" y="587275"/>
                        <a:pt x="1336320" y="598386"/>
                      </a:cubicBezTo>
                      <a:cubicBezTo>
                        <a:pt x="1340568" y="605903"/>
                        <a:pt x="1348412" y="610151"/>
                        <a:pt x="1356255" y="610151"/>
                      </a:cubicBezTo>
                      <a:cubicBezTo>
                        <a:pt x="1359850" y="610151"/>
                        <a:pt x="1363772" y="609171"/>
                        <a:pt x="1367367" y="607210"/>
                      </a:cubicBezTo>
                      <a:cubicBezTo>
                        <a:pt x="1406910" y="584987"/>
                        <a:pt x="1431421" y="542829"/>
                        <a:pt x="1431421" y="498056"/>
                      </a:cubicBezTo>
                      <a:cubicBezTo>
                        <a:pt x="1431421" y="429099"/>
                        <a:pt x="1375210" y="372888"/>
                        <a:pt x="1306253" y="372888"/>
                      </a:cubicBezTo>
                      <a:close/>
                      <a:moveTo>
                        <a:pt x="223210" y="372562"/>
                      </a:moveTo>
                      <a:cubicBezTo>
                        <a:pt x="154254" y="372562"/>
                        <a:pt x="98043" y="428773"/>
                        <a:pt x="98043" y="497729"/>
                      </a:cubicBezTo>
                      <a:cubicBezTo>
                        <a:pt x="98043" y="542829"/>
                        <a:pt x="122553" y="584987"/>
                        <a:pt x="162097" y="606883"/>
                      </a:cubicBezTo>
                      <a:cubicBezTo>
                        <a:pt x="165692" y="608844"/>
                        <a:pt x="169287" y="609825"/>
                        <a:pt x="173208" y="609825"/>
                      </a:cubicBezTo>
                      <a:cubicBezTo>
                        <a:pt x="181052" y="609825"/>
                        <a:pt x="188895" y="605576"/>
                        <a:pt x="193144" y="598059"/>
                      </a:cubicBezTo>
                      <a:cubicBezTo>
                        <a:pt x="199353" y="587275"/>
                        <a:pt x="195431" y="573222"/>
                        <a:pt x="184320" y="567013"/>
                      </a:cubicBezTo>
                      <a:cubicBezTo>
                        <a:pt x="159483" y="552960"/>
                        <a:pt x="143796" y="526488"/>
                        <a:pt x="143796" y="497729"/>
                      </a:cubicBezTo>
                      <a:cubicBezTo>
                        <a:pt x="143796" y="453937"/>
                        <a:pt x="179418" y="418315"/>
                        <a:pt x="223210" y="418315"/>
                      </a:cubicBezTo>
                      <a:cubicBezTo>
                        <a:pt x="235956" y="418315"/>
                        <a:pt x="246087" y="408184"/>
                        <a:pt x="246087" y="395438"/>
                      </a:cubicBezTo>
                      <a:cubicBezTo>
                        <a:pt x="246087" y="382693"/>
                        <a:pt x="235956" y="372562"/>
                        <a:pt x="223210" y="372562"/>
                      </a:cubicBezTo>
                      <a:close/>
                      <a:moveTo>
                        <a:pt x="1055591" y="98043"/>
                      </a:moveTo>
                      <a:cubicBezTo>
                        <a:pt x="1042846" y="98043"/>
                        <a:pt x="1032715" y="108174"/>
                        <a:pt x="1032715" y="120919"/>
                      </a:cubicBezTo>
                      <a:cubicBezTo>
                        <a:pt x="1032715" y="133665"/>
                        <a:pt x="1042846" y="143796"/>
                        <a:pt x="1055591" y="143796"/>
                      </a:cubicBezTo>
                      <a:cubicBezTo>
                        <a:pt x="1107881" y="143796"/>
                        <a:pt x="1150366" y="186281"/>
                        <a:pt x="1150366" y="238570"/>
                      </a:cubicBezTo>
                      <a:cubicBezTo>
                        <a:pt x="1150366" y="251316"/>
                        <a:pt x="1160497" y="261447"/>
                        <a:pt x="1173242" y="261447"/>
                      </a:cubicBezTo>
                      <a:cubicBezTo>
                        <a:pt x="1185988" y="261447"/>
                        <a:pt x="1196119" y="251316"/>
                        <a:pt x="1196119" y="238570"/>
                      </a:cubicBezTo>
                      <a:cubicBezTo>
                        <a:pt x="1196119" y="161117"/>
                        <a:pt x="1133045" y="98043"/>
                        <a:pt x="1055591" y="98043"/>
                      </a:cubicBezTo>
                      <a:close/>
                      <a:moveTo>
                        <a:pt x="473872" y="98043"/>
                      </a:moveTo>
                      <a:cubicBezTo>
                        <a:pt x="396419" y="98043"/>
                        <a:pt x="333345" y="161117"/>
                        <a:pt x="333345" y="238570"/>
                      </a:cubicBezTo>
                      <a:cubicBezTo>
                        <a:pt x="333345" y="251316"/>
                        <a:pt x="343476" y="261447"/>
                        <a:pt x="356221" y="261447"/>
                      </a:cubicBezTo>
                      <a:cubicBezTo>
                        <a:pt x="368967" y="261447"/>
                        <a:pt x="379098" y="251316"/>
                        <a:pt x="379098" y="238570"/>
                      </a:cubicBezTo>
                      <a:cubicBezTo>
                        <a:pt x="379098" y="186281"/>
                        <a:pt x="421583" y="143796"/>
                        <a:pt x="473872" y="143796"/>
                      </a:cubicBezTo>
                      <a:cubicBezTo>
                        <a:pt x="486618" y="143796"/>
                        <a:pt x="496749" y="133665"/>
                        <a:pt x="496749" y="120919"/>
                      </a:cubicBezTo>
                      <a:cubicBezTo>
                        <a:pt x="496749" y="108174"/>
                        <a:pt x="486618" y="98043"/>
                        <a:pt x="473872" y="98043"/>
                      </a:cubicBezTo>
                      <a:close/>
                      <a:moveTo>
                        <a:pt x="1055918" y="0"/>
                      </a:moveTo>
                      <a:cubicBezTo>
                        <a:pt x="1187622" y="0"/>
                        <a:pt x="1294488" y="106866"/>
                        <a:pt x="1294488" y="238570"/>
                      </a:cubicBezTo>
                      <a:cubicBezTo>
                        <a:pt x="1294488" y="250989"/>
                        <a:pt x="1293508" y="263408"/>
                        <a:pt x="1291547" y="275173"/>
                      </a:cubicBezTo>
                      <a:cubicBezTo>
                        <a:pt x="1296449" y="274846"/>
                        <a:pt x="1301351" y="274519"/>
                        <a:pt x="1306253" y="274519"/>
                      </a:cubicBezTo>
                      <a:cubicBezTo>
                        <a:pt x="1429460" y="274519"/>
                        <a:pt x="1529464" y="374522"/>
                        <a:pt x="1529464" y="497729"/>
                      </a:cubicBezTo>
                      <a:cubicBezTo>
                        <a:pt x="1529464" y="581392"/>
                        <a:pt x="1483384" y="654270"/>
                        <a:pt x="1416061" y="692507"/>
                      </a:cubicBezTo>
                      <a:cubicBezTo>
                        <a:pt x="1445147" y="727149"/>
                        <a:pt x="1462468" y="771595"/>
                        <a:pt x="1462468" y="820289"/>
                      </a:cubicBezTo>
                      <a:cubicBezTo>
                        <a:pt x="1462468" y="916698"/>
                        <a:pt x="1394165" y="997092"/>
                        <a:pt x="1303312" y="1015720"/>
                      </a:cubicBezTo>
                      <a:cubicBezTo>
                        <a:pt x="1286318" y="1103632"/>
                        <a:pt x="1208864" y="1169974"/>
                        <a:pt x="1116051" y="1169974"/>
                      </a:cubicBezTo>
                      <a:cubicBezTo>
                        <a:pt x="1108534" y="1169974"/>
                        <a:pt x="1101344" y="1169320"/>
                        <a:pt x="1094481" y="1168667"/>
                      </a:cubicBezTo>
                      <a:lnTo>
                        <a:pt x="1093828" y="1169974"/>
                      </a:lnTo>
                      <a:lnTo>
                        <a:pt x="817348" y="1169974"/>
                      </a:lnTo>
                      <a:lnTo>
                        <a:pt x="817348" y="238570"/>
                      </a:lnTo>
                      <a:cubicBezTo>
                        <a:pt x="817348" y="106866"/>
                        <a:pt x="924214" y="0"/>
                        <a:pt x="1055918" y="0"/>
                      </a:cubicBezTo>
                      <a:close/>
                      <a:moveTo>
                        <a:pt x="473872" y="0"/>
                      </a:moveTo>
                      <a:cubicBezTo>
                        <a:pt x="605576" y="0"/>
                        <a:pt x="712442" y="106866"/>
                        <a:pt x="712442" y="238570"/>
                      </a:cubicBezTo>
                      <a:lnTo>
                        <a:pt x="712442" y="1169974"/>
                      </a:lnTo>
                      <a:lnTo>
                        <a:pt x="626819" y="1169974"/>
                      </a:lnTo>
                      <a:lnTo>
                        <a:pt x="626819" y="1000034"/>
                      </a:lnTo>
                      <a:cubicBezTo>
                        <a:pt x="626819" y="987288"/>
                        <a:pt x="616687" y="977157"/>
                        <a:pt x="603942" y="977157"/>
                      </a:cubicBezTo>
                      <a:cubicBezTo>
                        <a:pt x="591196" y="977157"/>
                        <a:pt x="581065" y="987288"/>
                        <a:pt x="581065" y="1000034"/>
                      </a:cubicBezTo>
                      <a:lnTo>
                        <a:pt x="581065" y="1169974"/>
                      </a:lnTo>
                      <a:lnTo>
                        <a:pt x="436289" y="1169974"/>
                      </a:lnTo>
                      <a:lnTo>
                        <a:pt x="435636" y="1168667"/>
                      </a:lnTo>
                      <a:cubicBezTo>
                        <a:pt x="428446" y="1169647"/>
                        <a:pt x="421256" y="1169974"/>
                        <a:pt x="414066" y="1169974"/>
                      </a:cubicBezTo>
                      <a:cubicBezTo>
                        <a:pt x="320926" y="1169974"/>
                        <a:pt x="243799" y="1103632"/>
                        <a:pt x="226805" y="1015720"/>
                      </a:cubicBezTo>
                      <a:cubicBezTo>
                        <a:pt x="135952" y="997092"/>
                        <a:pt x="67649" y="916698"/>
                        <a:pt x="67649" y="820289"/>
                      </a:cubicBezTo>
                      <a:cubicBezTo>
                        <a:pt x="67649" y="771595"/>
                        <a:pt x="84970" y="727149"/>
                        <a:pt x="114056" y="692507"/>
                      </a:cubicBezTo>
                      <a:cubicBezTo>
                        <a:pt x="46080" y="653944"/>
                        <a:pt x="0" y="581392"/>
                        <a:pt x="0" y="497729"/>
                      </a:cubicBezTo>
                      <a:cubicBezTo>
                        <a:pt x="0" y="374522"/>
                        <a:pt x="100003" y="274519"/>
                        <a:pt x="223210" y="274519"/>
                      </a:cubicBezTo>
                      <a:cubicBezTo>
                        <a:pt x="228112" y="274519"/>
                        <a:pt x="233014" y="274846"/>
                        <a:pt x="237917" y="275173"/>
                      </a:cubicBezTo>
                      <a:cubicBezTo>
                        <a:pt x="236282" y="263081"/>
                        <a:pt x="235302" y="250989"/>
                        <a:pt x="235302" y="238570"/>
                      </a:cubicBezTo>
                      <a:cubicBezTo>
                        <a:pt x="235302" y="106866"/>
                        <a:pt x="342168" y="0"/>
                        <a:pt x="473872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 w="325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 sz="1400"/>
                </a:p>
              </p:txBody>
            </p:sp>
          </p:grpSp>
        </p:grp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F48DC635-64AA-24DF-A0FE-B8B86F39F3FD}"/>
              </a:ext>
            </a:extLst>
          </p:cNvPr>
          <p:cNvGrpSpPr/>
          <p:nvPr/>
        </p:nvGrpSpPr>
        <p:grpSpPr>
          <a:xfrm>
            <a:off x="4896757" y="1113183"/>
            <a:ext cx="2138982" cy="5224202"/>
            <a:chOff x="5162550" y="1152525"/>
            <a:chExt cx="1863756" cy="4551996"/>
          </a:xfrm>
        </p:grpSpPr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B943A73E-3943-C974-71C0-C7DBD8C63404}"/>
                </a:ext>
              </a:extLst>
            </p:cNvPr>
            <p:cNvSpPr/>
            <p:nvPr/>
          </p:nvSpPr>
          <p:spPr>
            <a:xfrm>
              <a:off x="5162550" y="1343977"/>
              <a:ext cx="1804797" cy="4210812"/>
            </a:xfrm>
            <a:custGeom>
              <a:avLst/>
              <a:gdLst>
                <a:gd name="connsiteX0" fmla="*/ 354234 w 1804797"/>
                <a:gd name="connsiteY0" fmla="*/ 4093655 h 4210812"/>
                <a:gd name="connsiteX1" fmla="*/ 1602581 w 1804797"/>
                <a:gd name="connsiteY1" fmla="*/ 4093655 h 4210812"/>
                <a:gd name="connsiteX2" fmla="*/ 1598962 w 1804797"/>
                <a:gd name="connsiteY2" fmla="*/ 4122039 h 4210812"/>
                <a:gd name="connsiteX3" fmla="*/ 1602581 w 1804797"/>
                <a:gd name="connsiteY3" fmla="*/ 4150424 h 4210812"/>
                <a:gd name="connsiteX4" fmla="*/ 354234 w 1804797"/>
                <a:gd name="connsiteY4" fmla="*/ 4150424 h 4210812"/>
                <a:gd name="connsiteX5" fmla="*/ 325850 w 1804797"/>
                <a:gd name="connsiteY5" fmla="*/ 4122039 h 4210812"/>
                <a:gd name="connsiteX6" fmla="*/ 354234 w 1804797"/>
                <a:gd name="connsiteY6" fmla="*/ 4093655 h 4210812"/>
                <a:gd name="connsiteX7" fmla="*/ 1716024 w 1804797"/>
                <a:gd name="connsiteY7" fmla="*/ 4033361 h 4210812"/>
                <a:gd name="connsiteX8" fmla="*/ 1804797 w 1804797"/>
                <a:gd name="connsiteY8" fmla="*/ 4122039 h 4210812"/>
                <a:gd name="connsiteX9" fmla="*/ 1716024 w 1804797"/>
                <a:gd name="connsiteY9" fmla="*/ 4210812 h 4210812"/>
                <a:gd name="connsiteX10" fmla="*/ 1627346 w 1804797"/>
                <a:gd name="connsiteY10" fmla="*/ 4122039 h 4210812"/>
                <a:gd name="connsiteX11" fmla="*/ 1716024 w 1804797"/>
                <a:gd name="connsiteY11" fmla="*/ 4033361 h 4210812"/>
                <a:gd name="connsiteX12" fmla="*/ 560926 w 1804797"/>
                <a:gd name="connsiteY12" fmla="*/ 3765804 h 4210812"/>
                <a:gd name="connsiteX13" fmla="*/ 1426463 w 1804797"/>
                <a:gd name="connsiteY13" fmla="*/ 3765804 h 4210812"/>
                <a:gd name="connsiteX14" fmla="*/ 1423415 w 1804797"/>
                <a:gd name="connsiteY14" fmla="*/ 3794189 h 4210812"/>
                <a:gd name="connsiteX15" fmla="*/ 1426368 w 1804797"/>
                <a:gd name="connsiteY15" fmla="*/ 3822573 h 4210812"/>
                <a:gd name="connsiteX16" fmla="*/ 560926 w 1804797"/>
                <a:gd name="connsiteY16" fmla="*/ 3822573 h 4210812"/>
                <a:gd name="connsiteX17" fmla="*/ 532542 w 1804797"/>
                <a:gd name="connsiteY17" fmla="*/ 3794189 h 4210812"/>
                <a:gd name="connsiteX18" fmla="*/ 560926 w 1804797"/>
                <a:gd name="connsiteY18" fmla="*/ 3765804 h 4210812"/>
                <a:gd name="connsiteX19" fmla="*/ 1558194 w 1804797"/>
                <a:gd name="connsiteY19" fmla="*/ 3687794 h 4210812"/>
                <a:gd name="connsiteX20" fmla="*/ 1664588 w 1804797"/>
                <a:gd name="connsiteY20" fmla="*/ 3794188 h 4210812"/>
                <a:gd name="connsiteX21" fmla="*/ 1558194 w 1804797"/>
                <a:gd name="connsiteY21" fmla="*/ 3900582 h 4210812"/>
                <a:gd name="connsiteX22" fmla="*/ 1451800 w 1804797"/>
                <a:gd name="connsiteY22" fmla="*/ 3794188 h 4210812"/>
                <a:gd name="connsiteX23" fmla="*/ 1558194 w 1804797"/>
                <a:gd name="connsiteY23" fmla="*/ 3687794 h 4210812"/>
                <a:gd name="connsiteX24" fmla="*/ 844487 w 1804797"/>
                <a:gd name="connsiteY24" fmla="*/ 3470148 h 4210812"/>
                <a:gd name="connsiteX25" fmla="*/ 1158431 w 1804797"/>
                <a:gd name="connsiteY25" fmla="*/ 3470148 h 4210812"/>
                <a:gd name="connsiteX26" fmla="*/ 1155668 w 1804797"/>
                <a:gd name="connsiteY26" fmla="*/ 3498532 h 4210812"/>
                <a:gd name="connsiteX27" fmla="*/ 1158431 w 1804797"/>
                <a:gd name="connsiteY27" fmla="*/ 3526917 h 4210812"/>
                <a:gd name="connsiteX28" fmla="*/ 844487 w 1804797"/>
                <a:gd name="connsiteY28" fmla="*/ 3526917 h 4210812"/>
                <a:gd name="connsiteX29" fmla="*/ 816102 w 1804797"/>
                <a:gd name="connsiteY29" fmla="*/ 3498532 h 4210812"/>
                <a:gd name="connsiteX30" fmla="*/ 844487 w 1804797"/>
                <a:gd name="connsiteY30" fmla="*/ 3470148 h 4210812"/>
                <a:gd name="connsiteX31" fmla="*/ 1303686 w 1804797"/>
                <a:gd name="connsiteY31" fmla="*/ 3378898 h 4210812"/>
                <a:gd name="connsiteX32" fmla="*/ 1423320 w 1804797"/>
                <a:gd name="connsiteY32" fmla="*/ 3498532 h 4210812"/>
                <a:gd name="connsiteX33" fmla="*/ 1303686 w 1804797"/>
                <a:gd name="connsiteY33" fmla="*/ 3618166 h 4210812"/>
                <a:gd name="connsiteX34" fmla="*/ 1184052 w 1804797"/>
                <a:gd name="connsiteY34" fmla="*/ 3498532 h 4210812"/>
                <a:gd name="connsiteX35" fmla="*/ 1303686 w 1804797"/>
                <a:gd name="connsiteY35" fmla="*/ 3378898 h 4210812"/>
                <a:gd name="connsiteX36" fmla="*/ 983170 w 1804797"/>
                <a:gd name="connsiteY36" fmla="*/ 3079432 h 4210812"/>
                <a:gd name="connsiteX37" fmla="*/ 1125188 w 1804797"/>
                <a:gd name="connsiteY37" fmla="*/ 3221450 h 4210812"/>
                <a:gd name="connsiteX38" fmla="*/ 983170 w 1804797"/>
                <a:gd name="connsiteY38" fmla="*/ 3363468 h 4210812"/>
                <a:gd name="connsiteX39" fmla="*/ 841152 w 1804797"/>
                <a:gd name="connsiteY39" fmla="*/ 3221450 h 4210812"/>
                <a:gd name="connsiteX40" fmla="*/ 983170 w 1804797"/>
                <a:gd name="connsiteY40" fmla="*/ 3079432 h 4210812"/>
                <a:gd name="connsiteX41" fmla="*/ 845343 w 1804797"/>
                <a:gd name="connsiteY41" fmla="*/ 2940177 h 4210812"/>
                <a:gd name="connsiteX42" fmla="*/ 1027842 w 1804797"/>
                <a:gd name="connsiteY42" fmla="*/ 2940177 h 4210812"/>
                <a:gd name="connsiteX43" fmla="*/ 1056227 w 1804797"/>
                <a:gd name="connsiteY43" fmla="*/ 2968562 h 4210812"/>
                <a:gd name="connsiteX44" fmla="*/ 1027842 w 1804797"/>
                <a:gd name="connsiteY44" fmla="*/ 2996946 h 4210812"/>
                <a:gd name="connsiteX45" fmla="*/ 845343 w 1804797"/>
                <a:gd name="connsiteY45" fmla="*/ 2996946 h 4210812"/>
                <a:gd name="connsiteX46" fmla="*/ 847724 w 1804797"/>
                <a:gd name="connsiteY46" fmla="*/ 2968562 h 4210812"/>
                <a:gd name="connsiteX47" fmla="*/ 845343 w 1804797"/>
                <a:gd name="connsiteY47" fmla="*/ 2940177 h 4210812"/>
                <a:gd name="connsiteX48" fmla="*/ 661129 w 1804797"/>
                <a:gd name="connsiteY48" fmla="*/ 2810351 h 4210812"/>
                <a:gd name="connsiteX49" fmla="*/ 819244 w 1804797"/>
                <a:gd name="connsiteY49" fmla="*/ 2968561 h 4210812"/>
                <a:gd name="connsiteX50" fmla="*/ 661129 w 1804797"/>
                <a:gd name="connsiteY50" fmla="*/ 3126772 h 4210812"/>
                <a:gd name="connsiteX51" fmla="*/ 502919 w 1804797"/>
                <a:gd name="connsiteY51" fmla="*/ 2968561 h 4210812"/>
                <a:gd name="connsiteX52" fmla="*/ 661129 w 1804797"/>
                <a:gd name="connsiteY52" fmla="*/ 2810351 h 4210812"/>
                <a:gd name="connsiteX53" fmla="*/ 557879 w 1804797"/>
                <a:gd name="connsiteY53" fmla="*/ 2581561 h 4210812"/>
                <a:gd name="connsiteX54" fmla="*/ 1336738 w 1804797"/>
                <a:gd name="connsiteY54" fmla="*/ 2581561 h 4210812"/>
                <a:gd name="connsiteX55" fmla="*/ 1365123 w 1804797"/>
                <a:gd name="connsiteY55" fmla="*/ 2610041 h 4210812"/>
                <a:gd name="connsiteX56" fmla="*/ 1336738 w 1804797"/>
                <a:gd name="connsiteY56" fmla="*/ 2638425 h 4210812"/>
                <a:gd name="connsiteX57" fmla="*/ 556450 w 1804797"/>
                <a:gd name="connsiteY57" fmla="*/ 2638425 h 4210812"/>
                <a:gd name="connsiteX58" fmla="*/ 559403 w 1804797"/>
                <a:gd name="connsiteY58" fmla="*/ 2605278 h 4210812"/>
                <a:gd name="connsiteX59" fmla="*/ 557879 w 1804797"/>
                <a:gd name="connsiteY59" fmla="*/ 2581561 h 4210812"/>
                <a:gd name="connsiteX60" fmla="*/ 354234 w 1804797"/>
                <a:gd name="connsiteY60" fmla="*/ 2428494 h 4210812"/>
                <a:gd name="connsiteX61" fmla="*/ 531018 w 1804797"/>
                <a:gd name="connsiteY61" fmla="*/ 2605278 h 4210812"/>
                <a:gd name="connsiteX62" fmla="*/ 354234 w 1804797"/>
                <a:gd name="connsiteY62" fmla="*/ 2781967 h 4210812"/>
                <a:gd name="connsiteX63" fmla="*/ 177545 w 1804797"/>
                <a:gd name="connsiteY63" fmla="*/ 2605278 h 4210812"/>
                <a:gd name="connsiteX64" fmla="*/ 354234 w 1804797"/>
                <a:gd name="connsiteY64" fmla="*/ 2428494 h 4210812"/>
                <a:gd name="connsiteX65" fmla="*/ 445674 w 1804797"/>
                <a:gd name="connsiteY65" fmla="*/ 2056067 h 4210812"/>
                <a:gd name="connsiteX66" fmla="*/ 1521332 w 1804797"/>
                <a:gd name="connsiteY66" fmla="*/ 2056067 h 4210812"/>
                <a:gd name="connsiteX67" fmla="*/ 1549812 w 1804797"/>
                <a:gd name="connsiteY67" fmla="*/ 2084451 h 4210812"/>
                <a:gd name="connsiteX68" fmla="*/ 1521428 w 1804797"/>
                <a:gd name="connsiteY68" fmla="*/ 2112836 h 4210812"/>
                <a:gd name="connsiteX69" fmla="*/ 445674 w 1804797"/>
                <a:gd name="connsiteY69" fmla="*/ 2112836 h 4210812"/>
                <a:gd name="connsiteX70" fmla="*/ 447389 w 1804797"/>
                <a:gd name="connsiteY70" fmla="*/ 2084451 h 4210812"/>
                <a:gd name="connsiteX71" fmla="*/ 445674 w 1804797"/>
                <a:gd name="connsiteY71" fmla="*/ 2056067 h 4210812"/>
                <a:gd name="connsiteX72" fmla="*/ 209455 w 1804797"/>
                <a:gd name="connsiteY72" fmla="*/ 1874996 h 4210812"/>
                <a:gd name="connsiteX73" fmla="*/ 418910 w 1804797"/>
                <a:gd name="connsiteY73" fmla="*/ 2084451 h 4210812"/>
                <a:gd name="connsiteX74" fmla="*/ 209455 w 1804797"/>
                <a:gd name="connsiteY74" fmla="*/ 2293905 h 4210812"/>
                <a:gd name="connsiteX75" fmla="*/ 0 w 1804797"/>
                <a:gd name="connsiteY75" fmla="*/ 2084451 h 4210812"/>
                <a:gd name="connsiteX76" fmla="*/ 209455 w 1804797"/>
                <a:gd name="connsiteY76" fmla="*/ 1874996 h 4210812"/>
                <a:gd name="connsiteX77" fmla="*/ 557212 w 1804797"/>
                <a:gd name="connsiteY77" fmla="*/ 1559814 h 4210812"/>
                <a:gd name="connsiteX78" fmla="*/ 1363408 w 1804797"/>
                <a:gd name="connsiteY78" fmla="*/ 1559814 h 4210812"/>
                <a:gd name="connsiteX79" fmla="*/ 1391792 w 1804797"/>
                <a:gd name="connsiteY79" fmla="*/ 1588198 h 4210812"/>
                <a:gd name="connsiteX80" fmla="*/ 1363408 w 1804797"/>
                <a:gd name="connsiteY80" fmla="*/ 1616583 h 4210812"/>
                <a:gd name="connsiteX81" fmla="*/ 557212 w 1804797"/>
                <a:gd name="connsiteY81" fmla="*/ 1616583 h 4210812"/>
                <a:gd name="connsiteX82" fmla="*/ 559403 w 1804797"/>
                <a:gd name="connsiteY82" fmla="*/ 1588198 h 4210812"/>
                <a:gd name="connsiteX83" fmla="*/ 557212 w 1804797"/>
                <a:gd name="connsiteY83" fmla="*/ 1559814 h 4210812"/>
                <a:gd name="connsiteX84" fmla="*/ 354234 w 1804797"/>
                <a:gd name="connsiteY84" fmla="*/ 1411510 h 4210812"/>
                <a:gd name="connsiteX85" fmla="*/ 531018 w 1804797"/>
                <a:gd name="connsiteY85" fmla="*/ 1588199 h 4210812"/>
                <a:gd name="connsiteX86" fmla="*/ 354234 w 1804797"/>
                <a:gd name="connsiteY86" fmla="*/ 1764983 h 4210812"/>
                <a:gd name="connsiteX87" fmla="*/ 177545 w 1804797"/>
                <a:gd name="connsiteY87" fmla="*/ 1588199 h 4210812"/>
                <a:gd name="connsiteX88" fmla="*/ 354234 w 1804797"/>
                <a:gd name="connsiteY88" fmla="*/ 1411510 h 4210812"/>
                <a:gd name="connsiteX89" fmla="*/ 828770 w 1804797"/>
                <a:gd name="connsiteY89" fmla="*/ 1178719 h 4210812"/>
                <a:gd name="connsiteX90" fmla="*/ 1041463 w 1804797"/>
                <a:gd name="connsiteY90" fmla="*/ 1178719 h 4210812"/>
                <a:gd name="connsiteX91" fmla="*/ 1069848 w 1804797"/>
                <a:gd name="connsiteY91" fmla="*/ 1207103 h 4210812"/>
                <a:gd name="connsiteX92" fmla="*/ 1041463 w 1804797"/>
                <a:gd name="connsiteY92" fmla="*/ 1235488 h 4210812"/>
                <a:gd name="connsiteX93" fmla="*/ 828770 w 1804797"/>
                <a:gd name="connsiteY93" fmla="*/ 1235488 h 4210812"/>
                <a:gd name="connsiteX94" fmla="*/ 831151 w 1804797"/>
                <a:gd name="connsiteY94" fmla="*/ 1207103 h 4210812"/>
                <a:gd name="connsiteX95" fmla="*/ 828770 w 1804797"/>
                <a:gd name="connsiteY95" fmla="*/ 1178719 h 4210812"/>
                <a:gd name="connsiteX96" fmla="*/ 644556 w 1804797"/>
                <a:gd name="connsiteY96" fmla="*/ 1048988 h 4210812"/>
                <a:gd name="connsiteX97" fmla="*/ 802766 w 1804797"/>
                <a:gd name="connsiteY97" fmla="*/ 1207103 h 4210812"/>
                <a:gd name="connsiteX98" fmla="*/ 644556 w 1804797"/>
                <a:gd name="connsiteY98" fmla="*/ 1365313 h 4210812"/>
                <a:gd name="connsiteX99" fmla="*/ 486441 w 1804797"/>
                <a:gd name="connsiteY99" fmla="*/ 1207103 h 4210812"/>
                <a:gd name="connsiteX100" fmla="*/ 644556 w 1804797"/>
                <a:gd name="connsiteY100" fmla="*/ 1048988 h 4210812"/>
                <a:gd name="connsiteX101" fmla="*/ 983170 w 1804797"/>
                <a:gd name="connsiteY101" fmla="*/ 816578 h 4210812"/>
                <a:gd name="connsiteX102" fmla="*/ 1125188 w 1804797"/>
                <a:gd name="connsiteY102" fmla="*/ 958596 h 4210812"/>
                <a:gd name="connsiteX103" fmla="*/ 983170 w 1804797"/>
                <a:gd name="connsiteY103" fmla="*/ 1100613 h 4210812"/>
                <a:gd name="connsiteX104" fmla="*/ 841152 w 1804797"/>
                <a:gd name="connsiteY104" fmla="*/ 958596 h 4210812"/>
                <a:gd name="connsiteX105" fmla="*/ 983170 w 1804797"/>
                <a:gd name="connsiteY105" fmla="*/ 816578 h 4210812"/>
                <a:gd name="connsiteX106" fmla="*/ 885253 w 1804797"/>
                <a:gd name="connsiteY106" fmla="*/ 659320 h 4210812"/>
                <a:gd name="connsiteX107" fmla="*/ 1158430 w 1804797"/>
                <a:gd name="connsiteY107" fmla="*/ 659320 h 4210812"/>
                <a:gd name="connsiteX108" fmla="*/ 1155667 w 1804797"/>
                <a:gd name="connsiteY108" fmla="*/ 687706 h 4210812"/>
                <a:gd name="connsiteX109" fmla="*/ 1158525 w 1804797"/>
                <a:gd name="connsiteY109" fmla="*/ 716090 h 4210812"/>
                <a:gd name="connsiteX110" fmla="*/ 885253 w 1804797"/>
                <a:gd name="connsiteY110" fmla="*/ 716090 h 4210812"/>
                <a:gd name="connsiteX111" fmla="*/ 856868 w 1804797"/>
                <a:gd name="connsiteY111" fmla="*/ 687706 h 4210812"/>
                <a:gd name="connsiteX112" fmla="*/ 885253 w 1804797"/>
                <a:gd name="connsiteY112" fmla="*/ 659320 h 4210812"/>
                <a:gd name="connsiteX113" fmla="*/ 1303686 w 1804797"/>
                <a:gd name="connsiteY113" fmla="*/ 568071 h 4210812"/>
                <a:gd name="connsiteX114" fmla="*/ 1423320 w 1804797"/>
                <a:gd name="connsiteY114" fmla="*/ 687706 h 4210812"/>
                <a:gd name="connsiteX115" fmla="*/ 1303686 w 1804797"/>
                <a:gd name="connsiteY115" fmla="*/ 807339 h 4210812"/>
                <a:gd name="connsiteX116" fmla="*/ 1184052 w 1804797"/>
                <a:gd name="connsiteY116" fmla="*/ 687706 h 4210812"/>
                <a:gd name="connsiteX117" fmla="*/ 1303686 w 1804797"/>
                <a:gd name="connsiteY117" fmla="*/ 568071 h 4210812"/>
                <a:gd name="connsiteX118" fmla="*/ 575214 w 1804797"/>
                <a:gd name="connsiteY118" fmla="*/ 362045 h 4210812"/>
                <a:gd name="connsiteX119" fmla="*/ 1426464 w 1804797"/>
                <a:gd name="connsiteY119" fmla="*/ 362045 h 4210812"/>
                <a:gd name="connsiteX120" fmla="*/ 1423416 w 1804797"/>
                <a:gd name="connsiteY120" fmla="*/ 390430 h 4210812"/>
                <a:gd name="connsiteX121" fmla="*/ 1426464 w 1804797"/>
                <a:gd name="connsiteY121" fmla="*/ 418814 h 4210812"/>
                <a:gd name="connsiteX122" fmla="*/ 575214 w 1804797"/>
                <a:gd name="connsiteY122" fmla="*/ 418814 h 4210812"/>
                <a:gd name="connsiteX123" fmla="*/ 546830 w 1804797"/>
                <a:gd name="connsiteY123" fmla="*/ 390430 h 4210812"/>
                <a:gd name="connsiteX124" fmla="*/ 575214 w 1804797"/>
                <a:gd name="connsiteY124" fmla="*/ 362045 h 4210812"/>
                <a:gd name="connsiteX125" fmla="*/ 1558194 w 1804797"/>
                <a:gd name="connsiteY125" fmla="*/ 284035 h 4210812"/>
                <a:gd name="connsiteX126" fmla="*/ 1664588 w 1804797"/>
                <a:gd name="connsiteY126" fmla="*/ 390431 h 4210812"/>
                <a:gd name="connsiteX127" fmla="*/ 1558194 w 1804797"/>
                <a:gd name="connsiteY127" fmla="*/ 496824 h 4210812"/>
                <a:gd name="connsiteX128" fmla="*/ 1451800 w 1804797"/>
                <a:gd name="connsiteY128" fmla="*/ 390431 h 4210812"/>
                <a:gd name="connsiteX129" fmla="*/ 1558194 w 1804797"/>
                <a:gd name="connsiteY129" fmla="*/ 284035 h 4210812"/>
                <a:gd name="connsiteX130" fmla="*/ 366902 w 1804797"/>
                <a:gd name="connsiteY130" fmla="*/ 60390 h 4210812"/>
                <a:gd name="connsiteX131" fmla="*/ 1602581 w 1804797"/>
                <a:gd name="connsiteY131" fmla="*/ 60390 h 4210812"/>
                <a:gd name="connsiteX132" fmla="*/ 1598961 w 1804797"/>
                <a:gd name="connsiteY132" fmla="*/ 88773 h 4210812"/>
                <a:gd name="connsiteX133" fmla="*/ 1602581 w 1804797"/>
                <a:gd name="connsiteY133" fmla="*/ 117159 h 4210812"/>
                <a:gd name="connsiteX134" fmla="*/ 366902 w 1804797"/>
                <a:gd name="connsiteY134" fmla="*/ 117159 h 4210812"/>
                <a:gd name="connsiteX135" fmla="*/ 338518 w 1804797"/>
                <a:gd name="connsiteY135" fmla="*/ 88773 h 4210812"/>
                <a:gd name="connsiteX136" fmla="*/ 366902 w 1804797"/>
                <a:gd name="connsiteY136" fmla="*/ 60390 h 4210812"/>
                <a:gd name="connsiteX137" fmla="*/ 1716024 w 1804797"/>
                <a:gd name="connsiteY137" fmla="*/ 0 h 4210812"/>
                <a:gd name="connsiteX138" fmla="*/ 1804797 w 1804797"/>
                <a:gd name="connsiteY138" fmla="*/ 88773 h 4210812"/>
                <a:gd name="connsiteX139" fmla="*/ 1716024 w 1804797"/>
                <a:gd name="connsiteY139" fmla="*/ 177453 h 4210812"/>
                <a:gd name="connsiteX140" fmla="*/ 1627346 w 1804797"/>
                <a:gd name="connsiteY140" fmla="*/ 88773 h 4210812"/>
                <a:gd name="connsiteX141" fmla="*/ 1716024 w 1804797"/>
                <a:gd name="connsiteY141" fmla="*/ 0 h 4210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</a:cxnLst>
              <a:rect l="l" t="t" r="r" b="b"/>
              <a:pathLst>
                <a:path w="1804797" h="4210812">
                  <a:moveTo>
                    <a:pt x="354234" y="4093655"/>
                  </a:moveTo>
                  <a:lnTo>
                    <a:pt x="1602581" y="4093655"/>
                  </a:lnTo>
                  <a:cubicBezTo>
                    <a:pt x="1600295" y="4102799"/>
                    <a:pt x="1598962" y="4112229"/>
                    <a:pt x="1598962" y="4122039"/>
                  </a:cubicBezTo>
                  <a:cubicBezTo>
                    <a:pt x="1598962" y="4131850"/>
                    <a:pt x="1600295" y="4141375"/>
                    <a:pt x="1602581" y="4150424"/>
                  </a:cubicBezTo>
                  <a:lnTo>
                    <a:pt x="354234" y="4150424"/>
                  </a:lnTo>
                  <a:cubicBezTo>
                    <a:pt x="338614" y="4150424"/>
                    <a:pt x="325850" y="4137756"/>
                    <a:pt x="325850" y="4122039"/>
                  </a:cubicBezTo>
                  <a:cubicBezTo>
                    <a:pt x="325850" y="4106323"/>
                    <a:pt x="338518" y="4093655"/>
                    <a:pt x="354234" y="4093655"/>
                  </a:cubicBezTo>
                  <a:close/>
                  <a:moveTo>
                    <a:pt x="1716024" y="4033361"/>
                  </a:moveTo>
                  <a:cubicBezTo>
                    <a:pt x="1764982" y="4033361"/>
                    <a:pt x="1804797" y="4073176"/>
                    <a:pt x="1804797" y="4122039"/>
                  </a:cubicBezTo>
                  <a:cubicBezTo>
                    <a:pt x="1804797" y="4170997"/>
                    <a:pt x="1764982" y="4210812"/>
                    <a:pt x="1716024" y="4210812"/>
                  </a:cubicBezTo>
                  <a:cubicBezTo>
                    <a:pt x="1667160" y="4210812"/>
                    <a:pt x="1627346" y="4170997"/>
                    <a:pt x="1627346" y="4122039"/>
                  </a:cubicBezTo>
                  <a:cubicBezTo>
                    <a:pt x="1627346" y="4073176"/>
                    <a:pt x="1667065" y="4033361"/>
                    <a:pt x="1716024" y="4033361"/>
                  </a:cubicBezTo>
                  <a:close/>
                  <a:moveTo>
                    <a:pt x="560926" y="3765804"/>
                  </a:moveTo>
                  <a:lnTo>
                    <a:pt x="1426463" y="3765804"/>
                  </a:lnTo>
                  <a:cubicBezTo>
                    <a:pt x="1424558" y="3774948"/>
                    <a:pt x="1423415" y="3784473"/>
                    <a:pt x="1423415" y="3794189"/>
                  </a:cubicBezTo>
                  <a:cubicBezTo>
                    <a:pt x="1423415" y="3803904"/>
                    <a:pt x="1424463" y="3813429"/>
                    <a:pt x="1426368" y="3822573"/>
                  </a:cubicBezTo>
                  <a:lnTo>
                    <a:pt x="560926" y="3822573"/>
                  </a:lnTo>
                  <a:cubicBezTo>
                    <a:pt x="545306" y="3822573"/>
                    <a:pt x="532542" y="3809905"/>
                    <a:pt x="532542" y="3794189"/>
                  </a:cubicBezTo>
                  <a:cubicBezTo>
                    <a:pt x="532542" y="3778567"/>
                    <a:pt x="545210" y="3765804"/>
                    <a:pt x="560926" y="3765804"/>
                  </a:cubicBezTo>
                  <a:close/>
                  <a:moveTo>
                    <a:pt x="1558194" y="3687794"/>
                  </a:moveTo>
                  <a:cubicBezTo>
                    <a:pt x="1616868" y="3687794"/>
                    <a:pt x="1664588" y="3735514"/>
                    <a:pt x="1664588" y="3794188"/>
                  </a:cubicBezTo>
                  <a:cubicBezTo>
                    <a:pt x="1664588" y="3852862"/>
                    <a:pt x="1616868" y="3900582"/>
                    <a:pt x="1558194" y="3900582"/>
                  </a:cubicBezTo>
                  <a:cubicBezTo>
                    <a:pt x="1499520" y="3900582"/>
                    <a:pt x="1451800" y="3852862"/>
                    <a:pt x="1451800" y="3794188"/>
                  </a:cubicBezTo>
                  <a:cubicBezTo>
                    <a:pt x="1451800" y="3735514"/>
                    <a:pt x="1499520" y="3687794"/>
                    <a:pt x="1558194" y="3687794"/>
                  </a:cubicBezTo>
                  <a:close/>
                  <a:moveTo>
                    <a:pt x="844487" y="3470148"/>
                  </a:moveTo>
                  <a:lnTo>
                    <a:pt x="1158431" y="3470148"/>
                  </a:lnTo>
                  <a:cubicBezTo>
                    <a:pt x="1156716" y="3479292"/>
                    <a:pt x="1155668" y="3488817"/>
                    <a:pt x="1155668" y="3498532"/>
                  </a:cubicBezTo>
                  <a:cubicBezTo>
                    <a:pt x="1155668" y="3508248"/>
                    <a:pt x="1156716" y="3517773"/>
                    <a:pt x="1158431" y="3526917"/>
                  </a:cubicBezTo>
                  <a:lnTo>
                    <a:pt x="844487" y="3526917"/>
                  </a:lnTo>
                  <a:cubicBezTo>
                    <a:pt x="828865" y="3526917"/>
                    <a:pt x="816102" y="3514249"/>
                    <a:pt x="816102" y="3498532"/>
                  </a:cubicBezTo>
                  <a:cubicBezTo>
                    <a:pt x="816102" y="3482911"/>
                    <a:pt x="828770" y="3470148"/>
                    <a:pt x="844487" y="3470148"/>
                  </a:cubicBezTo>
                  <a:close/>
                  <a:moveTo>
                    <a:pt x="1303686" y="3378898"/>
                  </a:moveTo>
                  <a:cubicBezTo>
                    <a:pt x="1369694" y="3378898"/>
                    <a:pt x="1423415" y="3432524"/>
                    <a:pt x="1423320" y="3498532"/>
                  </a:cubicBezTo>
                  <a:cubicBezTo>
                    <a:pt x="1423320" y="3564540"/>
                    <a:pt x="1369694" y="3618166"/>
                    <a:pt x="1303686" y="3618166"/>
                  </a:cubicBezTo>
                  <a:cubicBezTo>
                    <a:pt x="1237678" y="3618166"/>
                    <a:pt x="1184052" y="3564540"/>
                    <a:pt x="1184052" y="3498532"/>
                  </a:cubicBezTo>
                  <a:cubicBezTo>
                    <a:pt x="1184052" y="3432524"/>
                    <a:pt x="1237678" y="3378898"/>
                    <a:pt x="1303686" y="3378898"/>
                  </a:cubicBezTo>
                  <a:close/>
                  <a:moveTo>
                    <a:pt x="983170" y="3079432"/>
                  </a:moveTo>
                  <a:cubicBezTo>
                    <a:pt x="1061465" y="3079432"/>
                    <a:pt x="1125188" y="3143154"/>
                    <a:pt x="1125188" y="3221450"/>
                  </a:cubicBezTo>
                  <a:cubicBezTo>
                    <a:pt x="1125188" y="3299745"/>
                    <a:pt x="1061465" y="3363468"/>
                    <a:pt x="983170" y="3363468"/>
                  </a:cubicBezTo>
                  <a:cubicBezTo>
                    <a:pt x="904874" y="3363468"/>
                    <a:pt x="841152" y="3299745"/>
                    <a:pt x="841152" y="3221450"/>
                  </a:cubicBezTo>
                  <a:cubicBezTo>
                    <a:pt x="841152" y="3143154"/>
                    <a:pt x="904874" y="3079432"/>
                    <a:pt x="983170" y="3079432"/>
                  </a:cubicBezTo>
                  <a:close/>
                  <a:moveTo>
                    <a:pt x="845343" y="2940177"/>
                  </a:moveTo>
                  <a:lnTo>
                    <a:pt x="1027842" y="2940177"/>
                  </a:lnTo>
                  <a:cubicBezTo>
                    <a:pt x="1043558" y="2940177"/>
                    <a:pt x="1056227" y="2952845"/>
                    <a:pt x="1056227" y="2968562"/>
                  </a:cubicBezTo>
                  <a:cubicBezTo>
                    <a:pt x="1056227" y="2984278"/>
                    <a:pt x="1043558" y="2996946"/>
                    <a:pt x="1027842" y="2996946"/>
                  </a:cubicBezTo>
                  <a:lnTo>
                    <a:pt x="845343" y="2996946"/>
                  </a:lnTo>
                  <a:cubicBezTo>
                    <a:pt x="846772" y="2987707"/>
                    <a:pt x="847724" y="2978277"/>
                    <a:pt x="847724" y="2968562"/>
                  </a:cubicBezTo>
                  <a:cubicBezTo>
                    <a:pt x="847724" y="2958941"/>
                    <a:pt x="846772" y="2949416"/>
                    <a:pt x="845343" y="2940177"/>
                  </a:cubicBezTo>
                  <a:close/>
                  <a:moveTo>
                    <a:pt x="661129" y="2810351"/>
                  </a:moveTo>
                  <a:cubicBezTo>
                    <a:pt x="748378" y="2810351"/>
                    <a:pt x="819339" y="2881312"/>
                    <a:pt x="819244" y="2968561"/>
                  </a:cubicBezTo>
                  <a:cubicBezTo>
                    <a:pt x="819244" y="3055810"/>
                    <a:pt x="748378" y="3126772"/>
                    <a:pt x="661129" y="3126772"/>
                  </a:cubicBezTo>
                  <a:cubicBezTo>
                    <a:pt x="573880" y="3126772"/>
                    <a:pt x="502919" y="3055810"/>
                    <a:pt x="502919" y="2968561"/>
                  </a:cubicBezTo>
                  <a:cubicBezTo>
                    <a:pt x="502919" y="2881312"/>
                    <a:pt x="573880" y="2810351"/>
                    <a:pt x="661129" y="2810351"/>
                  </a:cubicBezTo>
                  <a:close/>
                  <a:moveTo>
                    <a:pt x="557879" y="2581561"/>
                  </a:moveTo>
                  <a:lnTo>
                    <a:pt x="1336738" y="2581561"/>
                  </a:lnTo>
                  <a:cubicBezTo>
                    <a:pt x="1352454" y="2581561"/>
                    <a:pt x="1365123" y="2594229"/>
                    <a:pt x="1365123" y="2610041"/>
                  </a:cubicBezTo>
                  <a:cubicBezTo>
                    <a:pt x="1365123" y="2625662"/>
                    <a:pt x="1352454" y="2638425"/>
                    <a:pt x="1336738" y="2638425"/>
                  </a:cubicBezTo>
                  <a:lnTo>
                    <a:pt x="556450" y="2638425"/>
                  </a:lnTo>
                  <a:cubicBezTo>
                    <a:pt x="558260" y="2627567"/>
                    <a:pt x="559403" y="2616613"/>
                    <a:pt x="559403" y="2605278"/>
                  </a:cubicBezTo>
                  <a:cubicBezTo>
                    <a:pt x="559403" y="2597277"/>
                    <a:pt x="558736" y="2589372"/>
                    <a:pt x="557879" y="2581561"/>
                  </a:cubicBezTo>
                  <a:close/>
                  <a:moveTo>
                    <a:pt x="354234" y="2428494"/>
                  </a:moveTo>
                  <a:cubicBezTo>
                    <a:pt x="451675" y="2428494"/>
                    <a:pt x="531018" y="2507837"/>
                    <a:pt x="531018" y="2605278"/>
                  </a:cubicBezTo>
                  <a:cubicBezTo>
                    <a:pt x="531018" y="2702719"/>
                    <a:pt x="451675" y="2781967"/>
                    <a:pt x="354234" y="2781967"/>
                  </a:cubicBezTo>
                  <a:cubicBezTo>
                    <a:pt x="256793" y="2781967"/>
                    <a:pt x="177545" y="2702719"/>
                    <a:pt x="177545" y="2605278"/>
                  </a:cubicBezTo>
                  <a:cubicBezTo>
                    <a:pt x="177545" y="2507742"/>
                    <a:pt x="256793" y="2428494"/>
                    <a:pt x="354234" y="2428494"/>
                  </a:cubicBezTo>
                  <a:close/>
                  <a:moveTo>
                    <a:pt x="445674" y="2056067"/>
                  </a:moveTo>
                  <a:lnTo>
                    <a:pt x="1521332" y="2056067"/>
                  </a:lnTo>
                  <a:cubicBezTo>
                    <a:pt x="1537049" y="2056067"/>
                    <a:pt x="1549812" y="2068830"/>
                    <a:pt x="1549812" y="2084451"/>
                  </a:cubicBezTo>
                  <a:cubicBezTo>
                    <a:pt x="1549812" y="2100072"/>
                    <a:pt x="1537144" y="2112836"/>
                    <a:pt x="1521428" y="2112836"/>
                  </a:cubicBezTo>
                  <a:lnTo>
                    <a:pt x="445674" y="2112836"/>
                  </a:lnTo>
                  <a:cubicBezTo>
                    <a:pt x="446722" y="2103501"/>
                    <a:pt x="447389" y="2094072"/>
                    <a:pt x="447389" y="2084451"/>
                  </a:cubicBezTo>
                  <a:cubicBezTo>
                    <a:pt x="447389" y="2074831"/>
                    <a:pt x="446817" y="2065401"/>
                    <a:pt x="445674" y="2056067"/>
                  </a:cubicBezTo>
                  <a:close/>
                  <a:moveTo>
                    <a:pt x="209455" y="1874996"/>
                  </a:moveTo>
                  <a:cubicBezTo>
                    <a:pt x="324993" y="1874996"/>
                    <a:pt x="419005" y="1969008"/>
                    <a:pt x="418910" y="2084451"/>
                  </a:cubicBezTo>
                  <a:cubicBezTo>
                    <a:pt x="418910" y="2199894"/>
                    <a:pt x="324993" y="2293905"/>
                    <a:pt x="209455" y="2293905"/>
                  </a:cubicBezTo>
                  <a:cubicBezTo>
                    <a:pt x="94012" y="2293905"/>
                    <a:pt x="0" y="2199989"/>
                    <a:pt x="0" y="2084451"/>
                  </a:cubicBezTo>
                  <a:cubicBezTo>
                    <a:pt x="0" y="1969008"/>
                    <a:pt x="94012" y="1874996"/>
                    <a:pt x="209455" y="1874996"/>
                  </a:cubicBezTo>
                  <a:close/>
                  <a:moveTo>
                    <a:pt x="557212" y="1559814"/>
                  </a:moveTo>
                  <a:lnTo>
                    <a:pt x="1363408" y="1559814"/>
                  </a:lnTo>
                  <a:cubicBezTo>
                    <a:pt x="1379029" y="1559814"/>
                    <a:pt x="1391792" y="1572577"/>
                    <a:pt x="1391792" y="1588198"/>
                  </a:cubicBezTo>
                  <a:cubicBezTo>
                    <a:pt x="1391792" y="1603819"/>
                    <a:pt x="1379124" y="1616583"/>
                    <a:pt x="1363408" y="1616583"/>
                  </a:cubicBezTo>
                  <a:lnTo>
                    <a:pt x="557212" y="1616583"/>
                  </a:lnTo>
                  <a:cubicBezTo>
                    <a:pt x="558450" y="1607248"/>
                    <a:pt x="559403" y="1597819"/>
                    <a:pt x="559403" y="1588198"/>
                  </a:cubicBezTo>
                  <a:cubicBezTo>
                    <a:pt x="559403" y="1578578"/>
                    <a:pt x="558545" y="1569148"/>
                    <a:pt x="557212" y="1559814"/>
                  </a:cubicBezTo>
                  <a:close/>
                  <a:moveTo>
                    <a:pt x="354234" y="1411510"/>
                  </a:moveTo>
                  <a:cubicBezTo>
                    <a:pt x="451675" y="1411510"/>
                    <a:pt x="531018" y="1490758"/>
                    <a:pt x="531018" y="1588199"/>
                  </a:cubicBezTo>
                  <a:cubicBezTo>
                    <a:pt x="531018" y="1685735"/>
                    <a:pt x="451675" y="1764983"/>
                    <a:pt x="354234" y="1764983"/>
                  </a:cubicBezTo>
                  <a:cubicBezTo>
                    <a:pt x="256793" y="1764983"/>
                    <a:pt x="177545" y="1685640"/>
                    <a:pt x="177545" y="1588199"/>
                  </a:cubicBezTo>
                  <a:cubicBezTo>
                    <a:pt x="177545" y="1490758"/>
                    <a:pt x="256793" y="1411510"/>
                    <a:pt x="354234" y="1411510"/>
                  </a:cubicBezTo>
                  <a:close/>
                  <a:moveTo>
                    <a:pt x="828770" y="1178719"/>
                  </a:moveTo>
                  <a:lnTo>
                    <a:pt x="1041463" y="1178719"/>
                  </a:lnTo>
                  <a:cubicBezTo>
                    <a:pt x="1057179" y="1178719"/>
                    <a:pt x="1069848" y="1191482"/>
                    <a:pt x="1069848" y="1207103"/>
                  </a:cubicBezTo>
                  <a:cubicBezTo>
                    <a:pt x="1069848" y="1222820"/>
                    <a:pt x="1057179" y="1235488"/>
                    <a:pt x="1041463" y="1235488"/>
                  </a:cubicBezTo>
                  <a:lnTo>
                    <a:pt x="828770" y="1235488"/>
                  </a:lnTo>
                  <a:cubicBezTo>
                    <a:pt x="830199" y="1226249"/>
                    <a:pt x="831151" y="1216724"/>
                    <a:pt x="831151" y="1207103"/>
                  </a:cubicBezTo>
                  <a:cubicBezTo>
                    <a:pt x="831151" y="1197483"/>
                    <a:pt x="830199" y="1188053"/>
                    <a:pt x="828770" y="1178719"/>
                  </a:cubicBezTo>
                  <a:close/>
                  <a:moveTo>
                    <a:pt x="644556" y="1048988"/>
                  </a:moveTo>
                  <a:cubicBezTo>
                    <a:pt x="731805" y="1048988"/>
                    <a:pt x="802766" y="1119949"/>
                    <a:pt x="802766" y="1207103"/>
                  </a:cubicBezTo>
                  <a:cubicBezTo>
                    <a:pt x="802766" y="1294352"/>
                    <a:pt x="731805" y="1365313"/>
                    <a:pt x="644556" y="1365313"/>
                  </a:cubicBezTo>
                  <a:cubicBezTo>
                    <a:pt x="557402" y="1365313"/>
                    <a:pt x="486441" y="1294352"/>
                    <a:pt x="486441" y="1207103"/>
                  </a:cubicBezTo>
                  <a:cubicBezTo>
                    <a:pt x="486441" y="1119949"/>
                    <a:pt x="557307" y="1048988"/>
                    <a:pt x="644556" y="1048988"/>
                  </a:cubicBezTo>
                  <a:close/>
                  <a:moveTo>
                    <a:pt x="983170" y="816578"/>
                  </a:moveTo>
                  <a:cubicBezTo>
                    <a:pt x="1061465" y="816578"/>
                    <a:pt x="1125188" y="880300"/>
                    <a:pt x="1125188" y="958596"/>
                  </a:cubicBezTo>
                  <a:cubicBezTo>
                    <a:pt x="1125188" y="1036891"/>
                    <a:pt x="1061465" y="1100613"/>
                    <a:pt x="983170" y="1100613"/>
                  </a:cubicBezTo>
                  <a:cubicBezTo>
                    <a:pt x="904874" y="1100613"/>
                    <a:pt x="841152" y="1036891"/>
                    <a:pt x="841152" y="958596"/>
                  </a:cubicBezTo>
                  <a:cubicBezTo>
                    <a:pt x="841152" y="880300"/>
                    <a:pt x="904874" y="816578"/>
                    <a:pt x="983170" y="816578"/>
                  </a:cubicBezTo>
                  <a:close/>
                  <a:moveTo>
                    <a:pt x="885253" y="659320"/>
                  </a:moveTo>
                  <a:lnTo>
                    <a:pt x="1158430" y="659320"/>
                  </a:lnTo>
                  <a:cubicBezTo>
                    <a:pt x="1156715" y="668465"/>
                    <a:pt x="1155667" y="677989"/>
                    <a:pt x="1155667" y="687706"/>
                  </a:cubicBezTo>
                  <a:cubicBezTo>
                    <a:pt x="1155667" y="697421"/>
                    <a:pt x="1156715" y="706945"/>
                    <a:pt x="1158525" y="716090"/>
                  </a:cubicBezTo>
                  <a:lnTo>
                    <a:pt x="885253" y="716090"/>
                  </a:lnTo>
                  <a:cubicBezTo>
                    <a:pt x="869536" y="716090"/>
                    <a:pt x="856868" y="703421"/>
                    <a:pt x="856868" y="687706"/>
                  </a:cubicBezTo>
                  <a:cubicBezTo>
                    <a:pt x="856868" y="672084"/>
                    <a:pt x="869536" y="659320"/>
                    <a:pt x="885253" y="659320"/>
                  </a:cubicBezTo>
                  <a:close/>
                  <a:moveTo>
                    <a:pt x="1303686" y="568071"/>
                  </a:moveTo>
                  <a:cubicBezTo>
                    <a:pt x="1369694" y="568071"/>
                    <a:pt x="1423415" y="621793"/>
                    <a:pt x="1423320" y="687706"/>
                  </a:cubicBezTo>
                  <a:cubicBezTo>
                    <a:pt x="1423320" y="753713"/>
                    <a:pt x="1369694" y="807339"/>
                    <a:pt x="1303686" y="807339"/>
                  </a:cubicBezTo>
                  <a:cubicBezTo>
                    <a:pt x="1237678" y="807339"/>
                    <a:pt x="1184052" y="753713"/>
                    <a:pt x="1184052" y="687706"/>
                  </a:cubicBezTo>
                  <a:cubicBezTo>
                    <a:pt x="1184052" y="621793"/>
                    <a:pt x="1237678" y="568071"/>
                    <a:pt x="1303686" y="568071"/>
                  </a:cubicBezTo>
                  <a:close/>
                  <a:moveTo>
                    <a:pt x="575214" y="362045"/>
                  </a:moveTo>
                  <a:lnTo>
                    <a:pt x="1426464" y="362045"/>
                  </a:lnTo>
                  <a:cubicBezTo>
                    <a:pt x="1424559" y="371189"/>
                    <a:pt x="1423416" y="380714"/>
                    <a:pt x="1423416" y="390430"/>
                  </a:cubicBezTo>
                  <a:cubicBezTo>
                    <a:pt x="1423416" y="400145"/>
                    <a:pt x="1424464" y="409671"/>
                    <a:pt x="1426464" y="418814"/>
                  </a:cubicBezTo>
                  <a:lnTo>
                    <a:pt x="575214" y="418814"/>
                  </a:lnTo>
                  <a:cubicBezTo>
                    <a:pt x="559498" y="418814"/>
                    <a:pt x="546830" y="406146"/>
                    <a:pt x="546830" y="390430"/>
                  </a:cubicBezTo>
                  <a:cubicBezTo>
                    <a:pt x="546830" y="374809"/>
                    <a:pt x="559498" y="362045"/>
                    <a:pt x="575214" y="362045"/>
                  </a:cubicBezTo>
                  <a:close/>
                  <a:moveTo>
                    <a:pt x="1558194" y="284035"/>
                  </a:moveTo>
                  <a:cubicBezTo>
                    <a:pt x="1616868" y="284035"/>
                    <a:pt x="1664588" y="331757"/>
                    <a:pt x="1664588" y="390431"/>
                  </a:cubicBezTo>
                  <a:cubicBezTo>
                    <a:pt x="1664588" y="449103"/>
                    <a:pt x="1616868" y="496824"/>
                    <a:pt x="1558194" y="496824"/>
                  </a:cubicBezTo>
                  <a:cubicBezTo>
                    <a:pt x="1499520" y="496824"/>
                    <a:pt x="1451800" y="449103"/>
                    <a:pt x="1451800" y="390431"/>
                  </a:cubicBezTo>
                  <a:cubicBezTo>
                    <a:pt x="1451800" y="331757"/>
                    <a:pt x="1499520" y="284035"/>
                    <a:pt x="1558194" y="284035"/>
                  </a:cubicBezTo>
                  <a:close/>
                  <a:moveTo>
                    <a:pt x="366902" y="60390"/>
                  </a:moveTo>
                  <a:lnTo>
                    <a:pt x="1602581" y="60390"/>
                  </a:lnTo>
                  <a:cubicBezTo>
                    <a:pt x="1600295" y="69438"/>
                    <a:pt x="1598961" y="78964"/>
                    <a:pt x="1598961" y="88773"/>
                  </a:cubicBezTo>
                  <a:cubicBezTo>
                    <a:pt x="1598961" y="98585"/>
                    <a:pt x="1600295" y="108015"/>
                    <a:pt x="1602581" y="117159"/>
                  </a:cubicBezTo>
                  <a:lnTo>
                    <a:pt x="366902" y="117159"/>
                  </a:lnTo>
                  <a:cubicBezTo>
                    <a:pt x="351282" y="117159"/>
                    <a:pt x="338518" y="104491"/>
                    <a:pt x="338518" y="88773"/>
                  </a:cubicBezTo>
                  <a:cubicBezTo>
                    <a:pt x="338518" y="73058"/>
                    <a:pt x="351186" y="60390"/>
                    <a:pt x="366902" y="60390"/>
                  </a:cubicBezTo>
                  <a:close/>
                  <a:moveTo>
                    <a:pt x="1716024" y="0"/>
                  </a:moveTo>
                  <a:cubicBezTo>
                    <a:pt x="1764982" y="0"/>
                    <a:pt x="1804797" y="39815"/>
                    <a:pt x="1804797" y="88773"/>
                  </a:cubicBezTo>
                  <a:cubicBezTo>
                    <a:pt x="1804797" y="137638"/>
                    <a:pt x="1764982" y="177453"/>
                    <a:pt x="1716024" y="177453"/>
                  </a:cubicBezTo>
                  <a:cubicBezTo>
                    <a:pt x="1667160" y="177453"/>
                    <a:pt x="1627346" y="137733"/>
                    <a:pt x="1627346" y="88773"/>
                  </a:cubicBezTo>
                  <a:cubicBezTo>
                    <a:pt x="1627346" y="39815"/>
                    <a:pt x="1667065" y="0"/>
                    <a:pt x="1716024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1A6A250B-2D80-F56C-A695-487F90332C37}"/>
                </a:ext>
              </a:extLst>
            </p:cNvPr>
            <p:cNvSpPr/>
            <p:nvPr/>
          </p:nvSpPr>
          <p:spPr>
            <a:xfrm>
              <a:off x="5368474" y="1152525"/>
              <a:ext cx="712094" cy="1112520"/>
            </a:xfrm>
            <a:custGeom>
              <a:avLst/>
              <a:gdLst>
                <a:gd name="connsiteX0" fmla="*/ 50774 w 712094"/>
                <a:gd name="connsiteY0" fmla="*/ 357569 h 1112520"/>
                <a:gd name="connsiteX1" fmla="*/ 218414 w 712094"/>
                <a:gd name="connsiteY1" fmla="*/ 683228 h 1112520"/>
                <a:gd name="connsiteX2" fmla="*/ 452634 w 712094"/>
                <a:gd name="connsiteY2" fmla="*/ 965168 h 1112520"/>
                <a:gd name="connsiteX3" fmla="*/ 586079 w 712094"/>
                <a:gd name="connsiteY3" fmla="*/ 1090994 h 1112520"/>
                <a:gd name="connsiteX4" fmla="*/ 611130 w 712094"/>
                <a:gd name="connsiteY4" fmla="*/ 1112520 h 1112520"/>
                <a:gd name="connsiteX5" fmla="*/ 712095 w 712094"/>
                <a:gd name="connsiteY5" fmla="*/ 992696 h 1112520"/>
                <a:gd name="connsiteX6" fmla="*/ 683044 w 712094"/>
                <a:gd name="connsiteY6" fmla="*/ 971360 h 1112520"/>
                <a:gd name="connsiteX7" fmla="*/ 547693 w 712094"/>
                <a:gd name="connsiteY7" fmla="*/ 863251 h 1112520"/>
                <a:gd name="connsiteX8" fmla="*/ 419773 w 712094"/>
                <a:gd name="connsiteY8" fmla="*/ 746188 h 1112520"/>
                <a:gd name="connsiteX9" fmla="*/ 301091 w 712094"/>
                <a:gd name="connsiteY9" fmla="*/ 619887 h 1112520"/>
                <a:gd name="connsiteX10" fmla="*/ 104876 w 712094"/>
                <a:gd name="connsiteY10" fmla="*/ 334709 h 1112520"/>
                <a:gd name="connsiteX11" fmla="*/ 38582 w 712094"/>
                <a:gd name="connsiteY11" fmla="*/ 173355 h 1112520"/>
                <a:gd name="connsiteX12" fmla="*/ 2959 w 712094"/>
                <a:gd name="connsiteY12" fmla="*/ 0 h 1112520"/>
                <a:gd name="connsiteX13" fmla="*/ 7340 w 712094"/>
                <a:gd name="connsiteY13" fmla="*/ 180213 h 1112520"/>
                <a:gd name="connsiteX14" fmla="*/ 50774 w 712094"/>
                <a:gd name="connsiteY14" fmla="*/ 357569 h 1112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12094" h="1112520">
                  <a:moveTo>
                    <a:pt x="50774" y="357569"/>
                  </a:moveTo>
                  <a:cubicBezTo>
                    <a:pt x="90398" y="473393"/>
                    <a:pt x="149453" y="582168"/>
                    <a:pt x="218414" y="683228"/>
                  </a:cubicBezTo>
                  <a:cubicBezTo>
                    <a:pt x="287470" y="784384"/>
                    <a:pt x="367099" y="877824"/>
                    <a:pt x="452634" y="965168"/>
                  </a:cubicBezTo>
                  <a:cubicBezTo>
                    <a:pt x="495306" y="1008983"/>
                    <a:pt x="539978" y="1050703"/>
                    <a:pt x="586079" y="1090994"/>
                  </a:cubicBezTo>
                  <a:cubicBezTo>
                    <a:pt x="594366" y="1098233"/>
                    <a:pt x="602748" y="1105376"/>
                    <a:pt x="611130" y="1112520"/>
                  </a:cubicBezTo>
                  <a:cubicBezTo>
                    <a:pt x="623417" y="1058228"/>
                    <a:pt x="661612" y="1013651"/>
                    <a:pt x="712095" y="992696"/>
                  </a:cubicBezTo>
                  <a:cubicBezTo>
                    <a:pt x="702379" y="985647"/>
                    <a:pt x="692664" y="978599"/>
                    <a:pt x="683044" y="971360"/>
                  </a:cubicBezTo>
                  <a:cubicBezTo>
                    <a:pt x="636848" y="936784"/>
                    <a:pt x="591794" y="900589"/>
                    <a:pt x="547693" y="863251"/>
                  </a:cubicBezTo>
                  <a:cubicBezTo>
                    <a:pt x="503593" y="825818"/>
                    <a:pt x="461206" y="786575"/>
                    <a:pt x="419773" y="746188"/>
                  </a:cubicBezTo>
                  <a:cubicBezTo>
                    <a:pt x="378339" y="705803"/>
                    <a:pt x="338620" y="663797"/>
                    <a:pt x="301091" y="619887"/>
                  </a:cubicBezTo>
                  <a:cubicBezTo>
                    <a:pt x="225367" y="532543"/>
                    <a:pt x="158407" y="437674"/>
                    <a:pt x="104876" y="334709"/>
                  </a:cubicBezTo>
                  <a:cubicBezTo>
                    <a:pt x="78682" y="282988"/>
                    <a:pt x="56013" y="229267"/>
                    <a:pt x="38582" y="173355"/>
                  </a:cubicBezTo>
                  <a:cubicBezTo>
                    <a:pt x="21151" y="117348"/>
                    <a:pt x="9817" y="59436"/>
                    <a:pt x="2959" y="0"/>
                  </a:cubicBezTo>
                  <a:cubicBezTo>
                    <a:pt x="-2471" y="59436"/>
                    <a:pt x="-89" y="119920"/>
                    <a:pt x="7340" y="180213"/>
                  </a:cubicBezTo>
                  <a:cubicBezTo>
                    <a:pt x="16198" y="240316"/>
                    <a:pt x="31534" y="299466"/>
                    <a:pt x="50774" y="357569"/>
                  </a:cubicBezTo>
                  <a:close/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6CEE855B-E271-B85B-7CEC-0268CACAA073}"/>
                </a:ext>
              </a:extLst>
            </p:cNvPr>
            <p:cNvSpPr/>
            <p:nvPr/>
          </p:nvSpPr>
          <p:spPr>
            <a:xfrm>
              <a:off x="5368444" y="4593145"/>
              <a:ext cx="703171" cy="1111376"/>
            </a:xfrm>
            <a:custGeom>
              <a:avLst/>
              <a:gdLst>
                <a:gd name="connsiteX0" fmla="*/ 609255 w 703171"/>
                <a:gd name="connsiteY0" fmla="*/ 0 h 1111376"/>
                <a:gd name="connsiteX1" fmla="*/ 585919 w 703171"/>
                <a:gd name="connsiteY1" fmla="*/ 20098 h 1111376"/>
                <a:gd name="connsiteX2" fmla="*/ 452378 w 703171"/>
                <a:gd name="connsiteY2" fmla="*/ 145923 h 1111376"/>
                <a:gd name="connsiteX3" fmla="*/ 218158 w 703171"/>
                <a:gd name="connsiteY3" fmla="*/ 427958 h 1111376"/>
                <a:gd name="connsiteX4" fmla="*/ 50614 w 703171"/>
                <a:gd name="connsiteY4" fmla="*/ 753713 h 1111376"/>
                <a:gd name="connsiteX5" fmla="*/ 7275 w 703171"/>
                <a:gd name="connsiteY5" fmla="*/ 931069 h 1111376"/>
                <a:gd name="connsiteX6" fmla="*/ 2989 w 703171"/>
                <a:gd name="connsiteY6" fmla="*/ 1111377 h 1111376"/>
                <a:gd name="connsiteX7" fmla="*/ 38707 w 703171"/>
                <a:gd name="connsiteY7" fmla="*/ 938117 h 1111376"/>
                <a:gd name="connsiteX8" fmla="*/ 105001 w 703171"/>
                <a:gd name="connsiteY8" fmla="*/ 776764 h 1111376"/>
                <a:gd name="connsiteX9" fmla="*/ 301312 w 703171"/>
                <a:gd name="connsiteY9" fmla="*/ 491680 h 1111376"/>
                <a:gd name="connsiteX10" fmla="*/ 419993 w 703171"/>
                <a:gd name="connsiteY10" fmla="*/ 365379 h 1111376"/>
                <a:gd name="connsiteX11" fmla="*/ 547914 w 703171"/>
                <a:gd name="connsiteY11" fmla="*/ 248317 h 1111376"/>
                <a:gd name="connsiteX12" fmla="*/ 683264 w 703171"/>
                <a:gd name="connsiteY12" fmla="*/ 140208 h 1111376"/>
                <a:gd name="connsiteX13" fmla="*/ 703171 w 703171"/>
                <a:gd name="connsiteY13" fmla="*/ 125635 h 1111376"/>
                <a:gd name="connsiteX14" fmla="*/ 609255 w 703171"/>
                <a:gd name="connsiteY14" fmla="*/ 0 h 1111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03171" h="1111376">
                  <a:moveTo>
                    <a:pt x="609255" y="0"/>
                  </a:moveTo>
                  <a:cubicBezTo>
                    <a:pt x="601444" y="6668"/>
                    <a:pt x="593634" y="13335"/>
                    <a:pt x="585919" y="20098"/>
                  </a:cubicBezTo>
                  <a:cubicBezTo>
                    <a:pt x="539818" y="60484"/>
                    <a:pt x="495050" y="102108"/>
                    <a:pt x="452378" y="145923"/>
                  </a:cubicBezTo>
                  <a:cubicBezTo>
                    <a:pt x="366844" y="233267"/>
                    <a:pt x="287310" y="326707"/>
                    <a:pt x="218158" y="427958"/>
                  </a:cubicBezTo>
                  <a:cubicBezTo>
                    <a:pt x="149197" y="529019"/>
                    <a:pt x="90238" y="637889"/>
                    <a:pt x="50614" y="753713"/>
                  </a:cubicBezTo>
                  <a:cubicBezTo>
                    <a:pt x="31373" y="811816"/>
                    <a:pt x="16038" y="870966"/>
                    <a:pt x="7275" y="931069"/>
                  </a:cubicBezTo>
                  <a:cubicBezTo>
                    <a:pt x="-155" y="991362"/>
                    <a:pt x="-2441" y="1051846"/>
                    <a:pt x="2989" y="1111377"/>
                  </a:cubicBezTo>
                  <a:cubicBezTo>
                    <a:pt x="9942" y="1051941"/>
                    <a:pt x="21277" y="994029"/>
                    <a:pt x="38707" y="938117"/>
                  </a:cubicBezTo>
                  <a:cubicBezTo>
                    <a:pt x="56043" y="882205"/>
                    <a:pt x="78808" y="828485"/>
                    <a:pt x="105001" y="776764"/>
                  </a:cubicBezTo>
                  <a:cubicBezTo>
                    <a:pt x="158627" y="673798"/>
                    <a:pt x="225588" y="578930"/>
                    <a:pt x="301312" y="491680"/>
                  </a:cubicBezTo>
                  <a:cubicBezTo>
                    <a:pt x="338840" y="447770"/>
                    <a:pt x="378559" y="405765"/>
                    <a:pt x="419993" y="365379"/>
                  </a:cubicBezTo>
                  <a:cubicBezTo>
                    <a:pt x="461332" y="324993"/>
                    <a:pt x="503813" y="285750"/>
                    <a:pt x="547914" y="248317"/>
                  </a:cubicBezTo>
                  <a:cubicBezTo>
                    <a:pt x="592015" y="210979"/>
                    <a:pt x="637068" y="174688"/>
                    <a:pt x="683264" y="140208"/>
                  </a:cubicBezTo>
                  <a:cubicBezTo>
                    <a:pt x="689836" y="135255"/>
                    <a:pt x="696504" y="130493"/>
                    <a:pt x="703171" y="125635"/>
                  </a:cubicBezTo>
                  <a:cubicBezTo>
                    <a:pt x="654213" y="101822"/>
                    <a:pt x="618399" y="55436"/>
                    <a:pt x="609255" y="0"/>
                  </a:cubicBezTo>
                  <a:close/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E0749B4B-E181-7AE4-A35E-0A06AF6326E9}"/>
                </a:ext>
              </a:extLst>
            </p:cNvPr>
            <p:cNvSpPr/>
            <p:nvPr/>
          </p:nvSpPr>
          <p:spPr>
            <a:xfrm>
              <a:off x="6210871" y="2306764"/>
              <a:ext cx="815435" cy="2243899"/>
            </a:xfrm>
            <a:custGeom>
              <a:avLst/>
              <a:gdLst>
                <a:gd name="connsiteX0" fmla="*/ 792385 w 815435"/>
                <a:gd name="connsiteY0" fmla="*/ 921925 h 2243899"/>
                <a:gd name="connsiteX1" fmla="*/ 730949 w 815435"/>
                <a:gd name="connsiteY1" fmla="*/ 734663 h 2243899"/>
                <a:gd name="connsiteX2" fmla="*/ 532257 w 815435"/>
                <a:gd name="connsiteY2" fmla="*/ 408813 h 2243899"/>
                <a:gd name="connsiteX3" fmla="*/ 275749 w 815435"/>
                <a:gd name="connsiteY3" fmla="*/ 138970 h 2243899"/>
                <a:gd name="connsiteX4" fmla="*/ 133541 w 815435"/>
                <a:gd name="connsiteY4" fmla="*/ 21336 h 2243899"/>
                <a:gd name="connsiteX5" fmla="*/ 105061 w 815435"/>
                <a:gd name="connsiteY5" fmla="*/ 0 h 2243899"/>
                <a:gd name="connsiteX6" fmla="*/ 8858 w 815435"/>
                <a:gd name="connsiteY6" fmla="*/ 149066 h 2243899"/>
                <a:gd name="connsiteX7" fmla="*/ 21336 w 815435"/>
                <a:gd name="connsiteY7" fmla="*/ 159639 h 2243899"/>
                <a:gd name="connsiteX8" fmla="*/ 148019 w 815435"/>
                <a:gd name="connsiteY8" fmla="*/ 275844 h 2243899"/>
                <a:gd name="connsiteX9" fmla="*/ 372332 w 815435"/>
                <a:gd name="connsiteY9" fmla="*/ 531305 h 2243899"/>
                <a:gd name="connsiteX10" fmla="*/ 537496 w 815435"/>
                <a:gd name="connsiteY10" fmla="*/ 816293 h 2243899"/>
                <a:gd name="connsiteX11" fmla="*/ 585788 w 815435"/>
                <a:gd name="connsiteY11" fmla="*/ 967740 h 2243899"/>
                <a:gd name="connsiteX12" fmla="*/ 602647 w 815435"/>
                <a:gd name="connsiteY12" fmla="*/ 1121569 h 2243899"/>
                <a:gd name="connsiteX13" fmla="*/ 585692 w 815435"/>
                <a:gd name="connsiteY13" fmla="*/ 1275302 h 2243899"/>
                <a:gd name="connsiteX14" fmla="*/ 537305 w 815435"/>
                <a:gd name="connsiteY14" fmla="*/ 1426654 h 2243899"/>
                <a:gd name="connsiteX15" fmla="*/ 372046 w 815435"/>
                <a:gd name="connsiteY15" fmla="*/ 1711547 h 2243899"/>
                <a:gd name="connsiteX16" fmla="*/ 147733 w 815435"/>
                <a:gd name="connsiteY16" fmla="*/ 1967008 h 2243899"/>
                <a:gd name="connsiteX17" fmla="*/ 21050 w 815435"/>
                <a:gd name="connsiteY17" fmla="*/ 2083213 h 2243899"/>
                <a:gd name="connsiteX18" fmla="*/ 0 w 815435"/>
                <a:gd name="connsiteY18" fmla="*/ 2101120 h 2243899"/>
                <a:gd name="connsiteX19" fmla="*/ 104394 w 815435"/>
                <a:gd name="connsiteY19" fmla="*/ 2243900 h 2243899"/>
                <a:gd name="connsiteX20" fmla="*/ 133636 w 815435"/>
                <a:gd name="connsiteY20" fmla="*/ 2221992 h 2243899"/>
                <a:gd name="connsiteX21" fmla="*/ 275844 w 815435"/>
                <a:gd name="connsiteY21" fmla="*/ 2104263 h 2243899"/>
                <a:gd name="connsiteX22" fmla="*/ 532352 w 815435"/>
                <a:gd name="connsiteY22" fmla="*/ 1834420 h 2243899"/>
                <a:gd name="connsiteX23" fmla="*/ 730949 w 815435"/>
                <a:gd name="connsiteY23" fmla="*/ 1508474 h 2243899"/>
                <a:gd name="connsiteX24" fmla="*/ 792290 w 815435"/>
                <a:gd name="connsiteY24" fmla="*/ 1321213 h 2243899"/>
                <a:gd name="connsiteX25" fmla="*/ 815435 w 815435"/>
                <a:gd name="connsiteY25" fmla="*/ 1121474 h 2243899"/>
                <a:gd name="connsiteX26" fmla="*/ 792385 w 815435"/>
                <a:gd name="connsiteY26" fmla="*/ 921925 h 22438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815435" h="2243899">
                  <a:moveTo>
                    <a:pt x="792385" y="921925"/>
                  </a:moveTo>
                  <a:cubicBezTo>
                    <a:pt x="777430" y="857060"/>
                    <a:pt x="756476" y="794576"/>
                    <a:pt x="730949" y="734663"/>
                  </a:cubicBezTo>
                  <a:cubicBezTo>
                    <a:pt x="678656" y="615601"/>
                    <a:pt x="610362" y="507016"/>
                    <a:pt x="532257" y="408813"/>
                  </a:cubicBezTo>
                  <a:cubicBezTo>
                    <a:pt x="454342" y="310324"/>
                    <a:pt x="367855" y="220980"/>
                    <a:pt x="275749" y="138970"/>
                  </a:cubicBezTo>
                  <a:cubicBezTo>
                    <a:pt x="229648" y="98012"/>
                    <a:pt x="182404" y="58579"/>
                    <a:pt x="133541" y="21336"/>
                  </a:cubicBezTo>
                  <a:cubicBezTo>
                    <a:pt x="124111" y="14097"/>
                    <a:pt x="114586" y="7048"/>
                    <a:pt x="105061" y="0"/>
                  </a:cubicBezTo>
                  <a:cubicBezTo>
                    <a:pt x="103442" y="65627"/>
                    <a:pt x="64579" y="122015"/>
                    <a:pt x="8858" y="149066"/>
                  </a:cubicBezTo>
                  <a:cubicBezTo>
                    <a:pt x="13049" y="152590"/>
                    <a:pt x="17240" y="156115"/>
                    <a:pt x="21336" y="159639"/>
                  </a:cubicBezTo>
                  <a:cubicBezTo>
                    <a:pt x="64770" y="197168"/>
                    <a:pt x="107252" y="235744"/>
                    <a:pt x="148019" y="275844"/>
                  </a:cubicBezTo>
                  <a:cubicBezTo>
                    <a:pt x="229076" y="356426"/>
                    <a:pt x="305943" y="440817"/>
                    <a:pt x="372332" y="531305"/>
                  </a:cubicBezTo>
                  <a:cubicBezTo>
                    <a:pt x="438912" y="621506"/>
                    <a:pt x="496634" y="716661"/>
                    <a:pt x="537496" y="816293"/>
                  </a:cubicBezTo>
                  <a:cubicBezTo>
                    <a:pt x="557498" y="866108"/>
                    <a:pt x="574453" y="916591"/>
                    <a:pt x="585788" y="967740"/>
                  </a:cubicBezTo>
                  <a:cubicBezTo>
                    <a:pt x="596455" y="1018889"/>
                    <a:pt x="602075" y="1070324"/>
                    <a:pt x="602647" y="1121569"/>
                  </a:cubicBezTo>
                  <a:cubicBezTo>
                    <a:pt x="601980" y="1172718"/>
                    <a:pt x="596455" y="1224153"/>
                    <a:pt x="585692" y="1275302"/>
                  </a:cubicBezTo>
                  <a:cubicBezTo>
                    <a:pt x="574358" y="1326452"/>
                    <a:pt x="557498" y="1376934"/>
                    <a:pt x="537305" y="1426654"/>
                  </a:cubicBezTo>
                  <a:cubicBezTo>
                    <a:pt x="496443" y="1526286"/>
                    <a:pt x="438817" y="1621536"/>
                    <a:pt x="372046" y="1711547"/>
                  </a:cubicBezTo>
                  <a:cubicBezTo>
                    <a:pt x="305848" y="1802130"/>
                    <a:pt x="228791" y="1886331"/>
                    <a:pt x="147733" y="1967008"/>
                  </a:cubicBezTo>
                  <a:cubicBezTo>
                    <a:pt x="106966" y="2007203"/>
                    <a:pt x="64579" y="2045779"/>
                    <a:pt x="21050" y="2083213"/>
                  </a:cubicBezTo>
                  <a:cubicBezTo>
                    <a:pt x="14097" y="2089213"/>
                    <a:pt x="7049" y="2095119"/>
                    <a:pt x="0" y="2101120"/>
                  </a:cubicBezTo>
                  <a:cubicBezTo>
                    <a:pt x="57436" y="2125028"/>
                    <a:pt x="98965" y="2179415"/>
                    <a:pt x="104394" y="2243900"/>
                  </a:cubicBezTo>
                  <a:cubicBezTo>
                    <a:pt x="114205" y="2236661"/>
                    <a:pt x="123920" y="2229422"/>
                    <a:pt x="133636" y="2221992"/>
                  </a:cubicBezTo>
                  <a:cubicBezTo>
                    <a:pt x="182499" y="2184559"/>
                    <a:pt x="229743" y="2145221"/>
                    <a:pt x="275844" y="2104263"/>
                  </a:cubicBezTo>
                  <a:cubicBezTo>
                    <a:pt x="367951" y="2022253"/>
                    <a:pt x="454342" y="1932813"/>
                    <a:pt x="532352" y="1834420"/>
                  </a:cubicBezTo>
                  <a:cubicBezTo>
                    <a:pt x="610267" y="1736122"/>
                    <a:pt x="678656" y="1627632"/>
                    <a:pt x="730949" y="1508474"/>
                  </a:cubicBezTo>
                  <a:cubicBezTo>
                    <a:pt x="756190" y="1448467"/>
                    <a:pt x="777430" y="1386078"/>
                    <a:pt x="792290" y="1321213"/>
                  </a:cubicBezTo>
                  <a:cubicBezTo>
                    <a:pt x="806482" y="1256157"/>
                    <a:pt x="814578" y="1189101"/>
                    <a:pt x="815435" y="1121474"/>
                  </a:cubicBezTo>
                  <a:cubicBezTo>
                    <a:pt x="814578" y="1054037"/>
                    <a:pt x="806577" y="986981"/>
                    <a:pt x="792385" y="921925"/>
                  </a:cubicBezTo>
                  <a:close/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</p:grpSp>
    </p:spTree>
    <p:extLst>
      <p:ext uri="{BB962C8B-B14F-4D97-AF65-F5344CB8AC3E}">
        <p14:creationId xmlns:p14="http://schemas.microsoft.com/office/powerpoint/2010/main" val="18514061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CE4F13-0851-55AC-0D26-70159A4CF3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200" dirty="0">
                <a:latin typeface="+mj-lt"/>
              </a:rPr>
              <a:t>Common Diseases or Disorders</a:t>
            </a:r>
            <a:endParaRPr lang="en-CA" sz="32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9E7FE4-B5BF-1E45-1C12-18A91AB681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34E869E-A00C-06D1-613C-861EC2181E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8</a:t>
            </a:fld>
            <a:endParaRPr lang="en-IN" dirty="0"/>
          </a:p>
        </p:txBody>
      </p:sp>
      <p:grpSp>
        <p:nvGrpSpPr>
          <p:cNvPr id="161" name="Group 160">
            <a:extLst>
              <a:ext uri="{FF2B5EF4-FFF2-40B4-BE49-F238E27FC236}">
                <a16:creationId xmlns:a16="http://schemas.microsoft.com/office/drawing/2014/main" id="{A7B63990-F907-D96F-5361-125198D613F6}"/>
              </a:ext>
            </a:extLst>
          </p:cNvPr>
          <p:cNvGrpSpPr/>
          <p:nvPr/>
        </p:nvGrpSpPr>
        <p:grpSpPr>
          <a:xfrm>
            <a:off x="539548" y="1253271"/>
            <a:ext cx="11112904" cy="5263784"/>
            <a:chOff x="539548" y="1253271"/>
            <a:chExt cx="11112904" cy="5263784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732E1652-8961-403E-9D56-91F8FBC10033}"/>
                </a:ext>
              </a:extLst>
            </p:cNvPr>
            <p:cNvGrpSpPr/>
            <p:nvPr/>
          </p:nvGrpSpPr>
          <p:grpSpPr>
            <a:xfrm>
              <a:off x="539548" y="1253271"/>
              <a:ext cx="11112904" cy="5263784"/>
              <a:chOff x="539548" y="1253271"/>
              <a:chExt cx="11112904" cy="5263784"/>
            </a:xfrm>
          </p:grpSpPr>
          <p:grpSp>
            <p:nvGrpSpPr>
              <p:cNvPr id="25" name="Group 24">
                <a:extLst>
                  <a:ext uri="{FF2B5EF4-FFF2-40B4-BE49-F238E27FC236}">
                    <a16:creationId xmlns:a16="http://schemas.microsoft.com/office/drawing/2014/main" id="{25B85AD2-7AC8-449E-AFD1-2A2860679FE5}"/>
                  </a:ext>
                </a:extLst>
              </p:cNvPr>
              <p:cNvGrpSpPr/>
              <p:nvPr/>
            </p:nvGrpSpPr>
            <p:grpSpPr>
              <a:xfrm>
                <a:off x="4451718" y="1253271"/>
                <a:ext cx="7200734" cy="5263784"/>
                <a:chOff x="4122529" y="1379107"/>
                <a:chExt cx="6783263" cy="4958611"/>
              </a:xfrm>
            </p:grpSpPr>
            <p:grpSp>
              <p:nvGrpSpPr>
                <p:cNvPr id="163" name="Group 162">
                  <a:extLst>
                    <a:ext uri="{FF2B5EF4-FFF2-40B4-BE49-F238E27FC236}">
                      <a16:creationId xmlns:a16="http://schemas.microsoft.com/office/drawing/2014/main" id="{AD3B1C69-6A4B-4713-B37C-C0012D694112}"/>
                    </a:ext>
                  </a:extLst>
                </p:cNvPr>
                <p:cNvGrpSpPr/>
                <p:nvPr/>
              </p:nvGrpSpPr>
              <p:grpSpPr>
                <a:xfrm>
                  <a:off x="4122529" y="1379107"/>
                  <a:ext cx="6783263" cy="608859"/>
                  <a:chOff x="4359401" y="1541863"/>
                  <a:chExt cx="6783263" cy="608859"/>
                </a:xfrm>
              </p:grpSpPr>
              <p:sp>
                <p:nvSpPr>
                  <p:cNvPr id="179" name="TextBox 8">
                    <a:extLst>
                      <a:ext uri="{FF2B5EF4-FFF2-40B4-BE49-F238E27FC236}">
                        <a16:creationId xmlns:a16="http://schemas.microsoft.com/office/drawing/2014/main" id="{0B412203-4923-454D-AD36-5D0D0F2373F9}"/>
                      </a:ext>
                    </a:extLst>
                  </p:cNvPr>
                  <p:cNvSpPr txBox="1"/>
                  <p:nvPr/>
                </p:nvSpPr>
                <p:spPr>
                  <a:xfrm>
                    <a:off x="6768352" y="1541863"/>
                    <a:ext cx="4374312" cy="608859"/>
                  </a:xfrm>
                  <a:prstGeom prst="rect">
                    <a:avLst/>
                  </a:prstGeom>
                  <a:noFill/>
                </p:spPr>
                <p:txBody>
                  <a:bodyPr wrap="square" anchor="ctr">
                    <a:spAutoFit/>
                  </a:bodyPr>
                  <a:lstStyle/>
                  <a:p>
                    <a:r>
                      <a:rPr lang="en-CA" sz="120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a typeface="Cambria" panose="02040503050406030204" pitchFamily="18" charset="0"/>
                        <a:cs typeface="Arial" panose="020B0604020202020204" pitchFamily="34" charset="0"/>
                      </a:rPr>
                      <a:t>Lorem ipsum dolor sit </a:t>
                    </a:r>
                    <a:r>
                      <a:rPr lang="en-CA" sz="1200" dirty="0" err="1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a typeface="Cambria" panose="02040503050406030204" pitchFamily="18" charset="0"/>
                        <a:cs typeface="Arial" panose="020B0604020202020204" pitchFamily="34" charset="0"/>
                      </a:rPr>
                      <a:t>amet</a:t>
                    </a:r>
                    <a:r>
                      <a:rPr lang="en-CA" sz="120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a typeface="Cambria" panose="02040503050406030204" pitchFamily="18" charset="0"/>
                        <a:cs typeface="Arial" panose="020B0604020202020204" pitchFamily="34" charset="0"/>
                      </a:rPr>
                      <a:t>, </a:t>
                    </a:r>
                    <a:r>
                      <a:rPr lang="en-CA" sz="1200" dirty="0" err="1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a typeface="Cambria" panose="02040503050406030204" pitchFamily="18" charset="0"/>
                        <a:cs typeface="Arial" panose="020B0604020202020204" pitchFamily="34" charset="0"/>
                      </a:rPr>
                      <a:t>consectetur</a:t>
                    </a:r>
                    <a:r>
                      <a:rPr lang="en-CA" sz="120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a typeface="Cambria" panose="02040503050406030204" pitchFamily="18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200" dirty="0" err="1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a typeface="Cambria" panose="02040503050406030204" pitchFamily="18" charset="0"/>
                        <a:cs typeface="Arial" panose="020B0604020202020204" pitchFamily="34" charset="0"/>
                      </a:rPr>
                      <a:t>adipisicing</a:t>
                    </a:r>
                    <a:r>
                      <a:rPr lang="en-CA" sz="120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a typeface="Cambria" panose="02040503050406030204" pitchFamily="18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200" dirty="0" err="1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a typeface="Cambria" panose="02040503050406030204" pitchFamily="18" charset="0"/>
                        <a:cs typeface="Arial" panose="020B0604020202020204" pitchFamily="34" charset="0"/>
                      </a:rPr>
                      <a:t>elit</a:t>
                    </a:r>
                    <a:r>
                      <a:rPr lang="en-CA" sz="120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a typeface="Cambria" panose="02040503050406030204" pitchFamily="18" charset="0"/>
                        <a:cs typeface="Arial" panose="020B0604020202020204" pitchFamily="34" charset="0"/>
                      </a:rPr>
                      <a:t>, sed do </a:t>
                    </a:r>
                    <a:r>
                      <a:rPr lang="en-CA" sz="1200" dirty="0" err="1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a typeface="Cambria" panose="02040503050406030204" pitchFamily="18" charset="0"/>
                        <a:cs typeface="Arial" panose="020B0604020202020204" pitchFamily="34" charset="0"/>
                      </a:rPr>
                      <a:t>eiusmod</a:t>
                    </a:r>
                    <a:r>
                      <a:rPr lang="en-CA" sz="120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a typeface="Cambria" panose="02040503050406030204" pitchFamily="18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200" dirty="0" err="1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a typeface="Cambria" panose="02040503050406030204" pitchFamily="18" charset="0"/>
                        <a:cs typeface="Arial" panose="020B0604020202020204" pitchFamily="34" charset="0"/>
                      </a:rPr>
                      <a:t>tempor</a:t>
                    </a:r>
                    <a:r>
                      <a:rPr lang="en-CA" sz="120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a typeface="Cambria" panose="02040503050406030204" pitchFamily="18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200" dirty="0" err="1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a typeface="Cambria" panose="02040503050406030204" pitchFamily="18" charset="0"/>
                        <a:cs typeface="Arial" panose="020B0604020202020204" pitchFamily="34" charset="0"/>
                      </a:rPr>
                      <a:t>incididunt</a:t>
                    </a:r>
                    <a:r>
                      <a:rPr lang="en-CA" sz="120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a typeface="Cambria" panose="02040503050406030204" pitchFamily="18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200" dirty="0" err="1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a typeface="Cambria" panose="02040503050406030204" pitchFamily="18" charset="0"/>
                        <a:cs typeface="Arial" panose="020B0604020202020204" pitchFamily="34" charset="0"/>
                      </a:rPr>
                      <a:t>ut</a:t>
                    </a:r>
                    <a:r>
                      <a:rPr lang="en-CA" sz="120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a typeface="Cambria" panose="02040503050406030204" pitchFamily="18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200" dirty="0" err="1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a typeface="Cambria" panose="02040503050406030204" pitchFamily="18" charset="0"/>
                        <a:cs typeface="Arial" panose="020B0604020202020204" pitchFamily="34" charset="0"/>
                      </a:rPr>
                      <a:t>labore</a:t>
                    </a:r>
                    <a:r>
                      <a:rPr lang="en-CA" sz="120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a typeface="Cambria" panose="02040503050406030204" pitchFamily="18" charset="0"/>
                        <a:cs typeface="Arial" panose="020B0604020202020204" pitchFamily="34" charset="0"/>
                      </a:rPr>
                      <a:t> et dolore magna </a:t>
                    </a:r>
                    <a:r>
                      <a:rPr lang="en-CA" sz="1200" dirty="0" err="1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a typeface="Cambria" panose="02040503050406030204" pitchFamily="18" charset="0"/>
                        <a:cs typeface="Arial" panose="020B0604020202020204" pitchFamily="34" charset="0"/>
                      </a:rPr>
                      <a:t>aliqua</a:t>
                    </a:r>
                    <a:r>
                      <a:rPr lang="en-CA" sz="120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a typeface="Cambria" panose="02040503050406030204" pitchFamily="18" charset="0"/>
                        <a:cs typeface="Arial" panose="020B0604020202020204" pitchFamily="34" charset="0"/>
                      </a:rPr>
                      <a:t>. Ut </a:t>
                    </a:r>
                    <a:r>
                      <a:rPr lang="en-CA" sz="1200" dirty="0" err="1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a typeface="Cambria" panose="02040503050406030204" pitchFamily="18" charset="0"/>
                        <a:cs typeface="Arial" panose="020B0604020202020204" pitchFamily="34" charset="0"/>
                      </a:rPr>
                      <a:t>enim</a:t>
                    </a:r>
                    <a:r>
                      <a:rPr lang="en-CA" sz="120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a typeface="Cambria" panose="02040503050406030204" pitchFamily="18" charset="0"/>
                        <a:cs typeface="Arial" panose="020B0604020202020204" pitchFamily="34" charset="0"/>
                      </a:rPr>
                      <a:t> ad minim </a:t>
                    </a:r>
                    <a:r>
                      <a:rPr lang="en-CA" sz="1200" dirty="0" err="1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a typeface="Cambria" panose="02040503050406030204" pitchFamily="18" charset="0"/>
                        <a:cs typeface="Arial" panose="020B0604020202020204" pitchFamily="34" charset="0"/>
                      </a:rPr>
                      <a:t>veniam</a:t>
                    </a:r>
                    <a:r>
                      <a:rPr lang="en-CA" sz="120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a typeface="Cambria" panose="02040503050406030204" pitchFamily="18" charset="0"/>
                        <a:cs typeface="Arial" panose="020B0604020202020204" pitchFamily="34" charset="0"/>
                      </a:rPr>
                      <a:t>, </a:t>
                    </a:r>
                    <a:r>
                      <a:rPr lang="en-CA" sz="1200" dirty="0" err="1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a typeface="Cambria" panose="02040503050406030204" pitchFamily="18" charset="0"/>
                        <a:cs typeface="Arial" panose="020B0604020202020204" pitchFamily="34" charset="0"/>
                      </a:rPr>
                      <a:t>quis</a:t>
                    </a:r>
                    <a:r>
                      <a:rPr lang="en-CA" sz="120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a typeface="Cambria" panose="02040503050406030204" pitchFamily="18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200" dirty="0" err="1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a typeface="Cambria" panose="02040503050406030204" pitchFamily="18" charset="0"/>
                        <a:cs typeface="Arial" panose="020B0604020202020204" pitchFamily="34" charset="0"/>
                      </a:rPr>
                      <a:t>nostrud</a:t>
                    </a:r>
                    <a:r>
                      <a:rPr lang="en-CA" sz="120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a typeface="Cambria" panose="02040503050406030204" pitchFamily="18" charset="0"/>
                        <a:cs typeface="Arial" panose="020B0604020202020204" pitchFamily="34" charset="0"/>
                      </a:rPr>
                      <a:t> exercitation.</a:t>
                    </a:r>
                  </a:p>
                </p:txBody>
              </p:sp>
              <p:grpSp>
                <p:nvGrpSpPr>
                  <p:cNvPr id="180" name="Group 179">
                    <a:extLst>
                      <a:ext uri="{FF2B5EF4-FFF2-40B4-BE49-F238E27FC236}">
                        <a16:creationId xmlns:a16="http://schemas.microsoft.com/office/drawing/2014/main" id="{3F5B2471-7F9E-4638-AC66-19EF48B76A75}"/>
                      </a:ext>
                    </a:extLst>
                  </p:cNvPr>
                  <p:cNvGrpSpPr/>
                  <p:nvPr/>
                </p:nvGrpSpPr>
                <p:grpSpPr>
                  <a:xfrm>
                    <a:off x="4359401" y="1670087"/>
                    <a:ext cx="2356877" cy="352412"/>
                    <a:chOff x="4359401" y="1477564"/>
                    <a:chExt cx="2356877" cy="352412"/>
                  </a:xfrm>
                </p:grpSpPr>
                <p:sp>
                  <p:nvSpPr>
                    <p:cNvPr id="181" name="Rectangle: Rounded Corners 180">
                      <a:extLst>
                        <a:ext uri="{FF2B5EF4-FFF2-40B4-BE49-F238E27FC236}">
                          <a16:creationId xmlns:a16="http://schemas.microsoft.com/office/drawing/2014/main" id="{CF7BEAA8-BE16-4BE1-AB9C-74B227EC08B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359401" y="1477564"/>
                      <a:ext cx="2356877" cy="352412"/>
                    </a:xfrm>
                    <a:prstGeom prst="roundRect">
                      <a:avLst>
                        <a:gd name="adj" fmla="val 50000"/>
                      </a:avLst>
                    </a:prstGeom>
                    <a:solidFill>
                      <a:schemeClr val="accent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  <p:sp>
                  <p:nvSpPr>
                    <p:cNvPr id="182" name="TextBox 9">
                      <a:extLst>
                        <a:ext uri="{FF2B5EF4-FFF2-40B4-BE49-F238E27FC236}">
                          <a16:creationId xmlns:a16="http://schemas.microsoft.com/office/drawing/2014/main" id="{17A134C5-C15D-4873-B640-7DCFE33419FF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408732" y="1523299"/>
                      <a:ext cx="2258215" cy="260940"/>
                    </a:xfrm>
                    <a:prstGeom prst="rect">
                      <a:avLst/>
                    </a:prstGeom>
                    <a:noFill/>
                  </p:spPr>
                  <p:txBody>
                    <a:bodyPr wrap="square" anchor="ctr">
                      <a:spAutoFit/>
                    </a:bodyPr>
                    <a:lstStyle/>
                    <a:p>
                      <a:pPr algn="l"/>
                      <a:r>
                        <a:rPr lang="en-US" sz="1200" b="1" spc="300" dirty="0">
                          <a:solidFill>
                            <a:schemeClr val="bg2"/>
                          </a:solidFill>
                          <a:cs typeface="Century Gothic" panose="020B0502020202020204" pitchFamily="34" charset="0"/>
                          <a:sym typeface="+mn-ea"/>
                        </a:rPr>
                        <a:t>PLACEHOLDER TITLE </a:t>
                      </a:r>
                    </a:p>
                  </p:txBody>
                </p:sp>
              </p:grpSp>
            </p:grpSp>
            <p:grpSp>
              <p:nvGrpSpPr>
                <p:cNvPr id="164" name="Group 163">
                  <a:extLst>
                    <a:ext uri="{FF2B5EF4-FFF2-40B4-BE49-F238E27FC236}">
                      <a16:creationId xmlns:a16="http://schemas.microsoft.com/office/drawing/2014/main" id="{279D42CA-53A3-4ADB-87C2-ACFF674A69FE}"/>
                    </a:ext>
                  </a:extLst>
                </p:cNvPr>
                <p:cNvGrpSpPr/>
                <p:nvPr/>
              </p:nvGrpSpPr>
              <p:grpSpPr>
                <a:xfrm>
                  <a:off x="4122529" y="5728859"/>
                  <a:ext cx="6783263" cy="608859"/>
                  <a:chOff x="4359401" y="1541863"/>
                  <a:chExt cx="6783263" cy="608859"/>
                </a:xfrm>
              </p:grpSpPr>
              <p:sp>
                <p:nvSpPr>
                  <p:cNvPr id="175" name="TextBox 8">
                    <a:extLst>
                      <a:ext uri="{FF2B5EF4-FFF2-40B4-BE49-F238E27FC236}">
                        <a16:creationId xmlns:a16="http://schemas.microsoft.com/office/drawing/2014/main" id="{D6D50288-3700-4F29-9CC2-93BC0E72C2A5}"/>
                      </a:ext>
                    </a:extLst>
                  </p:cNvPr>
                  <p:cNvSpPr txBox="1"/>
                  <p:nvPr/>
                </p:nvSpPr>
                <p:spPr>
                  <a:xfrm>
                    <a:off x="6768352" y="1541863"/>
                    <a:ext cx="4374312" cy="608859"/>
                  </a:xfrm>
                  <a:prstGeom prst="rect">
                    <a:avLst/>
                  </a:prstGeom>
                  <a:noFill/>
                </p:spPr>
                <p:txBody>
                  <a:bodyPr wrap="square" anchor="ctr">
                    <a:spAutoFit/>
                  </a:bodyPr>
                  <a:lstStyle/>
                  <a:p>
                    <a:r>
                      <a:rPr lang="en-CA" sz="120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a typeface="Cambria" panose="02040503050406030204" pitchFamily="18" charset="0"/>
                        <a:cs typeface="Arial" panose="020B0604020202020204" pitchFamily="34" charset="0"/>
                      </a:rPr>
                      <a:t>Lorem ipsum dolor sit </a:t>
                    </a:r>
                    <a:r>
                      <a:rPr lang="en-CA" sz="1200" dirty="0" err="1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a typeface="Cambria" panose="02040503050406030204" pitchFamily="18" charset="0"/>
                        <a:cs typeface="Arial" panose="020B0604020202020204" pitchFamily="34" charset="0"/>
                      </a:rPr>
                      <a:t>amet</a:t>
                    </a:r>
                    <a:r>
                      <a:rPr lang="en-CA" sz="120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a typeface="Cambria" panose="02040503050406030204" pitchFamily="18" charset="0"/>
                        <a:cs typeface="Arial" panose="020B0604020202020204" pitchFamily="34" charset="0"/>
                      </a:rPr>
                      <a:t>, </a:t>
                    </a:r>
                    <a:r>
                      <a:rPr lang="en-CA" sz="1200" dirty="0" err="1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a typeface="Cambria" panose="02040503050406030204" pitchFamily="18" charset="0"/>
                        <a:cs typeface="Arial" panose="020B0604020202020204" pitchFamily="34" charset="0"/>
                      </a:rPr>
                      <a:t>consectetur</a:t>
                    </a:r>
                    <a:r>
                      <a:rPr lang="en-CA" sz="120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a typeface="Cambria" panose="02040503050406030204" pitchFamily="18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200" dirty="0" err="1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a typeface="Cambria" panose="02040503050406030204" pitchFamily="18" charset="0"/>
                        <a:cs typeface="Arial" panose="020B0604020202020204" pitchFamily="34" charset="0"/>
                      </a:rPr>
                      <a:t>adipisicing</a:t>
                    </a:r>
                    <a:r>
                      <a:rPr lang="en-CA" sz="120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a typeface="Cambria" panose="02040503050406030204" pitchFamily="18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200" dirty="0" err="1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a typeface="Cambria" panose="02040503050406030204" pitchFamily="18" charset="0"/>
                        <a:cs typeface="Arial" panose="020B0604020202020204" pitchFamily="34" charset="0"/>
                      </a:rPr>
                      <a:t>elit</a:t>
                    </a:r>
                    <a:r>
                      <a:rPr lang="en-CA" sz="120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a typeface="Cambria" panose="02040503050406030204" pitchFamily="18" charset="0"/>
                        <a:cs typeface="Arial" panose="020B0604020202020204" pitchFamily="34" charset="0"/>
                      </a:rPr>
                      <a:t>, sed do </a:t>
                    </a:r>
                    <a:r>
                      <a:rPr lang="en-CA" sz="1200" dirty="0" err="1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a typeface="Cambria" panose="02040503050406030204" pitchFamily="18" charset="0"/>
                        <a:cs typeface="Arial" panose="020B0604020202020204" pitchFamily="34" charset="0"/>
                      </a:rPr>
                      <a:t>eiusmod</a:t>
                    </a:r>
                    <a:r>
                      <a:rPr lang="en-CA" sz="120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a typeface="Cambria" panose="02040503050406030204" pitchFamily="18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200" dirty="0" err="1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a typeface="Cambria" panose="02040503050406030204" pitchFamily="18" charset="0"/>
                        <a:cs typeface="Arial" panose="020B0604020202020204" pitchFamily="34" charset="0"/>
                      </a:rPr>
                      <a:t>tempor</a:t>
                    </a:r>
                    <a:r>
                      <a:rPr lang="en-CA" sz="120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a typeface="Cambria" panose="02040503050406030204" pitchFamily="18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200" dirty="0" err="1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a typeface="Cambria" panose="02040503050406030204" pitchFamily="18" charset="0"/>
                        <a:cs typeface="Arial" panose="020B0604020202020204" pitchFamily="34" charset="0"/>
                      </a:rPr>
                      <a:t>incididunt</a:t>
                    </a:r>
                    <a:r>
                      <a:rPr lang="en-CA" sz="120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a typeface="Cambria" panose="02040503050406030204" pitchFamily="18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200" dirty="0" err="1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a typeface="Cambria" panose="02040503050406030204" pitchFamily="18" charset="0"/>
                        <a:cs typeface="Arial" panose="020B0604020202020204" pitchFamily="34" charset="0"/>
                      </a:rPr>
                      <a:t>ut</a:t>
                    </a:r>
                    <a:r>
                      <a:rPr lang="en-CA" sz="120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a typeface="Cambria" panose="02040503050406030204" pitchFamily="18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200" dirty="0" err="1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a typeface="Cambria" panose="02040503050406030204" pitchFamily="18" charset="0"/>
                        <a:cs typeface="Arial" panose="020B0604020202020204" pitchFamily="34" charset="0"/>
                      </a:rPr>
                      <a:t>labore</a:t>
                    </a:r>
                    <a:r>
                      <a:rPr lang="en-CA" sz="120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a typeface="Cambria" panose="02040503050406030204" pitchFamily="18" charset="0"/>
                        <a:cs typeface="Arial" panose="020B0604020202020204" pitchFamily="34" charset="0"/>
                      </a:rPr>
                      <a:t> et dolore magna </a:t>
                    </a:r>
                    <a:r>
                      <a:rPr lang="en-CA" sz="1200" dirty="0" err="1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a typeface="Cambria" panose="02040503050406030204" pitchFamily="18" charset="0"/>
                        <a:cs typeface="Arial" panose="020B0604020202020204" pitchFamily="34" charset="0"/>
                      </a:rPr>
                      <a:t>aliqua</a:t>
                    </a:r>
                    <a:r>
                      <a:rPr lang="en-CA" sz="120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a typeface="Cambria" panose="02040503050406030204" pitchFamily="18" charset="0"/>
                        <a:cs typeface="Arial" panose="020B0604020202020204" pitchFamily="34" charset="0"/>
                      </a:rPr>
                      <a:t>. Ut </a:t>
                    </a:r>
                    <a:r>
                      <a:rPr lang="en-CA" sz="1200" dirty="0" err="1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a typeface="Cambria" panose="02040503050406030204" pitchFamily="18" charset="0"/>
                        <a:cs typeface="Arial" panose="020B0604020202020204" pitchFamily="34" charset="0"/>
                      </a:rPr>
                      <a:t>enim</a:t>
                    </a:r>
                    <a:r>
                      <a:rPr lang="en-CA" sz="120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a typeface="Cambria" panose="02040503050406030204" pitchFamily="18" charset="0"/>
                        <a:cs typeface="Arial" panose="020B0604020202020204" pitchFamily="34" charset="0"/>
                      </a:rPr>
                      <a:t> ad minim </a:t>
                    </a:r>
                    <a:r>
                      <a:rPr lang="en-CA" sz="1200" dirty="0" err="1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a typeface="Cambria" panose="02040503050406030204" pitchFamily="18" charset="0"/>
                        <a:cs typeface="Arial" panose="020B0604020202020204" pitchFamily="34" charset="0"/>
                      </a:rPr>
                      <a:t>veniam</a:t>
                    </a:r>
                    <a:r>
                      <a:rPr lang="en-CA" sz="120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a typeface="Cambria" panose="02040503050406030204" pitchFamily="18" charset="0"/>
                        <a:cs typeface="Arial" panose="020B0604020202020204" pitchFamily="34" charset="0"/>
                      </a:rPr>
                      <a:t>, </a:t>
                    </a:r>
                    <a:r>
                      <a:rPr lang="en-CA" sz="1200" dirty="0" err="1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a typeface="Cambria" panose="02040503050406030204" pitchFamily="18" charset="0"/>
                        <a:cs typeface="Arial" panose="020B0604020202020204" pitchFamily="34" charset="0"/>
                      </a:rPr>
                      <a:t>quis</a:t>
                    </a:r>
                    <a:r>
                      <a:rPr lang="en-CA" sz="120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a typeface="Cambria" panose="02040503050406030204" pitchFamily="18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200" dirty="0" err="1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a typeface="Cambria" panose="02040503050406030204" pitchFamily="18" charset="0"/>
                        <a:cs typeface="Arial" panose="020B0604020202020204" pitchFamily="34" charset="0"/>
                      </a:rPr>
                      <a:t>nostrud</a:t>
                    </a:r>
                    <a:r>
                      <a:rPr lang="en-CA" sz="120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a typeface="Cambria" panose="02040503050406030204" pitchFamily="18" charset="0"/>
                        <a:cs typeface="Arial" panose="020B0604020202020204" pitchFamily="34" charset="0"/>
                      </a:rPr>
                      <a:t> exercitation.</a:t>
                    </a:r>
                  </a:p>
                </p:txBody>
              </p:sp>
              <p:grpSp>
                <p:nvGrpSpPr>
                  <p:cNvPr id="176" name="Group 175">
                    <a:extLst>
                      <a:ext uri="{FF2B5EF4-FFF2-40B4-BE49-F238E27FC236}">
                        <a16:creationId xmlns:a16="http://schemas.microsoft.com/office/drawing/2014/main" id="{CB83804C-BE91-47FF-B384-BF9FFA8D2824}"/>
                      </a:ext>
                    </a:extLst>
                  </p:cNvPr>
                  <p:cNvGrpSpPr/>
                  <p:nvPr/>
                </p:nvGrpSpPr>
                <p:grpSpPr>
                  <a:xfrm>
                    <a:off x="4359401" y="1670087"/>
                    <a:ext cx="2356877" cy="352412"/>
                    <a:chOff x="4359401" y="1477564"/>
                    <a:chExt cx="2356877" cy="352412"/>
                  </a:xfrm>
                </p:grpSpPr>
                <p:sp>
                  <p:nvSpPr>
                    <p:cNvPr id="177" name="Rectangle: Rounded Corners 176">
                      <a:extLst>
                        <a:ext uri="{FF2B5EF4-FFF2-40B4-BE49-F238E27FC236}">
                          <a16:creationId xmlns:a16="http://schemas.microsoft.com/office/drawing/2014/main" id="{4912C7D6-CE14-4297-B9B8-9B108E70904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359401" y="1477564"/>
                      <a:ext cx="2356877" cy="352412"/>
                    </a:xfrm>
                    <a:prstGeom prst="roundRect">
                      <a:avLst>
                        <a:gd name="adj" fmla="val 50000"/>
                      </a:avLst>
                    </a:prstGeom>
                    <a:solidFill>
                      <a:schemeClr val="accent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  <p:sp>
                  <p:nvSpPr>
                    <p:cNvPr id="178" name="TextBox 9">
                      <a:extLst>
                        <a:ext uri="{FF2B5EF4-FFF2-40B4-BE49-F238E27FC236}">
                          <a16:creationId xmlns:a16="http://schemas.microsoft.com/office/drawing/2014/main" id="{F59138E9-63B3-47D6-9BA3-6FE1E8340147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408732" y="1523299"/>
                      <a:ext cx="2258215" cy="260940"/>
                    </a:xfrm>
                    <a:prstGeom prst="rect">
                      <a:avLst/>
                    </a:prstGeom>
                    <a:noFill/>
                  </p:spPr>
                  <p:txBody>
                    <a:bodyPr wrap="square" anchor="ctr">
                      <a:spAutoFit/>
                    </a:bodyPr>
                    <a:lstStyle/>
                    <a:p>
                      <a:pPr algn="l"/>
                      <a:r>
                        <a:rPr lang="en-US" sz="1200" b="1" spc="300" dirty="0">
                          <a:solidFill>
                            <a:schemeClr val="bg2"/>
                          </a:solidFill>
                          <a:cs typeface="Century Gothic" panose="020B0502020202020204" pitchFamily="34" charset="0"/>
                          <a:sym typeface="+mn-ea"/>
                        </a:rPr>
                        <a:t>PLACEHOLDER TITLE </a:t>
                      </a:r>
                    </a:p>
                  </p:txBody>
                </p:sp>
              </p:grpSp>
            </p:grpSp>
            <p:grpSp>
              <p:nvGrpSpPr>
                <p:cNvPr id="166" name="Group 165">
                  <a:extLst>
                    <a:ext uri="{FF2B5EF4-FFF2-40B4-BE49-F238E27FC236}">
                      <a16:creationId xmlns:a16="http://schemas.microsoft.com/office/drawing/2014/main" id="{4F358B44-E145-4AE0-AB0B-FCC218490F2E}"/>
                    </a:ext>
                  </a:extLst>
                </p:cNvPr>
                <p:cNvGrpSpPr/>
                <p:nvPr/>
              </p:nvGrpSpPr>
              <p:grpSpPr>
                <a:xfrm>
                  <a:off x="4122529" y="4641421"/>
                  <a:ext cx="6783263" cy="608859"/>
                  <a:chOff x="4359401" y="1541863"/>
                  <a:chExt cx="6783263" cy="608859"/>
                </a:xfrm>
              </p:grpSpPr>
              <p:sp>
                <p:nvSpPr>
                  <p:cNvPr id="167" name="TextBox 8">
                    <a:extLst>
                      <a:ext uri="{FF2B5EF4-FFF2-40B4-BE49-F238E27FC236}">
                        <a16:creationId xmlns:a16="http://schemas.microsoft.com/office/drawing/2014/main" id="{54057316-CA17-4E39-A004-5B61B383EDE6}"/>
                      </a:ext>
                    </a:extLst>
                  </p:cNvPr>
                  <p:cNvSpPr txBox="1"/>
                  <p:nvPr/>
                </p:nvSpPr>
                <p:spPr>
                  <a:xfrm>
                    <a:off x="6768352" y="1541863"/>
                    <a:ext cx="4374312" cy="608859"/>
                  </a:xfrm>
                  <a:prstGeom prst="rect">
                    <a:avLst/>
                  </a:prstGeom>
                  <a:noFill/>
                </p:spPr>
                <p:txBody>
                  <a:bodyPr wrap="square" anchor="ctr">
                    <a:spAutoFit/>
                  </a:bodyPr>
                  <a:lstStyle/>
                  <a:p>
                    <a:r>
                      <a:rPr lang="en-CA" sz="120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a typeface="Cambria" panose="02040503050406030204" pitchFamily="18" charset="0"/>
                        <a:cs typeface="Arial" panose="020B0604020202020204" pitchFamily="34" charset="0"/>
                      </a:rPr>
                      <a:t>Lorem ipsum dolor sit </a:t>
                    </a:r>
                    <a:r>
                      <a:rPr lang="en-CA" sz="1200" dirty="0" err="1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a typeface="Cambria" panose="02040503050406030204" pitchFamily="18" charset="0"/>
                        <a:cs typeface="Arial" panose="020B0604020202020204" pitchFamily="34" charset="0"/>
                      </a:rPr>
                      <a:t>amet</a:t>
                    </a:r>
                    <a:r>
                      <a:rPr lang="en-CA" sz="120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a typeface="Cambria" panose="02040503050406030204" pitchFamily="18" charset="0"/>
                        <a:cs typeface="Arial" panose="020B0604020202020204" pitchFamily="34" charset="0"/>
                      </a:rPr>
                      <a:t>, </a:t>
                    </a:r>
                    <a:r>
                      <a:rPr lang="en-CA" sz="1200" dirty="0" err="1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a typeface="Cambria" panose="02040503050406030204" pitchFamily="18" charset="0"/>
                        <a:cs typeface="Arial" panose="020B0604020202020204" pitchFamily="34" charset="0"/>
                      </a:rPr>
                      <a:t>consectetur</a:t>
                    </a:r>
                    <a:r>
                      <a:rPr lang="en-CA" sz="120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a typeface="Cambria" panose="02040503050406030204" pitchFamily="18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200" dirty="0" err="1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a typeface="Cambria" panose="02040503050406030204" pitchFamily="18" charset="0"/>
                        <a:cs typeface="Arial" panose="020B0604020202020204" pitchFamily="34" charset="0"/>
                      </a:rPr>
                      <a:t>adipisicing</a:t>
                    </a:r>
                    <a:r>
                      <a:rPr lang="en-CA" sz="120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a typeface="Cambria" panose="02040503050406030204" pitchFamily="18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200" dirty="0" err="1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a typeface="Cambria" panose="02040503050406030204" pitchFamily="18" charset="0"/>
                        <a:cs typeface="Arial" panose="020B0604020202020204" pitchFamily="34" charset="0"/>
                      </a:rPr>
                      <a:t>elit</a:t>
                    </a:r>
                    <a:r>
                      <a:rPr lang="en-CA" sz="120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a typeface="Cambria" panose="02040503050406030204" pitchFamily="18" charset="0"/>
                        <a:cs typeface="Arial" panose="020B0604020202020204" pitchFamily="34" charset="0"/>
                      </a:rPr>
                      <a:t>, sed do </a:t>
                    </a:r>
                    <a:r>
                      <a:rPr lang="en-CA" sz="1200" dirty="0" err="1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a typeface="Cambria" panose="02040503050406030204" pitchFamily="18" charset="0"/>
                        <a:cs typeface="Arial" panose="020B0604020202020204" pitchFamily="34" charset="0"/>
                      </a:rPr>
                      <a:t>eiusmod</a:t>
                    </a:r>
                    <a:r>
                      <a:rPr lang="en-CA" sz="120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a typeface="Cambria" panose="02040503050406030204" pitchFamily="18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200" dirty="0" err="1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a typeface="Cambria" panose="02040503050406030204" pitchFamily="18" charset="0"/>
                        <a:cs typeface="Arial" panose="020B0604020202020204" pitchFamily="34" charset="0"/>
                      </a:rPr>
                      <a:t>tempor</a:t>
                    </a:r>
                    <a:r>
                      <a:rPr lang="en-CA" sz="120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a typeface="Cambria" panose="02040503050406030204" pitchFamily="18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200" dirty="0" err="1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a typeface="Cambria" panose="02040503050406030204" pitchFamily="18" charset="0"/>
                        <a:cs typeface="Arial" panose="020B0604020202020204" pitchFamily="34" charset="0"/>
                      </a:rPr>
                      <a:t>incididunt</a:t>
                    </a:r>
                    <a:r>
                      <a:rPr lang="en-CA" sz="120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a typeface="Cambria" panose="02040503050406030204" pitchFamily="18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200" dirty="0" err="1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a typeface="Cambria" panose="02040503050406030204" pitchFamily="18" charset="0"/>
                        <a:cs typeface="Arial" panose="020B0604020202020204" pitchFamily="34" charset="0"/>
                      </a:rPr>
                      <a:t>ut</a:t>
                    </a:r>
                    <a:r>
                      <a:rPr lang="en-CA" sz="120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a typeface="Cambria" panose="02040503050406030204" pitchFamily="18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200" dirty="0" err="1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a typeface="Cambria" panose="02040503050406030204" pitchFamily="18" charset="0"/>
                        <a:cs typeface="Arial" panose="020B0604020202020204" pitchFamily="34" charset="0"/>
                      </a:rPr>
                      <a:t>labore</a:t>
                    </a:r>
                    <a:r>
                      <a:rPr lang="en-CA" sz="120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a typeface="Cambria" panose="02040503050406030204" pitchFamily="18" charset="0"/>
                        <a:cs typeface="Arial" panose="020B0604020202020204" pitchFamily="34" charset="0"/>
                      </a:rPr>
                      <a:t> et dolore magna </a:t>
                    </a:r>
                    <a:r>
                      <a:rPr lang="en-CA" sz="1200" dirty="0" err="1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a typeface="Cambria" panose="02040503050406030204" pitchFamily="18" charset="0"/>
                        <a:cs typeface="Arial" panose="020B0604020202020204" pitchFamily="34" charset="0"/>
                      </a:rPr>
                      <a:t>aliqua</a:t>
                    </a:r>
                    <a:r>
                      <a:rPr lang="en-CA" sz="120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a typeface="Cambria" panose="02040503050406030204" pitchFamily="18" charset="0"/>
                        <a:cs typeface="Arial" panose="020B0604020202020204" pitchFamily="34" charset="0"/>
                      </a:rPr>
                      <a:t>. Ut </a:t>
                    </a:r>
                    <a:r>
                      <a:rPr lang="en-CA" sz="1200" dirty="0" err="1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a typeface="Cambria" panose="02040503050406030204" pitchFamily="18" charset="0"/>
                        <a:cs typeface="Arial" panose="020B0604020202020204" pitchFamily="34" charset="0"/>
                      </a:rPr>
                      <a:t>enim</a:t>
                    </a:r>
                    <a:r>
                      <a:rPr lang="en-CA" sz="120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a typeface="Cambria" panose="02040503050406030204" pitchFamily="18" charset="0"/>
                        <a:cs typeface="Arial" panose="020B0604020202020204" pitchFamily="34" charset="0"/>
                      </a:rPr>
                      <a:t> ad minim </a:t>
                    </a:r>
                    <a:r>
                      <a:rPr lang="en-CA" sz="1200" dirty="0" err="1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a typeface="Cambria" panose="02040503050406030204" pitchFamily="18" charset="0"/>
                        <a:cs typeface="Arial" panose="020B0604020202020204" pitchFamily="34" charset="0"/>
                      </a:rPr>
                      <a:t>veniam</a:t>
                    </a:r>
                    <a:r>
                      <a:rPr lang="en-CA" sz="120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a typeface="Cambria" panose="02040503050406030204" pitchFamily="18" charset="0"/>
                        <a:cs typeface="Arial" panose="020B0604020202020204" pitchFamily="34" charset="0"/>
                      </a:rPr>
                      <a:t>, </a:t>
                    </a:r>
                    <a:r>
                      <a:rPr lang="en-CA" sz="1200" dirty="0" err="1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a typeface="Cambria" panose="02040503050406030204" pitchFamily="18" charset="0"/>
                        <a:cs typeface="Arial" panose="020B0604020202020204" pitchFamily="34" charset="0"/>
                      </a:rPr>
                      <a:t>quis</a:t>
                    </a:r>
                    <a:r>
                      <a:rPr lang="en-CA" sz="120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a typeface="Cambria" panose="02040503050406030204" pitchFamily="18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200" dirty="0" err="1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a typeface="Cambria" panose="02040503050406030204" pitchFamily="18" charset="0"/>
                        <a:cs typeface="Arial" panose="020B0604020202020204" pitchFamily="34" charset="0"/>
                      </a:rPr>
                      <a:t>nostrud</a:t>
                    </a:r>
                    <a:r>
                      <a:rPr lang="en-CA" sz="120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a typeface="Cambria" panose="02040503050406030204" pitchFamily="18" charset="0"/>
                        <a:cs typeface="Arial" panose="020B0604020202020204" pitchFamily="34" charset="0"/>
                      </a:rPr>
                      <a:t> exercitation.</a:t>
                    </a:r>
                  </a:p>
                </p:txBody>
              </p:sp>
              <p:grpSp>
                <p:nvGrpSpPr>
                  <p:cNvPr id="168" name="Group 167">
                    <a:extLst>
                      <a:ext uri="{FF2B5EF4-FFF2-40B4-BE49-F238E27FC236}">
                        <a16:creationId xmlns:a16="http://schemas.microsoft.com/office/drawing/2014/main" id="{9D2E95DC-EFEC-4F66-8BF8-ED73AB9021FC}"/>
                      </a:ext>
                    </a:extLst>
                  </p:cNvPr>
                  <p:cNvGrpSpPr/>
                  <p:nvPr/>
                </p:nvGrpSpPr>
                <p:grpSpPr>
                  <a:xfrm>
                    <a:off x="4359401" y="1670087"/>
                    <a:ext cx="2356877" cy="352412"/>
                    <a:chOff x="4359401" y="1477564"/>
                    <a:chExt cx="2356877" cy="352412"/>
                  </a:xfrm>
                </p:grpSpPr>
                <p:sp>
                  <p:nvSpPr>
                    <p:cNvPr id="169" name="Rectangle: Rounded Corners 168">
                      <a:extLst>
                        <a:ext uri="{FF2B5EF4-FFF2-40B4-BE49-F238E27FC236}">
                          <a16:creationId xmlns:a16="http://schemas.microsoft.com/office/drawing/2014/main" id="{245355E9-E768-4E7D-9922-3DFD3275FF9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359401" y="1477564"/>
                      <a:ext cx="2356877" cy="352412"/>
                    </a:xfrm>
                    <a:prstGeom prst="roundRect">
                      <a:avLst>
                        <a:gd name="adj" fmla="val 50000"/>
                      </a:avLst>
                    </a:prstGeom>
                    <a:solidFill>
                      <a:schemeClr val="accent2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  <p:sp>
                  <p:nvSpPr>
                    <p:cNvPr id="170" name="TextBox 9">
                      <a:extLst>
                        <a:ext uri="{FF2B5EF4-FFF2-40B4-BE49-F238E27FC236}">
                          <a16:creationId xmlns:a16="http://schemas.microsoft.com/office/drawing/2014/main" id="{B55820BF-2904-4CE0-8716-A0DA1E3C29B6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408732" y="1523299"/>
                      <a:ext cx="2258215" cy="260940"/>
                    </a:xfrm>
                    <a:prstGeom prst="rect">
                      <a:avLst/>
                    </a:prstGeom>
                    <a:noFill/>
                  </p:spPr>
                  <p:txBody>
                    <a:bodyPr wrap="square" anchor="ctr">
                      <a:spAutoFit/>
                    </a:bodyPr>
                    <a:lstStyle/>
                    <a:p>
                      <a:pPr algn="l"/>
                      <a:r>
                        <a:rPr lang="en-US" sz="1200" b="1" spc="300" dirty="0">
                          <a:solidFill>
                            <a:schemeClr val="bg2"/>
                          </a:solidFill>
                          <a:cs typeface="Century Gothic" panose="020B0502020202020204" pitchFamily="34" charset="0"/>
                          <a:sym typeface="+mn-ea"/>
                        </a:rPr>
                        <a:t>PLACEHOLDER TITLE </a:t>
                      </a:r>
                    </a:p>
                  </p:txBody>
                </p:sp>
              </p:grpSp>
            </p:grpSp>
            <p:grpSp>
              <p:nvGrpSpPr>
                <p:cNvPr id="219" name="Group 218">
                  <a:extLst>
                    <a:ext uri="{FF2B5EF4-FFF2-40B4-BE49-F238E27FC236}">
                      <a16:creationId xmlns:a16="http://schemas.microsoft.com/office/drawing/2014/main" id="{C21F93AA-6C0D-468B-B2FA-72AB5A5AB452}"/>
                    </a:ext>
                  </a:extLst>
                </p:cNvPr>
                <p:cNvGrpSpPr/>
                <p:nvPr/>
              </p:nvGrpSpPr>
              <p:grpSpPr>
                <a:xfrm>
                  <a:off x="4122529" y="3553983"/>
                  <a:ext cx="6783263" cy="608859"/>
                  <a:chOff x="4359401" y="1541863"/>
                  <a:chExt cx="6783263" cy="608859"/>
                </a:xfrm>
              </p:grpSpPr>
              <p:sp>
                <p:nvSpPr>
                  <p:cNvPr id="221" name="TextBox 8">
                    <a:extLst>
                      <a:ext uri="{FF2B5EF4-FFF2-40B4-BE49-F238E27FC236}">
                        <a16:creationId xmlns:a16="http://schemas.microsoft.com/office/drawing/2014/main" id="{6F5BC282-EE9C-4D52-A361-4AABA57A40D5}"/>
                      </a:ext>
                    </a:extLst>
                  </p:cNvPr>
                  <p:cNvSpPr txBox="1"/>
                  <p:nvPr/>
                </p:nvSpPr>
                <p:spPr>
                  <a:xfrm>
                    <a:off x="6768352" y="1541863"/>
                    <a:ext cx="4374312" cy="608859"/>
                  </a:xfrm>
                  <a:prstGeom prst="rect">
                    <a:avLst/>
                  </a:prstGeom>
                  <a:noFill/>
                </p:spPr>
                <p:txBody>
                  <a:bodyPr wrap="square" anchor="ctr">
                    <a:spAutoFit/>
                  </a:bodyPr>
                  <a:lstStyle/>
                  <a:p>
                    <a:r>
                      <a:rPr lang="en-CA" sz="120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a typeface="Cambria" panose="02040503050406030204" pitchFamily="18" charset="0"/>
                        <a:cs typeface="Arial" panose="020B0604020202020204" pitchFamily="34" charset="0"/>
                      </a:rPr>
                      <a:t>Lorem ipsum dolor sit </a:t>
                    </a:r>
                    <a:r>
                      <a:rPr lang="en-CA" sz="1200" dirty="0" err="1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a typeface="Cambria" panose="02040503050406030204" pitchFamily="18" charset="0"/>
                        <a:cs typeface="Arial" panose="020B0604020202020204" pitchFamily="34" charset="0"/>
                      </a:rPr>
                      <a:t>amet</a:t>
                    </a:r>
                    <a:r>
                      <a:rPr lang="en-CA" sz="120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a typeface="Cambria" panose="02040503050406030204" pitchFamily="18" charset="0"/>
                        <a:cs typeface="Arial" panose="020B0604020202020204" pitchFamily="34" charset="0"/>
                      </a:rPr>
                      <a:t>, </a:t>
                    </a:r>
                    <a:r>
                      <a:rPr lang="en-CA" sz="1200" dirty="0" err="1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a typeface="Cambria" panose="02040503050406030204" pitchFamily="18" charset="0"/>
                        <a:cs typeface="Arial" panose="020B0604020202020204" pitchFamily="34" charset="0"/>
                      </a:rPr>
                      <a:t>consectetur</a:t>
                    </a:r>
                    <a:r>
                      <a:rPr lang="en-CA" sz="120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a typeface="Cambria" panose="02040503050406030204" pitchFamily="18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200" dirty="0" err="1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a typeface="Cambria" panose="02040503050406030204" pitchFamily="18" charset="0"/>
                        <a:cs typeface="Arial" panose="020B0604020202020204" pitchFamily="34" charset="0"/>
                      </a:rPr>
                      <a:t>adipisicing</a:t>
                    </a:r>
                    <a:r>
                      <a:rPr lang="en-CA" sz="120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a typeface="Cambria" panose="02040503050406030204" pitchFamily="18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200" dirty="0" err="1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a typeface="Cambria" panose="02040503050406030204" pitchFamily="18" charset="0"/>
                        <a:cs typeface="Arial" panose="020B0604020202020204" pitchFamily="34" charset="0"/>
                      </a:rPr>
                      <a:t>elit</a:t>
                    </a:r>
                    <a:r>
                      <a:rPr lang="en-CA" sz="120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a typeface="Cambria" panose="02040503050406030204" pitchFamily="18" charset="0"/>
                        <a:cs typeface="Arial" panose="020B0604020202020204" pitchFamily="34" charset="0"/>
                      </a:rPr>
                      <a:t>, sed do </a:t>
                    </a:r>
                    <a:r>
                      <a:rPr lang="en-CA" sz="1200" dirty="0" err="1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a typeface="Cambria" panose="02040503050406030204" pitchFamily="18" charset="0"/>
                        <a:cs typeface="Arial" panose="020B0604020202020204" pitchFamily="34" charset="0"/>
                      </a:rPr>
                      <a:t>eiusmod</a:t>
                    </a:r>
                    <a:r>
                      <a:rPr lang="en-CA" sz="120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a typeface="Cambria" panose="02040503050406030204" pitchFamily="18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200" dirty="0" err="1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a typeface="Cambria" panose="02040503050406030204" pitchFamily="18" charset="0"/>
                        <a:cs typeface="Arial" panose="020B0604020202020204" pitchFamily="34" charset="0"/>
                      </a:rPr>
                      <a:t>tempor</a:t>
                    </a:r>
                    <a:r>
                      <a:rPr lang="en-CA" sz="120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a typeface="Cambria" panose="02040503050406030204" pitchFamily="18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200" dirty="0" err="1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a typeface="Cambria" panose="02040503050406030204" pitchFamily="18" charset="0"/>
                        <a:cs typeface="Arial" panose="020B0604020202020204" pitchFamily="34" charset="0"/>
                      </a:rPr>
                      <a:t>incididunt</a:t>
                    </a:r>
                    <a:r>
                      <a:rPr lang="en-CA" sz="120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a typeface="Cambria" panose="02040503050406030204" pitchFamily="18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200" dirty="0" err="1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a typeface="Cambria" panose="02040503050406030204" pitchFamily="18" charset="0"/>
                        <a:cs typeface="Arial" panose="020B0604020202020204" pitchFamily="34" charset="0"/>
                      </a:rPr>
                      <a:t>ut</a:t>
                    </a:r>
                    <a:r>
                      <a:rPr lang="en-CA" sz="120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a typeface="Cambria" panose="02040503050406030204" pitchFamily="18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200" dirty="0" err="1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a typeface="Cambria" panose="02040503050406030204" pitchFamily="18" charset="0"/>
                        <a:cs typeface="Arial" panose="020B0604020202020204" pitchFamily="34" charset="0"/>
                      </a:rPr>
                      <a:t>labore</a:t>
                    </a:r>
                    <a:r>
                      <a:rPr lang="en-CA" sz="120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a typeface="Cambria" panose="02040503050406030204" pitchFamily="18" charset="0"/>
                        <a:cs typeface="Arial" panose="020B0604020202020204" pitchFamily="34" charset="0"/>
                      </a:rPr>
                      <a:t> et dolore magna </a:t>
                    </a:r>
                    <a:r>
                      <a:rPr lang="en-CA" sz="1200" dirty="0" err="1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a typeface="Cambria" panose="02040503050406030204" pitchFamily="18" charset="0"/>
                        <a:cs typeface="Arial" panose="020B0604020202020204" pitchFamily="34" charset="0"/>
                      </a:rPr>
                      <a:t>aliqua</a:t>
                    </a:r>
                    <a:r>
                      <a:rPr lang="en-CA" sz="120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a typeface="Cambria" panose="02040503050406030204" pitchFamily="18" charset="0"/>
                        <a:cs typeface="Arial" panose="020B0604020202020204" pitchFamily="34" charset="0"/>
                      </a:rPr>
                      <a:t>. Ut </a:t>
                    </a:r>
                    <a:r>
                      <a:rPr lang="en-CA" sz="1200" dirty="0" err="1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a typeface="Cambria" panose="02040503050406030204" pitchFamily="18" charset="0"/>
                        <a:cs typeface="Arial" panose="020B0604020202020204" pitchFamily="34" charset="0"/>
                      </a:rPr>
                      <a:t>enim</a:t>
                    </a:r>
                    <a:r>
                      <a:rPr lang="en-CA" sz="120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a typeface="Cambria" panose="02040503050406030204" pitchFamily="18" charset="0"/>
                        <a:cs typeface="Arial" panose="020B0604020202020204" pitchFamily="34" charset="0"/>
                      </a:rPr>
                      <a:t> ad minim </a:t>
                    </a:r>
                    <a:r>
                      <a:rPr lang="en-CA" sz="1200" dirty="0" err="1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a typeface="Cambria" panose="02040503050406030204" pitchFamily="18" charset="0"/>
                        <a:cs typeface="Arial" panose="020B0604020202020204" pitchFamily="34" charset="0"/>
                      </a:rPr>
                      <a:t>veniam</a:t>
                    </a:r>
                    <a:r>
                      <a:rPr lang="en-CA" sz="120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a typeface="Cambria" panose="02040503050406030204" pitchFamily="18" charset="0"/>
                        <a:cs typeface="Arial" panose="020B0604020202020204" pitchFamily="34" charset="0"/>
                      </a:rPr>
                      <a:t>, </a:t>
                    </a:r>
                    <a:r>
                      <a:rPr lang="en-CA" sz="1200" dirty="0" err="1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a typeface="Cambria" panose="02040503050406030204" pitchFamily="18" charset="0"/>
                        <a:cs typeface="Arial" panose="020B0604020202020204" pitchFamily="34" charset="0"/>
                      </a:rPr>
                      <a:t>quis</a:t>
                    </a:r>
                    <a:r>
                      <a:rPr lang="en-CA" sz="120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a typeface="Cambria" panose="02040503050406030204" pitchFamily="18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200" dirty="0" err="1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a typeface="Cambria" panose="02040503050406030204" pitchFamily="18" charset="0"/>
                        <a:cs typeface="Arial" panose="020B0604020202020204" pitchFamily="34" charset="0"/>
                      </a:rPr>
                      <a:t>nostrud</a:t>
                    </a:r>
                    <a:r>
                      <a:rPr lang="en-CA" sz="120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a typeface="Cambria" panose="02040503050406030204" pitchFamily="18" charset="0"/>
                        <a:cs typeface="Arial" panose="020B0604020202020204" pitchFamily="34" charset="0"/>
                      </a:rPr>
                      <a:t> exercitation.</a:t>
                    </a:r>
                  </a:p>
                </p:txBody>
              </p:sp>
              <p:grpSp>
                <p:nvGrpSpPr>
                  <p:cNvPr id="222" name="Group 221">
                    <a:extLst>
                      <a:ext uri="{FF2B5EF4-FFF2-40B4-BE49-F238E27FC236}">
                        <a16:creationId xmlns:a16="http://schemas.microsoft.com/office/drawing/2014/main" id="{4BD72556-248E-4B68-9FE3-945CB1BC5606}"/>
                      </a:ext>
                    </a:extLst>
                  </p:cNvPr>
                  <p:cNvGrpSpPr/>
                  <p:nvPr/>
                </p:nvGrpSpPr>
                <p:grpSpPr>
                  <a:xfrm>
                    <a:off x="4359401" y="1670087"/>
                    <a:ext cx="2356877" cy="352412"/>
                    <a:chOff x="4359401" y="1477564"/>
                    <a:chExt cx="2356877" cy="352412"/>
                  </a:xfrm>
                </p:grpSpPr>
                <p:sp>
                  <p:nvSpPr>
                    <p:cNvPr id="223" name="Rectangle: Rounded Corners 222">
                      <a:extLst>
                        <a:ext uri="{FF2B5EF4-FFF2-40B4-BE49-F238E27FC236}">
                          <a16:creationId xmlns:a16="http://schemas.microsoft.com/office/drawing/2014/main" id="{E7CC258A-F2D9-4C01-89C4-42D99DEF9DB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359401" y="1477564"/>
                      <a:ext cx="2356877" cy="352412"/>
                    </a:xfrm>
                    <a:prstGeom prst="roundRect">
                      <a:avLst>
                        <a:gd name="adj" fmla="val 50000"/>
                      </a:avLst>
                    </a:prstGeom>
                    <a:solidFill>
                      <a:schemeClr val="accent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  <p:sp>
                  <p:nvSpPr>
                    <p:cNvPr id="224" name="TextBox 9">
                      <a:extLst>
                        <a:ext uri="{FF2B5EF4-FFF2-40B4-BE49-F238E27FC236}">
                          <a16:creationId xmlns:a16="http://schemas.microsoft.com/office/drawing/2014/main" id="{D65C8BB4-2FDC-4339-81BF-0989B73AEC95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408732" y="1523300"/>
                      <a:ext cx="2258215" cy="260940"/>
                    </a:xfrm>
                    <a:prstGeom prst="rect">
                      <a:avLst/>
                    </a:prstGeom>
                    <a:noFill/>
                  </p:spPr>
                  <p:txBody>
                    <a:bodyPr wrap="square" anchor="ctr">
                      <a:spAutoFit/>
                    </a:bodyPr>
                    <a:lstStyle/>
                    <a:p>
                      <a:pPr algn="l"/>
                      <a:r>
                        <a:rPr lang="en-US" sz="1200" b="1" spc="300" dirty="0">
                          <a:solidFill>
                            <a:schemeClr val="bg2"/>
                          </a:solidFill>
                          <a:cs typeface="Century Gothic" panose="020B0502020202020204" pitchFamily="34" charset="0"/>
                          <a:sym typeface="+mn-ea"/>
                        </a:rPr>
                        <a:t>PLACEHOLDER TITLE </a:t>
                      </a:r>
                    </a:p>
                  </p:txBody>
                </p:sp>
              </p:grpSp>
            </p:grpSp>
            <p:grpSp>
              <p:nvGrpSpPr>
                <p:cNvPr id="226" name="Group 225">
                  <a:extLst>
                    <a:ext uri="{FF2B5EF4-FFF2-40B4-BE49-F238E27FC236}">
                      <a16:creationId xmlns:a16="http://schemas.microsoft.com/office/drawing/2014/main" id="{A18955DB-54F5-405F-9D3B-B3855C22B82C}"/>
                    </a:ext>
                  </a:extLst>
                </p:cNvPr>
                <p:cNvGrpSpPr/>
                <p:nvPr/>
              </p:nvGrpSpPr>
              <p:grpSpPr>
                <a:xfrm>
                  <a:off x="4122529" y="2466545"/>
                  <a:ext cx="6783263" cy="608859"/>
                  <a:chOff x="4359401" y="1541863"/>
                  <a:chExt cx="6783263" cy="608859"/>
                </a:xfrm>
              </p:grpSpPr>
              <p:sp>
                <p:nvSpPr>
                  <p:cNvPr id="228" name="TextBox 8">
                    <a:extLst>
                      <a:ext uri="{FF2B5EF4-FFF2-40B4-BE49-F238E27FC236}">
                        <a16:creationId xmlns:a16="http://schemas.microsoft.com/office/drawing/2014/main" id="{1E18A653-0D8A-436D-837E-CAF246E3C12E}"/>
                      </a:ext>
                    </a:extLst>
                  </p:cNvPr>
                  <p:cNvSpPr txBox="1"/>
                  <p:nvPr/>
                </p:nvSpPr>
                <p:spPr>
                  <a:xfrm>
                    <a:off x="6768352" y="1541863"/>
                    <a:ext cx="4374312" cy="608859"/>
                  </a:xfrm>
                  <a:prstGeom prst="rect">
                    <a:avLst/>
                  </a:prstGeom>
                  <a:noFill/>
                </p:spPr>
                <p:txBody>
                  <a:bodyPr wrap="square" anchor="ctr">
                    <a:spAutoFit/>
                  </a:bodyPr>
                  <a:lstStyle/>
                  <a:p>
                    <a:r>
                      <a:rPr lang="en-CA" sz="120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a typeface="Cambria" panose="02040503050406030204" pitchFamily="18" charset="0"/>
                        <a:cs typeface="Arial" panose="020B0604020202020204" pitchFamily="34" charset="0"/>
                      </a:rPr>
                      <a:t>Lorem ipsum dolor sit </a:t>
                    </a:r>
                    <a:r>
                      <a:rPr lang="en-CA" sz="1200" dirty="0" err="1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a typeface="Cambria" panose="02040503050406030204" pitchFamily="18" charset="0"/>
                        <a:cs typeface="Arial" panose="020B0604020202020204" pitchFamily="34" charset="0"/>
                      </a:rPr>
                      <a:t>amet</a:t>
                    </a:r>
                    <a:r>
                      <a:rPr lang="en-CA" sz="120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a typeface="Cambria" panose="02040503050406030204" pitchFamily="18" charset="0"/>
                        <a:cs typeface="Arial" panose="020B0604020202020204" pitchFamily="34" charset="0"/>
                      </a:rPr>
                      <a:t>, </a:t>
                    </a:r>
                    <a:r>
                      <a:rPr lang="en-CA" sz="1200" dirty="0" err="1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a typeface="Cambria" panose="02040503050406030204" pitchFamily="18" charset="0"/>
                        <a:cs typeface="Arial" panose="020B0604020202020204" pitchFamily="34" charset="0"/>
                      </a:rPr>
                      <a:t>consectetur</a:t>
                    </a:r>
                    <a:r>
                      <a:rPr lang="en-CA" sz="120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a typeface="Cambria" panose="02040503050406030204" pitchFamily="18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200" dirty="0" err="1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a typeface="Cambria" panose="02040503050406030204" pitchFamily="18" charset="0"/>
                        <a:cs typeface="Arial" panose="020B0604020202020204" pitchFamily="34" charset="0"/>
                      </a:rPr>
                      <a:t>adipisicing</a:t>
                    </a:r>
                    <a:r>
                      <a:rPr lang="en-CA" sz="120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a typeface="Cambria" panose="02040503050406030204" pitchFamily="18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200" dirty="0" err="1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a typeface="Cambria" panose="02040503050406030204" pitchFamily="18" charset="0"/>
                        <a:cs typeface="Arial" panose="020B0604020202020204" pitchFamily="34" charset="0"/>
                      </a:rPr>
                      <a:t>elit</a:t>
                    </a:r>
                    <a:r>
                      <a:rPr lang="en-CA" sz="120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a typeface="Cambria" panose="02040503050406030204" pitchFamily="18" charset="0"/>
                        <a:cs typeface="Arial" panose="020B0604020202020204" pitchFamily="34" charset="0"/>
                      </a:rPr>
                      <a:t>, sed do </a:t>
                    </a:r>
                    <a:r>
                      <a:rPr lang="en-CA" sz="1200" dirty="0" err="1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a typeface="Cambria" panose="02040503050406030204" pitchFamily="18" charset="0"/>
                        <a:cs typeface="Arial" panose="020B0604020202020204" pitchFamily="34" charset="0"/>
                      </a:rPr>
                      <a:t>eiusmod</a:t>
                    </a:r>
                    <a:r>
                      <a:rPr lang="en-CA" sz="120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a typeface="Cambria" panose="02040503050406030204" pitchFamily="18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200" dirty="0" err="1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a typeface="Cambria" panose="02040503050406030204" pitchFamily="18" charset="0"/>
                        <a:cs typeface="Arial" panose="020B0604020202020204" pitchFamily="34" charset="0"/>
                      </a:rPr>
                      <a:t>tempor</a:t>
                    </a:r>
                    <a:r>
                      <a:rPr lang="en-CA" sz="120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a typeface="Cambria" panose="02040503050406030204" pitchFamily="18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200" dirty="0" err="1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a typeface="Cambria" panose="02040503050406030204" pitchFamily="18" charset="0"/>
                        <a:cs typeface="Arial" panose="020B0604020202020204" pitchFamily="34" charset="0"/>
                      </a:rPr>
                      <a:t>incididunt</a:t>
                    </a:r>
                    <a:r>
                      <a:rPr lang="en-CA" sz="120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a typeface="Cambria" panose="02040503050406030204" pitchFamily="18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200" dirty="0" err="1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a typeface="Cambria" panose="02040503050406030204" pitchFamily="18" charset="0"/>
                        <a:cs typeface="Arial" panose="020B0604020202020204" pitchFamily="34" charset="0"/>
                      </a:rPr>
                      <a:t>ut</a:t>
                    </a:r>
                    <a:r>
                      <a:rPr lang="en-CA" sz="120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a typeface="Cambria" panose="02040503050406030204" pitchFamily="18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200" dirty="0" err="1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a typeface="Cambria" panose="02040503050406030204" pitchFamily="18" charset="0"/>
                        <a:cs typeface="Arial" panose="020B0604020202020204" pitchFamily="34" charset="0"/>
                      </a:rPr>
                      <a:t>labore</a:t>
                    </a:r>
                    <a:r>
                      <a:rPr lang="en-CA" sz="120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a typeface="Cambria" panose="02040503050406030204" pitchFamily="18" charset="0"/>
                        <a:cs typeface="Arial" panose="020B0604020202020204" pitchFamily="34" charset="0"/>
                      </a:rPr>
                      <a:t> et dolore magna </a:t>
                    </a:r>
                    <a:r>
                      <a:rPr lang="en-CA" sz="1200" dirty="0" err="1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a typeface="Cambria" panose="02040503050406030204" pitchFamily="18" charset="0"/>
                        <a:cs typeface="Arial" panose="020B0604020202020204" pitchFamily="34" charset="0"/>
                      </a:rPr>
                      <a:t>aliqua</a:t>
                    </a:r>
                    <a:r>
                      <a:rPr lang="en-CA" sz="120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a typeface="Cambria" panose="02040503050406030204" pitchFamily="18" charset="0"/>
                        <a:cs typeface="Arial" panose="020B0604020202020204" pitchFamily="34" charset="0"/>
                      </a:rPr>
                      <a:t>. Ut </a:t>
                    </a:r>
                    <a:r>
                      <a:rPr lang="en-CA" sz="1200" dirty="0" err="1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a typeface="Cambria" panose="02040503050406030204" pitchFamily="18" charset="0"/>
                        <a:cs typeface="Arial" panose="020B0604020202020204" pitchFamily="34" charset="0"/>
                      </a:rPr>
                      <a:t>enim</a:t>
                    </a:r>
                    <a:r>
                      <a:rPr lang="en-CA" sz="120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a typeface="Cambria" panose="02040503050406030204" pitchFamily="18" charset="0"/>
                        <a:cs typeface="Arial" panose="020B0604020202020204" pitchFamily="34" charset="0"/>
                      </a:rPr>
                      <a:t> ad minim </a:t>
                    </a:r>
                    <a:r>
                      <a:rPr lang="en-CA" sz="1200" dirty="0" err="1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a typeface="Cambria" panose="02040503050406030204" pitchFamily="18" charset="0"/>
                        <a:cs typeface="Arial" panose="020B0604020202020204" pitchFamily="34" charset="0"/>
                      </a:rPr>
                      <a:t>veniam</a:t>
                    </a:r>
                    <a:r>
                      <a:rPr lang="en-CA" sz="120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a typeface="Cambria" panose="02040503050406030204" pitchFamily="18" charset="0"/>
                        <a:cs typeface="Arial" panose="020B0604020202020204" pitchFamily="34" charset="0"/>
                      </a:rPr>
                      <a:t>, </a:t>
                    </a:r>
                    <a:r>
                      <a:rPr lang="en-CA" sz="1200" dirty="0" err="1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a typeface="Cambria" panose="02040503050406030204" pitchFamily="18" charset="0"/>
                        <a:cs typeface="Arial" panose="020B0604020202020204" pitchFamily="34" charset="0"/>
                      </a:rPr>
                      <a:t>quis</a:t>
                    </a:r>
                    <a:r>
                      <a:rPr lang="en-CA" sz="120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a typeface="Cambria" panose="02040503050406030204" pitchFamily="18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200" dirty="0" err="1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a typeface="Cambria" panose="02040503050406030204" pitchFamily="18" charset="0"/>
                        <a:cs typeface="Arial" panose="020B0604020202020204" pitchFamily="34" charset="0"/>
                      </a:rPr>
                      <a:t>nostrud</a:t>
                    </a:r>
                    <a:r>
                      <a:rPr lang="en-CA" sz="120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a typeface="Cambria" panose="02040503050406030204" pitchFamily="18" charset="0"/>
                        <a:cs typeface="Arial" panose="020B0604020202020204" pitchFamily="34" charset="0"/>
                      </a:rPr>
                      <a:t> exercitation.</a:t>
                    </a:r>
                  </a:p>
                </p:txBody>
              </p:sp>
              <p:grpSp>
                <p:nvGrpSpPr>
                  <p:cNvPr id="229" name="Group 228">
                    <a:extLst>
                      <a:ext uri="{FF2B5EF4-FFF2-40B4-BE49-F238E27FC236}">
                        <a16:creationId xmlns:a16="http://schemas.microsoft.com/office/drawing/2014/main" id="{48595971-4276-4116-B9F3-2893FE688FEF}"/>
                      </a:ext>
                    </a:extLst>
                  </p:cNvPr>
                  <p:cNvGrpSpPr/>
                  <p:nvPr/>
                </p:nvGrpSpPr>
                <p:grpSpPr>
                  <a:xfrm>
                    <a:off x="4359401" y="1670087"/>
                    <a:ext cx="2356877" cy="352412"/>
                    <a:chOff x="4359401" y="1477564"/>
                    <a:chExt cx="2356877" cy="352412"/>
                  </a:xfrm>
                </p:grpSpPr>
                <p:sp>
                  <p:nvSpPr>
                    <p:cNvPr id="230" name="Rectangle: Rounded Corners 229">
                      <a:extLst>
                        <a:ext uri="{FF2B5EF4-FFF2-40B4-BE49-F238E27FC236}">
                          <a16:creationId xmlns:a16="http://schemas.microsoft.com/office/drawing/2014/main" id="{EB74F7A8-4659-4FC3-B12A-85070EC2D5E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359401" y="1477564"/>
                      <a:ext cx="2356877" cy="352412"/>
                    </a:xfrm>
                    <a:prstGeom prst="roundRect">
                      <a:avLst>
                        <a:gd name="adj" fmla="val 50000"/>
                      </a:avLst>
                    </a:prstGeom>
                    <a:solidFill>
                      <a:schemeClr val="accent2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  <p:sp>
                  <p:nvSpPr>
                    <p:cNvPr id="231" name="TextBox 9">
                      <a:extLst>
                        <a:ext uri="{FF2B5EF4-FFF2-40B4-BE49-F238E27FC236}">
                          <a16:creationId xmlns:a16="http://schemas.microsoft.com/office/drawing/2014/main" id="{6FC0ADB8-F0CE-4A12-98E8-9FFB60456005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408732" y="1523299"/>
                      <a:ext cx="2258215" cy="260940"/>
                    </a:xfrm>
                    <a:prstGeom prst="rect">
                      <a:avLst/>
                    </a:prstGeom>
                    <a:noFill/>
                  </p:spPr>
                  <p:txBody>
                    <a:bodyPr wrap="square" anchor="ctr">
                      <a:spAutoFit/>
                    </a:bodyPr>
                    <a:lstStyle/>
                    <a:p>
                      <a:pPr algn="l"/>
                      <a:r>
                        <a:rPr lang="en-US" sz="1200" b="1" spc="300" dirty="0">
                          <a:solidFill>
                            <a:schemeClr val="bg2"/>
                          </a:solidFill>
                          <a:cs typeface="Century Gothic" panose="020B0502020202020204" pitchFamily="34" charset="0"/>
                          <a:sym typeface="+mn-ea"/>
                        </a:rPr>
                        <a:t>PLACEHOLDER TITLE </a:t>
                      </a:r>
                    </a:p>
                  </p:txBody>
                </p:sp>
              </p:grpSp>
            </p:grpSp>
          </p:grpSp>
          <p:grpSp>
            <p:nvGrpSpPr>
              <p:cNvPr id="24" name="Group 23">
                <a:extLst>
                  <a:ext uri="{FF2B5EF4-FFF2-40B4-BE49-F238E27FC236}">
                    <a16:creationId xmlns:a16="http://schemas.microsoft.com/office/drawing/2014/main" id="{5E3B61EA-3AD2-4F0D-B39C-F1F453B6A680}"/>
                  </a:ext>
                </a:extLst>
              </p:cNvPr>
              <p:cNvGrpSpPr/>
              <p:nvPr/>
            </p:nvGrpSpPr>
            <p:grpSpPr>
              <a:xfrm>
                <a:off x="1783874" y="1575742"/>
                <a:ext cx="2564470" cy="4620668"/>
                <a:chOff x="1609357" y="1682882"/>
                <a:chExt cx="2415792" cy="4352780"/>
              </a:xfrm>
            </p:grpSpPr>
            <p:grpSp>
              <p:nvGrpSpPr>
                <p:cNvPr id="21" name="Group 20">
                  <a:extLst>
                    <a:ext uri="{FF2B5EF4-FFF2-40B4-BE49-F238E27FC236}">
                      <a16:creationId xmlns:a16="http://schemas.microsoft.com/office/drawing/2014/main" id="{9FD052F6-FFD1-4075-8A7A-3BA7BE8DB3DC}"/>
                    </a:ext>
                  </a:extLst>
                </p:cNvPr>
                <p:cNvGrpSpPr/>
                <p:nvPr/>
              </p:nvGrpSpPr>
              <p:grpSpPr>
                <a:xfrm>
                  <a:off x="1609357" y="1682882"/>
                  <a:ext cx="2415791" cy="4352780"/>
                  <a:chOff x="1609358" y="1682882"/>
                  <a:chExt cx="1573142" cy="4352780"/>
                </a:xfrm>
              </p:grpSpPr>
              <p:sp>
                <p:nvSpPr>
                  <p:cNvPr id="216" name="Freeform: Shape 215">
                    <a:extLst>
                      <a:ext uri="{FF2B5EF4-FFF2-40B4-BE49-F238E27FC236}">
                        <a16:creationId xmlns:a16="http://schemas.microsoft.com/office/drawing/2014/main" id="{43DF88EA-1C3A-4806-B084-325AD7DEFAA1}"/>
                      </a:ext>
                    </a:extLst>
                  </p:cNvPr>
                  <p:cNvSpPr/>
                  <p:nvPr/>
                </p:nvSpPr>
                <p:spPr>
                  <a:xfrm flipV="1">
                    <a:off x="1609489" y="5673981"/>
                    <a:ext cx="1573011" cy="361681"/>
                  </a:xfrm>
                  <a:custGeom>
                    <a:avLst/>
                    <a:gdLst>
                      <a:gd name="connsiteX0" fmla="*/ 0 w 1612900"/>
                      <a:gd name="connsiteY0" fmla="*/ 393700 h 393700"/>
                      <a:gd name="connsiteX1" fmla="*/ 0 w 1612900"/>
                      <a:gd name="connsiteY1" fmla="*/ 0 h 393700"/>
                      <a:gd name="connsiteX2" fmla="*/ 1612900 w 1612900"/>
                      <a:gd name="connsiteY2" fmla="*/ 0 h 3937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612900" h="393700">
                        <a:moveTo>
                          <a:pt x="0" y="393700"/>
                        </a:moveTo>
                        <a:lnTo>
                          <a:pt x="0" y="0"/>
                        </a:lnTo>
                        <a:lnTo>
                          <a:pt x="1612900" y="0"/>
                        </a:lnTo>
                      </a:path>
                    </a:pathLst>
                  </a:custGeom>
                  <a:noFill/>
                  <a:ln w="12700">
                    <a:solidFill>
                      <a:schemeClr val="accent1"/>
                    </a:solidFill>
                    <a:tailEnd type="oval"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60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217" name="Freeform: Shape 216">
                    <a:extLst>
                      <a:ext uri="{FF2B5EF4-FFF2-40B4-BE49-F238E27FC236}">
                        <a16:creationId xmlns:a16="http://schemas.microsoft.com/office/drawing/2014/main" id="{72C16C60-2DC2-4E77-978D-B974CDF37F34}"/>
                      </a:ext>
                    </a:extLst>
                  </p:cNvPr>
                  <p:cNvSpPr/>
                  <p:nvPr/>
                </p:nvSpPr>
                <p:spPr>
                  <a:xfrm>
                    <a:off x="1609358" y="1682882"/>
                    <a:ext cx="1572809" cy="361681"/>
                  </a:xfrm>
                  <a:custGeom>
                    <a:avLst/>
                    <a:gdLst>
                      <a:gd name="connsiteX0" fmla="*/ 0 w 1612900"/>
                      <a:gd name="connsiteY0" fmla="*/ 393700 h 393700"/>
                      <a:gd name="connsiteX1" fmla="*/ 0 w 1612900"/>
                      <a:gd name="connsiteY1" fmla="*/ 0 h 393700"/>
                      <a:gd name="connsiteX2" fmla="*/ 1612900 w 1612900"/>
                      <a:gd name="connsiteY2" fmla="*/ 0 h 3937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612900" h="393700">
                        <a:moveTo>
                          <a:pt x="0" y="393700"/>
                        </a:moveTo>
                        <a:lnTo>
                          <a:pt x="0" y="0"/>
                        </a:lnTo>
                        <a:lnTo>
                          <a:pt x="1612900" y="0"/>
                        </a:lnTo>
                      </a:path>
                    </a:pathLst>
                  </a:custGeom>
                  <a:noFill/>
                  <a:ln w="12700">
                    <a:solidFill>
                      <a:schemeClr val="accent1"/>
                    </a:solidFill>
                    <a:tailEnd type="oval"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6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</p:grpSp>
            <p:cxnSp>
              <p:nvCxnSpPr>
                <p:cNvPr id="215" name="Straight Connector 214">
                  <a:extLst>
                    <a:ext uri="{FF2B5EF4-FFF2-40B4-BE49-F238E27FC236}">
                      <a16:creationId xmlns:a16="http://schemas.microsoft.com/office/drawing/2014/main" id="{5EDC46C3-AFB2-4CC1-ACA0-E2FF194CC6AE}"/>
                    </a:ext>
                  </a:extLst>
                </p:cNvPr>
                <p:cNvCxnSpPr/>
                <p:nvPr/>
              </p:nvCxnSpPr>
              <p:spPr>
                <a:xfrm>
                  <a:off x="2939912" y="4945850"/>
                  <a:ext cx="1085237" cy="0"/>
                </a:xfrm>
                <a:prstGeom prst="line">
                  <a:avLst/>
                </a:prstGeom>
                <a:ln w="12700">
                  <a:solidFill>
                    <a:schemeClr val="accent2"/>
                  </a:solidFill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0" name="Straight Connector 219">
                  <a:extLst>
                    <a:ext uri="{FF2B5EF4-FFF2-40B4-BE49-F238E27FC236}">
                      <a16:creationId xmlns:a16="http://schemas.microsoft.com/office/drawing/2014/main" id="{F4BF9DF9-CF6D-42A7-97BA-33FB2AEFCED7}"/>
                    </a:ext>
                  </a:extLst>
                </p:cNvPr>
                <p:cNvCxnSpPr/>
                <p:nvPr/>
              </p:nvCxnSpPr>
              <p:spPr>
                <a:xfrm>
                  <a:off x="2939912" y="3858412"/>
                  <a:ext cx="1085237" cy="0"/>
                </a:xfrm>
                <a:prstGeom prst="line">
                  <a:avLst/>
                </a:prstGeom>
                <a:ln w="12700">
                  <a:solidFill>
                    <a:schemeClr val="accent1"/>
                  </a:solidFill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7" name="Straight Connector 226">
                  <a:extLst>
                    <a:ext uri="{FF2B5EF4-FFF2-40B4-BE49-F238E27FC236}">
                      <a16:creationId xmlns:a16="http://schemas.microsoft.com/office/drawing/2014/main" id="{57F85A68-5338-4D28-9942-F8F26413F5FC}"/>
                    </a:ext>
                  </a:extLst>
                </p:cNvPr>
                <p:cNvCxnSpPr/>
                <p:nvPr/>
              </p:nvCxnSpPr>
              <p:spPr>
                <a:xfrm>
                  <a:off x="2939912" y="2770974"/>
                  <a:ext cx="1085237" cy="0"/>
                </a:xfrm>
                <a:prstGeom prst="line">
                  <a:avLst/>
                </a:prstGeom>
                <a:ln w="12700">
                  <a:solidFill>
                    <a:schemeClr val="accent2"/>
                  </a:solidFill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0" name="Group 29">
                <a:extLst>
                  <a:ext uri="{FF2B5EF4-FFF2-40B4-BE49-F238E27FC236}">
                    <a16:creationId xmlns:a16="http://schemas.microsoft.com/office/drawing/2014/main" id="{65CD4FFC-B3B3-4DF3-BA7C-61C3552EBD26}"/>
                  </a:ext>
                </a:extLst>
              </p:cNvPr>
              <p:cNvGrpSpPr/>
              <p:nvPr/>
            </p:nvGrpSpPr>
            <p:grpSpPr>
              <a:xfrm>
                <a:off x="539548" y="1962177"/>
                <a:ext cx="3131231" cy="3837012"/>
                <a:chOff x="539548" y="1962177"/>
                <a:chExt cx="3131231" cy="3837012"/>
              </a:xfrm>
            </p:grpSpPr>
            <p:grpSp>
              <p:nvGrpSpPr>
                <p:cNvPr id="14" name="Group 13">
                  <a:extLst>
                    <a:ext uri="{FF2B5EF4-FFF2-40B4-BE49-F238E27FC236}">
                      <a16:creationId xmlns:a16="http://schemas.microsoft.com/office/drawing/2014/main" id="{CD7BFFE6-53A3-47D0-9C5D-4E5A16AF2C95}"/>
                    </a:ext>
                  </a:extLst>
                </p:cNvPr>
                <p:cNvGrpSpPr/>
                <p:nvPr/>
              </p:nvGrpSpPr>
              <p:grpSpPr>
                <a:xfrm>
                  <a:off x="539548" y="1962177"/>
                  <a:ext cx="3131231" cy="3837012"/>
                  <a:chOff x="737568" y="2542350"/>
                  <a:chExt cx="2348902" cy="2878347"/>
                </a:xfrm>
              </p:grpSpPr>
              <p:grpSp>
                <p:nvGrpSpPr>
                  <p:cNvPr id="13" name="Group 12">
                    <a:extLst>
                      <a:ext uri="{FF2B5EF4-FFF2-40B4-BE49-F238E27FC236}">
                        <a16:creationId xmlns:a16="http://schemas.microsoft.com/office/drawing/2014/main" id="{ADB8C869-FF67-4181-94A4-F28C6E54E7C2}"/>
                      </a:ext>
                    </a:extLst>
                  </p:cNvPr>
                  <p:cNvGrpSpPr/>
                  <p:nvPr/>
                </p:nvGrpSpPr>
                <p:grpSpPr>
                  <a:xfrm>
                    <a:off x="1172301" y="2542350"/>
                    <a:ext cx="1914169" cy="2878347"/>
                    <a:chOff x="1172301" y="2542350"/>
                    <a:chExt cx="1914169" cy="2878347"/>
                  </a:xfrm>
                </p:grpSpPr>
                <p:sp>
                  <p:nvSpPr>
                    <p:cNvPr id="143" name="Freeform: Shape 142">
                      <a:extLst>
                        <a:ext uri="{FF2B5EF4-FFF2-40B4-BE49-F238E27FC236}">
                          <a16:creationId xmlns:a16="http://schemas.microsoft.com/office/drawing/2014/main" id="{082F915B-A3BA-4855-8DBB-4DE28DA807E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735688" y="2707816"/>
                      <a:ext cx="1182302" cy="1182300"/>
                    </a:xfrm>
                    <a:custGeom>
                      <a:avLst/>
                      <a:gdLst>
                        <a:gd name="connsiteX0" fmla="*/ 7144 w 609600"/>
                        <a:gd name="connsiteY0" fmla="*/ 611915 h 609600"/>
                        <a:gd name="connsiteX1" fmla="*/ 581406 w 609600"/>
                        <a:gd name="connsiteY1" fmla="*/ 374076 h 609600"/>
                        <a:gd name="connsiteX2" fmla="*/ 605790 w 609600"/>
                        <a:gd name="connsiteY2" fmla="*/ 304734 h 609600"/>
                        <a:gd name="connsiteX3" fmla="*/ 314325 w 609600"/>
                        <a:gd name="connsiteY3" fmla="*/ 13269 h 609600"/>
                        <a:gd name="connsiteX4" fmla="*/ 244983 w 609600"/>
                        <a:gd name="connsiteY4" fmla="*/ 37653 h 609600"/>
                        <a:gd name="connsiteX5" fmla="*/ 7144 w 609600"/>
                        <a:gd name="connsiteY5" fmla="*/ 611915 h 6096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609600" h="609600">
                          <a:moveTo>
                            <a:pt x="7144" y="611915"/>
                          </a:moveTo>
                          <a:lnTo>
                            <a:pt x="581406" y="374076"/>
                          </a:lnTo>
                          <a:cubicBezTo>
                            <a:pt x="608552" y="362837"/>
                            <a:pt x="619887" y="330452"/>
                            <a:pt x="605790" y="304734"/>
                          </a:cubicBezTo>
                          <a:cubicBezTo>
                            <a:pt x="538258" y="182147"/>
                            <a:pt x="436912" y="80801"/>
                            <a:pt x="314325" y="13269"/>
                          </a:cubicBezTo>
                          <a:cubicBezTo>
                            <a:pt x="288607" y="-923"/>
                            <a:pt x="256223" y="10507"/>
                            <a:pt x="244983" y="37653"/>
                          </a:cubicBezTo>
                          <a:lnTo>
                            <a:pt x="7144" y="611915"/>
                          </a:lnTo>
                          <a:close/>
                        </a:path>
                      </a:pathLst>
                    </a:custGeom>
                    <a:solidFill>
                      <a:schemeClr val="accent2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IN"/>
                    </a:p>
                  </p:txBody>
                </p:sp>
                <p:sp>
                  <p:nvSpPr>
                    <p:cNvPr id="145" name="Freeform: Shape 144">
                      <a:extLst>
                        <a:ext uri="{FF2B5EF4-FFF2-40B4-BE49-F238E27FC236}">
                          <a16:creationId xmlns:a16="http://schemas.microsoft.com/office/drawing/2014/main" id="{C7D51148-BF12-428F-9CC9-C1A48298DAB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774854" y="3506532"/>
                      <a:ext cx="1311616" cy="960619"/>
                    </a:xfrm>
                    <a:custGeom>
                      <a:avLst/>
                      <a:gdLst>
                        <a:gd name="connsiteX0" fmla="*/ 581597 w 676275"/>
                        <a:gd name="connsiteY0" fmla="*/ 486796 h 495300"/>
                        <a:gd name="connsiteX1" fmla="*/ 647795 w 676275"/>
                        <a:gd name="connsiteY1" fmla="*/ 455173 h 495300"/>
                        <a:gd name="connsiteX2" fmla="*/ 677037 w 676275"/>
                        <a:gd name="connsiteY2" fmla="*/ 248861 h 495300"/>
                        <a:gd name="connsiteX3" fmla="*/ 647795 w 676275"/>
                        <a:gd name="connsiteY3" fmla="*/ 42549 h 495300"/>
                        <a:gd name="connsiteX4" fmla="*/ 581597 w 676275"/>
                        <a:gd name="connsiteY4" fmla="*/ 10927 h 495300"/>
                        <a:gd name="connsiteX5" fmla="*/ 7144 w 676275"/>
                        <a:gd name="connsiteY5" fmla="*/ 248861 h 495300"/>
                        <a:gd name="connsiteX6" fmla="*/ 581597 w 676275"/>
                        <a:gd name="connsiteY6" fmla="*/ 486796 h 4953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676275" h="495300">
                          <a:moveTo>
                            <a:pt x="581597" y="486796"/>
                          </a:moveTo>
                          <a:cubicBezTo>
                            <a:pt x="608647" y="498035"/>
                            <a:pt x="639604" y="483271"/>
                            <a:pt x="647795" y="455173"/>
                          </a:cubicBezTo>
                          <a:cubicBezTo>
                            <a:pt x="666845" y="389736"/>
                            <a:pt x="677037" y="320489"/>
                            <a:pt x="677037" y="248861"/>
                          </a:cubicBezTo>
                          <a:cubicBezTo>
                            <a:pt x="677037" y="177233"/>
                            <a:pt x="666750" y="108082"/>
                            <a:pt x="647795" y="42549"/>
                          </a:cubicBezTo>
                          <a:cubicBezTo>
                            <a:pt x="639604" y="14451"/>
                            <a:pt x="608647" y="-313"/>
                            <a:pt x="581597" y="10927"/>
                          </a:cubicBezTo>
                          <a:lnTo>
                            <a:pt x="7144" y="248861"/>
                          </a:lnTo>
                          <a:lnTo>
                            <a:pt x="581597" y="486796"/>
                          </a:ln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IN"/>
                    </a:p>
                  </p:txBody>
                </p:sp>
                <p:sp>
                  <p:nvSpPr>
                    <p:cNvPr id="146" name="Freeform: Shape 145">
                      <a:extLst>
                        <a:ext uri="{FF2B5EF4-FFF2-40B4-BE49-F238E27FC236}">
                          <a16:creationId xmlns:a16="http://schemas.microsoft.com/office/drawing/2014/main" id="{0911F692-6350-4783-B617-4D8B4009602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735688" y="4069919"/>
                      <a:ext cx="1182302" cy="1182300"/>
                    </a:xfrm>
                    <a:custGeom>
                      <a:avLst/>
                      <a:gdLst>
                        <a:gd name="connsiteX0" fmla="*/ 7144 w 609600"/>
                        <a:gd name="connsiteY0" fmla="*/ 7144 h 609600"/>
                        <a:gd name="connsiteX1" fmla="*/ 244983 w 609600"/>
                        <a:gd name="connsiteY1" fmla="*/ 581406 h 609600"/>
                        <a:gd name="connsiteX2" fmla="*/ 314325 w 609600"/>
                        <a:gd name="connsiteY2" fmla="*/ 605790 h 609600"/>
                        <a:gd name="connsiteX3" fmla="*/ 605790 w 609600"/>
                        <a:gd name="connsiteY3" fmla="*/ 314325 h 609600"/>
                        <a:gd name="connsiteX4" fmla="*/ 581406 w 609600"/>
                        <a:gd name="connsiteY4" fmla="*/ 244983 h 609600"/>
                        <a:gd name="connsiteX5" fmla="*/ 7144 w 609600"/>
                        <a:gd name="connsiteY5" fmla="*/ 7144 h 6096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609600" h="609600">
                          <a:moveTo>
                            <a:pt x="7144" y="7144"/>
                          </a:moveTo>
                          <a:lnTo>
                            <a:pt x="244983" y="581406"/>
                          </a:lnTo>
                          <a:cubicBezTo>
                            <a:pt x="256223" y="608552"/>
                            <a:pt x="288607" y="619887"/>
                            <a:pt x="314325" y="605790"/>
                          </a:cubicBezTo>
                          <a:cubicBezTo>
                            <a:pt x="436912" y="538258"/>
                            <a:pt x="538258" y="436912"/>
                            <a:pt x="605790" y="314325"/>
                          </a:cubicBezTo>
                          <a:cubicBezTo>
                            <a:pt x="619982" y="288608"/>
                            <a:pt x="608552" y="256222"/>
                            <a:pt x="581406" y="244983"/>
                          </a:cubicBezTo>
                          <a:lnTo>
                            <a:pt x="7144" y="7144"/>
                          </a:lnTo>
                          <a:close/>
                        </a:path>
                      </a:pathLst>
                    </a:custGeom>
                    <a:solidFill>
                      <a:schemeClr val="accent2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IN"/>
                    </a:p>
                  </p:txBody>
                </p:sp>
                <p:sp>
                  <p:nvSpPr>
                    <p:cNvPr id="147" name="Freeform: Shape 146">
                      <a:extLst>
                        <a:ext uri="{FF2B5EF4-FFF2-40B4-BE49-F238E27FC236}">
                          <a16:creationId xmlns:a16="http://schemas.microsoft.com/office/drawing/2014/main" id="{422C6FE8-2504-47FA-86D4-B4D9A60258D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172301" y="4109082"/>
                      <a:ext cx="960620" cy="1311615"/>
                    </a:xfrm>
                    <a:custGeom>
                      <a:avLst/>
                      <a:gdLst>
                        <a:gd name="connsiteX0" fmla="*/ 248861 w 495300"/>
                        <a:gd name="connsiteY0" fmla="*/ 7144 h 676275"/>
                        <a:gd name="connsiteX1" fmla="*/ 10927 w 495300"/>
                        <a:gd name="connsiteY1" fmla="*/ 581597 h 676275"/>
                        <a:gd name="connsiteX2" fmla="*/ 42550 w 495300"/>
                        <a:gd name="connsiteY2" fmla="*/ 647795 h 676275"/>
                        <a:gd name="connsiteX3" fmla="*/ 248861 w 495300"/>
                        <a:gd name="connsiteY3" fmla="*/ 677037 h 676275"/>
                        <a:gd name="connsiteX4" fmla="*/ 455173 w 495300"/>
                        <a:gd name="connsiteY4" fmla="*/ 647795 h 676275"/>
                        <a:gd name="connsiteX5" fmla="*/ 486796 w 495300"/>
                        <a:gd name="connsiteY5" fmla="*/ 581597 h 676275"/>
                        <a:gd name="connsiteX6" fmla="*/ 248861 w 495300"/>
                        <a:gd name="connsiteY6" fmla="*/ 7144 h 6762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495300" h="676275">
                          <a:moveTo>
                            <a:pt x="248861" y="7144"/>
                          </a:moveTo>
                          <a:lnTo>
                            <a:pt x="10927" y="581597"/>
                          </a:lnTo>
                          <a:cubicBezTo>
                            <a:pt x="-313" y="608648"/>
                            <a:pt x="14451" y="639604"/>
                            <a:pt x="42550" y="647795"/>
                          </a:cubicBezTo>
                          <a:cubicBezTo>
                            <a:pt x="107986" y="666845"/>
                            <a:pt x="177233" y="677037"/>
                            <a:pt x="248861" y="677037"/>
                          </a:cubicBezTo>
                          <a:cubicBezTo>
                            <a:pt x="320489" y="677037"/>
                            <a:pt x="389641" y="666750"/>
                            <a:pt x="455173" y="647795"/>
                          </a:cubicBezTo>
                          <a:cubicBezTo>
                            <a:pt x="483271" y="639604"/>
                            <a:pt x="498035" y="608648"/>
                            <a:pt x="486796" y="581597"/>
                          </a:cubicBezTo>
                          <a:lnTo>
                            <a:pt x="248861" y="7144"/>
                          </a:ln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IN"/>
                    </a:p>
                  </p:txBody>
                </p:sp>
                <p:sp>
                  <p:nvSpPr>
                    <p:cNvPr id="144" name="Freeform: Shape 143">
                      <a:extLst>
                        <a:ext uri="{FF2B5EF4-FFF2-40B4-BE49-F238E27FC236}">
                          <a16:creationId xmlns:a16="http://schemas.microsoft.com/office/drawing/2014/main" id="{19B461B7-023B-43FC-9797-FA49669C080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172301" y="2542350"/>
                      <a:ext cx="960620" cy="1311615"/>
                    </a:xfrm>
                    <a:custGeom>
                      <a:avLst/>
                      <a:gdLst>
                        <a:gd name="connsiteX0" fmla="*/ 248861 w 495300"/>
                        <a:gd name="connsiteY0" fmla="*/ 677037 h 676275"/>
                        <a:gd name="connsiteX1" fmla="*/ 486796 w 495300"/>
                        <a:gd name="connsiteY1" fmla="*/ 102584 h 676275"/>
                        <a:gd name="connsiteX2" fmla="*/ 455173 w 495300"/>
                        <a:gd name="connsiteY2" fmla="*/ 36386 h 676275"/>
                        <a:gd name="connsiteX3" fmla="*/ 248861 w 495300"/>
                        <a:gd name="connsiteY3" fmla="*/ 7144 h 676275"/>
                        <a:gd name="connsiteX4" fmla="*/ 42550 w 495300"/>
                        <a:gd name="connsiteY4" fmla="*/ 36386 h 676275"/>
                        <a:gd name="connsiteX5" fmla="*/ 10927 w 495300"/>
                        <a:gd name="connsiteY5" fmla="*/ 102584 h 676275"/>
                        <a:gd name="connsiteX6" fmla="*/ 248861 w 495300"/>
                        <a:gd name="connsiteY6" fmla="*/ 677037 h 6762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495300" h="676275">
                          <a:moveTo>
                            <a:pt x="248861" y="677037"/>
                          </a:moveTo>
                          <a:lnTo>
                            <a:pt x="486796" y="102584"/>
                          </a:lnTo>
                          <a:cubicBezTo>
                            <a:pt x="498035" y="75533"/>
                            <a:pt x="483271" y="44577"/>
                            <a:pt x="455173" y="36386"/>
                          </a:cubicBezTo>
                          <a:cubicBezTo>
                            <a:pt x="389736" y="17336"/>
                            <a:pt x="320489" y="7144"/>
                            <a:pt x="248861" y="7144"/>
                          </a:cubicBezTo>
                          <a:cubicBezTo>
                            <a:pt x="177233" y="7144"/>
                            <a:pt x="108081" y="17431"/>
                            <a:pt x="42550" y="36386"/>
                          </a:cubicBezTo>
                          <a:cubicBezTo>
                            <a:pt x="14451" y="44577"/>
                            <a:pt x="-313" y="75533"/>
                            <a:pt x="10927" y="102584"/>
                          </a:cubicBezTo>
                          <a:lnTo>
                            <a:pt x="248861" y="677037"/>
                          </a:ln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IN"/>
                    </a:p>
                  </p:txBody>
                </p:sp>
              </p:grpSp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5F986945-DBD0-444E-A848-1E074F510B6E}"/>
                      </a:ext>
                    </a:extLst>
                  </p:cNvPr>
                  <p:cNvGrpSpPr/>
                  <p:nvPr/>
                </p:nvGrpSpPr>
                <p:grpSpPr>
                  <a:xfrm>
                    <a:off x="1312092" y="2990885"/>
                    <a:ext cx="1331015" cy="1986449"/>
                    <a:chOff x="1312092" y="2990885"/>
                    <a:chExt cx="1331015" cy="1986449"/>
                  </a:xfrm>
                  <a:solidFill>
                    <a:schemeClr val="tx2">
                      <a:alpha val="15000"/>
                    </a:schemeClr>
                  </a:solidFill>
                </p:grpSpPr>
                <p:sp>
                  <p:nvSpPr>
                    <p:cNvPr id="148" name="Freeform: Shape 147">
                      <a:extLst>
                        <a:ext uri="{FF2B5EF4-FFF2-40B4-BE49-F238E27FC236}">
                          <a16:creationId xmlns:a16="http://schemas.microsoft.com/office/drawing/2014/main" id="{75105A34-D1D7-4228-A593-8028B111A97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774854" y="3646323"/>
                      <a:ext cx="868253" cy="683517"/>
                    </a:xfrm>
                    <a:custGeom>
                      <a:avLst/>
                      <a:gdLst>
                        <a:gd name="connsiteX0" fmla="*/ 416624 w 447675"/>
                        <a:gd name="connsiteY0" fmla="*/ 346424 h 352425"/>
                        <a:gd name="connsiteX1" fmla="*/ 445770 w 447675"/>
                        <a:gd name="connsiteY1" fmla="*/ 176784 h 352425"/>
                        <a:gd name="connsiteX2" fmla="*/ 416624 w 447675"/>
                        <a:gd name="connsiteY2" fmla="*/ 7144 h 352425"/>
                        <a:gd name="connsiteX3" fmla="*/ 7144 w 447675"/>
                        <a:gd name="connsiteY3" fmla="*/ 176784 h 352425"/>
                        <a:gd name="connsiteX4" fmla="*/ 416624 w 447675"/>
                        <a:gd name="connsiteY4" fmla="*/ 346424 h 35242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447675" h="352425">
                          <a:moveTo>
                            <a:pt x="416624" y="346424"/>
                          </a:moveTo>
                          <a:cubicBezTo>
                            <a:pt x="435388" y="293370"/>
                            <a:pt x="445770" y="236315"/>
                            <a:pt x="445770" y="176784"/>
                          </a:cubicBezTo>
                          <a:cubicBezTo>
                            <a:pt x="445770" y="117253"/>
                            <a:pt x="435483" y="60198"/>
                            <a:pt x="416624" y="7144"/>
                          </a:cubicBezTo>
                          <a:lnTo>
                            <a:pt x="7144" y="176784"/>
                          </a:lnTo>
                          <a:lnTo>
                            <a:pt x="416624" y="346424"/>
                          </a:lnTo>
                          <a:close/>
                        </a:path>
                      </a:pathLst>
                    </a:custGeom>
                    <a:grpFill/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IN"/>
                    </a:p>
                  </p:txBody>
                </p:sp>
                <p:sp>
                  <p:nvSpPr>
                    <p:cNvPr id="149" name="Freeform: Shape 148">
                      <a:extLst>
                        <a:ext uri="{FF2B5EF4-FFF2-40B4-BE49-F238E27FC236}">
                          <a16:creationId xmlns:a16="http://schemas.microsoft.com/office/drawing/2014/main" id="{9F8ADA33-A4FF-464F-B2C0-C78F92B5EFA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12278" y="2990885"/>
                      <a:ext cx="683518" cy="868252"/>
                    </a:xfrm>
                    <a:custGeom>
                      <a:avLst/>
                      <a:gdLst>
                        <a:gd name="connsiteX0" fmla="*/ 7144 w 352425"/>
                        <a:gd name="connsiteY0" fmla="*/ 36290 h 447675"/>
                        <a:gd name="connsiteX1" fmla="*/ 176784 w 352425"/>
                        <a:gd name="connsiteY1" fmla="*/ 445770 h 447675"/>
                        <a:gd name="connsiteX2" fmla="*/ 346424 w 352425"/>
                        <a:gd name="connsiteY2" fmla="*/ 36290 h 447675"/>
                        <a:gd name="connsiteX3" fmla="*/ 176784 w 352425"/>
                        <a:gd name="connsiteY3" fmla="*/ 7144 h 447675"/>
                        <a:gd name="connsiteX4" fmla="*/ 7144 w 352425"/>
                        <a:gd name="connsiteY4" fmla="*/ 36290 h 4476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352425" h="447675">
                          <a:moveTo>
                            <a:pt x="7144" y="36290"/>
                          </a:moveTo>
                          <a:lnTo>
                            <a:pt x="176784" y="445770"/>
                          </a:lnTo>
                          <a:lnTo>
                            <a:pt x="346424" y="36290"/>
                          </a:lnTo>
                          <a:cubicBezTo>
                            <a:pt x="293370" y="17526"/>
                            <a:pt x="236315" y="7144"/>
                            <a:pt x="176784" y="7144"/>
                          </a:cubicBezTo>
                          <a:cubicBezTo>
                            <a:pt x="117253" y="7144"/>
                            <a:pt x="60198" y="17526"/>
                            <a:pt x="7144" y="36290"/>
                          </a:cubicBezTo>
                          <a:close/>
                        </a:path>
                      </a:pathLst>
                    </a:custGeom>
                    <a:grpFill/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IN"/>
                    </a:p>
                  </p:txBody>
                </p:sp>
                <p:sp>
                  <p:nvSpPr>
                    <p:cNvPr id="150" name="Freeform: Shape 149">
                      <a:extLst>
                        <a:ext uri="{FF2B5EF4-FFF2-40B4-BE49-F238E27FC236}">
                          <a16:creationId xmlns:a16="http://schemas.microsoft.com/office/drawing/2014/main" id="{3C67C6A4-9BB7-4300-9FDE-CAB58504836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735688" y="4069919"/>
                      <a:ext cx="812832" cy="812832"/>
                    </a:xfrm>
                    <a:custGeom>
                      <a:avLst/>
                      <a:gdLst>
                        <a:gd name="connsiteX0" fmla="*/ 416623 w 419100"/>
                        <a:gd name="connsiteY0" fmla="*/ 176784 h 419100"/>
                        <a:gd name="connsiteX1" fmla="*/ 7144 w 419100"/>
                        <a:gd name="connsiteY1" fmla="*/ 7144 h 419100"/>
                        <a:gd name="connsiteX2" fmla="*/ 176784 w 419100"/>
                        <a:gd name="connsiteY2" fmla="*/ 416623 h 419100"/>
                        <a:gd name="connsiteX3" fmla="*/ 416623 w 419100"/>
                        <a:gd name="connsiteY3" fmla="*/ 176784 h 4191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19100" h="419100">
                          <a:moveTo>
                            <a:pt x="416623" y="176784"/>
                          </a:moveTo>
                          <a:lnTo>
                            <a:pt x="7144" y="7144"/>
                          </a:lnTo>
                          <a:lnTo>
                            <a:pt x="176784" y="416623"/>
                          </a:lnTo>
                          <a:cubicBezTo>
                            <a:pt x="281654" y="366617"/>
                            <a:pt x="366617" y="281559"/>
                            <a:pt x="416623" y="176784"/>
                          </a:cubicBezTo>
                          <a:close/>
                        </a:path>
                      </a:pathLst>
                    </a:custGeom>
                    <a:grpFill/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IN"/>
                    </a:p>
                  </p:txBody>
                </p:sp>
                <p:sp>
                  <p:nvSpPr>
                    <p:cNvPr id="151" name="Freeform: Shape 150">
                      <a:extLst>
                        <a:ext uri="{FF2B5EF4-FFF2-40B4-BE49-F238E27FC236}">
                          <a16:creationId xmlns:a16="http://schemas.microsoft.com/office/drawing/2014/main" id="{828B8C28-0031-4D5E-A427-E6DC1205805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735688" y="3086577"/>
                      <a:ext cx="812832" cy="812832"/>
                    </a:xfrm>
                    <a:custGeom>
                      <a:avLst/>
                      <a:gdLst>
                        <a:gd name="connsiteX0" fmla="*/ 176784 w 419100"/>
                        <a:gd name="connsiteY0" fmla="*/ 7144 h 419100"/>
                        <a:gd name="connsiteX1" fmla="*/ 7144 w 419100"/>
                        <a:gd name="connsiteY1" fmla="*/ 416624 h 419100"/>
                        <a:gd name="connsiteX2" fmla="*/ 416623 w 419100"/>
                        <a:gd name="connsiteY2" fmla="*/ 246983 h 419100"/>
                        <a:gd name="connsiteX3" fmla="*/ 176784 w 419100"/>
                        <a:gd name="connsiteY3" fmla="*/ 7144 h 4191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19100" h="419100">
                          <a:moveTo>
                            <a:pt x="176784" y="7144"/>
                          </a:moveTo>
                          <a:lnTo>
                            <a:pt x="7144" y="416624"/>
                          </a:lnTo>
                          <a:lnTo>
                            <a:pt x="416623" y="246983"/>
                          </a:lnTo>
                          <a:cubicBezTo>
                            <a:pt x="366617" y="142208"/>
                            <a:pt x="281654" y="57150"/>
                            <a:pt x="176784" y="7144"/>
                          </a:cubicBezTo>
                          <a:close/>
                        </a:path>
                      </a:pathLst>
                    </a:custGeom>
                    <a:grpFill/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IN"/>
                    </a:p>
                  </p:txBody>
                </p:sp>
                <p:sp>
                  <p:nvSpPr>
                    <p:cNvPr id="152" name="Freeform: Shape 151">
                      <a:extLst>
                        <a:ext uri="{FF2B5EF4-FFF2-40B4-BE49-F238E27FC236}">
                          <a16:creationId xmlns:a16="http://schemas.microsoft.com/office/drawing/2014/main" id="{9BB99271-FCCF-4AD3-A708-4483275B15B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12092" y="4109082"/>
                      <a:ext cx="683518" cy="868252"/>
                    </a:xfrm>
                    <a:custGeom>
                      <a:avLst/>
                      <a:gdLst>
                        <a:gd name="connsiteX0" fmla="*/ 176784 w 352425"/>
                        <a:gd name="connsiteY0" fmla="*/ 445770 h 447675"/>
                        <a:gd name="connsiteX1" fmla="*/ 346424 w 352425"/>
                        <a:gd name="connsiteY1" fmla="*/ 416624 h 447675"/>
                        <a:gd name="connsiteX2" fmla="*/ 176784 w 352425"/>
                        <a:gd name="connsiteY2" fmla="*/ 7144 h 447675"/>
                        <a:gd name="connsiteX3" fmla="*/ 7144 w 352425"/>
                        <a:gd name="connsiteY3" fmla="*/ 416624 h 447675"/>
                        <a:gd name="connsiteX4" fmla="*/ 176784 w 352425"/>
                        <a:gd name="connsiteY4" fmla="*/ 445770 h 4476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352425" h="447675">
                          <a:moveTo>
                            <a:pt x="176784" y="445770"/>
                          </a:moveTo>
                          <a:cubicBezTo>
                            <a:pt x="236315" y="445770"/>
                            <a:pt x="293370" y="435483"/>
                            <a:pt x="346424" y="416624"/>
                          </a:cubicBezTo>
                          <a:lnTo>
                            <a:pt x="176784" y="7144"/>
                          </a:lnTo>
                          <a:lnTo>
                            <a:pt x="7144" y="416624"/>
                          </a:lnTo>
                          <a:cubicBezTo>
                            <a:pt x="60293" y="435388"/>
                            <a:pt x="117348" y="445770"/>
                            <a:pt x="176784" y="445770"/>
                          </a:cubicBezTo>
                          <a:close/>
                        </a:path>
                      </a:pathLst>
                    </a:custGeom>
                    <a:grpFill/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IN"/>
                    </a:p>
                  </p:txBody>
                </p:sp>
              </p:grpSp>
              <p:sp>
                <p:nvSpPr>
                  <p:cNvPr id="153" name="Freeform: Shape 152">
                    <a:extLst>
                      <a:ext uri="{FF2B5EF4-FFF2-40B4-BE49-F238E27FC236}">
                        <a16:creationId xmlns:a16="http://schemas.microsoft.com/office/drawing/2014/main" id="{B7DB6169-1F5F-48EB-A19E-A0DB3CA3A586}"/>
                      </a:ext>
                    </a:extLst>
                  </p:cNvPr>
                  <p:cNvSpPr/>
                  <p:nvPr/>
                </p:nvSpPr>
                <p:spPr>
                  <a:xfrm>
                    <a:off x="737568" y="3071800"/>
                    <a:ext cx="1828873" cy="1828871"/>
                  </a:xfrm>
                  <a:custGeom>
                    <a:avLst/>
                    <a:gdLst>
                      <a:gd name="connsiteX0" fmla="*/ 938879 w 942975"/>
                      <a:gd name="connsiteY0" fmla="*/ 473012 h 942975"/>
                      <a:gd name="connsiteX1" fmla="*/ 473011 w 942975"/>
                      <a:gd name="connsiteY1" fmla="*/ 938879 h 942975"/>
                      <a:gd name="connsiteX2" fmla="*/ 7144 w 942975"/>
                      <a:gd name="connsiteY2" fmla="*/ 473012 h 942975"/>
                      <a:gd name="connsiteX3" fmla="*/ 473011 w 942975"/>
                      <a:gd name="connsiteY3" fmla="*/ 7144 h 942975"/>
                      <a:gd name="connsiteX4" fmla="*/ 938879 w 942975"/>
                      <a:gd name="connsiteY4" fmla="*/ 473012 h 9429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942975" h="942975">
                        <a:moveTo>
                          <a:pt x="938879" y="473012"/>
                        </a:moveTo>
                        <a:cubicBezTo>
                          <a:pt x="938879" y="730303"/>
                          <a:pt x="730303" y="938879"/>
                          <a:pt x="473011" y="938879"/>
                        </a:cubicBezTo>
                        <a:cubicBezTo>
                          <a:pt x="215720" y="938879"/>
                          <a:pt x="7144" y="730303"/>
                          <a:pt x="7144" y="473012"/>
                        </a:cubicBezTo>
                        <a:cubicBezTo>
                          <a:pt x="7144" y="215720"/>
                          <a:pt x="215720" y="7144"/>
                          <a:pt x="473011" y="7144"/>
                        </a:cubicBezTo>
                        <a:cubicBezTo>
                          <a:pt x="730303" y="7144"/>
                          <a:pt x="938879" y="215720"/>
                          <a:pt x="938879" y="473012"/>
                        </a:cubicBezTo>
                        <a:close/>
                      </a:path>
                    </a:pathLst>
                  </a:custGeom>
                  <a:solidFill>
                    <a:schemeClr val="bg2"/>
                  </a:solidFill>
                  <a:ln w="12700" cap="flat">
                    <a:solidFill>
                      <a:schemeClr val="bg2">
                        <a:lumMod val="95000"/>
                      </a:schemeClr>
                    </a:solidFill>
                    <a:prstDash val="solid"/>
                    <a:miter/>
                  </a:ln>
                  <a:effectLst/>
                </p:spPr>
                <p:txBody>
                  <a:bodyPr rtlCol="0" anchor="ctr"/>
                  <a:lstStyle/>
                  <a:p>
                    <a:endParaRPr lang="en-IN" dirty="0"/>
                  </a:p>
                </p:txBody>
              </p:sp>
            </p:grpSp>
            <p:grpSp>
              <p:nvGrpSpPr>
                <p:cNvPr id="29" name="Group 28">
                  <a:extLst>
                    <a:ext uri="{FF2B5EF4-FFF2-40B4-BE49-F238E27FC236}">
                      <a16:creationId xmlns:a16="http://schemas.microsoft.com/office/drawing/2014/main" id="{BA50520F-AC84-4259-8CFA-764691A11C4B}"/>
                    </a:ext>
                  </a:extLst>
                </p:cNvPr>
                <p:cNvGrpSpPr/>
                <p:nvPr/>
              </p:nvGrpSpPr>
              <p:grpSpPr>
                <a:xfrm>
                  <a:off x="1534870" y="2118817"/>
                  <a:ext cx="2056880" cy="3543091"/>
                  <a:chOff x="1534870" y="2118817"/>
                  <a:chExt cx="2056880" cy="3543091"/>
                </a:xfrm>
              </p:grpSpPr>
              <p:sp>
                <p:nvSpPr>
                  <p:cNvPr id="28" name="TextBox 27">
                    <a:extLst>
                      <a:ext uri="{FF2B5EF4-FFF2-40B4-BE49-F238E27FC236}">
                        <a16:creationId xmlns:a16="http://schemas.microsoft.com/office/drawing/2014/main" id="{A8CEDA49-0DAD-4B3A-94FE-78B20E027D6B}"/>
                      </a:ext>
                    </a:extLst>
                  </p:cNvPr>
                  <p:cNvSpPr txBox="1"/>
                  <p:nvPr/>
                </p:nvSpPr>
                <p:spPr>
                  <a:xfrm>
                    <a:off x="1534870" y="2118817"/>
                    <a:ext cx="437940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 anchor="ctr">
                    <a:spAutoFit/>
                  </a:bodyPr>
                  <a:lstStyle/>
                  <a:p>
                    <a:pPr algn="ctr"/>
                    <a:r>
                      <a:rPr lang="en-US" dirty="0">
                        <a:solidFill>
                          <a:schemeClr val="bg2"/>
                        </a:solidFill>
                      </a:rPr>
                      <a:t>01</a:t>
                    </a:r>
                    <a:endParaRPr lang="en-IN" dirty="0">
                      <a:solidFill>
                        <a:schemeClr val="bg2"/>
                      </a:solidFill>
                    </a:endParaRPr>
                  </a:p>
                </p:txBody>
              </p:sp>
              <p:sp>
                <p:nvSpPr>
                  <p:cNvPr id="233" name="TextBox 232">
                    <a:extLst>
                      <a:ext uri="{FF2B5EF4-FFF2-40B4-BE49-F238E27FC236}">
                        <a16:creationId xmlns:a16="http://schemas.microsoft.com/office/drawing/2014/main" id="{3DBD6178-59CB-4D9C-BCAD-EED2BD2863E3}"/>
                      </a:ext>
                    </a:extLst>
                  </p:cNvPr>
                  <p:cNvSpPr txBox="1"/>
                  <p:nvPr/>
                </p:nvSpPr>
                <p:spPr>
                  <a:xfrm>
                    <a:off x="2699729" y="2546133"/>
                    <a:ext cx="437941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 anchor="ctr">
                    <a:spAutoFit/>
                  </a:bodyPr>
                  <a:lstStyle/>
                  <a:p>
                    <a:pPr algn="ctr"/>
                    <a:r>
                      <a:rPr lang="en-US" dirty="0">
                        <a:solidFill>
                          <a:schemeClr val="bg2"/>
                        </a:solidFill>
                      </a:rPr>
                      <a:t>02</a:t>
                    </a:r>
                    <a:endParaRPr lang="en-IN" dirty="0">
                      <a:solidFill>
                        <a:schemeClr val="bg2"/>
                      </a:solidFill>
                    </a:endParaRPr>
                  </a:p>
                </p:txBody>
              </p:sp>
              <p:sp>
                <p:nvSpPr>
                  <p:cNvPr id="234" name="TextBox 233">
                    <a:extLst>
                      <a:ext uri="{FF2B5EF4-FFF2-40B4-BE49-F238E27FC236}">
                        <a16:creationId xmlns:a16="http://schemas.microsoft.com/office/drawing/2014/main" id="{EDA73D8B-6560-486D-8658-EFD294F5A768}"/>
                      </a:ext>
                    </a:extLst>
                  </p:cNvPr>
                  <p:cNvSpPr txBox="1"/>
                  <p:nvPr/>
                </p:nvSpPr>
                <p:spPr>
                  <a:xfrm>
                    <a:off x="3153809" y="3696017"/>
                    <a:ext cx="437941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 anchor="ctr">
                    <a:spAutoFit/>
                  </a:bodyPr>
                  <a:lstStyle/>
                  <a:p>
                    <a:pPr algn="ctr"/>
                    <a:r>
                      <a:rPr lang="en-US" dirty="0">
                        <a:solidFill>
                          <a:schemeClr val="bg2"/>
                        </a:solidFill>
                      </a:rPr>
                      <a:t>03</a:t>
                    </a:r>
                    <a:endParaRPr lang="en-IN" dirty="0">
                      <a:solidFill>
                        <a:schemeClr val="bg2"/>
                      </a:solidFill>
                    </a:endParaRPr>
                  </a:p>
                </p:txBody>
              </p:sp>
              <p:sp>
                <p:nvSpPr>
                  <p:cNvPr id="235" name="TextBox 234">
                    <a:extLst>
                      <a:ext uri="{FF2B5EF4-FFF2-40B4-BE49-F238E27FC236}">
                        <a16:creationId xmlns:a16="http://schemas.microsoft.com/office/drawing/2014/main" id="{024BED77-480E-4B8B-ADDD-C651D89B5E46}"/>
                      </a:ext>
                    </a:extLst>
                  </p:cNvPr>
                  <p:cNvSpPr txBox="1"/>
                  <p:nvPr/>
                </p:nvSpPr>
                <p:spPr>
                  <a:xfrm>
                    <a:off x="2699729" y="4774351"/>
                    <a:ext cx="437941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 anchor="ctr">
                    <a:spAutoFit/>
                  </a:bodyPr>
                  <a:lstStyle/>
                  <a:p>
                    <a:pPr algn="ctr"/>
                    <a:r>
                      <a:rPr lang="en-US" dirty="0">
                        <a:solidFill>
                          <a:schemeClr val="bg2"/>
                        </a:solidFill>
                      </a:rPr>
                      <a:t>04</a:t>
                    </a:r>
                    <a:endParaRPr lang="en-IN" dirty="0">
                      <a:solidFill>
                        <a:schemeClr val="bg2"/>
                      </a:solidFill>
                    </a:endParaRPr>
                  </a:p>
                </p:txBody>
              </p:sp>
              <p:sp>
                <p:nvSpPr>
                  <p:cNvPr id="236" name="TextBox 235">
                    <a:extLst>
                      <a:ext uri="{FF2B5EF4-FFF2-40B4-BE49-F238E27FC236}">
                        <a16:creationId xmlns:a16="http://schemas.microsoft.com/office/drawing/2014/main" id="{BD657DC2-20B8-4452-950C-361938F9A068}"/>
                      </a:ext>
                    </a:extLst>
                  </p:cNvPr>
                  <p:cNvSpPr txBox="1"/>
                  <p:nvPr/>
                </p:nvSpPr>
                <p:spPr>
                  <a:xfrm>
                    <a:off x="1534870" y="5292576"/>
                    <a:ext cx="437941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 anchor="ctr">
                    <a:spAutoFit/>
                  </a:bodyPr>
                  <a:lstStyle/>
                  <a:p>
                    <a:pPr algn="ctr"/>
                    <a:r>
                      <a:rPr lang="en-US" dirty="0">
                        <a:solidFill>
                          <a:schemeClr val="bg2"/>
                        </a:solidFill>
                      </a:rPr>
                      <a:t>05</a:t>
                    </a:r>
                    <a:endParaRPr lang="en-IN" dirty="0">
                      <a:solidFill>
                        <a:schemeClr val="bg2"/>
                      </a:solidFill>
                    </a:endParaRPr>
                  </a:p>
                </p:txBody>
              </p:sp>
            </p:grpSp>
          </p:grpSp>
        </p:grpSp>
        <p:grpSp>
          <p:nvGrpSpPr>
            <p:cNvPr id="160" name="Group 159">
              <a:extLst>
                <a:ext uri="{FF2B5EF4-FFF2-40B4-BE49-F238E27FC236}">
                  <a16:creationId xmlns:a16="http://schemas.microsoft.com/office/drawing/2014/main" id="{8382AB22-D7ED-C6A0-DDB2-81FC4902DFB4}"/>
                </a:ext>
              </a:extLst>
            </p:cNvPr>
            <p:cNvGrpSpPr/>
            <p:nvPr/>
          </p:nvGrpSpPr>
          <p:grpSpPr>
            <a:xfrm>
              <a:off x="843941" y="3092536"/>
              <a:ext cx="1749633" cy="1556106"/>
              <a:chOff x="843941" y="3092536"/>
              <a:chExt cx="1749633" cy="1556106"/>
            </a:xfrm>
          </p:grpSpPr>
          <p:grpSp>
            <p:nvGrpSpPr>
              <p:cNvPr id="140" name="Group 139">
                <a:extLst>
                  <a:ext uri="{FF2B5EF4-FFF2-40B4-BE49-F238E27FC236}">
                    <a16:creationId xmlns:a16="http://schemas.microsoft.com/office/drawing/2014/main" id="{5468AAFD-78CB-4A77-C7DA-AB9456B607CD}"/>
                  </a:ext>
                </a:extLst>
              </p:cNvPr>
              <p:cNvGrpSpPr/>
              <p:nvPr/>
            </p:nvGrpSpPr>
            <p:grpSpPr>
              <a:xfrm>
                <a:off x="1422265" y="3092536"/>
                <a:ext cx="592984" cy="1556106"/>
                <a:chOff x="2651843" y="1673222"/>
                <a:chExt cx="1734590" cy="4551903"/>
              </a:xfrm>
            </p:grpSpPr>
            <p:sp>
              <p:nvSpPr>
                <p:cNvPr id="141" name="Freeform: Shape 140">
                  <a:extLst>
                    <a:ext uri="{FF2B5EF4-FFF2-40B4-BE49-F238E27FC236}">
                      <a16:creationId xmlns:a16="http://schemas.microsoft.com/office/drawing/2014/main" id="{92E6EC0F-329C-87B1-029F-68C643BF0F15}"/>
                    </a:ext>
                  </a:extLst>
                </p:cNvPr>
                <p:cNvSpPr/>
                <p:nvPr/>
              </p:nvSpPr>
              <p:spPr>
                <a:xfrm>
                  <a:off x="2651843" y="1673222"/>
                  <a:ext cx="1734590" cy="4551903"/>
                </a:xfrm>
                <a:custGeom>
                  <a:avLst/>
                  <a:gdLst>
                    <a:gd name="connsiteX0" fmla="*/ 1453552 w 1734590"/>
                    <a:gd name="connsiteY0" fmla="*/ 4391882 h 4551903"/>
                    <a:gd name="connsiteX1" fmla="*/ 1517464 w 1734590"/>
                    <a:gd name="connsiteY1" fmla="*/ 4455795 h 4551903"/>
                    <a:gd name="connsiteX2" fmla="*/ 1453552 w 1734590"/>
                    <a:gd name="connsiteY2" fmla="*/ 4519708 h 4551903"/>
                    <a:gd name="connsiteX3" fmla="*/ 1389639 w 1734590"/>
                    <a:gd name="connsiteY3" fmla="*/ 4455795 h 4551903"/>
                    <a:gd name="connsiteX4" fmla="*/ 1453552 w 1734590"/>
                    <a:gd name="connsiteY4" fmla="*/ 4391882 h 4551903"/>
                    <a:gd name="connsiteX5" fmla="*/ 420470 w 1734590"/>
                    <a:gd name="connsiteY5" fmla="*/ 4107846 h 4551903"/>
                    <a:gd name="connsiteX6" fmla="*/ 484382 w 1734590"/>
                    <a:gd name="connsiteY6" fmla="*/ 4171759 h 4551903"/>
                    <a:gd name="connsiteX7" fmla="*/ 420470 w 1734590"/>
                    <a:gd name="connsiteY7" fmla="*/ 4235672 h 4551903"/>
                    <a:gd name="connsiteX8" fmla="*/ 356557 w 1734590"/>
                    <a:gd name="connsiteY8" fmla="*/ 4171759 h 4551903"/>
                    <a:gd name="connsiteX9" fmla="*/ 420470 w 1734590"/>
                    <a:gd name="connsiteY9" fmla="*/ 4107846 h 4551903"/>
                    <a:gd name="connsiteX10" fmla="*/ 1121701 w 1734590"/>
                    <a:gd name="connsiteY10" fmla="*/ 3823811 h 4551903"/>
                    <a:gd name="connsiteX11" fmla="*/ 1185613 w 1734590"/>
                    <a:gd name="connsiteY11" fmla="*/ 3887724 h 4551903"/>
                    <a:gd name="connsiteX12" fmla="*/ 1121701 w 1734590"/>
                    <a:gd name="connsiteY12" fmla="*/ 3951636 h 4551903"/>
                    <a:gd name="connsiteX13" fmla="*/ 1057788 w 1734590"/>
                    <a:gd name="connsiteY13" fmla="*/ 3887724 h 4551903"/>
                    <a:gd name="connsiteX14" fmla="*/ 1121701 w 1734590"/>
                    <a:gd name="connsiteY14" fmla="*/ 3823811 h 4551903"/>
                    <a:gd name="connsiteX15" fmla="*/ 678217 w 1734590"/>
                    <a:gd name="connsiteY15" fmla="*/ 3559493 h 4551903"/>
                    <a:gd name="connsiteX16" fmla="*/ 497147 w 1734590"/>
                    <a:gd name="connsiteY16" fmla="*/ 3795046 h 4551903"/>
                    <a:gd name="connsiteX17" fmla="*/ 328554 w 1734590"/>
                    <a:gd name="connsiteY17" fmla="*/ 4028980 h 4551903"/>
                    <a:gd name="connsiteX18" fmla="*/ 188918 w 1734590"/>
                    <a:gd name="connsiteY18" fmla="*/ 4276535 h 4551903"/>
                    <a:gd name="connsiteX19" fmla="*/ 93382 w 1734590"/>
                    <a:gd name="connsiteY19" fmla="*/ 4551903 h 4551903"/>
                    <a:gd name="connsiteX20" fmla="*/ 104812 w 1734590"/>
                    <a:gd name="connsiteY20" fmla="*/ 4246436 h 4551903"/>
                    <a:gd name="connsiteX21" fmla="*/ 233685 w 1734590"/>
                    <a:gd name="connsiteY21" fmla="*/ 3966591 h 4551903"/>
                    <a:gd name="connsiteX22" fmla="*/ 431710 w 1734590"/>
                    <a:gd name="connsiteY22" fmla="*/ 3734753 h 4551903"/>
                    <a:gd name="connsiteX23" fmla="*/ 678217 w 1734590"/>
                    <a:gd name="connsiteY23" fmla="*/ 3559493 h 4551903"/>
                    <a:gd name="connsiteX24" fmla="*/ 892720 w 1734590"/>
                    <a:gd name="connsiteY24" fmla="*/ 3113722 h 4551903"/>
                    <a:gd name="connsiteX25" fmla="*/ 956632 w 1734590"/>
                    <a:gd name="connsiteY25" fmla="*/ 3177635 h 4551903"/>
                    <a:gd name="connsiteX26" fmla="*/ 892720 w 1734590"/>
                    <a:gd name="connsiteY26" fmla="*/ 3241548 h 4551903"/>
                    <a:gd name="connsiteX27" fmla="*/ 828807 w 1734590"/>
                    <a:gd name="connsiteY27" fmla="*/ 3177635 h 4551903"/>
                    <a:gd name="connsiteX28" fmla="*/ 892720 w 1734590"/>
                    <a:gd name="connsiteY28" fmla="*/ 3113722 h 4551903"/>
                    <a:gd name="connsiteX29" fmla="*/ 1199806 w 1734590"/>
                    <a:gd name="connsiteY29" fmla="*/ 2827400 h 4551903"/>
                    <a:gd name="connsiteX30" fmla="*/ 1263718 w 1734590"/>
                    <a:gd name="connsiteY30" fmla="*/ 2891313 h 4551903"/>
                    <a:gd name="connsiteX31" fmla="*/ 1199806 w 1734590"/>
                    <a:gd name="connsiteY31" fmla="*/ 2955226 h 4551903"/>
                    <a:gd name="connsiteX32" fmla="*/ 1135893 w 1734590"/>
                    <a:gd name="connsiteY32" fmla="*/ 2891313 h 4551903"/>
                    <a:gd name="connsiteX33" fmla="*/ 1199806 w 1734590"/>
                    <a:gd name="connsiteY33" fmla="*/ 2827400 h 4551903"/>
                    <a:gd name="connsiteX34" fmla="*/ 459523 w 1734590"/>
                    <a:gd name="connsiteY34" fmla="*/ 2545651 h 4551903"/>
                    <a:gd name="connsiteX35" fmla="*/ 523436 w 1734590"/>
                    <a:gd name="connsiteY35" fmla="*/ 2609564 h 4551903"/>
                    <a:gd name="connsiteX36" fmla="*/ 459523 w 1734590"/>
                    <a:gd name="connsiteY36" fmla="*/ 2673476 h 4551903"/>
                    <a:gd name="connsiteX37" fmla="*/ 395610 w 1734590"/>
                    <a:gd name="connsiteY37" fmla="*/ 2609564 h 4551903"/>
                    <a:gd name="connsiteX38" fmla="*/ 459523 w 1734590"/>
                    <a:gd name="connsiteY38" fmla="*/ 2545651 h 4551903"/>
                    <a:gd name="connsiteX39" fmla="*/ 1400402 w 1734590"/>
                    <a:gd name="connsiteY39" fmla="*/ 2261616 h 4551903"/>
                    <a:gd name="connsiteX40" fmla="*/ 1464314 w 1734590"/>
                    <a:gd name="connsiteY40" fmla="*/ 2325529 h 4551903"/>
                    <a:gd name="connsiteX41" fmla="*/ 1400402 w 1734590"/>
                    <a:gd name="connsiteY41" fmla="*/ 2389441 h 4551903"/>
                    <a:gd name="connsiteX42" fmla="*/ 1336489 w 1734590"/>
                    <a:gd name="connsiteY42" fmla="*/ 2325529 h 4551903"/>
                    <a:gd name="connsiteX43" fmla="*/ 1400402 w 1734590"/>
                    <a:gd name="connsiteY43" fmla="*/ 2261616 h 4551903"/>
                    <a:gd name="connsiteX44" fmla="*/ 416089 w 1734590"/>
                    <a:gd name="connsiteY44" fmla="*/ 1977580 h 4551903"/>
                    <a:gd name="connsiteX45" fmla="*/ 480001 w 1734590"/>
                    <a:gd name="connsiteY45" fmla="*/ 2041493 h 4551903"/>
                    <a:gd name="connsiteX46" fmla="*/ 416089 w 1734590"/>
                    <a:gd name="connsiteY46" fmla="*/ 2105405 h 4551903"/>
                    <a:gd name="connsiteX47" fmla="*/ 352176 w 1734590"/>
                    <a:gd name="connsiteY47" fmla="*/ 2041493 h 4551903"/>
                    <a:gd name="connsiteX48" fmla="*/ 416089 w 1734590"/>
                    <a:gd name="connsiteY48" fmla="*/ 1977580 h 4551903"/>
                    <a:gd name="connsiteX49" fmla="*/ 1182947 w 1734590"/>
                    <a:gd name="connsiteY49" fmla="*/ 1686115 h 4551903"/>
                    <a:gd name="connsiteX50" fmla="*/ 1246859 w 1734590"/>
                    <a:gd name="connsiteY50" fmla="*/ 1750028 h 4551903"/>
                    <a:gd name="connsiteX51" fmla="*/ 1182947 w 1734590"/>
                    <a:gd name="connsiteY51" fmla="*/ 1813940 h 4551903"/>
                    <a:gd name="connsiteX52" fmla="*/ 1119034 w 1734590"/>
                    <a:gd name="connsiteY52" fmla="*/ 1750028 h 4551903"/>
                    <a:gd name="connsiteX53" fmla="*/ 1182947 w 1734590"/>
                    <a:gd name="connsiteY53" fmla="*/ 1686115 h 4551903"/>
                    <a:gd name="connsiteX54" fmla="*/ 719650 w 1734590"/>
                    <a:gd name="connsiteY54" fmla="*/ 1405699 h 4551903"/>
                    <a:gd name="connsiteX55" fmla="*/ 783563 w 1734590"/>
                    <a:gd name="connsiteY55" fmla="*/ 1469612 h 4551903"/>
                    <a:gd name="connsiteX56" fmla="*/ 719650 w 1734590"/>
                    <a:gd name="connsiteY56" fmla="*/ 1533524 h 4551903"/>
                    <a:gd name="connsiteX57" fmla="*/ 655737 w 1734590"/>
                    <a:gd name="connsiteY57" fmla="*/ 1469612 h 4551903"/>
                    <a:gd name="connsiteX58" fmla="*/ 719650 w 1734590"/>
                    <a:gd name="connsiteY58" fmla="*/ 1405699 h 4551903"/>
                    <a:gd name="connsiteX59" fmla="*/ 742130 w 1734590"/>
                    <a:gd name="connsiteY59" fmla="*/ 1230725 h 4551903"/>
                    <a:gd name="connsiteX60" fmla="*/ 416470 w 1734590"/>
                    <a:gd name="connsiteY60" fmla="*/ 1624203 h 4551903"/>
                    <a:gd name="connsiteX61" fmla="*/ 208920 w 1734590"/>
                    <a:gd name="connsiteY61" fmla="*/ 2063401 h 4551903"/>
                    <a:gd name="connsiteX62" fmla="*/ 189775 w 1734590"/>
                    <a:gd name="connsiteY62" fmla="*/ 2177986 h 4551903"/>
                    <a:gd name="connsiteX63" fmla="*/ 187679 w 1734590"/>
                    <a:gd name="connsiteY63" fmla="*/ 2291715 h 4551903"/>
                    <a:gd name="connsiteX64" fmla="*/ 235304 w 1734590"/>
                    <a:gd name="connsiteY64" fmla="*/ 2514314 h 4551903"/>
                    <a:gd name="connsiteX65" fmla="*/ 338746 w 1734590"/>
                    <a:gd name="connsiteY65" fmla="*/ 2724912 h 4551903"/>
                    <a:gd name="connsiteX66" fmla="*/ 480383 w 1734590"/>
                    <a:gd name="connsiteY66" fmla="*/ 2919984 h 4551903"/>
                    <a:gd name="connsiteX67" fmla="*/ 647451 w 1734590"/>
                    <a:gd name="connsiteY67" fmla="*/ 3099435 h 4551903"/>
                    <a:gd name="connsiteX68" fmla="*/ 832236 w 1734590"/>
                    <a:gd name="connsiteY68" fmla="*/ 3263551 h 4551903"/>
                    <a:gd name="connsiteX69" fmla="*/ 880433 w 1734590"/>
                    <a:gd name="connsiteY69" fmla="*/ 3301746 h 4551903"/>
                    <a:gd name="connsiteX70" fmla="*/ 904721 w 1734590"/>
                    <a:gd name="connsiteY70" fmla="*/ 3320034 h 4551903"/>
                    <a:gd name="connsiteX71" fmla="*/ 929963 w 1734590"/>
                    <a:gd name="connsiteY71" fmla="*/ 3338131 h 4551903"/>
                    <a:gd name="connsiteX72" fmla="*/ 1036262 w 1734590"/>
                    <a:gd name="connsiteY72" fmla="*/ 3421666 h 4551903"/>
                    <a:gd name="connsiteX73" fmla="*/ 1136179 w 1734590"/>
                    <a:gd name="connsiteY73" fmla="*/ 3510153 h 4551903"/>
                    <a:gd name="connsiteX74" fmla="*/ 1230572 w 1734590"/>
                    <a:gd name="connsiteY74" fmla="*/ 3604260 h 4551903"/>
                    <a:gd name="connsiteX75" fmla="*/ 1319345 w 1734590"/>
                    <a:gd name="connsiteY75" fmla="*/ 3703796 h 4551903"/>
                    <a:gd name="connsiteX76" fmla="*/ 1401545 w 1734590"/>
                    <a:gd name="connsiteY76" fmla="*/ 3809047 h 4551903"/>
                    <a:gd name="connsiteX77" fmla="*/ 1540420 w 1734590"/>
                    <a:gd name="connsiteY77" fmla="*/ 4037552 h 4551903"/>
                    <a:gd name="connsiteX78" fmla="*/ 1628907 w 1734590"/>
                    <a:gd name="connsiteY78" fmla="*/ 4289488 h 4551903"/>
                    <a:gd name="connsiteX79" fmla="*/ 1641766 w 1734590"/>
                    <a:gd name="connsiteY79" fmla="*/ 4551902 h 4551903"/>
                    <a:gd name="connsiteX80" fmla="*/ 1450599 w 1734590"/>
                    <a:gd name="connsiteY80" fmla="*/ 4090320 h 4551903"/>
                    <a:gd name="connsiteX81" fmla="*/ 1114938 w 1734590"/>
                    <a:gd name="connsiteY81" fmla="*/ 3724656 h 4551903"/>
                    <a:gd name="connsiteX82" fmla="*/ 920724 w 1734590"/>
                    <a:gd name="connsiteY82" fmla="*/ 3569208 h 4551903"/>
                    <a:gd name="connsiteX83" fmla="*/ 819949 w 1734590"/>
                    <a:gd name="connsiteY83" fmla="*/ 3499580 h 4551903"/>
                    <a:gd name="connsiteX84" fmla="*/ 791945 w 1734590"/>
                    <a:gd name="connsiteY84" fmla="*/ 3481387 h 4551903"/>
                    <a:gd name="connsiteX85" fmla="*/ 763847 w 1734590"/>
                    <a:gd name="connsiteY85" fmla="*/ 3462242 h 4551903"/>
                    <a:gd name="connsiteX86" fmla="*/ 709078 w 1734590"/>
                    <a:gd name="connsiteY86" fmla="*/ 3423094 h 4551903"/>
                    <a:gd name="connsiteX87" fmla="*/ 317029 w 1734590"/>
                    <a:gd name="connsiteY87" fmla="*/ 3056477 h 4551903"/>
                    <a:gd name="connsiteX88" fmla="*/ 158533 w 1734590"/>
                    <a:gd name="connsiteY88" fmla="*/ 2833402 h 4551903"/>
                    <a:gd name="connsiteX89" fmla="*/ 43852 w 1734590"/>
                    <a:gd name="connsiteY89" fmla="*/ 2578417 h 4551903"/>
                    <a:gd name="connsiteX90" fmla="*/ 37 w 1734590"/>
                    <a:gd name="connsiteY90" fmla="*/ 2296192 h 4551903"/>
                    <a:gd name="connsiteX91" fmla="*/ 12800 w 1734590"/>
                    <a:gd name="connsiteY91" fmla="*/ 2153126 h 4551903"/>
                    <a:gd name="connsiteX92" fmla="*/ 48329 w 1734590"/>
                    <a:gd name="connsiteY92" fmla="*/ 2016252 h 4551903"/>
                    <a:gd name="connsiteX93" fmla="*/ 101859 w 1734590"/>
                    <a:gd name="connsiteY93" fmla="*/ 1888140 h 4551903"/>
                    <a:gd name="connsiteX94" fmla="*/ 169391 w 1734590"/>
                    <a:gd name="connsiteY94" fmla="*/ 1769364 h 4551903"/>
                    <a:gd name="connsiteX95" fmla="*/ 334841 w 1734590"/>
                    <a:gd name="connsiteY95" fmla="*/ 1558671 h 4551903"/>
                    <a:gd name="connsiteX96" fmla="*/ 742130 w 1734590"/>
                    <a:gd name="connsiteY96" fmla="*/ 1230725 h 4551903"/>
                    <a:gd name="connsiteX97" fmla="*/ 1080933 w 1734590"/>
                    <a:gd name="connsiteY97" fmla="*/ 690848 h 4551903"/>
                    <a:gd name="connsiteX98" fmla="*/ 1144846 w 1734590"/>
                    <a:gd name="connsiteY98" fmla="*/ 754761 h 4551903"/>
                    <a:gd name="connsiteX99" fmla="*/ 1080933 w 1734590"/>
                    <a:gd name="connsiteY99" fmla="*/ 818673 h 4551903"/>
                    <a:gd name="connsiteX100" fmla="*/ 1017020 w 1734590"/>
                    <a:gd name="connsiteY100" fmla="*/ 754761 h 4551903"/>
                    <a:gd name="connsiteX101" fmla="*/ 1080933 w 1734590"/>
                    <a:gd name="connsiteY101" fmla="*/ 690848 h 4551903"/>
                    <a:gd name="connsiteX102" fmla="*/ 514767 w 1734590"/>
                    <a:gd name="connsiteY102" fmla="*/ 415385 h 4551903"/>
                    <a:gd name="connsiteX103" fmla="*/ 578679 w 1734590"/>
                    <a:gd name="connsiteY103" fmla="*/ 479298 h 4551903"/>
                    <a:gd name="connsiteX104" fmla="*/ 514767 w 1734590"/>
                    <a:gd name="connsiteY104" fmla="*/ 543210 h 4551903"/>
                    <a:gd name="connsiteX105" fmla="*/ 450854 w 1734590"/>
                    <a:gd name="connsiteY105" fmla="*/ 479298 h 4551903"/>
                    <a:gd name="connsiteX106" fmla="*/ 514767 w 1734590"/>
                    <a:gd name="connsiteY106" fmla="*/ 415385 h 4551903"/>
                    <a:gd name="connsiteX107" fmla="*/ 1374398 w 1734590"/>
                    <a:gd name="connsiteY107" fmla="*/ 119538 h 4551903"/>
                    <a:gd name="connsiteX108" fmla="*/ 1438310 w 1734590"/>
                    <a:gd name="connsiteY108" fmla="*/ 183451 h 4551903"/>
                    <a:gd name="connsiteX109" fmla="*/ 1374398 w 1734590"/>
                    <a:gd name="connsiteY109" fmla="*/ 247363 h 4551903"/>
                    <a:gd name="connsiteX110" fmla="*/ 1310485 w 1734590"/>
                    <a:gd name="connsiteY110" fmla="*/ 183451 h 4551903"/>
                    <a:gd name="connsiteX111" fmla="*/ 1374398 w 1734590"/>
                    <a:gd name="connsiteY111" fmla="*/ 119538 h 4551903"/>
                    <a:gd name="connsiteX112" fmla="*/ 1641764 w 1734590"/>
                    <a:gd name="connsiteY112" fmla="*/ 0 h 4551903"/>
                    <a:gd name="connsiteX113" fmla="*/ 1624333 w 1734590"/>
                    <a:gd name="connsiteY113" fmla="*/ 322612 h 4551903"/>
                    <a:gd name="connsiteX114" fmla="*/ 1481458 w 1734590"/>
                    <a:gd name="connsiteY114" fmla="*/ 615601 h 4551903"/>
                    <a:gd name="connsiteX115" fmla="*/ 1266860 w 1734590"/>
                    <a:gd name="connsiteY115" fmla="*/ 856298 h 4551903"/>
                    <a:gd name="connsiteX116" fmla="*/ 1002827 w 1734590"/>
                    <a:gd name="connsiteY116" fmla="*/ 1037082 h 4551903"/>
                    <a:gd name="connsiteX117" fmla="*/ 1202757 w 1734590"/>
                    <a:gd name="connsiteY117" fmla="*/ 794480 h 4551903"/>
                    <a:gd name="connsiteX118" fmla="*/ 1388018 w 1734590"/>
                    <a:gd name="connsiteY118" fmla="*/ 551117 h 4551903"/>
                    <a:gd name="connsiteX119" fmla="*/ 1540799 w 1734590"/>
                    <a:gd name="connsiteY119" fmla="*/ 291179 h 4551903"/>
                    <a:gd name="connsiteX120" fmla="*/ 1641764 w 1734590"/>
                    <a:gd name="connsiteY120" fmla="*/ 0 h 4551903"/>
                    <a:gd name="connsiteX121" fmla="*/ 93286 w 1734590"/>
                    <a:gd name="connsiteY121" fmla="*/ 0 h 4551903"/>
                    <a:gd name="connsiteX122" fmla="*/ 283024 w 1734590"/>
                    <a:gd name="connsiteY122" fmla="*/ 459105 h 4551903"/>
                    <a:gd name="connsiteX123" fmla="*/ 616018 w 1734590"/>
                    <a:gd name="connsiteY123" fmla="*/ 823246 h 4551903"/>
                    <a:gd name="connsiteX124" fmla="*/ 808709 w 1734590"/>
                    <a:gd name="connsiteY124" fmla="*/ 978313 h 4551903"/>
                    <a:gd name="connsiteX125" fmla="*/ 908912 w 1734590"/>
                    <a:gd name="connsiteY125" fmla="*/ 1048036 h 4551903"/>
                    <a:gd name="connsiteX126" fmla="*/ 935677 w 1734590"/>
                    <a:gd name="connsiteY126" fmla="*/ 1065276 h 4551903"/>
                    <a:gd name="connsiteX127" fmla="*/ 963966 w 1734590"/>
                    <a:gd name="connsiteY127" fmla="*/ 1084326 h 4551903"/>
                    <a:gd name="connsiteX128" fmla="*/ 1018640 w 1734590"/>
                    <a:gd name="connsiteY128" fmla="*/ 1123093 h 4551903"/>
                    <a:gd name="connsiteX129" fmla="*/ 1224285 w 1734590"/>
                    <a:gd name="connsiteY129" fmla="*/ 1292543 h 4551903"/>
                    <a:gd name="connsiteX130" fmla="*/ 1410117 w 1734590"/>
                    <a:gd name="connsiteY130" fmla="*/ 1485710 h 4551903"/>
                    <a:gd name="connsiteX131" fmla="*/ 1568994 w 1734590"/>
                    <a:gd name="connsiteY131" fmla="*/ 1706309 h 4551903"/>
                    <a:gd name="connsiteX132" fmla="*/ 1686152 w 1734590"/>
                    <a:gd name="connsiteY132" fmla="*/ 1957864 h 4551903"/>
                    <a:gd name="connsiteX133" fmla="*/ 1734253 w 1734590"/>
                    <a:gd name="connsiteY133" fmla="*/ 2237518 h 4551903"/>
                    <a:gd name="connsiteX134" fmla="*/ 1724728 w 1734590"/>
                    <a:gd name="connsiteY134" fmla="*/ 2380107 h 4551903"/>
                    <a:gd name="connsiteX135" fmla="*/ 1691962 w 1734590"/>
                    <a:gd name="connsiteY135" fmla="*/ 2517077 h 4551903"/>
                    <a:gd name="connsiteX136" fmla="*/ 1640813 w 1734590"/>
                    <a:gd name="connsiteY136" fmla="*/ 2645664 h 4551903"/>
                    <a:gd name="connsiteX137" fmla="*/ 1575281 w 1734590"/>
                    <a:gd name="connsiteY137" fmla="*/ 2764917 h 4551903"/>
                    <a:gd name="connsiteX138" fmla="*/ 1413261 w 1734590"/>
                    <a:gd name="connsiteY138" fmla="*/ 2976563 h 4551903"/>
                    <a:gd name="connsiteX139" fmla="*/ 1222570 w 1734590"/>
                    <a:gd name="connsiteY139" fmla="*/ 3156204 h 4551903"/>
                    <a:gd name="connsiteX140" fmla="*/ 1011210 w 1734590"/>
                    <a:gd name="connsiteY140" fmla="*/ 3306318 h 4551903"/>
                    <a:gd name="connsiteX141" fmla="*/ 1330965 w 1734590"/>
                    <a:gd name="connsiteY141" fmla="*/ 2911888 h 4551903"/>
                    <a:gd name="connsiteX142" fmla="*/ 1530418 w 1734590"/>
                    <a:gd name="connsiteY142" fmla="*/ 2472881 h 4551903"/>
                    <a:gd name="connsiteX143" fmla="*/ 1547182 w 1734590"/>
                    <a:gd name="connsiteY143" fmla="*/ 2358866 h 4551903"/>
                    <a:gd name="connsiteX144" fmla="*/ 1546611 w 1734590"/>
                    <a:gd name="connsiteY144" fmla="*/ 2245805 h 4551903"/>
                    <a:gd name="connsiteX145" fmla="*/ 1495557 w 1734590"/>
                    <a:gd name="connsiteY145" fmla="*/ 2024825 h 4551903"/>
                    <a:gd name="connsiteX146" fmla="*/ 1389639 w 1734590"/>
                    <a:gd name="connsiteY146" fmla="*/ 1816322 h 4551903"/>
                    <a:gd name="connsiteX147" fmla="*/ 1247431 w 1734590"/>
                    <a:gd name="connsiteY147" fmla="*/ 1623155 h 4551903"/>
                    <a:gd name="connsiteX148" fmla="*/ 1080267 w 1734590"/>
                    <a:gd name="connsiteY148" fmla="*/ 1445514 h 4551903"/>
                    <a:gd name="connsiteX149" fmla="*/ 895958 w 1734590"/>
                    <a:gd name="connsiteY149" fmla="*/ 1283018 h 4551903"/>
                    <a:gd name="connsiteX150" fmla="*/ 847952 w 1734590"/>
                    <a:gd name="connsiteY150" fmla="*/ 1245299 h 4551903"/>
                    <a:gd name="connsiteX151" fmla="*/ 823949 w 1734590"/>
                    <a:gd name="connsiteY151" fmla="*/ 1227296 h 4551903"/>
                    <a:gd name="connsiteX152" fmla="*/ 797755 w 1734590"/>
                    <a:gd name="connsiteY152" fmla="*/ 1208532 h 4551903"/>
                    <a:gd name="connsiteX153" fmla="*/ 692694 w 1734590"/>
                    <a:gd name="connsiteY153" fmla="*/ 1125188 h 4551903"/>
                    <a:gd name="connsiteX154" fmla="*/ 593634 w 1734590"/>
                    <a:gd name="connsiteY154" fmla="*/ 1036892 h 4551903"/>
                    <a:gd name="connsiteX155" fmla="*/ 500004 w 1734590"/>
                    <a:gd name="connsiteY155" fmla="*/ 943070 h 4551903"/>
                    <a:gd name="connsiteX156" fmla="*/ 411993 w 1734590"/>
                    <a:gd name="connsiteY156" fmla="*/ 843820 h 4551903"/>
                    <a:gd name="connsiteX157" fmla="*/ 330459 w 1734590"/>
                    <a:gd name="connsiteY157" fmla="*/ 738950 h 4551903"/>
                    <a:gd name="connsiteX158" fmla="*/ 193013 w 1734590"/>
                    <a:gd name="connsiteY158" fmla="*/ 511302 h 4551903"/>
                    <a:gd name="connsiteX159" fmla="*/ 105573 w 1734590"/>
                    <a:gd name="connsiteY159" fmla="*/ 260604 h 4551903"/>
                    <a:gd name="connsiteX160" fmla="*/ 93286 w 1734590"/>
                    <a:gd name="connsiteY160" fmla="*/ 0 h 45519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</a:cxnLst>
                  <a:rect l="l" t="t" r="r" b="b"/>
                  <a:pathLst>
                    <a:path w="1734590" h="4551903">
                      <a:moveTo>
                        <a:pt x="1453552" y="4391882"/>
                      </a:moveTo>
                      <a:cubicBezTo>
                        <a:pt x="1488794" y="4391882"/>
                        <a:pt x="1517464" y="4420552"/>
                        <a:pt x="1517464" y="4455795"/>
                      </a:cubicBezTo>
                      <a:cubicBezTo>
                        <a:pt x="1517464" y="4491037"/>
                        <a:pt x="1488794" y="4519708"/>
                        <a:pt x="1453552" y="4519708"/>
                      </a:cubicBezTo>
                      <a:cubicBezTo>
                        <a:pt x="1418309" y="4519708"/>
                        <a:pt x="1389639" y="4491037"/>
                        <a:pt x="1389639" y="4455795"/>
                      </a:cubicBezTo>
                      <a:cubicBezTo>
                        <a:pt x="1389639" y="4420552"/>
                        <a:pt x="1418309" y="4391882"/>
                        <a:pt x="1453552" y="4391882"/>
                      </a:cubicBezTo>
                      <a:close/>
                      <a:moveTo>
                        <a:pt x="420470" y="4107846"/>
                      </a:moveTo>
                      <a:cubicBezTo>
                        <a:pt x="455712" y="4107846"/>
                        <a:pt x="484382" y="4136516"/>
                        <a:pt x="484382" y="4171759"/>
                      </a:cubicBezTo>
                      <a:cubicBezTo>
                        <a:pt x="484382" y="4207001"/>
                        <a:pt x="455712" y="4235672"/>
                        <a:pt x="420470" y="4235672"/>
                      </a:cubicBezTo>
                      <a:cubicBezTo>
                        <a:pt x="385227" y="4235672"/>
                        <a:pt x="356557" y="4207001"/>
                        <a:pt x="356557" y="4171759"/>
                      </a:cubicBezTo>
                      <a:cubicBezTo>
                        <a:pt x="356557" y="4136516"/>
                        <a:pt x="385227" y="4107846"/>
                        <a:pt x="420470" y="4107846"/>
                      </a:cubicBezTo>
                      <a:close/>
                      <a:moveTo>
                        <a:pt x="1121701" y="3823811"/>
                      </a:moveTo>
                      <a:cubicBezTo>
                        <a:pt x="1156943" y="3823811"/>
                        <a:pt x="1185613" y="3852481"/>
                        <a:pt x="1185613" y="3887724"/>
                      </a:cubicBezTo>
                      <a:cubicBezTo>
                        <a:pt x="1185613" y="3922966"/>
                        <a:pt x="1156943" y="3951636"/>
                        <a:pt x="1121701" y="3951636"/>
                      </a:cubicBezTo>
                      <a:cubicBezTo>
                        <a:pt x="1086458" y="3951636"/>
                        <a:pt x="1057788" y="3922966"/>
                        <a:pt x="1057788" y="3887724"/>
                      </a:cubicBezTo>
                      <a:cubicBezTo>
                        <a:pt x="1057788" y="3852481"/>
                        <a:pt x="1086458" y="3823811"/>
                        <a:pt x="1121701" y="3823811"/>
                      </a:cubicBezTo>
                      <a:close/>
                      <a:moveTo>
                        <a:pt x="678217" y="3559493"/>
                      </a:moveTo>
                      <a:cubicBezTo>
                        <a:pt x="618495" y="3641789"/>
                        <a:pt x="556202" y="3717608"/>
                        <a:pt x="497147" y="3795046"/>
                      </a:cubicBezTo>
                      <a:cubicBezTo>
                        <a:pt x="437806" y="3872008"/>
                        <a:pt x="380846" y="3949351"/>
                        <a:pt x="328554" y="4028980"/>
                      </a:cubicBezTo>
                      <a:cubicBezTo>
                        <a:pt x="276357" y="4108609"/>
                        <a:pt x="228732" y="4190334"/>
                        <a:pt x="188918" y="4276535"/>
                      </a:cubicBezTo>
                      <a:cubicBezTo>
                        <a:pt x="148627" y="4362736"/>
                        <a:pt x="117671" y="4453128"/>
                        <a:pt x="93382" y="4551903"/>
                      </a:cubicBezTo>
                      <a:cubicBezTo>
                        <a:pt x="69665" y="4452557"/>
                        <a:pt x="78237" y="4346163"/>
                        <a:pt x="104812" y="4246436"/>
                      </a:cubicBezTo>
                      <a:cubicBezTo>
                        <a:pt x="131863" y="4146423"/>
                        <a:pt x="177392" y="4052126"/>
                        <a:pt x="233685" y="3966591"/>
                      </a:cubicBezTo>
                      <a:cubicBezTo>
                        <a:pt x="290073" y="3880962"/>
                        <a:pt x="357320" y="3803428"/>
                        <a:pt x="431710" y="3734753"/>
                      </a:cubicBezTo>
                      <a:cubicBezTo>
                        <a:pt x="506386" y="3666554"/>
                        <a:pt x="587634" y="3605784"/>
                        <a:pt x="678217" y="3559493"/>
                      </a:cubicBezTo>
                      <a:close/>
                      <a:moveTo>
                        <a:pt x="892720" y="3113722"/>
                      </a:moveTo>
                      <a:cubicBezTo>
                        <a:pt x="927962" y="3113722"/>
                        <a:pt x="956537" y="3142392"/>
                        <a:pt x="956632" y="3177635"/>
                      </a:cubicBezTo>
                      <a:cubicBezTo>
                        <a:pt x="956632" y="3212877"/>
                        <a:pt x="927962" y="3241548"/>
                        <a:pt x="892720" y="3241548"/>
                      </a:cubicBezTo>
                      <a:cubicBezTo>
                        <a:pt x="857477" y="3241548"/>
                        <a:pt x="828807" y="3212877"/>
                        <a:pt x="828807" y="3177635"/>
                      </a:cubicBezTo>
                      <a:cubicBezTo>
                        <a:pt x="828807" y="3142392"/>
                        <a:pt x="857477" y="3113722"/>
                        <a:pt x="892720" y="3113722"/>
                      </a:cubicBezTo>
                      <a:close/>
                      <a:moveTo>
                        <a:pt x="1199806" y="2827400"/>
                      </a:moveTo>
                      <a:cubicBezTo>
                        <a:pt x="1235048" y="2827400"/>
                        <a:pt x="1263718" y="2856070"/>
                        <a:pt x="1263718" y="2891313"/>
                      </a:cubicBezTo>
                      <a:cubicBezTo>
                        <a:pt x="1263718" y="2926555"/>
                        <a:pt x="1235048" y="2955226"/>
                        <a:pt x="1199806" y="2955226"/>
                      </a:cubicBezTo>
                      <a:cubicBezTo>
                        <a:pt x="1164563" y="2955226"/>
                        <a:pt x="1135893" y="2926555"/>
                        <a:pt x="1135893" y="2891313"/>
                      </a:cubicBezTo>
                      <a:cubicBezTo>
                        <a:pt x="1135893" y="2856070"/>
                        <a:pt x="1164563" y="2827400"/>
                        <a:pt x="1199806" y="2827400"/>
                      </a:cubicBezTo>
                      <a:close/>
                      <a:moveTo>
                        <a:pt x="459523" y="2545651"/>
                      </a:moveTo>
                      <a:cubicBezTo>
                        <a:pt x="494765" y="2545651"/>
                        <a:pt x="523436" y="2574321"/>
                        <a:pt x="523436" y="2609564"/>
                      </a:cubicBezTo>
                      <a:cubicBezTo>
                        <a:pt x="523436" y="2644806"/>
                        <a:pt x="494765" y="2673476"/>
                        <a:pt x="459523" y="2673476"/>
                      </a:cubicBezTo>
                      <a:cubicBezTo>
                        <a:pt x="424280" y="2673476"/>
                        <a:pt x="395610" y="2644806"/>
                        <a:pt x="395610" y="2609564"/>
                      </a:cubicBezTo>
                      <a:cubicBezTo>
                        <a:pt x="395610" y="2574321"/>
                        <a:pt x="424280" y="2545651"/>
                        <a:pt x="459523" y="2545651"/>
                      </a:cubicBezTo>
                      <a:close/>
                      <a:moveTo>
                        <a:pt x="1400402" y="2261616"/>
                      </a:moveTo>
                      <a:cubicBezTo>
                        <a:pt x="1435644" y="2261616"/>
                        <a:pt x="1464314" y="2290286"/>
                        <a:pt x="1464314" y="2325529"/>
                      </a:cubicBezTo>
                      <a:cubicBezTo>
                        <a:pt x="1464314" y="2360771"/>
                        <a:pt x="1435644" y="2389441"/>
                        <a:pt x="1400402" y="2389441"/>
                      </a:cubicBezTo>
                      <a:cubicBezTo>
                        <a:pt x="1365159" y="2389441"/>
                        <a:pt x="1336489" y="2360771"/>
                        <a:pt x="1336489" y="2325529"/>
                      </a:cubicBezTo>
                      <a:cubicBezTo>
                        <a:pt x="1336489" y="2290286"/>
                        <a:pt x="1365159" y="2261616"/>
                        <a:pt x="1400402" y="2261616"/>
                      </a:cubicBezTo>
                      <a:close/>
                      <a:moveTo>
                        <a:pt x="416089" y="1977580"/>
                      </a:moveTo>
                      <a:cubicBezTo>
                        <a:pt x="451331" y="1977580"/>
                        <a:pt x="480001" y="2006250"/>
                        <a:pt x="480001" y="2041493"/>
                      </a:cubicBezTo>
                      <a:cubicBezTo>
                        <a:pt x="480001" y="2076735"/>
                        <a:pt x="451331" y="2105405"/>
                        <a:pt x="416089" y="2105405"/>
                      </a:cubicBezTo>
                      <a:cubicBezTo>
                        <a:pt x="380846" y="2105405"/>
                        <a:pt x="352176" y="2076735"/>
                        <a:pt x="352176" y="2041493"/>
                      </a:cubicBezTo>
                      <a:cubicBezTo>
                        <a:pt x="352176" y="2006250"/>
                        <a:pt x="380846" y="1977580"/>
                        <a:pt x="416089" y="1977580"/>
                      </a:cubicBezTo>
                      <a:close/>
                      <a:moveTo>
                        <a:pt x="1182947" y="1686115"/>
                      </a:moveTo>
                      <a:cubicBezTo>
                        <a:pt x="1218189" y="1686115"/>
                        <a:pt x="1246859" y="1714785"/>
                        <a:pt x="1246859" y="1750028"/>
                      </a:cubicBezTo>
                      <a:cubicBezTo>
                        <a:pt x="1246859" y="1785270"/>
                        <a:pt x="1218189" y="1813940"/>
                        <a:pt x="1182947" y="1813940"/>
                      </a:cubicBezTo>
                      <a:cubicBezTo>
                        <a:pt x="1147704" y="1813940"/>
                        <a:pt x="1119034" y="1785270"/>
                        <a:pt x="1119034" y="1750028"/>
                      </a:cubicBezTo>
                      <a:cubicBezTo>
                        <a:pt x="1119034" y="1714785"/>
                        <a:pt x="1147704" y="1686115"/>
                        <a:pt x="1182947" y="1686115"/>
                      </a:cubicBezTo>
                      <a:close/>
                      <a:moveTo>
                        <a:pt x="719650" y="1405699"/>
                      </a:moveTo>
                      <a:cubicBezTo>
                        <a:pt x="754892" y="1405699"/>
                        <a:pt x="783563" y="1434369"/>
                        <a:pt x="783563" y="1469612"/>
                      </a:cubicBezTo>
                      <a:cubicBezTo>
                        <a:pt x="783563" y="1504854"/>
                        <a:pt x="754892" y="1533524"/>
                        <a:pt x="719650" y="1533524"/>
                      </a:cubicBezTo>
                      <a:cubicBezTo>
                        <a:pt x="684407" y="1533524"/>
                        <a:pt x="655737" y="1504854"/>
                        <a:pt x="655737" y="1469612"/>
                      </a:cubicBezTo>
                      <a:cubicBezTo>
                        <a:pt x="655737" y="1434369"/>
                        <a:pt x="684407" y="1405699"/>
                        <a:pt x="719650" y="1405699"/>
                      </a:cubicBezTo>
                      <a:close/>
                      <a:moveTo>
                        <a:pt x="742130" y="1230725"/>
                      </a:moveTo>
                      <a:cubicBezTo>
                        <a:pt x="622686" y="1356074"/>
                        <a:pt x="510672" y="1485328"/>
                        <a:pt x="416470" y="1624203"/>
                      </a:cubicBezTo>
                      <a:cubicBezTo>
                        <a:pt x="322649" y="1762410"/>
                        <a:pt x="245496" y="1910429"/>
                        <a:pt x="208920" y="2063401"/>
                      </a:cubicBezTo>
                      <a:cubicBezTo>
                        <a:pt x="199395" y="2101405"/>
                        <a:pt x="193013" y="2139791"/>
                        <a:pt x="189775" y="2177986"/>
                      </a:cubicBezTo>
                      <a:cubicBezTo>
                        <a:pt x="185870" y="2216181"/>
                        <a:pt x="184917" y="2254091"/>
                        <a:pt x="187679" y="2291715"/>
                      </a:cubicBezTo>
                      <a:cubicBezTo>
                        <a:pt x="192823" y="2366962"/>
                        <a:pt x="208825" y="2441829"/>
                        <a:pt x="235304" y="2514314"/>
                      </a:cubicBezTo>
                      <a:cubicBezTo>
                        <a:pt x="261403" y="2586894"/>
                        <a:pt x="296264" y="2657665"/>
                        <a:pt x="338746" y="2724912"/>
                      </a:cubicBezTo>
                      <a:cubicBezTo>
                        <a:pt x="380275" y="2792730"/>
                        <a:pt x="428186" y="2857785"/>
                        <a:pt x="480383" y="2919984"/>
                      </a:cubicBezTo>
                      <a:cubicBezTo>
                        <a:pt x="531818" y="2982753"/>
                        <a:pt x="588491" y="3042190"/>
                        <a:pt x="647451" y="3099435"/>
                      </a:cubicBezTo>
                      <a:cubicBezTo>
                        <a:pt x="705935" y="3157252"/>
                        <a:pt x="768514" y="3211353"/>
                        <a:pt x="832236" y="3263551"/>
                      </a:cubicBezTo>
                      <a:cubicBezTo>
                        <a:pt x="848238" y="3276504"/>
                        <a:pt x="864240" y="3289363"/>
                        <a:pt x="880433" y="3301746"/>
                      </a:cubicBezTo>
                      <a:lnTo>
                        <a:pt x="904721" y="3320034"/>
                      </a:lnTo>
                      <a:lnTo>
                        <a:pt x="929963" y="3338131"/>
                      </a:lnTo>
                      <a:cubicBezTo>
                        <a:pt x="967682" y="3365087"/>
                        <a:pt x="1001876" y="3393091"/>
                        <a:pt x="1036262" y="3421666"/>
                      </a:cubicBezTo>
                      <a:cubicBezTo>
                        <a:pt x="1070361" y="3450431"/>
                        <a:pt x="1103794" y="3479673"/>
                        <a:pt x="1136179" y="3510153"/>
                      </a:cubicBezTo>
                      <a:cubicBezTo>
                        <a:pt x="1168278" y="3540919"/>
                        <a:pt x="1199997" y="3571970"/>
                        <a:pt x="1230572" y="3604260"/>
                      </a:cubicBezTo>
                      <a:cubicBezTo>
                        <a:pt x="1261433" y="3636264"/>
                        <a:pt x="1290770" y="3669696"/>
                        <a:pt x="1319345" y="3703796"/>
                      </a:cubicBezTo>
                      <a:cubicBezTo>
                        <a:pt x="1347824" y="3737991"/>
                        <a:pt x="1375828" y="3772662"/>
                        <a:pt x="1401545" y="3809047"/>
                      </a:cubicBezTo>
                      <a:cubicBezTo>
                        <a:pt x="1453838" y="3881152"/>
                        <a:pt x="1501272" y="3957161"/>
                        <a:pt x="1540420" y="4037552"/>
                      </a:cubicBezTo>
                      <a:cubicBezTo>
                        <a:pt x="1579282" y="4117943"/>
                        <a:pt x="1610524" y="4202430"/>
                        <a:pt x="1628907" y="4289488"/>
                      </a:cubicBezTo>
                      <a:cubicBezTo>
                        <a:pt x="1647767" y="4376547"/>
                        <a:pt x="1653005" y="4465987"/>
                        <a:pt x="1641766" y="4551902"/>
                      </a:cubicBezTo>
                      <a:cubicBezTo>
                        <a:pt x="1617858" y="4379690"/>
                        <a:pt x="1545087" y="4226147"/>
                        <a:pt x="1450599" y="4090320"/>
                      </a:cubicBezTo>
                      <a:cubicBezTo>
                        <a:pt x="1355540" y="3954399"/>
                        <a:pt x="1239716" y="3834098"/>
                        <a:pt x="1114938" y="3724656"/>
                      </a:cubicBezTo>
                      <a:cubicBezTo>
                        <a:pt x="1052549" y="3669887"/>
                        <a:pt x="987399" y="3618166"/>
                        <a:pt x="920724" y="3569208"/>
                      </a:cubicBezTo>
                      <a:cubicBezTo>
                        <a:pt x="887481" y="3544919"/>
                        <a:pt x="853001" y="3521202"/>
                        <a:pt x="819949" y="3499580"/>
                      </a:cubicBezTo>
                      <a:lnTo>
                        <a:pt x="791945" y="3481387"/>
                      </a:lnTo>
                      <a:lnTo>
                        <a:pt x="763847" y="3462242"/>
                      </a:lnTo>
                      <a:cubicBezTo>
                        <a:pt x="745273" y="3449383"/>
                        <a:pt x="727080" y="3436334"/>
                        <a:pt x="709078" y="3423094"/>
                      </a:cubicBezTo>
                      <a:cubicBezTo>
                        <a:pt x="565822" y="3316319"/>
                        <a:pt x="433520" y="3195256"/>
                        <a:pt x="317029" y="3056477"/>
                      </a:cubicBezTo>
                      <a:cubicBezTo>
                        <a:pt x="259403" y="2986659"/>
                        <a:pt x="205682" y="2912650"/>
                        <a:pt x="158533" y="2833402"/>
                      </a:cubicBezTo>
                      <a:cubicBezTo>
                        <a:pt x="112146" y="2753772"/>
                        <a:pt x="71760" y="2669000"/>
                        <a:pt x="43852" y="2578417"/>
                      </a:cubicBezTo>
                      <a:cubicBezTo>
                        <a:pt x="16134" y="2488216"/>
                        <a:pt x="-916" y="2392680"/>
                        <a:pt x="37" y="2296192"/>
                      </a:cubicBezTo>
                      <a:cubicBezTo>
                        <a:pt x="-58" y="2248090"/>
                        <a:pt x="4323" y="2199989"/>
                        <a:pt x="12800" y="2153126"/>
                      </a:cubicBezTo>
                      <a:cubicBezTo>
                        <a:pt x="21182" y="2106263"/>
                        <a:pt x="33089" y="2060448"/>
                        <a:pt x="48329" y="2016252"/>
                      </a:cubicBezTo>
                      <a:cubicBezTo>
                        <a:pt x="62997" y="1971865"/>
                        <a:pt x="81380" y="1929098"/>
                        <a:pt x="101859" y="1888140"/>
                      </a:cubicBezTo>
                      <a:cubicBezTo>
                        <a:pt x="122147" y="1846897"/>
                        <a:pt x="144531" y="1807178"/>
                        <a:pt x="169391" y="1769364"/>
                      </a:cubicBezTo>
                      <a:cubicBezTo>
                        <a:pt x="218255" y="1693164"/>
                        <a:pt x="274547" y="1623441"/>
                        <a:pt x="334841" y="1558671"/>
                      </a:cubicBezTo>
                      <a:cubicBezTo>
                        <a:pt x="456094" y="1429797"/>
                        <a:pt x="593444" y="1319974"/>
                        <a:pt x="742130" y="1230725"/>
                      </a:cubicBezTo>
                      <a:close/>
                      <a:moveTo>
                        <a:pt x="1080933" y="690848"/>
                      </a:moveTo>
                      <a:cubicBezTo>
                        <a:pt x="1116175" y="690848"/>
                        <a:pt x="1144846" y="719518"/>
                        <a:pt x="1144846" y="754761"/>
                      </a:cubicBezTo>
                      <a:cubicBezTo>
                        <a:pt x="1144846" y="790003"/>
                        <a:pt x="1116175" y="818673"/>
                        <a:pt x="1080933" y="818673"/>
                      </a:cubicBezTo>
                      <a:cubicBezTo>
                        <a:pt x="1045690" y="818673"/>
                        <a:pt x="1017020" y="790003"/>
                        <a:pt x="1017020" y="754761"/>
                      </a:cubicBezTo>
                      <a:cubicBezTo>
                        <a:pt x="1017020" y="719518"/>
                        <a:pt x="1045690" y="690848"/>
                        <a:pt x="1080933" y="690848"/>
                      </a:cubicBezTo>
                      <a:close/>
                      <a:moveTo>
                        <a:pt x="514767" y="415385"/>
                      </a:moveTo>
                      <a:cubicBezTo>
                        <a:pt x="550009" y="415385"/>
                        <a:pt x="578679" y="444055"/>
                        <a:pt x="578679" y="479298"/>
                      </a:cubicBezTo>
                      <a:cubicBezTo>
                        <a:pt x="578679" y="514540"/>
                        <a:pt x="550009" y="543210"/>
                        <a:pt x="514767" y="543210"/>
                      </a:cubicBezTo>
                      <a:cubicBezTo>
                        <a:pt x="479524" y="543210"/>
                        <a:pt x="450854" y="514540"/>
                        <a:pt x="450854" y="479298"/>
                      </a:cubicBezTo>
                      <a:cubicBezTo>
                        <a:pt x="450854" y="444055"/>
                        <a:pt x="479524" y="415385"/>
                        <a:pt x="514767" y="415385"/>
                      </a:cubicBezTo>
                      <a:close/>
                      <a:moveTo>
                        <a:pt x="1374398" y="119538"/>
                      </a:moveTo>
                      <a:cubicBezTo>
                        <a:pt x="1409640" y="119538"/>
                        <a:pt x="1438310" y="148208"/>
                        <a:pt x="1438310" y="183451"/>
                      </a:cubicBezTo>
                      <a:cubicBezTo>
                        <a:pt x="1438310" y="218693"/>
                        <a:pt x="1409640" y="247363"/>
                        <a:pt x="1374398" y="247363"/>
                      </a:cubicBezTo>
                      <a:cubicBezTo>
                        <a:pt x="1339155" y="247363"/>
                        <a:pt x="1310485" y="218693"/>
                        <a:pt x="1310485" y="183451"/>
                      </a:cubicBezTo>
                      <a:cubicBezTo>
                        <a:pt x="1310485" y="148208"/>
                        <a:pt x="1339155" y="119538"/>
                        <a:pt x="1374398" y="119538"/>
                      </a:cubicBezTo>
                      <a:close/>
                      <a:moveTo>
                        <a:pt x="1641764" y="0"/>
                      </a:moveTo>
                      <a:cubicBezTo>
                        <a:pt x="1665386" y="105156"/>
                        <a:pt x="1654813" y="217837"/>
                        <a:pt x="1624333" y="322612"/>
                      </a:cubicBezTo>
                      <a:cubicBezTo>
                        <a:pt x="1593568" y="427863"/>
                        <a:pt x="1543180" y="526542"/>
                        <a:pt x="1481458" y="615601"/>
                      </a:cubicBezTo>
                      <a:cubicBezTo>
                        <a:pt x="1419736" y="704850"/>
                        <a:pt x="1346965" y="785146"/>
                        <a:pt x="1266860" y="856298"/>
                      </a:cubicBezTo>
                      <a:cubicBezTo>
                        <a:pt x="1186469" y="926973"/>
                        <a:pt x="1099220" y="989552"/>
                        <a:pt x="1002827" y="1037082"/>
                      </a:cubicBezTo>
                      <a:cubicBezTo>
                        <a:pt x="1069502" y="953072"/>
                        <a:pt x="1137701" y="874586"/>
                        <a:pt x="1202757" y="794480"/>
                      </a:cubicBezTo>
                      <a:cubicBezTo>
                        <a:pt x="1268003" y="714756"/>
                        <a:pt x="1330582" y="634270"/>
                        <a:pt x="1388018" y="551117"/>
                      </a:cubicBezTo>
                      <a:cubicBezTo>
                        <a:pt x="1445454" y="467963"/>
                        <a:pt x="1497556" y="382048"/>
                        <a:pt x="1540799" y="291179"/>
                      </a:cubicBezTo>
                      <a:cubicBezTo>
                        <a:pt x="1584328" y="200216"/>
                        <a:pt x="1617761" y="104680"/>
                        <a:pt x="1641764" y="0"/>
                      </a:cubicBezTo>
                      <a:close/>
                      <a:moveTo>
                        <a:pt x="93286" y="0"/>
                      </a:moveTo>
                      <a:cubicBezTo>
                        <a:pt x="117099" y="171260"/>
                        <a:pt x="189298" y="323945"/>
                        <a:pt x="283024" y="459105"/>
                      </a:cubicBezTo>
                      <a:cubicBezTo>
                        <a:pt x="377131" y="594551"/>
                        <a:pt x="492288" y="714089"/>
                        <a:pt x="616018" y="823246"/>
                      </a:cubicBezTo>
                      <a:cubicBezTo>
                        <a:pt x="678026" y="877729"/>
                        <a:pt x="742605" y="929354"/>
                        <a:pt x="808709" y="978313"/>
                      </a:cubicBezTo>
                      <a:cubicBezTo>
                        <a:pt x="841761" y="1002602"/>
                        <a:pt x="875860" y="1026033"/>
                        <a:pt x="908912" y="1048036"/>
                      </a:cubicBezTo>
                      <a:lnTo>
                        <a:pt x="935677" y="1065276"/>
                      </a:lnTo>
                      <a:lnTo>
                        <a:pt x="963966" y="1084326"/>
                      </a:lnTo>
                      <a:cubicBezTo>
                        <a:pt x="982540" y="1096994"/>
                        <a:pt x="1000638" y="1109948"/>
                        <a:pt x="1018640" y="1123093"/>
                      </a:cubicBezTo>
                      <a:cubicBezTo>
                        <a:pt x="1090458" y="1175576"/>
                        <a:pt x="1158372" y="1232630"/>
                        <a:pt x="1224285" y="1292543"/>
                      </a:cubicBezTo>
                      <a:cubicBezTo>
                        <a:pt x="1289531" y="1353122"/>
                        <a:pt x="1351729" y="1417320"/>
                        <a:pt x="1410117" y="1485710"/>
                      </a:cubicBezTo>
                      <a:cubicBezTo>
                        <a:pt x="1467744" y="1554766"/>
                        <a:pt x="1521560" y="1627918"/>
                        <a:pt x="1568994" y="1706309"/>
                      </a:cubicBezTo>
                      <a:cubicBezTo>
                        <a:pt x="1615667" y="1785080"/>
                        <a:pt x="1656720" y="1868710"/>
                        <a:pt x="1686152" y="1957864"/>
                      </a:cubicBezTo>
                      <a:cubicBezTo>
                        <a:pt x="1714917" y="2047113"/>
                        <a:pt x="1733396" y="2141696"/>
                        <a:pt x="1734253" y="2237518"/>
                      </a:cubicBezTo>
                      <a:cubicBezTo>
                        <a:pt x="1735873" y="2285333"/>
                        <a:pt x="1731491" y="2333244"/>
                        <a:pt x="1724728" y="2380107"/>
                      </a:cubicBezTo>
                      <a:cubicBezTo>
                        <a:pt x="1717585" y="2427065"/>
                        <a:pt x="1705773" y="2472595"/>
                        <a:pt x="1691962" y="2517077"/>
                      </a:cubicBezTo>
                      <a:cubicBezTo>
                        <a:pt x="1678437" y="2561654"/>
                        <a:pt x="1660244" y="2604230"/>
                        <a:pt x="1640813" y="2645664"/>
                      </a:cubicBezTo>
                      <a:cubicBezTo>
                        <a:pt x="1621382" y="2687098"/>
                        <a:pt x="1599284" y="2726817"/>
                        <a:pt x="1575281" y="2764917"/>
                      </a:cubicBezTo>
                      <a:cubicBezTo>
                        <a:pt x="1527656" y="2841403"/>
                        <a:pt x="1472602" y="2911602"/>
                        <a:pt x="1413261" y="2976563"/>
                      </a:cubicBezTo>
                      <a:cubicBezTo>
                        <a:pt x="1353729" y="3041523"/>
                        <a:pt x="1289817" y="3101245"/>
                        <a:pt x="1222570" y="3156204"/>
                      </a:cubicBezTo>
                      <a:cubicBezTo>
                        <a:pt x="1155419" y="3211354"/>
                        <a:pt x="1084648" y="3261360"/>
                        <a:pt x="1011210" y="3306318"/>
                      </a:cubicBezTo>
                      <a:cubicBezTo>
                        <a:pt x="1128749" y="3180493"/>
                        <a:pt x="1239048" y="3050953"/>
                        <a:pt x="1330965" y="2911888"/>
                      </a:cubicBezTo>
                      <a:cubicBezTo>
                        <a:pt x="1422595" y="2773490"/>
                        <a:pt x="1497081" y="2625376"/>
                        <a:pt x="1530418" y="2472881"/>
                      </a:cubicBezTo>
                      <a:cubicBezTo>
                        <a:pt x="1538515" y="2434876"/>
                        <a:pt x="1544991" y="2396776"/>
                        <a:pt x="1547182" y="2358866"/>
                      </a:cubicBezTo>
                      <a:cubicBezTo>
                        <a:pt x="1549468" y="2320957"/>
                        <a:pt x="1550802" y="2283238"/>
                        <a:pt x="1546611" y="2245805"/>
                      </a:cubicBezTo>
                      <a:cubicBezTo>
                        <a:pt x="1540038" y="2171033"/>
                        <a:pt x="1522894" y="2096738"/>
                        <a:pt x="1495557" y="2024825"/>
                      </a:cubicBezTo>
                      <a:cubicBezTo>
                        <a:pt x="1467934" y="1953006"/>
                        <a:pt x="1432311" y="1882997"/>
                        <a:pt x="1389639" y="1816322"/>
                      </a:cubicBezTo>
                      <a:cubicBezTo>
                        <a:pt x="1347729" y="1749171"/>
                        <a:pt x="1299628" y="1684782"/>
                        <a:pt x="1247431" y="1623155"/>
                      </a:cubicBezTo>
                      <a:cubicBezTo>
                        <a:pt x="1195614" y="1561148"/>
                        <a:pt x="1139131" y="1502283"/>
                        <a:pt x="1080267" y="1445514"/>
                      </a:cubicBezTo>
                      <a:cubicBezTo>
                        <a:pt x="1021688" y="1388459"/>
                        <a:pt x="959490" y="1334643"/>
                        <a:pt x="895958" y="1283018"/>
                      </a:cubicBezTo>
                      <a:cubicBezTo>
                        <a:pt x="880051" y="1270159"/>
                        <a:pt x="864049" y="1257491"/>
                        <a:pt x="847952" y="1245299"/>
                      </a:cubicBezTo>
                      <a:lnTo>
                        <a:pt x="823949" y="1227296"/>
                      </a:lnTo>
                      <a:lnTo>
                        <a:pt x="797755" y="1208532"/>
                      </a:lnTo>
                      <a:cubicBezTo>
                        <a:pt x="760798" y="1181767"/>
                        <a:pt x="726603" y="1153859"/>
                        <a:pt x="692694" y="1125188"/>
                      </a:cubicBezTo>
                      <a:cubicBezTo>
                        <a:pt x="658881" y="1096518"/>
                        <a:pt x="625734" y="1067276"/>
                        <a:pt x="593634" y="1036892"/>
                      </a:cubicBezTo>
                      <a:cubicBezTo>
                        <a:pt x="561630" y="1006412"/>
                        <a:pt x="530388" y="975074"/>
                        <a:pt x="500004" y="943070"/>
                      </a:cubicBezTo>
                      <a:cubicBezTo>
                        <a:pt x="469524" y="911066"/>
                        <a:pt x="440282" y="877824"/>
                        <a:pt x="411993" y="843820"/>
                      </a:cubicBezTo>
                      <a:cubicBezTo>
                        <a:pt x="383608" y="809911"/>
                        <a:pt x="356176" y="775049"/>
                        <a:pt x="330459" y="738950"/>
                      </a:cubicBezTo>
                      <a:cubicBezTo>
                        <a:pt x="278547" y="667131"/>
                        <a:pt x="231684" y="591312"/>
                        <a:pt x="193013" y="511302"/>
                      </a:cubicBezTo>
                      <a:cubicBezTo>
                        <a:pt x="154532" y="431292"/>
                        <a:pt x="123671" y="347186"/>
                        <a:pt x="105573" y="260604"/>
                      </a:cubicBezTo>
                      <a:cubicBezTo>
                        <a:pt x="87095" y="174403"/>
                        <a:pt x="81951" y="85439"/>
                        <a:pt x="93286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42" name="Freeform: Shape 141">
                  <a:extLst>
                    <a:ext uri="{FF2B5EF4-FFF2-40B4-BE49-F238E27FC236}">
                      <a16:creationId xmlns:a16="http://schemas.microsoft.com/office/drawing/2014/main" id="{74789CDE-31A2-44A4-F9A7-65F033E61F4B}"/>
                    </a:ext>
                  </a:extLst>
                </p:cNvPr>
                <p:cNvSpPr/>
                <p:nvPr/>
              </p:nvSpPr>
              <p:spPr>
                <a:xfrm>
                  <a:off x="2743034" y="1840101"/>
                  <a:ext cx="1550575" cy="4317301"/>
                </a:xfrm>
                <a:custGeom>
                  <a:avLst/>
                  <a:gdLst>
                    <a:gd name="connsiteX0" fmla="*/ 1454277 w 1550575"/>
                    <a:gd name="connsiteY0" fmla="*/ 4281106 h 4317301"/>
                    <a:gd name="connsiteX1" fmla="*/ 1550575 w 1550575"/>
                    <a:gd name="connsiteY1" fmla="*/ 4288916 h 4317301"/>
                    <a:gd name="connsiteX2" fmla="*/ 1454277 w 1550575"/>
                    <a:gd name="connsiteY2" fmla="*/ 4296727 h 4317301"/>
                    <a:gd name="connsiteX3" fmla="*/ 1454658 w 1550575"/>
                    <a:gd name="connsiteY3" fmla="*/ 4288916 h 4317301"/>
                    <a:gd name="connsiteX4" fmla="*/ 1454277 w 1550575"/>
                    <a:gd name="connsiteY4" fmla="*/ 4281106 h 4317301"/>
                    <a:gd name="connsiteX5" fmla="*/ 775335 w 1550575"/>
                    <a:gd name="connsiteY5" fmla="*/ 4260532 h 4317301"/>
                    <a:gd name="connsiteX6" fmla="*/ 969169 w 1550575"/>
                    <a:gd name="connsiteY6" fmla="*/ 4262056 h 4317301"/>
                    <a:gd name="connsiteX7" fmla="*/ 1163003 w 1550575"/>
                    <a:gd name="connsiteY7" fmla="*/ 4266819 h 4317301"/>
                    <a:gd name="connsiteX8" fmla="*/ 1271873 w 1550575"/>
                    <a:gd name="connsiteY8" fmla="*/ 4270914 h 4317301"/>
                    <a:gd name="connsiteX9" fmla="*/ 1270064 w 1550575"/>
                    <a:gd name="connsiteY9" fmla="*/ 4288916 h 4317301"/>
                    <a:gd name="connsiteX10" fmla="*/ 1271873 w 1550575"/>
                    <a:gd name="connsiteY10" fmla="*/ 4306919 h 4317301"/>
                    <a:gd name="connsiteX11" fmla="*/ 1163003 w 1550575"/>
                    <a:gd name="connsiteY11" fmla="*/ 4311014 h 4317301"/>
                    <a:gd name="connsiteX12" fmla="*/ 969169 w 1550575"/>
                    <a:gd name="connsiteY12" fmla="*/ 4315777 h 4317301"/>
                    <a:gd name="connsiteX13" fmla="*/ 775335 w 1550575"/>
                    <a:gd name="connsiteY13" fmla="*/ 4317301 h 4317301"/>
                    <a:gd name="connsiteX14" fmla="*/ 581501 w 1550575"/>
                    <a:gd name="connsiteY14" fmla="*/ 4315777 h 4317301"/>
                    <a:gd name="connsiteX15" fmla="*/ 387668 w 1550575"/>
                    <a:gd name="connsiteY15" fmla="*/ 4311014 h 4317301"/>
                    <a:gd name="connsiteX16" fmla="*/ 0 w 1550575"/>
                    <a:gd name="connsiteY16" fmla="*/ 4288916 h 4317301"/>
                    <a:gd name="connsiteX17" fmla="*/ 387668 w 1550575"/>
                    <a:gd name="connsiteY17" fmla="*/ 4266819 h 4317301"/>
                    <a:gd name="connsiteX18" fmla="*/ 581501 w 1550575"/>
                    <a:gd name="connsiteY18" fmla="*/ 4262056 h 4317301"/>
                    <a:gd name="connsiteX19" fmla="*/ 237935 w 1550575"/>
                    <a:gd name="connsiteY19" fmla="*/ 3992689 h 4317301"/>
                    <a:gd name="connsiteX20" fmla="*/ 236982 w 1550575"/>
                    <a:gd name="connsiteY20" fmla="*/ 4004881 h 4317301"/>
                    <a:gd name="connsiteX21" fmla="*/ 237935 w 1550575"/>
                    <a:gd name="connsiteY21" fmla="*/ 4017073 h 4317301"/>
                    <a:gd name="connsiteX22" fmla="*/ 89821 w 1550575"/>
                    <a:gd name="connsiteY22" fmla="*/ 4004881 h 4317301"/>
                    <a:gd name="connsiteX23" fmla="*/ 237935 w 1550575"/>
                    <a:gd name="connsiteY23" fmla="*/ 3992689 h 4317301"/>
                    <a:gd name="connsiteX24" fmla="*/ 775335 w 1550575"/>
                    <a:gd name="connsiteY24" fmla="*/ 3976497 h 4317301"/>
                    <a:gd name="connsiteX25" fmla="*/ 946690 w 1550575"/>
                    <a:gd name="connsiteY25" fmla="*/ 3978021 h 4317301"/>
                    <a:gd name="connsiteX26" fmla="*/ 1118045 w 1550575"/>
                    <a:gd name="connsiteY26" fmla="*/ 3982784 h 4317301"/>
                    <a:gd name="connsiteX27" fmla="*/ 1460850 w 1550575"/>
                    <a:gd name="connsiteY27" fmla="*/ 4004882 h 4317301"/>
                    <a:gd name="connsiteX28" fmla="*/ 1118045 w 1550575"/>
                    <a:gd name="connsiteY28" fmla="*/ 4027075 h 4317301"/>
                    <a:gd name="connsiteX29" fmla="*/ 946690 w 1550575"/>
                    <a:gd name="connsiteY29" fmla="*/ 4031837 h 4317301"/>
                    <a:gd name="connsiteX30" fmla="*/ 775335 w 1550575"/>
                    <a:gd name="connsiteY30" fmla="*/ 4033361 h 4317301"/>
                    <a:gd name="connsiteX31" fmla="*/ 603981 w 1550575"/>
                    <a:gd name="connsiteY31" fmla="*/ 4031837 h 4317301"/>
                    <a:gd name="connsiteX32" fmla="*/ 432626 w 1550575"/>
                    <a:gd name="connsiteY32" fmla="*/ 4027075 h 4317301"/>
                    <a:gd name="connsiteX33" fmla="*/ 419005 w 1550575"/>
                    <a:gd name="connsiteY33" fmla="*/ 4026503 h 4317301"/>
                    <a:gd name="connsiteX34" fmla="*/ 421672 w 1550575"/>
                    <a:gd name="connsiteY34" fmla="*/ 4004977 h 4317301"/>
                    <a:gd name="connsiteX35" fmla="*/ 419005 w 1550575"/>
                    <a:gd name="connsiteY35" fmla="*/ 3983450 h 4317301"/>
                    <a:gd name="connsiteX36" fmla="*/ 432626 w 1550575"/>
                    <a:gd name="connsiteY36" fmla="*/ 3982879 h 4317301"/>
                    <a:gd name="connsiteX37" fmla="*/ 603981 w 1550575"/>
                    <a:gd name="connsiteY37" fmla="*/ 3978116 h 4317301"/>
                    <a:gd name="connsiteX38" fmla="*/ 1121283 w 1550575"/>
                    <a:gd name="connsiteY38" fmla="*/ 3704272 h 4317301"/>
                    <a:gd name="connsiteX39" fmla="*/ 1284256 w 1550575"/>
                    <a:gd name="connsiteY39" fmla="*/ 3720845 h 4317301"/>
                    <a:gd name="connsiteX40" fmla="*/ 1121283 w 1550575"/>
                    <a:gd name="connsiteY40" fmla="*/ 3737419 h 4317301"/>
                    <a:gd name="connsiteX41" fmla="*/ 1122902 w 1550575"/>
                    <a:gd name="connsiteY41" fmla="*/ 3720845 h 4317301"/>
                    <a:gd name="connsiteX42" fmla="*/ 1121283 w 1550575"/>
                    <a:gd name="connsiteY42" fmla="*/ 3704272 h 4317301"/>
                    <a:gd name="connsiteX43" fmla="*/ 775335 w 1550575"/>
                    <a:gd name="connsiteY43" fmla="*/ 3692366 h 4317301"/>
                    <a:gd name="connsiteX44" fmla="*/ 941927 w 1550575"/>
                    <a:gd name="connsiteY44" fmla="*/ 3695033 h 4317301"/>
                    <a:gd name="connsiteX45" fmla="*/ 938212 w 1550575"/>
                    <a:gd name="connsiteY45" fmla="*/ 3720846 h 4317301"/>
                    <a:gd name="connsiteX46" fmla="*/ 941927 w 1550575"/>
                    <a:gd name="connsiteY46" fmla="*/ 3746468 h 4317301"/>
                    <a:gd name="connsiteX47" fmla="*/ 775335 w 1550575"/>
                    <a:gd name="connsiteY47" fmla="*/ 3749135 h 4317301"/>
                    <a:gd name="connsiteX48" fmla="*/ 520827 w 1550575"/>
                    <a:gd name="connsiteY48" fmla="*/ 3742848 h 4317301"/>
                    <a:gd name="connsiteX49" fmla="*/ 266414 w 1550575"/>
                    <a:gd name="connsiteY49" fmla="*/ 3720750 h 4317301"/>
                    <a:gd name="connsiteX50" fmla="*/ 520827 w 1550575"/>
                    <a:gd name="connsiteY50" fmla="*/ 3698652 h 4317301"/>
                    <a:gd name="connsiteX51" fmla="*/ 775335 w 1550575"/>
                    <a:gd name="connsiteY51" fmla="*/ 3692366 h 4317301"/>
                    <a:gd name="connsiteX52" fmla="*/ 890302 w 1550575"/>
                    <a:gd name="connsiteY52" fmla="*/ 2985992 h 4317301"/>
                    <a:gd name="connsiteX53" fmla="*/ 924687 w 1550575"/>
                    <a:gd name="connsiteY53" fmla="*/ 2988468 h 4317301"/>
                    <a:gd name="connsiteX54" fmla="*/ 1074039 w 1550575"/>
                    <a:gd name="connsiteY54" fmla="*/ 3010947 h 4317301"/>
                    <a:gd name="connsiteX55" fmla="*/ 924687 w 1550575"/>
                    <a:gd name="connsiteY55" fmla="*/ 3033236 h 4317301"/>
                    <a:gd name="connsiteX56" fmla="*/ 890302 w 1550575"/>
                    <a:gd name="connsiteY56" fmla="*/ 3035713 h 4317301"/>
                    <a:gd name="connsiteX57" fmla="*/ 893826 w 1550575"/>
                    <a:gd name="connsiteY57" fmla="*/ 3010852 h 4317301"/>
                    <a:gd name="connsiteX58" fmla="*/ 890302 w 1550575"/>
                    <a:gd name="connsiteY58" fmla="*/ 2985992 h 4317301"/>
                    <a:gd name="connsiteX59" fmla="*/ 713231 w 1550575"/>
                    <a:gd name="connsiteY59" fmla="*/ 2983515 h 4317301"/>
                    <a:gd name="connsiteX60" fmla="*/ 709135 w 1550575"/>
                    <a:gd name="connsiteY60" fmla="*/ 3010756 h 4317301"/>
                    <a:gd name="connsiteX61" fmla="*/ 713231 w 1550575"/>
                    <a:gd name="connsiteY61" fmla="*/ 3038188 h 4317301"/>
                    <a:gd name="connsiteX62" fmla="*/ 625887 w 1550575"/>
                    <a:gd name="connsiteY62" fmla="*/ 3033140 h 4317301"/>
                    <a:gd name="connsiteX63" fmla="*/ 476535 w 1550575"/>
                    <a:gd name="connsiteY63" fmla="*/ 3010852 h 4317301"/>
                    <a:gd name="connsiteX64" fmla="*/ 625887 w 1550575"/>
                    <a:gd name="connsiteY64" fmla="*/ 2988563 h 4317301"/>
                    <a:gd name="connsiteX65" fmla="*/ 713231 w 1550575"/>
                    <a:gd name="connsiteY65" fmla="*/ 2983515 h 4317301"/>
                    <a:gd name="connsiteX66" fmla="*/ 1200245 w 1550575"/>
                    <a:gd name="connsiteY66" fmla="*/ 2714148 h 4317301"/>
                    <a:gd name="connsiteX67" fmla="*/ 1320927 w 1550575"/>
                    <a:gd name="connsiteY67" fmla="*/ 2726721 h 4317301"/>
                    <a:gd name="connsiteX68" fmla="*/ 1199483 w 1550575"/>
                    <a:gd name="connsiteY68" fmla="*/ 2739294 h 4317301"/>
                    <a:gd name="connsiteX69" fmla="*/ 1200816 w 1550575"/>
                    <a:gd name="connsiteY69" fmla="*/ 2724435 h 4317301"/>
                    <a:gd name="connsiteX70" fmla="*/ 1200245 w 1550575"/>
                    <a:gd name="connsiteY70" fmla="*/ 2714148 h 4317301"/>
                    <a:gd name="connsiteX71" fmla="*/ 775240 w 1550575"/>
                    <a:gd name="connsiteY71" fmla="*/ 2698337 h 4317301"/>
                    <a:gd name="connsiteX72" fmla="*/ 1018794 w 1550575"/>
                    <a:gd name="connsiteY72" fmla="*/ 2703385 h 4317301"/>
                    <a:gd name="connsiteX73" fmla="*/ 1016318 w 1550575"/>
                    <a:gd name="connsiteY73" fmla="*/ 2724435 h 4317301"/>
                    <a:gd name="connsiteX74" fmla="*/ 1019937 w 1550575"/>
                    <a:gd name="connsiteY74" fmla="*/ 2749962 h 4317301"/>
                    <a:gd name="connsiteX75" fmla="*/ 775240 w 1550575"/>
                    <a:gd name="connsiteY75" fmla="*/ 2755106 h 4317301"/>
                    <a:gd name="connsiteX76" fmla="*/ 502444 w 1550575"/>
                    <a:gd name="connsiteY76" fmla="*/ 2748819 h 4317301"/>
                    <a:gd name="connsiteX77" fmla="*/ 229648 w 1550575"/>
                    <a:gd name="connsiteY77" fmla="*/ 2726721 h 4317301"/>
                    <a:gd name="connsiteX78" fmla="*/ 502444 w 1550575"/>
                    <a:gd name="connsiteY78" fmla="*/ 2704623 h 4317301"/>
                    <a:gd name="connsiteX79" fmla="*/ 775240 w 1550575"/>
                    <a:gd name="connsiteY79" fmla="*/ 2698337 h 4317301"/>
                    <a:gd name="connsiteX80" fmla="*/ 277463 w 1550575"/>
                    <a:gd name="connsiteY80" fmla="*/ 2427160 h 4317301"/>
                    <a:gd name="connsiteX81" fmla="*/ 276034 w 1550575"/>
                    <a:gd name="connsiteY81" fmla="*/ 2442686 h 4317301"/>
                    <a:gd name="connsiteX82" fmla="*/ 277463 w 1550575"/>
                    <a:gd name="connsiteY82" fmla="*/ 2458212 h 4317301"/>
                    <a:gd name="connsiteX83" fmla="*/ 69627 w 1550575"/>
                    <a:gd name="connsiteY83" fmla="*/ 2442686 h 4317301"/>
                    <a:gd name="connsiteX84" fmla="*/ 277463 w 1550575"/>
                    <a:gd name="connsiteY84" fmla="*/ 2427160 h 4317301"/>
                    <a:gd name="connsiteX85" fmla="*/ 775335 w 1550575"/>
                    <a:gd name="connsiteY85" fmla="*/ 2414206 h 4317301"/>
                    <a:gd name="connsiteX86" fmla="*/ 951738 w 1550575"/>
                    <a:gd name="connsiteY86" fmla="*/ 2415730 h 4317301"/>
                    <a:gd name="connsiteX87" fmla="*/ 1128141 w 1550575"/>
                    <a:gd name="connsiteY87" fmla="*/ 2420493 h 4317301"/>
                    <a:gd name="connsiteX88" fmla="*/ 1481042 w 1550575"/>
                    <a:gd name="connsiteY88" fmla="*/ 2442305 h 4317301"/>
                    <a:gd name="connsiteX89" fmla="*/ 1128141 w 1550575"/>
                    <a:gd name="connsiteY89" fmla="*/ 2464498 h 4317301"/>
                    <a:gd name="connsiteX90" fmla="*/ 951738 w 1550575"/>
                    <a:gd name="connsiteY90" fmla="*/ 2469260 h 4317301"/>
                    <a:gd name="connsiteX91" fmla="*/ 775335 w 1550575"/>
                    <a:gd name="connsiteY91" fmla="*/ 2470785 h 4317301"/>
                    <a:gd name="connsiteX92" fmla="*/ 598932 w 1550575"/>
                    <a:gd name="connsiteY92" fmla="*/ 2469260 h 4317301"/>
                    <a:gd name="connsiteX93" fmla="*/ 457581 w 1550575"/>
                    <a:gd name="connsiteY93" fmla="*/ 2465831 h 4317301"/>
                    <a:gd name="connsiteX94" fmla="*/ 460724 w 1550575"/>
                    <a:gd name="connsiteY94" fmla="*/ 2442495 h 4317301"/>
                    <a:gd name="connsiteX95" fmla="*/ 457581 w 1550575"/>
                    <a:gd name="connsiteY95" fmla="*/ 2419159 h 4317301"/>
                    <a:gd name="connsiteX96" fmla="*/ 598932 w 1550575"/>
                    <a:gd name="connsiteY96" fmla="*/ 2415730 h 4317301"/>
                    <a:gd name="connsiteX97" fmla="*/ 1400841 w 1550575"/>
                    <a:gd name="connsiteY97" fmla="*/ 2147697 h 4317301"/>
                    <a:gd name="connsiteX98" fmla="*/ 1546859 w 1550575"/>
                    <a:gd name="connsiteY98" fmla="*/ 2158651 h 4317301"/>
                    <a:gd name="connsiteX99" fmla="*/ 1400841 w 1550575"/>
                    <a:gd name="connsiteY99" fmla="*/ 2169605 h 4317301"/>
                    <a:gd name="connsiteX100" fmla="*/ 1401603 w 1550575"/>
                    <a:gd name="connsiteY100" fmla="*/ 2158651 h 4317301"/>
                    <a:gd name="connsiteX101" fmla="*/ 1400841 w 1550575"/>
                    <a:gd name="connsiteY101" fmla="*/ 2147697 h 4317301"/>
                    <a:gd name="connsiteX102" fmla="*/ 775335 w 1550575"/>
                    <a:gd name="connsiteY102" fmla="*/ 2130266 h 4317301"/>
                    <a:gd name="connsiteX103" fmla="*/ 968216 w 1550575"/>
                    <a:gd name="connsiteY103" fmla="*/ 2131790 h 4317301"/>
                    <a:gd name="connsiteX104" fmla="*/ 1161098 w 1550575"/>
                    <a:gd name="connsiteY104" fmla="*/ 2136553 h 4317301"/>
                    <a:gd name="connsiteX105" fmla="*/ 1219200 w 1550575"/>
                    <a:gd name="connsiteY105" fmla="*/ 2138648 h 4317301"/>
                    <a:gd name="connsiteX106" fmla="*/ 1216914 w 1550575"/>
                    <a:gd name="connsiteY106" fmla="*/ 2158650 h 4317301"/>
                    <a:gd name="connsiteX107" fmla="*/ 1219200 w 1550575"/>
                    <a:gd name="connsiteY107" fmla="*/ 2178558 h 4317301"/>
                    <a:gd name="connsiteX108" fmla="*/ 1161098 w 1550575"/>
                    <a:gd name="connsiteY108" fmla="*/ 2180749 h 4317301"/>
                    <a:gd name="connsiteX109" fmla="*/ 968216 w 1550575"/>
                    <a:gd name="connsiteY109" fmla="*/ 2185511 h 4317301"/>
                    <a:gd name="connsiteX110" fmla="*/ 775335 w 1550575"/>
                    <a:gd name="connsiteY110" fmla="*/ 2187035 h 4317301"/>
                    <a:gd name="connsiteX111" fmla="*/ 582454 w 1550575"/>
                    <a:gd name="connsiteY111" fmla="*/ 2185511 h 4317301"/>
                    <a:gd name="connsiteX112" fmla="*/ 389573 w 1550575"/>
                    <a:gd name="connsiteY112" fmla="*/ 2180749 h 4317301"/>
                    <a:gd name="connsiteX113" fmla="*/ 3810 w 1550575"/>
                    <a:gd name="connsiteY113" fmla="*/ 2158650 h 4317301"/>
                    <a:gd name="connsiteX114" fmla="*/ 389573 w 1550575"/>
                    <a:gd name="connsiteY114" fmla="*/ 2136553 h 4317301"/>
                    <a:gd name="connsiteX115" fmla="*/ 582454 w 1550575"/>
                    <a:gd name="connsiteY115" fmla="*/ 2131790 h 4317301"/>
                    <a:gd name="connsiteX116" fmla="*/ 233839 w 1550575"/>
                    <a:gd name="connsiteY116" fmla="*/ 1860232 h 4317301"/>
                    <a:gd name="connsiteX117" fmla="*/ 232601 w 1550575"/>
                    <a:gd name="connsiteY117" fmla="*/ 1874615 h 4317301"/>
                    <a:gd name="connsiteX118" fmla="*/ 233839 w 1550575"/>
                    <a:gd name="connsiteY118" fmla="*/ 1888997 h 4317301"/>
                    <a:gd name="connsiteX119" fmla="*/ 41053 w 1550575"/>
                    <a:gd name="connsiteY119" fmla="*/ 1874615 h 4317301"/>
                    <a:gd name="connsiteX120" fmla="*/ 233839 w 1550575"/>
                    <a:gd name="connsiteY120" fmla="*/ 1860232 h 4317301"/>
                    <a:gd name="connsiteX121" fmla="*/ 775335 w 1550575"/>
                    <a:gd name="connsiteY121" fmla="*/ 1846135 h 4317301"/>
                    <a:gd name="connsiteX122" fmla="*/ 958882 w 1550575"/>
                    <a:gd name="connsiteY122" fmla="*/ 1847659 h 4317301"/>
                    <a:gd name="connsiteX123" fmla="*/ 1142429 w 1550575"/>
                    <a:gd name="connsiteY123" fmla="*/ 1852422 h 4317301"/>
                    <a:gd name="connsiteX124" fmla="*/ 1509522 w 1550575"/>
                    <a:gd name="connsiteY124" fmla="*/ 1874234 h 4317301"/>
                    <a:gd name="connsiteX125" fmla="*/ 1142429 w 1550575"/>
                    <a:gd name="connsiteY125" fmla="*/ 1896427 h 4317301"/>
                    <a:gd name="connsiteX126" fmla="*/ 958882 w 1550575"/>
                    <a:gd name="connsiteY126" fmla="*/ 1901189 h 4317301"/>
                    <a:gd name="connsiteX127" fmla="*/ 775335 w 1550575"/>
                    <a:gd name="connsiteY127" fmla="*/ 1902714 h 4317301"/>
                    <a:gd name="connsiteX128" fmla="*/ 591788 w 1550575"/>
                    <a:gd name="connsiteY128" fmla="*/ 1901189 h 4317301"/>
                    <a:gd name="connsiteX129" fmla="*/ 414433 w 1550575"/>
                    <a:gd name="connsiteY129" fmla="*/ 1896713 h 4317301"/>
                    <a:gd name="connsiteX130" fmla="*/ 417290 w 1550575"/>
                    <a:gd name="connsiteY130" fmla="*/ 1874424 h 4317301"/>
                    <a:gd name="connsiteX131" fmla="*/ 414433 w 1550575"/>
                    <a:gd name="connsiteY131" fmla="*/ 1852136 h 4317301"/>
                    <a:gd name="connsiteX132" fmla="*/ 591788 w 1550575"/>
                    <a:gd name="connsiteY132" fmla="*/ 1847659 h 4317301"/>
                    <a:gd name="connsiteX133" fmla="*/ 1183672 w 1550575"/>
                    <a:gd name="connsiteY133" fmla="*/ 1573910 h 4317301"/>
                    <a:gd name="connsiteX134" fmla="*/ 1379410 w 1550575"/>
                    <a:gd name="connsiteY134" fmla="*/ 1590579 h 4317301"/>
                    <a:gd name="connsiteX135" fmla="*/ 1180814 w 1550575"/>
                    <a:gd name="connsiteY135" fmla="*/ 1607533 h 4317301"/>
                    <a:gd name="connsiteX136" fmla="*/ 1184148 w 1550575"/>
                    <a:gd name="connsiteY136" fmla="*/ 1583245 h 4317301"/>
                    <a:gd name="connsiteX137" fmla="*/ 1183672 w 1550575"/>
                    <a:gd name="connsiteY137" fmla="*/ 1573910 h 4317301"/>
                    <a:gd name="connsiteX138" fmla="*/ 775239 w 1550575"/>
                    <a:gd name="connsiteY138" fmla="*/ 1562100 h 4317301"/>
                    <a:gd name="connsiteX139" fmla="*/ 926306 w 1550575"/>
                    <a:gd name="connsiteY139" fmla="*/ 1563624 h 4317301"/>
                    <a:gd name="connsiteX140" fmla="*/ 1001172 w 1550575"/>
                    <a:gd name="connsiteY140" fmla="*/ 1565624 h 4317301"/>
                    <a:gd name="connsiteX141" fmla="*/ 999458 w 1550575"/>
                    <a:gd name="connsiteY141" fmla="*/ 1583150 h 4317301"/>
                    <a:gd name="connsiteX142" fmla="*/ 1005363 w 1550575"/>
                    <a:gd name="connsiteY142" fmla="*/ 1615250 h 4317301"/>
                    <a:gd name="connsiteX143" fmla="*/ 926306 w 1550575"/>
                    <a:gd name="connsiteY143" fmla="*/ 1617345 h 4317301"/>
                    <a:gd name="connsiteX144" fmla="*/ 775239 w 1550575"/>
                    <a:gd name="connsiteY144" fmla="*/ 1618869 h 4317301"/>
                    <a:gd name="connsiteX145" fmla="*/ 624268 w 1550575"/>
                    <a:gd name="connsiteY145" fmla="*/ 1617345 h 4317301"/>
                    <a:gd name="connsiteX146" fmla="*/ 473297 w 1550575"/>
                    <a:gd name="connsiteY146" fmla="*/ 1612583 h 4317301"/>
                    <a:gd name="connsiteX147" fmla="*/ 171259 w 1550575"/>
                    <a:gd name="connsiteY147" fmla="*/ 1590484 h 4317301"/>
                    <a:gd name="connsiteX148" fmla="*/ 473297 w 1550575"/>
                    <a:gd name="connsiteY148" fmla="*/ 1568386 h 4317301"/>
                    <a:gd name="connsiteX149" fmla="*/ 624268 w 1550575"/>
                    <a:gd name="connsiteY149" fmla="*/ 1563624 h 4317301"/>
                    <a:gd name="connsiteX150" fmla="*/ 537591 w 1550575"/>
                    <a:gd name="connsiteY150" fmla="*/ 1287398 h 4317301"/>
                    <a:gd name="connsiteX151" fmla="*/ 536162 w 1550575"/>
                    <a:gd name="connsiteY151" fmla="*/ 1302733 h 4317301"/>
                    <a:gd name="connsiteX152" fmla="*/ 539305 w 1550575"/>
                    <a:gd name="connsiteY152" fmla="*/ 1325974 h 4317301"/>
                    <a:gd name="connsiteX153" fmla="*/ 380809 w 1550575"/>
                    <a:gd name="connsiteY153" fmla="*/ 1306639 h 4317301"/>
                    <a:gd name="connsiteX154" fmla="*/ 537591 w 1550575"/>
                    <a:gd name="connsiteY154" fmla="*/ 1287398 h 4317301"/>
                    <a:gd name="connsiteX155" fmla="*/ 775334 w 1550575"/>
                    <a:gd name="connsiteY155" fmla="*/ 1278159 h 4317301"/>
                    <a:gd name="connsiteX156" fmla="*/ 972597 w 1550575"/>
                    <a:gd name="connsiteY156" fmla="*/ 1284255 h 4317301"/>
                    <a:gd name="connsiteX157" fmla="*/ 1169765 w 1550575"/>
                    <a:gd name="connsiteY157" fmla="*/ 1306543 h 4317301"/>
                    <a:gd name="connsiteX158" fmla="*/ 972502 w 1550575"/>
                    <a:gd name="connsiteY158" fmla="*/ 1328832 h 4317301"/>
                    <a:gd name="connsiteX159" fmla="*/ 775239 w 1550575"/>
                    <a:gd name="connsiteY159" fmla="*/ 1334928 h 4317301"/>
                    <a:gd name="connsiteX160" fmla="*/ 715041 w 1550575"/>
                    <a:gd name="connsiteY160" fmla="*/ 1334261 h 4317301"/>
                    <a:gd name="connsiteX161" fmla="*/ 720756 w 1550575"/>
                    <a:gd name="connsiteY161" fmla="*/ 1302638 h 4317301"/>
                    <a:gd name="connsiteX162" fmla="*/ 717518 w 1550575"/>
                    <a:gd name="connsiteY162" fmla="*/ 1278730 h 4317301"/>
                    <a:gd name="connsiteX163" fmla="*/ 775334 w 1550575"/>
                    <a:gd name="connsiteY163" fmla="*/ 1278159 h 4317301"/>
                    <a:gd name="connsiteX164" fmla="*/ 1081754 w 1550575"/>
                    <a:gd name="connsiteY164" fmla="*/ 581024 h 4317301"/>
                    <a:gd name="connsiteX165" fmla="*/ 1205102 w 1550575"/>
                    <a:gd name="connsiteY165" fmla="*/ 596455 h 4317301"/>
                    <a:gd name="connsiteX166" fmla="*/ 1078801 w 1550575"/>
                    <a:gd name="connsiteY166" fmla="*/ 612171 h 4317301"/>
                    <a:gd name="connsiteX167" fmla="*/ 1082135 w 1550575"/>
                    <a:gd name="connsiteY167" fmla="*/ 587882 h 4317301"/>
                    <a:gd name="connsiteX168" fmla="*/ 1081754 w 1550575"/>
                    <a:gd name="connsiteY168" fmla="*/ 581024 h 4317301"/>
                    <a:gd name="connsiteX169" fmla="*/ 775240 w 1550575"/>
                    <a:gd name="connsiteY169" fmla="*/ 568071 h 4317301"/>
                    <a:gd name="connsiteX170" fmla="*/ 899160 w 1550575"/>
                    <a:gd name="connsiteY170" fmla="*/ 570071 h 4317301"/>
                    <a:gd name="connsiteX171" fmla="*/ 897446 w 1550575"/>
                    <a:gd name="connsiteY171" fmla="*/ 587883 h 4317301"/>
                    <a:gd name="connsiteX172" fmla="*/ 904209 w 1550575"/>
                    <a:gd name="connsiteY172" fmla="*/ 622649 h 4317301"/>
                    <a:gd name="connsiteX173" fmla="*/ 775240 w 1550575"/>
                    <a:gd name="connsiteY173" fmla="*/ 624840 h 4317301"/>
                    <a:gd name="connsiteX174" fmla="*/ 560356 w 1550575"/>
                    <a:gd name="connsiteY174" fmla="*/ 618744 h 4317301"/>
                    <a:gd name="connsiteX175" fmla="*/ 345472 w 1550575"/>
                    <a:gd name="connsiteY175" fmla="*/ 596455 h 4317301"/>
                    <a:gd name="connsiteX176" fmla="*/ 560356 w 1550575"/>
                    <a:gd name="connsiteY176" fmla="*/ 574167 h 4317301"/>
                    <a:gd name="connsiteX177" fmla="*/ 775240 w 1550575"/>
                    <a:gd name="connsiteY177" fmla="*/ 568071 h 4317301"/>
                    <a:gd name="connsiteX178" fmla="*/ 332803 w 1550575"/>
                    <a:gd name="connsiteY178" fmla="*/ 296227 h 4317301"/>
                    <a:gd name="connsiteX179" fmla="*/ 331279 w 1550575"/>
                    <a:gd name="connsiteY179" fmla="*/ 312420 h 4317301"/>
                    <a:gd name="connsiteX180" fmla="*/ 332803 w 1550575"/>
                    <a:gd name="connsiteY180" fmla="*/ 328612 h 4317301"/>
                    <a:gd name="connsiteX181" fmla="*/ 132207 w 1550575"/>
                    <a:gd name="connsiteY181" fmla="*/ 312420 h 4317301"/>
                    <a:gd name="connsiteX182" fmla="*/ 332803 w 1550575"/>
                    <a:gd name="connsiteY182" fmla="*/ 296227 h 4317301"/>
                    <a:gd name="connsiteX183" fmla="*/ 1375601 w 1550575"/>
                    <a:gd name="connsiteY183" fmla="*/ 16764 h 4317301"/>
                    <a:gd name="connsiteX184" fmla="*/ 1526381 w 1550575"/>
                    <a:gd name="connsiteY184" fmla="*/ 28289 h 4317301"/>
                    <a:gd name="connsiteX185" fmla="*/ 1372362 w 1550575"/>
                    <a:gd name="connsiteY185" fmla="*/ 40100 h 4317301"/>
                    <a:gd name="connsiteX186" fmla="*/ 1375601 w 1550575"/>
                    <a:gd name="connsiteY186" fmla="*/ 16764 h 4317301"/>
                    <a:gd name="connsiteX187" fmla="*/ 775430 w 1550575"/>
                    <a:gd name="connsiteY187" fmla="*/ 0 h 4317301"/>
                    <a:gd name="connsiteX188" fmla="*/ 963168 w 1550575"/>
                    <a:gd name="connsiteY188" fmla="*/ 1524 h 4317301"/>
                    <a:gd name="connsiteX189" fmla="*/ 1150906 w 1550575"/>
                    <a:gd name="connsiteY189" fmla="*/ 6287 h 4317301"/>
                    <a:gd name="connsiteX190" fmla="*/ 1191387 w 1550575"/>
                    <a:gd name="connsiteY190" fmla="*/ 7810 h 4317301"/>
                    <a:gd name="connsiteX191" fmla="*/ 1190911 w 1550575"/>
                    <a:gd name="connsiteY191" fmla="*/ 16573 h 4317301"/>
                    <a:gd name="connsiteX192" fmla="*/ 1196911 w 1550575"/>
                    <a:gd name="connsiteY192" fmla="*/ 48768 h 4317301"/>
                    <a:gd name="connsiteX193" fmla="*/ 1150906 w 1550575"/>
                    <a:gd name="connsiteY193" fmla="*/ 50483 h 4317301"/>
                    <a:gd name="connsiteX194" fmla="*/ 963168 w 1550575"/>
                    <a:gd name="connsiteY194" fmla="*/ 55246 h 4317301"/>
                    <a:gd name="connsiteX195" fmla="*/ 775430 w 1550575"/>
                    <a:gd name="connsiteY195" fmla="*/ 56769 h 4317301"/>
                    <a:gd name="connsiteX196" fmla="*/ 587692 w 1550575"/>
                    <a:gd name="connsiteY196" fmla="*/ 55246 h 4317301"/>
                    <a:gd name="connsiteX197" fmla="*/ 399955 w 1550575"/>
                    <a:gd name="connsiteY197" fmla="*/ 50483 h 4317301"/>
                    <a:gd name="connsiteX198" fmla="*/ 24479 w 1550575"/>
                    <a:gd name="connsiteY198" fmla="*/ 28385 h 4317301"/>
                    <a:gd name="connsiteX199" fmla="*/ 399955 w 1550575"/>
                    <a:gd name="connsiteY199" fmla="*/ 6287 h 4317301"/>
                    <a:gd name="connsiteX200" fmla="*/ 587692 w 1550575"/>
                    <a:gd name="connsiteY200" fmla="*/ 1524 h 43173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  <a:cxn ang="0">
                      <a:pos x="connsiteX191" y="connsiteY191"/>
                    </a:cxn>
                    <a:cxn ang="0">
                      <a:pos x="connsiteX192" y="connsiteY192"/>
                    </a:cxn>
                    <a:cxn ang="0">
                      <a:pos x="connsiteX193" y="connsiteY193"/>
                    </a:cxn>
                    <a:cxn ang="0">
                      <a:pos x="connsiteX194" y="connsiteY194"/>
                    </a:cxn>
                    <a:cxn ang="0">
                      <a:pos x="connsiteX195" y="connsiteY195"/>
                    </a:cxn>
                    <a:cxn ang="0">
                      <a:pos x="connsiteX196" y="connsiteY196"/>
                    </a:cxn>
                    <a:cxn ang="0">
                      <a:pos x="connsiteX197" y="connsiteY197"/>
                    </a:cxn>
                    <a:cxn ang="0">
                      <a:pos x="connsiteX198" y="connsiteY198"/>
                    </a:cxn>
                    <a:cxn ang="0">
                      <a:pos x="connsiteX199" y="connsiteY199"/>
                    </a:cxn>
                    <a:cxn ang="0">
                      <a:pos x="connsiteX200" y="connsiteY200"/>
                    </a:cxn>
                  </a:cxnLst>
                  <a:rect l="l" t="t" r="r" b="b"/>
                  <a:pathLst>
                    <a:path w="1550575" h="4317301">
                      <a:moveTo>
                        <a:pt x="1454277" y="4281106"/>
                      </a:moveTo>
                      <a:cubicBezTo>
                        <a:pt x="1486376" y="4283392"/>
                        <a:pt x="1518476" y="4285964"/>
                        <a:pt x="1550575" y="4288916"/>
                      </a:cubicBezTo>
                      <a:cubicBezTo>
                        <a:pt x="1518476" y="4291869"/>
                        <a:pt x="1486376" y="4294441"/>
                        <a:pt x="1454277" y="4296727"/>
                      </a:cubicBezTo>
                      <a:cubicBezTo>
                        <a:pt x="1454468" y="4294155"/>
                        <a:pt x="1454658" y="4291583"/>
                        <a:pt x="1454658" y="4288916"/>
                      </a:cubicBezTo>
                      <a:cubicBezTo>
                        <a:pt x="1454658" y="4286249"/>
                        <a:pt x="1454468" y="4283678"/>
                        <a:pt x="1454277" y="4281106"/>
                      </a:cubicBezTo>
                      <a:close/>
                      <a:moveTo>
                        <a:pt x="775335" y="4260532"/>
                      </a:moveTo>
                      <a:lnTo>
                        <a:pt x="969169" y="4262056"/>
                      </a:lnTo>
                      <a:cubicBezTo>
                        <a:pt x="1033748" y="4263675"/>
                        <a:pt x="1098423" y="4264152"/>
                        <a:pt x="1163003" y="4266819"/>
                      </a:cubicBezTo>
                      <a:cubicBezTo>
                        <a:pt x="1199293" y="4267961"/>
                        <a:pt x="1235583" y="4269390"/>
                        <a:pt x="1271873" y="4270914"/>
                      </a:cubicBezTo>
                      <a:cubicBezTo>
                        <a:pt x="1270730" y="4276724"/>
                        <a:pt x="1270064" y="4282725"/>
                        <a:pt x="1270064" y="4288916"/>
                      </a:cubicBezTo>
                      <a:cubicBezTo>
                        <a:pt x="1270064" y="4295108"/>
                        <a:pt x="1270635" y="4301108"/>
                        <a:pt x="1271873" y="4306919"/>
                      </a:cubicBezTo>
                      <a:cubicBezTo>
                        <a:pt x="1235583" y="4308443"/>
                        <a:pt x="1199293" y="4309871"/>
                        <a:pt x="1163003" y="4311014"/>
                      </a:cubicBezTo>
                      <a:cubicBezTo>
                        <a:pt x="1098328" y="4313681"/>
                        <a:pt x="1033748" y="4314158"/>
                        <a:pt x="969169" y="4315777"/>
                      </a:cubicBezTo>
                      <a:lnTo>
                        <a:pt x="775335" y="4317301"/>
                      </a:lnTo>
                      <a:lnTo>
                        <a:pt x="581501" y="4315777"/>
                      </a:lnTo>
                      <a:cubicBezTo>
                        <a:pt x="516827" y="4314253"/>
                        <a:pt x="452247" y="4313586"/>
                        <a:pt x="387668" y="4311014"/>
                      </a:cubicBezTo>
                      <a:cubicBezTo>
                        <a:pt x="258413" y="4306823"/>
                        <a:pt x="129159" y="4300632"/>
                        <a:pt x="0" y="4288916"/>
                      </a:cubicBezTo>
                      <a:cubicBezTo>
                        <a:pt x="129254" y="4277105"/>
                        <a:pt x="258509" y="4271010"/>
                        <a:pt x="387668" y="4266819"/>
                      </a:cubicBezTo>
                      <a:cubicBezTo>
                        <a:pt x="452342" y="4264152"/>
                        <a:pt x="516922" y="4263580"/>
                        <a:pt x="581501" y="4262056"/>
                      </a:cubicBezTo>
                      <a:close/>
                      <a:moveTo>
                        <a:pt x="237935" y="3992689"/>
                      </a:moveTo>
                      <a:cubicBezTo>
                        <a:pt x="237363" y="3996689"/>
                        <a:pt x="236982" y="4000690"/>
                        <a:pt x="236982" y="4004881"/>
                      </a:cubicBezTo>
                      <a:cubicBezTo>
                        <a:pt x="236982" y="4009072"/>
                        <a:pt x="237363" y="4013168"/>
                        <a:pt x="237935" y="4017073"/>
                      </a:cubicBezTo>
                      <a:cubicBezTo>
                        <a:pt x="188500" y="4013835"/>
                        <a:pt x="139161" y="4009929"/>
                        <a:pt x="89821" y="4004881"/>
                      </a:cubicBezTo>
                      <a:cubicBezTo>
                        <a:pt x="139256" y="3999833"/>
                        <a:pt x="188595" y="3995927"/>
                        <a:pt x="237935" y="3992689"/>
                      </a:cubicBezTo>
                      <a:close/>
                      <a:moveTo>
                        <a:pt x="775335" y="3976497"/>
                      </a:moveTo>
                      <a:lnTo>
                        <a:pt x="946690" y="3978021"/>
                      </a:lnTo>
                      <a:cubicBezTo>
                        <a:pt x="1003745" y="3979640"/>
                        <a:pt x="1060895" y="3980117"/>
                        <a:pt x="1118045" y="3982784"/>
                      </a:cubicBezTo>
                      <a:cubicBezTo>
                        <a:pt x="1232345" y="3986879"/>
                        <a:pt x="1346550" y="3993070"/>
                        <a:pt x="1460850" y="4004882"/>
                      </a:cubicBezTo>
                      <a:cubicBezTo>
                        <a:pt x="1346550" y="4016693"/>
                        <a:pt x="1232345" y="4022884"/>
                        <a:pt x="1118045" y="4027075"/>
                      </a:cubicBezTo>
                      <a:cubicBezTo>
                        <a:pt x="1060990" y="4029742"/>
                        <a:pt x="1003840" y="4030218"/>
                        <a:pt x="946690" y="4031837"/>
                      </a:cubicBezTo>
                      <a:lnTo>
                        <a:pt x="775335" y="4033361"/>
                      </a:lnTo>
                      <a:lnTo>
                        <a:pt x="603981" y="4031837"/>
                      </a:lnTo>
                      <a:cubicBezTo>
                        <a:pt x="546926" y="4030313"/>
                        <a:pt x="489776" y="4029646"/>
                        <a:pt x="432626" y="4027075"/>
                      </a:cubicBezTo>
                      <a:cubicBezTo>
                        <a:pt x="428054" y="4026884"/>
                        <a:pt x="423577" y="4026694"/>
                        <a:pt x="419005" y="4026503"/>
                      </a:cubicBezTo>
                      <a:cubicBezTo>
                        <a:pt x="420720" y="4019550"/>
                        <a:pt x="421672" y="4012406"/>
                        <a:pt x="421672" y="4004977"/>
                      </a:cubicBezTo>
                      <a:cubicBezTo>
                        <a:pt x="421672" y="3997547"/>
                        <a:pt x="420624" y="3990403"/>
                        <a:pt x="419005" y="3983450"/>
                      </a:cubicBezTo>
                      <a:cubicBezTo>
                        <a:pt x="423577" y="3983260"/>
                        <a:pt x="428054" y="3983069"/>
                        <a:pt x="432626" y="3982879"/>
                      </a:cubicBezTo>
                      <a:cubicBezTo>
                        <a:pt x="489680" y="3980212"/>
                        <a:pt x="546831" y="3979640"/>
                        <a:pt x="603981" y="3978116"/>
                      </a:cubicBezTo>
                      <a:close/>
                      <a:moveTo>
                        <a:pt x="1121283" y="3704272"/>
                      </a:moveTo>
                      <a:cubicBezTo>
                        <a:pt x="1175576" y="3708177"/>
                        <a:pt x="1229963" y="3713225"/>
                        <a:pt x="1284256" y="3720845"/>
                      </a:cubicBezTo>
                      <a:cubicBezTo>
                        <a:pt x="1229868" y="3728465"/>
                        <a:pt x="1175576" y="3733514"/>
                        <a:pt x="1121283" y="3737419"/>
                      </a:cubicBezTo>
                      <a:cubicBezTo>
                        <a:pt x="1122331" y="3731989"/>
                        <a:pt x="1122902" y="3726465"/>
                        <a:pt x="1122902" y="3720845"/>
                      </a:cubicBezTo>
                      <a:cubicBezTo>
                        <a:pt x="1122902" y="3715226"/>
                        <a:pt x="1122235" y="3709701"/>
                        <a:pt x="1121283" y="3704272"/>
                      </a:cubicBezTo>
                      <a:close/>
                      <a:moveTo>
                        <a:pt x="775335" y="3692366"/>
                      </a:moveTo>
                      <a:cubicBezTo>
                        <a:pt x="830866" y="3692461"/>
                        <a:pt x="886396" y="3693223"/>
                        <a:pt x="941927" y="3695033"/>
                      </a:cubicBezTo>
                      <a:cubicBezTo>
                        <a:pt x="939546" y="3703224"/>
                        <a:pt x="938212" y="3711892"/>
                        <a:pt x="938212" y="3720846"/>
                      </a:cubicBezTo>
                      <a:cubicBezTo>
                        <a:pt x="938212" y="3729799"/>
                        <a:pt x="939546" y="3738467"/>
                        <a:pt x="941927" y="3746468"/>
                      </a:cubicBezTo>
                      <a:cubicBezTo>
                        <a:pt x="886396" y="3748278"/>
                        <a:pt x="830866" y="3749135"/>
                        <a:pt x="775335" y="3749135"/>
                      </a:cubicBezTo>
                      <a:cubicBezTo>
                        <a:pt x="690467" y="3749040"/>
                        <a:pt x="605695" y="3747325"/>
                        <a:pt x="520827" y="3742848"/>
                      </a:cubicBezTo>
                      <a:cubicBezTo>
                        <a:pt x="436054" y="3738657"/>
                        <a:pt x="351186" y="3732466"/>
                        <a:pt x="266414" y="3720750"/>
                      </a:cubicBezTo>
                      <a:cubicBezTo>
                        <a:pt x="351186" y="3708939"/>
                        <a:pt x="436054" y="3702843"/>
                        <a:pt x="520827" y="3698652"/>
                      </a:cubicBezTo>
                      <a:cubicBezTo>
                        <a:pt x="605695" y="3694175"/>
                        <a:pt x="690562" y="3692461"/>
                        <a:pt x="775335" y="3692366"/>
                      </a:cubicBezTo>
                      <a:close/>
                      <a:moveTo>
                        <a:pt x="890302" y="2985992"/>
                      </a:moveTo>
                      <a:cubicBezTo>
                        <a:pt x="901827" y="2986659"/>
                        <a:pt x="913257" y="2987516"/>
                        <a:pt x="924687" y="2988468"/>
                      </a:cubicBezTo>
                      <a:cubicBezTo>
                        <a:pt x="974408" y="2992850"/>
                        <a:pt x="1024223" y="2998946"/>
                        <a:pt x="1074039" y="3010947"/>
                      </a:cubicBezTo>
                      <a:cubicBezTo>
                        <a:pt x="1024223" y="3022758"/>
                        <a:pt x="974503" y="3028855"/>
                        <a:pt x="924687" y="3033236"/>
                      </a:cubicBezTo>
                      <a:cubicBezTo>
                        <a:pt x="913162" y="3034188"/>
                        <a:pt x="901732" y="3034950"/>
                        <a:pt x="890302" y="3035713"/>
                      </a:cubicBezTo>
                      <a:cubicBezTo>
                        <a:pt x="892588" y="3027807"/>
                        <a:pt x="893826" y="3019425"/>
                        <a:pt x="893826" y="3010852"/>
                      </a:cubicBezTo>
                      <a:cubicBezTo>
                        <a:pt x="893826" y="3002184"/>
                        <a:pt x="892493" y="2993898"/>
                        <a:pt x="890302" y="2985992"/>
                      </a:cubicBezTo>
                      <a:close/>
                      <a:moveTo>
                        <a:pt x="713231" y="2983515"/>
                      </a:moveTo>
                      <a:cubicBezTo>
                        <a:pt x="710564" y="2992087"/>
                        <a:pt x="709135" y="3001231"/>
                        <a:pt x="709135" y="3010756"/>
                      </a:cubicBezTo>
                      <a:cubicBezTo>
                        <a:pt x="709135" y="3020281"/>
                        <a:pt x="710660" y="3029426"/>
                        <a:pt x="713231" y="3038188"/>
                      </a:cubicBezTo>
                      <a:cubicBezTo>
                        <a:pt x="684085" y="3037141"/>
                        <a:pt x="655033" y="3035617"/>
                        <a:pt x="625887" y="3033140"/>
                      </a:cubicBezTo>
                      <a:cubicBezTo>
                        <a:pt x="576071" y="3028663"/>
                        <a:pt x="526351" y="3022568"/>
                        <a:pt x="476535" y="3010852"/>
                      </a:cubicBezTo>
                      <a:cubicBezTo>
                        <a:pt x="526351" y="2999041"/>
                        <a:pt x="576071" y="2992945"/>
                        <a:pt x="625887" y="2988563"/>
                      </a:cubicBezTo>
                      <a:cubicBezTo>
                        <a:pt x="655033" y="2986087"/>
                        <a:pt x="684085" y="2984468"/>
                        <a:pt x="713231" y="2983515"/>
                      </a:cubicBezTo>
                      <a:close/>
                      <a:moveTo>
                        <a:pt x="1200245" y="2714148"/>
                      </a:moveTo>
                      <a:cubicBezTo>
                        <a:pt x="1240536" y="2717482"/>
                        <a:pt x="1280731" y="2721482"/>
                        <a:pt x="1320927" y="2726721"/>
                      </a:cubicBezTo>
                      <a:cubicBezTo>
                        <a:pt x="1280541" y="2731960"/>
                        <a:pt x="1240059" y="2735960"/>
                        <a:pt x="1199483" y="2739294"/>
                      </a:cubicBezTo>
                      <a:cubicBezTo>
                        <a:pt x="1200340" y="2734436"/>
                        <a:pt x="1200816" y="2729483"/>
                        <a:pt x="1200816" y="2724435"/>
                      </a:cubicBezTo>
                      <a:cubicBezTo>
                        <a:pt x="1200816" y="2720911"/>
                        <a:pt x="1200626" y="2717577"/>
                        <a:pt x="1200245" y="2714148"/>
                      </a:cubicBezTo>
                      <a:close/>
                      <a:moveTo>
                        <a:pt x="775240" y="2698337"/>
                      </a:moveTo>
                      <a:cubicBezTo>
                        <a:pt x="856488" y="2698241"/>
                        <a:pt x="937641" y="2700051"/>
                        <a:pt x="1018794" y="2703385"/>
                      </a:cubicBezTo>
                      <a:cubicBezTo>
                        <a:pt x="1017270" y="2710147"/>
                        <a:pt x="1016318" y="2717196"/>
                        <a:pt x="1016318" y="2724435"/>
                      </a:cubicBezTo>
                      <a:cubicBezTo>
                        <a:pt x="1016318" y="2733389"/>
                        <a:pt x="1017651" y="2741866"/>
                        <a:pt x="1019937" y="2749962"/>
                      </a:cubicBezTo>
                      <a:cubicBezTo>
                        <a:pt x="938403" y="2753391"/>
                        <a:pt x="856774" y="2755201"/>
                        <a:pt x="775240" y="2755106"/>
                      </a:cubicBezTo>
                      <a:cubicBezTo>
                        <a:pt x="684371" y="2755201"/>
                        <a:pt x="593408" y="2753010"/>
                        <a:pt x="502444" y="2748819"/>
                      </a:cubicBezTo>
                      <a:cubicBezTo>
                        <a:pt x="411575" y="2744628"/>
                        <a:pt x="320612" y="2738437"/>
                        <a:pt x="229648" y="2726721"/>
                      </a:cubicBezTo>
                      <a:cubicBezTo>
                        <a:pt x="320517" y="2714910"/>
                        <a:pt x="411480" y="2708814"/>
                        <a:pt x="502444" y="2704623"/>
                      </a:cubicBezTo>
                      <a:cubicBezTo>
                        <a:pt x="593313" y="2700527"/>
                        <a:pt x="684276" y="2698337"/>
                        <a:pt x="775240" y="2698337"/>
                      </a:cubicBezTo>
                      <a:close/>
                      <a:moveTo>
                        <a:pt x="277463" y="2427160"/>
                      </a:moveTo>
                      <a:cubicBezTo>
                        <a:pt x="276605" y="2432208"/>
                        <a:pt x="276034" y="2437352"/>
                        <a:pt x="276034" y="2442686"/>
                      </a:cubicBezTo>
                      <a:cubicBezTo>
                        <a:pt x="276034" y="2448020"/>
                        <a:pt x="276605" y="2453163"/>
                        <a:pt x="277463" y="2458212"/>
                      </a:cubicBezTo>
                      <a:cubicBezTo>
                        <a:pt x="208216" y="2454402"/>
                        <a:pt x="138874" y="2449639"/>
                        <a:pt x="69627" y="2442686"/>
                      </a:cubicBezTo>
                      <a:cubicBezTo>
                        <a:pt x="138874" y="2435732"/>
                        <a:pt x="208216" y="2430970"/>
                        <a:pt x="277463" y="2427160"/>
                      </a:cubicBezTo>
                      <a:close/>
                      <a:moveTo>
                        <a:pt x="775335" y="2414206"/>
                      </a:moveTo>
                      <a:lnTo>
                        <a:pt x="951738" y="2415730"/>
                      </a:lnTo>
                      <a:cubicBezTo>
                        <a:pt x="1010507" y="2417349"/>
                        <a:pt x="1069372" y="2417825"/>
                        <a:pt x="1128141" y="2420493"/>
                      </a:cubicBezTo>
                      <a:cubicBezTo>
                        <a:pt x="1245775" y="2424683"/>
                        <a:pt x="1363409" y="2430875"/>
                        <a:pt x="1481042" y="2442305"/>
                      </a:cubicBezTo>
                      <a:cubicBezTo>
                        <a:pt x="1363409" y="2454116"/>
                        <a:pt x="1245775" y="2460307"/>
                        <a:pt x="1128141" y="2464498"/>
                      </a:cubicBezTo>
                      <a:cubicBezTo>
                        <a:pt x="1069372" y="2467165"/>
                        <a:pt x="1010507" y="2467641"/>
                        <a:pt x="951738" y="2469260"/>
                      </a:cubicBezTo>
                      <a:lnTo>
                        <a:pt x="775335" y="2470785"/>
                      </a:lnTo>
                      <a:lnTo>
                        <a:pt x="598932" y="2469260"/>
                      </a:lnTo>
                      <a:cubicBezTo>
                        <a:pt x="551783" y="2468022"/>
                        <a:pt x="504730" y="2467355"/>
                        <a:pt x="457581" y="2465831"/>
                      </a:cubicBezTo>
                      <a:cubicBezTo>
                        <a:pt x="459581" y="2458402"/>
                        <a:pt x="460724" y="2450591"/>
                        <a:pt x="460724" y="2442495"/>
                      </a:cubicBezTo>
                      <a:cubicBezTo>
                        <a:pt x="460724" y="2434399"/>
                        <a:pt x="459581" y="2426684"/>
                        <a:pt x="457581" y="2419159"/>
                      </a:cubicBezTo>
                      <a:cubicBezTo>
                        <a:pt x="504730" y="2417635"/>
                        <a:pt x="551783" y="2416968"/>
                        <a:pt x="598932" y="2415730"/>
                      </a:cubicBezTo>
                      <a:close/>
                      <a:moveTo>
                        <a:pt x="1400841" y="2147697"/>
                      </a:moveTo>
                      <a:cubicBezTo>
                        <a:pt x="1449514" y="2150745"/>
                        <a:pt x="1498187" y="2154174"/>
                        <a:pt x="1546859" y="2158651"/>
                      </a:cubicBezTo>
                      <a:cubicBezTo>
                        <a:pt x="1498187" y="2163127"/>
                        <a:pt x="1449514" y="2166652"/>
                        <a:pt x="1400841" y="2169605"/>
                      </a:cubicBezTo>
                      <a:cubicBezTo>
                        <a:pt x="1401317" y="2166080"/>
                        <a:pt x="1401603" y="2162365"/>
                        <a:pt x="1401603" y="2158651"/>
                      </a:cubicBezTo>
                      <a:cubicBezTo>
                        <a:pt x="1401603" y="2154936"/>
                        <a:pt x="1401222" y="2151317"/>
                        <a:pt x="1400841" y="2147697"/>
                      </a:cubicBezTo>
                      <a:close/>
                      <a:moveTo>
                        <a:pt x="775335" y="2130266"/>
                      </a:moveTo>
                      <a:lnTo>
                        <a:pt x="968216" y="2131790"/>
                      </a:lnTo>
                      <a:cubicBezTo>
                        <a:pt x="1032510" y="2133409"/>
                        <a:pt x="1096804" y="2133886"/>
                        <a:pt x="1161098" y="2136553"/>
                      </a:cubicBezTo>
                      <a:cubicBezTo>
                        <a:pt x="1180433" y="2137124"/>
                        <a:pt x="1199864" y="2137886"/>
                        <a:pt x="1219200" y="2138648"/>
                      </a:cubicBezTo>
                      <a:cubicBezTo>
                        <a:pt x="1217771" y="2145125"/>
                        <a:pt x="1216914" y="2151792"/>
                        <a:pt x="1216914" y="2158650"/>
                      </a:cubicBezTo>
                      <a:cubicBezTo>
                        <a:pt x="1216914" y="2165508"/>
                        <a:pt x="1217676" y="2172271"/>
                        <a:pt x="1219200" y="2178558"/>
                      </a:cubicBezTo>
                      <a:cubicBezTo>
                        <a:pt x="1199864" y="2179320"/>
                        <a:pt x="1180433" y="2180082"/>
                        <a:pt x="1161098" y="2180749"/>
                      </a:cubicBezTo>
                      <a:cubicBezTo>
                        <a:pt x="1096804" y="2183416"/>
                        <a:pt x="1032510" y="2183892"/>
                        <a:pt x="968216" y="2185511"/>
                      </a:cubicBezTo>
                      <a:lnTo>
                        <a:pt x="775335" y="2187035"/>
                      </a:lnTo>
                      <a:lnTo>
                        <a:pt x="582454" y="2185511"/>
                      </a:lnTo>
                      <a:cubicBezTo>
                        <a:pt x="518160" y="2183987"/>
                        <a:pt x="453866" y="2183320"/>
                        <a:pt x="389573" y="2180749"/>
                      </a:cubicBezTo>
                      <a:cubicBezTo>
                        <a:pt x="260985" y="2176558"/>
                        <a:pt x="132397" y="2170366"/>
                        <a:pt x="3810" y="2158650"/>
                      </a:cubicBezTo>
                      <a:cubicBezTo>
                        <a:pt x="132397" y="2146840"/>
                        <a:pt x="260985" y="2140744"/>
                        <a:pt x="389573" y="2136553"/>
                      </a:cubicBezTo>
                      <a:cubicBezTo>
                        <a:pt x="453866" y="2133886"/>
                        <a:pt x="518160" y="2133314"/>
                        <a:pt x="582454" y="2131790"/>
                      </a:cubicBezTo>
                      <a:close/>
                      <a:moveTo>
                        <a:pt x="233839" y="1860232"/>
                      </a:moveTo>
                      <a:cubicBezTo>
                        <a:pt x="233077" y="1864995"/>
                        <a:pt x="232601" y="1869757"/>
                        <a:pt x="232601" y="1874615"/>
                      </a:cubicBezTo>
                      <a:cubicBezTo>
                        <a:pt x="232601" y="1879472"/>
                        <a:pt x="233077" y="1884235"/>
                        <a:pt x="233839" y="1888997"/>
                      </a:cubicBezTo>
                      <a:cubicBezTo>
                        <a:pt x="169545" y="1885378"/>
                        <a:pt x="105347" y="1880806"/>
                        <a:pt x="41053" y="1874615"/>
                      </a:cubicBezTo>
                      <a:cubicBezTo>
                        <a:pt x="105347" y="1868423"/>
                        <a:pt x="169545" y="1863851"/>
                        <a:pt x="233839" y="1860232"/>
                      </a:cubicBezTo>
                      <a:close/>
                      <a:moveTo>
                        <a:pt x="775335" y="1846135"/>
                      </a:moveTo>
                      <a:lnTo>
                        <a:pt x="958882" y="1847659"/>
                      </a:lnTo>
                      <a:cubicBezTo>
                        <a:pt x="1020033" y="1849278"/>
                        <a:pt x="1081278" y="1849755"/>
                        <a:pt x="1142429" y="1852422"/>
                      </a:cubicBezTo>
                      <a:cubicBezTo>
                        <a:pt x="1264825" y="1856613"/>
                        <a:pt x="1387126" y="1862804"/>
                        <a:pt x="1509522" y="1874234"/>
                      </a:cubicBezTo>
                      <a:cubicBezTo>
                        <a:pt x="1387221" y="1886045"/>
                        <a:pt x="1264825" y="1892236"/>
                        <a:pt x="1142429" y="1896427"/>
                      </a:cubicBezTo>
                      <a:cubicBezTo>
                        <a:pt x="1081278" y="1899094"/>
                        <a:pt x="1020033" y="1899570"/>
                        <a:pt x="958882" y="1901189"/>
                      </a:cubicBezTo>
                      <a:lnTo>
                        <a:pt x="775335" y="1902714"/>
                      </a:lnTo>
                      <a:lnTo>
                        <a:pt x="591788" y="1901189"/>
                      </a:lnTo>
                      <a:cubicBezTo>
                        <a:pt x="532733" y="1899761"/>
                        <a:pt x="473583" y="1899094"/>
                        <a:pt x="414433" y="1896713"/>
                      </a:cubicBezTo>
                      <a:cubicBezTo>
                        <a:pt x="416243" y="1889569"/>
                        <a:pt x="417290" y="1882139"/>
                        <a:pt x="417290" y="1874424"/>
                      </a:cubicBezTo>
                      <a:cubicBezTo>
                        <a:pt x="417290" y="1866709"/>
                        <a:pt x="416243" y="1859280"/>
                        <a:pt x="414433" y="1852136"/>
                      </a:cubicBezTo>
                      <a:cubicBezTo>
                        <a:pt x="473488" y="1849755"/>
                        <a:pt x="532638" y="1849183"/>
                        <a:pt x="591788" y="1847659"/>
                      </a:cubicBezTo>
                      <a:close/>
                      <a:moveTo>
                        <a:pt x="1183672" y="1573910"/>
                      </a:moveTo>
                      <a:cubicBezTo>
                        <a:pt x="1248918" y="1577815"/>
                        <a:pt x="1314164" y="1582959"/>
                        <a:pt x="1379410" y="1590579"/>
                      </a:cubicBezTo>
                      <a:cubicBezTo>
                        <a:pt x="1313116" y="1598389"/>
                        <a:pt x="1246918" y="1603533"/>
                        <a:pt x="1180814" y="1607533"/>
                      </a:cubicBezTo>
                      <a:cubicBezTo>
                        <a:pt x="1182910" y="1599818"/>
                        <a:pt x="1184148" y="1591627"/>
                        <a:pt x="1184148" y="1583245"/>
                      </a:cubicBezTo>
                      <a:cubicBezTo>
                        <a:pt x="1184148" y="1580101"/>
                        <a:pt x="1183957" y="1576958"/>
                        <a:pt x="1183672" y="1573910"/>
                      </a:cubicBezTo>
                      <a:close/>
                      <a:moveTo>
                        <a:pt x="775239" y="1562100"/>
                      </a:moveTo>
                      <a:lnTo>
                        <a:pt x="926306" y="1563624"/>
                      </a:lnTo>
                      <a:cubicBezTo>
                        <a:pt x="951261" y="1564481"/>
                        <a:pt x="976217" y="1564958"/>
                        <a:pt x="1001172" y="1565624"/>
                      </a:cubicBezTo>
                      <a:cubicBezTo>
                        <a:pt x="1000029" y="1571339"/>
                        <a:pt x="999458" y="1577150"/>
                        <a:pt x="999458" y="1583150"/>
                      </a:cubicBezTo>
                      <a:cubicBezTo>
                        <a:pt x="999458" y="1594485"/>
                        <a:pt x="1001649" y="1605343"/>
                        <a:pt x="1005363" y="1615250"/>
                      </a:cubicBezTo>
                      <a:cubicBezTo>
                        <a:pt x="978979" y="1616011"/>
                        <a:pt x="952690" y="1616488"/>
                        <a:pt x="926306" y="1617345"/>
                      </a:cubicBezTo>
                      <a:lnTo>
                        <a:pt x="775239" y="1618869"/>
                      </a:lnTo>
                      <a:lnTo>
                        <a:pt x="624268" y="1617345"/>
                      </a:lnTo>
                      <a:cubicBezTo>
                        <a:pt x="573976" y="1615821"/>
                        <a:pt x="523589" y="1615154"/>
                        <a:pt x="473297" y="1612583"/>
                      </a:cubicBezTo>
                      <a:cubicBezTo>
                        <a:pt x="372618" y="1608392"/>
                        <a:pt x="271938" y="1602200"/>
                        <a:pt x="171259" y="1590484"/>
                      </a:cubicBezTo>
                      <a:cubicBezTo>
                        <a:pt x="271938" y="1578673"/>
                        <a:pt x="372618" y="1572577"/>
                        <a:pt x="473297" y="1568386"/>
                      </a:cubicBezTo>
                      <a:cubicBezTo>
                        <a:pt x="523589" y="1565719"/>
                        <a:pt x="573881" y="1565148"/>
                        <a:pt x="624268" y="1563624"/>
                      </a:cubicBezTo>
                      <a:close/>
                      <a:moveTo>
                        <a:pt x="537591" y="1287398"/>
                      </a:moveTo>
                      <a:cubicBezTo>
                        <a:pt x="536733" y="1292351"/>
                        <a:pt x="536162" y="1297495"/>
                        <a:pt x="536162" y="1302733"/>
                      </a:cubicBezTo>
                      <a:cubicBezTo>
                        <a:pt x="536162" y="1310734"/>
                        <a:pt x="537305" y="1318450"/>
                        <a:pt x="539305" y="1325974"/>
                      </a:cubicBezTo>
                      <a:cubicBezTo>
                        <a:pt x="486441" y="1321783"/>
                        <a:pt x="433673" y="1316164"/>
                        <a:pt x="380809" y="1306639"/>
                      </a:cubicBezTo>
                      <a:cubicBezTo>
                        <a:pt x="433101" y="1297209"/>
                        <a:pt x="485298" y="1291589"/>
                        <a:pt x="537591" y="1287398"/>
                      </a:cubicBezTo>
                      <a:close/>
                      <a:moveTo>
                        <a:pt x="775334" y="1278159"/>
                      </a:moveTo>
                      <a:cubicBezTo>
                        <a:pt x="841057" y="1278159"/>
                        <a:pt x="906875" y="1280064"/>
                        <a:pt x="972597" y="1284255"/>
                      </a:cubicBezTo>
                      <a:cubicBezTo>
                        <a:pt x="1038320" y="1288732"/>
                        <a:pt x="1104137" y="1294637"/>
                        <a:pt x="1169765" y="1306543"/>
                      </a:cubicBezTo>
                      <a:cubicBezTo>
                        <a:pt x="1104042" y="1318354"/>
                        <a:pt x="1038224" y="1324355"/>
                        <a:pt x="972502" y="1328832"/>
                      </a:cubicBezTo>
                      <a:cubicBezTo>
                        <a:pt x="906779" y="1333023"/>
                        <a:pt x="840962" y="1334928"/>
                        <a:pt x="775239" y="1334928"/>
                      </a:cubicBezTo>
                      <a:cubicBezTo>
                        <a:pt x="755237" y="1334928"/>
                        <a:pt x="735139" y="1334642"/>
                        <a:pt x="715041" y="1334261"/>
                      </a:cubicBezTo>
                      <a:cubicBezTo>
                        <a:pt x="718660" y="1324355"/>
                        <a:pt x="720756" y="1313782"/>
                        <a:pt x="720756" y="1302638"/>
                      </a:cubicBezTo>
                      <a:cubicBezTo>
                        <a:pt x="720756" y="1294351"/>
                        <a:pt x="719613" y="1286351"/>
                        <a:pt x="717518" y="1278730"/>
                      </a:cubicBezTo>
                      <a:cubicBezTo>
                        <a:pt x="736758" y="1278349"/>
                        <a:pt x="756094" y="1278159"/>
                        <a:pt x="775334" y="1278159"/>
                      </a:cubicBezTo>
                      <a:close/>
                      <a:moveTo>
                        <a:pt x="1081754" y="581024"/>
                      </a:moveTo>
                      <a:cubicBezTo>
                        <a:pt x="1122806" y="584834"/>
                        <a:pt x="1163955" y="589597"/>
                        <a:pt x="1205102" y="596455"/>
                      </a:cubicBezTo>
                      <a:cubicBezTo>
                        <a:pt x="1163002" y="603503"/>
                        <a:pt x="1120806" y="608361"/>
                        <a:pt x="1078801" y="612171"/>
                      </a:cubicBezTo>
                      <a:cubicBezTo>
                        <a:pt x="1080897" y="604456"/>
                        <a:pt x="1082135" y="596264"/>
                        <a:pt x="1082135" y="587882"/>
                      </a:cubicBezTo>
                      <a:cubicBezTo>
                        <a:pt x="1082135" y="585501"/>
                        <a:pt x="1081944" y="583310"/>
                        <a:pt x="1081754" y="581024"/>
                      </a:cubicBezTo>
                      <a:close/>
                      <a:moveTo>
                        <a:pt x="775240" y="568071"/>
                      </a:moveTo>
                      <a:cubicBezTo>
                        <a:pt x="816579" y="567976"/>
                        <a:pt x="857822" y="568738"/>
                        <a:pt x="899160" y="570071"/>
                      </a:cubicBezTo>
                      <a:cubicBezTo>
                        <a:pt x="898113" y="575881"/>
                        <a:pt x="897446" y="581787"/>
                        <a:pt x="897446" y="587883"/>
                      </a:cubicBezTo>
                      <a:cubicBezTo>
                        <a:pt x="897446" y="600170"/>
                        <a:pt x="899922" y="611886"/>
                        <a:pt x="904209" y="622649"/>
                      </a:cubicBezTo>
                      <a:cubicBezTo>
                        <a:pt x="861251" y="624078"/>
                        <a:pt x="818198" y="624840"/>
                        <a:pt x="775240" y="624840"/>
                      </a:cubicBezTo>
                      <a:cubicBezTo>
                        <a:pt x="703612" y="624840"/>
                        <a:pt x="631984" y="622935"/>
                        <a:pt x="560356" y="618744"/>
                      </a:cubicBezTo>
                      <a:cubicBezTo>
                        <a:pt x="488728" y="614172"/>
                        <a:pt x="417100" y="608266"/>
                        <a:pt x="345472" y="596455"/>
                      </a:cubicBezTo>
                      <a:cubicBezTo>
                        <a:pt x="417100" y="584549"/>
                        <a:pt x="488728" y="578739"/>
                        <a:pt x="560356" y="574167"/>
                      </a:cubicBezTo>
                      <a:cubicBezTo>
                        <a:pt x="631984" y="570071"/>
                        <a:pt x="703612" y="568071"/>
                        <a:pt x="775240" y="568071"/>
                      </a:cubicBezTo>
                      <a:close/>
                      <a:moveTo>
                        <a:pt x="332803" y="296227"/>
                      </a:moveTo>
                      <a:cubicBezTo>
                        <a:pt x="331851" y="301466"/>
                        <a:pt x="331279" y="306895"/>
                        <a:pt x="331279" y="312420"/>
                      </a:cubicBezTo>
                      <a:cubicBezTo>
                        <a:pt x="331279" y="317944"/>
                        <a:pt x="331851" y="323373"/>
                        <a:pt x="332803" y="328612"/>
                      </a:cubicBezTo>
                      <a:cubicBezTo>
                        <a:pt x="265938" y="324707"/>
                        <a:pt x="199072" y="319754"/>
                        <a:pt x="132207" y="312420"/>
                      </a:cubicBezTo>
                      <a:cubicBezTo>
                        <a:pt x="199072" y="305085"/>
                        <a:pt x="265938" y="300037"/>
                        <a:pt x="332803" y="296227"/>
                      </a:cubicBezTo>
                      <a:close/>
                      <a:moveTo>
                        <a:pt x="1375601" y="16764"/>
                      </a:moveTo>
                      <a:cubicBezTo>
                        <a:pt x="1425797" y="19908"/>
                        <a:pt x="1476089" y="23528"/>
                        <a:pt x="1526381" y="28289"/>
                      </a:cubicBezTo>
                      <a:cubicBezTo>
                        <a:pt x="1475041" y="33148"/>
                        <a:pt x="1423702" y="36862"/>
                        <a:pt x="1372362" y="40100"/>
                      </a:cubicBezTo>
                      <a:cubicBezTo>
                        <a:pt x="1374267" y="32672"/>
                        <a:pt x="1375505" y="24860"/>
                        <a:pt x="1375601" y="16764"/>
                      </a:cubicBezTo>
                      <a:close/>
                      <a:moveTo>
                        <a:pt x="775430" y="0"/>
                      </a:moveTo>
                      <a:lnTo>
                        <a:pt x="963168" y="1524"/>
                      </a:lnTo>
                      <a:cubicBezTo>
                        <a:pt x="1025747" y="3143"/>
                        <a:pt x="1088326" y="3619"/>
                        <a:pt x="1150906" y="6287"/>
                      </a:cubicBezTo>
                      <a:cubicBezTo>
                        <a:pt x="1164336" y="6763"/>
                        <a:pt x="1177861" y="7334"/>
                        <a:pt x="1191387" y="7810"/>
                      </a:cubicBezTo>
                      <a:cubicBezTo>
                        <a:pt x="1191101" y="10668"/>
                        <a:pt x="1190911" y="13621"/>
                        <a:pt x="1190911" y="16573"/>
                      </a:cubicBezTo>
                      <a:cubicBezTo>
                        <a:pt x="1190911" y="27909"/>
                        <a:pt x="1193006" y="38767"/>
                        <a:pt x="1196911" y="48768"/>
                      </a:cubicBezTo>
                      <a:cubicBezTo>
                        <a:pt x="1181576" y="49340"/>
                        <a:pt x="1166241" y="50007"/>
                        <a:pt x="1150906" y="50483"/>
                      </a:cubicBezTo>
                      <a:cubicBezTo>
                        <a:pt x="1088326" y="53151"/>
                        <a:pt x="1025747" y="53627"/>
                        <a:pt x="963168" y="55246"/>
                      </a:cubicBezTo>
                      <a:lnTo>
                        <a:pt x="775430" y="56769"/>
                      </a:lnTo>
                      <a:lnTo>
                        <a:pt x="587692" y="55246"/>
                      </a:lnTo>
                      <a:cubicBezTo>
                        <a:pt x="525113" y="53721"/>
                        <a:pt x="462534" y="53054"/>
                        <a:pt x="399955" y="50483"/>
                      </a:cubicBezTo>
                      <a:cubicBezTo>
                        <a:pt x="274796" y="46291"/>
                        <a:pt x="149638" y="40100"/>
                        <a:pt x="24479" y="28385"/>
                      </a:cubicBezTo>
                      <a:cubicBezTo>
                        <a:pt x="149638" y="16573"/>
                        <a:pt x="274796" y="10479"/>
                        <a:pt x="399955" y="6287"/>
                      </a:cubicBezTo>
                      <a:cubicBezTo>
                        <a:pt x="462534" y="3619"/>
                        <a:pt x="525113" y="3049"/>
                        <a:pt x="587692" y="1524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 dirty="0"/>
                </a:p>
              </p:txBody>
            </p:sp>
          </p:grpSp>
          <p:grpSp>
            <p:nvGrpSpPr>
              <p:cNvPr id="154" name="Group 153">
                <a:extLst>
                  <a:ext uri="{FF2B5EF4-FFF2-40B4-BE49-F238E27FC236}">
                    <a16:creationId xmlns:a16="http://schemas.microsoft.com/office/drawing/2014/main" id="{7696E0CE-EC7D-BDF4-4C8E-6E7E40590E19}"/>
                  </a:ext>
                </a:extLst>
              </p:cNvPr>
              <p:cNvGrpSpPr/>
              <p:nvPr/>
            </p:nvGrpSpPr>
            <p:grpSpPr>
              <a:xfrm>
                <a:off x="2153138" y="3292694"/>
                <a:ext cx="440436" cy="1155790"/>
                <a:chOff x="2651843" y="1673222"/>
                <a:chExt cx="1734590" cy="4551903"/>
              </a:xfrm>
            </p:grpSpPr>
            <p:sp>
              <p:nvSpPr>
                <p:cNvPr id="155" name="Freeform: Shape 154">
                  <a:extLst>
                    <a:ext uri="{FF2B5EF4-FFF2-40B4-BE49-F238E27FC236}">
                      <a16:creationId xmlns:a16="http://schemas.microsoft.com/office/drawing/2014/main" id="{98A1FBDC-5651-99BC-9348-3249E7216B97}"/>
                    </a:ext>
                  </a:extLst>
                </p:cNvPr>
                <p:cNvSpPr/>
                <p:nvPr/>
              </p:nvSpPr>
              <p:spPr>
                <a:xfrm>
                  <a:off x="2651843" y="1673222"/>
                  <a:ext cx="1734590" cy="4551903"/>
                </a:xfrm>
                <a:custGeom>
                  <a:avLst/>
                  <a:gdLst>
                    <a:gd name="connsiteX0" fmla="*/ 1453552 w 1734590"/>
                    <a:gd name="connsiteY0" fmla="*/ 4391882 h 4551903"/>
                    <a:gd name="connsiteX1" fmla="*/ 1517464 w 1734590"/>
                    <a:gd name="connsiteY1" fmla="*/ 4455795 h 4551903"/>
                    <a:gd name="connsiteX2" fmla="*/ 1453552 w 1734590"/>
                    <a:gd name="connsiteY2" fmla="*/ 4519708 h 4551903"/>
                    <a:gd name="connsiteX3" fmla="*/ 1389639 w 1734590"/>
                    <a:gd name="connsiteY3" fmla="*/ 4455795 h 4551903"/>
                    <a:gd name="connsiteX4" fmla="*/ 1453552 w 1734590"/>
                    <a:gd name="connsiteY4" fmla="*/ 4391882 h 4551903"/>
                    <a:gd name="connsiteX5" fmla="*/ 420470 w 1734590"/>
                    <a:gd name="connsiteY5" fmla="*/ 4107846 h 4551903"/>
                    <a:gd name="connsiteX6" fmla="*/ 484382 w 1734590"/>
                    <a:gd name="connsiteY6" fmla="*/ 4171759 h 4551903"/>
                    <a:gd name="connsiteX7" fmla="*/ 420470 w 1734590"/>
                    <a:gd name="connsiteY7" fmla="*/ 4235672 h 4551903"/>
                    <a:gd name="connsiteX8" fmla="*/ 356557 w 1734590"/>
                    <a:gd name="connsiteY8" fmla="*/ 4171759 h 4551903"/>
                    <a:gd name="connsiteX9" fmla="*/ 420470 w 1734590"/>
                    <a:gd name="connsiteY9" fmla="*/ 4107846 h 4551903"/>
                    <a:gd name="connsiteX10" fmla="*/ 1121701 w 1734590"/>
                    <a:gd name="connsiteY10" fmla="*/ 3823811 h 4551903"/>
                    <a:gd name="connsiteX11" fmla="*/ 1185613 w 1734590"/>
                    <a:gd name="connsiteY11" fmla="*/ 3887724 h 4551903"/>
                    <a:gd name="connsiteX12" fmla="*/ 1121701 w 1734590"/>
                    <a:gd name="connsiteY12" fmla="*/ 3951636 h 4551903"/>
                    <a:gd name="connsiteX13" fmla="*/ 1057788 w 1734590"/>
                    <a:gd name="connsiteY13" fmla="*/ 3887724 h 4551903"/>
                    <a:gd name="connsiteX14" fmla="*/ 1121701 w 1734590"/>
                    <a:gd name="connsiteY14" fmla="*/ 3823811 h 4551903"/>
                    <a:gd name="connsiteX15" fmla="*/ 678217 w 1734590"/>
                    <a:gd name="connsiteY15" fmla="*/ 3559493 h 4551903"/>
                    <a:gd name="connsiteX16" fmla="*/ 497147 w 1734590"/>
                    <a:gd name="connsiteY16" fmla="*/ 3795046 h 4551903"/>
                    <a:gd name="connsiteX17" fmla="*/ 328554 w 1734590"/>
                    <a:gd name="connsiteY17" fmla="*/ 4028980 h 4551903"/>
                    <a:gd name="connsiteX18" fmla="*/ 188918 w 1734590"/>
                    <a:gd name="connsiteY18" fmla="*/ 4276535 h 4551903"/>
                    <a:gd name="connsiteX19" fmla="*/ 93382 w 1734590"/>
                    <a:gd name="connsiteY19" fmla="*/ 4551903 h 4551903"/>
                    <a:gd name="connsiteX20" fmla="*/ 104812 w 1734590"/>
                    <a:gd name="connsiteY20" fmla="*/ 4246436 h 4551903"/>
                    <a:gd name="connsiteX21" fmla="*/ 233685 w 1734590"/>
                    <a:gd name="connsiteY21" fmla="*/ 3966591 h 4551903"/>
                    <a:gd name="connsiteX22" fmla="*/ 431710 w 1734590"/>
                    <a:gd name="connsiteY22" fmla="*/ 3734753 h 4551903"/>
                    <a:gd name="connsiteX23" fmla="*/ 678217 w 1734590"/>
                    <a:gd name="connsiteY23" fmla="*/ 3559493 h 4551903"/>
                    <a:gd name="connsiteX24" fmla="*/ 892720 w 1734590"/>
                    <a:gd name="connsiteY24" fmla="*/ 3113722 h 4551903"/>
                    <a:gd name="connsiteX25" fmla="*/ 956632 w 1734590"/>
                    <a:gd name="connsiteY25" fmla="*/ 3177635 h 4551903"/>
                    <a:gd name="connsiteX26" fmla="*/ 892720 w 1734590"/>
                    <a:gd name="connsiteY26" fmla="*/ 3241548 h 4551903"/>
                    <a:gd name="connsiteX27" fmla="*/ 828807 w 1734590"/>
                    <a:gd name="connsiteY27" fmla="*/ 3177635 h 4551903"/>
                    <a:gd name="connsiteX28" fmla="*/ 892720 w 1734590"/>
                    <a:gd name="connsiteY28" fmla="*/ 3113722 h 4551903"/>
                    <a:gd name="connsiteX29" fmla="*/ 1199806 w 1734590"/>
                    <a:gd name="connsiteY29" fmla="*/ 2827400 h 4551903"/>
                    <a:gd name="connsiteX30" fmla="*/ 1263718 w 1734590"/>
                    <a:gd name="connsiteY30" fmla="*/ 2891313 h 4551903"/>
                    <a:gd name="connsiteX31" fmla="*/ 1199806 w 1734590"/>
                    <a:gd name="connsiteY31" fmla="*/ 2955226 h 4551903"/>
                    <a:gd name="connsiteX32" fmla="*/ 1135893 w 1734590"/>
                    <a:gd name="connsiteY32" fmla="*/ 2891313 h 4551903"/>
                    <a:gd name="connsiteX33" fmla="*/ 1199806 w 1734590"/>
                    <a:gd name="connsiteY33" fmla="*/ 2827400 h 4551903"/>
                    <a:gd name="connsiteX34" fmla="*/ 459523 w 1734590"/>
                    <a:gd name="connsiteY34" fmla="*/ 2545651 h 4551903"/>
                    <a:gd name="connsiteX35" fmla="*/ 523436 w 1734590"/>
                    <a:gd name="connsiteY35" fmla="*/ 2609564 h 4551903"/>
                    <a:gd name="connsiteX36" fmla="*/ 459523 w 1734590"/>
                    <a:gd name="connsiteY36" fmla="*/ 2673476 h 4551903"/>
                    <a:gd name="connsiteX37" fmla="*/ 395610 w 1734590"/>
                    <a:gd name="connsiteY37" fmla="*/ 2609564 h 4551903"/>
                    <a:gd name="connsiteX38" fmla="*/ 459523 w 1734590"/>
                    <a:gd name="connsiteY38" fmla="*/ 2545651 h 4551903"/>
                    <a:gd name="connsiteX39" fmla="*/ 1400402 w 1734590"/>
                    <a:gd name="connsiteY39" fmla="*/ 2261616 h 4551903"/>
                    <a:gd name="connsiteX40" fmla="*/ 1464314 w 1734590"/>
                    <a:gd name="connsiteY40" fmla="*/ 2325529 h 4551903"/>
                    <a:gd name="connsiteX41" fmla="*/ 1400402 w 1734590"/>
                    <a:gd name="connsiteY41" fmla="*/ 2389441 h 4551903"/>
                    <a:gd name="connsiteX42" fmla="*/ 1336489 w 1734590"/>
                    <a:gd name="connsiteY42" fmla="*/ 2325529 h 4551903"/>
                    <a:gd name="connsiteX43" fmla="*/ 1400402 w 1734590"/>
                    <a:gd name="connsiteY43" fmla="*/ 2261616 h 4551903"/>
                    <a:gd name="connsiteX44" fmla="*/ 416089 w 1734590"/>
                    <a:gd name="connsiteY44" fmla="*/ 1977580 h 4551903"/>
                    <a:gd name="connsiteX45" fmla="*/ 480001 w 1734590"/>
                    <a:gd name="connsiteY45" fmla="*/ 2041493 h 4551903"/>
                    <a:gd name="connsiteX46" fmla="*/ 416089 w 1734590"/>
                    <a:gd name="connsiteY46" fmla="*/ 2105405 h 4551903"/>
                    <a:gd name="connsiteX47" fmla="*/ 352176 w 1734590"/>
                    <a:gd name="connsiteY47" fmla="*/ 2041493 h 4551903"/>
                    <a:gd name="connsiteX48" fmla="*/ 416089 w 1734590"/>
                    <a:gd name="connsiteY48" fmla="*/ 1977580 h 4551903"/>
                    <a:gd name="connsiteX49" fmla="*/ 1182947 w 1734590"/>
                    <a:gd name="connsiteY49" fmla="*/ 1686115 h 4551903"/>
                    <a:gd name="connsiteX50" fmla="*/ 1246859 w 1734590"/>
                    <a:gd name="connsiteY50" fmla="*/ 1750028 h 4551903"/>
                    <a:gd name="connsiteX51" fmla="*/ 1182947 w 1734590"/>
                    <a:gd name="connsiteY51" fmla="*/ 1813940 h 4551903"/>
                    <a:gd name="connsiteX52" fmla="*/ 1119034 w 1734590"/>
                    <a:gd name="connsiteY52" fmla="*/ 1750028 h 4551903"/>
                    <a:gd name="connsiteX53" fmla="*/ 1182947 w 1734590"/>
                    <a:gd name="connsiteY53" fmla="*/ 1686115 h 4551903"/>
                    <a:gd name="connsiteX54" fmla="*/ 719650 w 1734590"/>
                    <a:gd name="connsiteY54" fmla="*/ 1405699 h 4551903"/>
                    <a:gd name="connsiteX55" fmla="*/ 783563 w 1734590"/>
                    <a:gd name="connsiteY55" fmla="*/ 1469612 h 4551903"/>
                    <a:gd name="connsiteX56" fmla="*/ 719650 w 1734590"/>
                    <a:gd name="connsiteY56" fmla="*/ 1533524 h 4551903"/>
                    <a:gd name="connsiteX57" fmla="*/ 655737 w 1734590"/>
                    <a:gd name="connsiteY57" fmla="*/ 1469612 h 4551903"/>
                    <a:gd name="connsiteX58" fmla="*/ 719650 w 1734590"/>
                    <a:gd name="connsiteY58" fmla="*/ 1405699 h 4551903"/>
                    <a:gd name="connsiteX59" fmla="*/ 742130 w 1734590"/>
                    <a:gd name="connsiteY59" fmla="*/ 1230725 h 4551903"/>
                    <a:gd name="connsiteX60" fmla="*/ 416470 w 1734590"/>
                    <a:gd name="connsiteY60" fmla="*/ 1624203 h 4551903"/>
                    <a:gd name="connsiteX61" fmla="*/ 208920 w 1734590"/>
                    <a:gd name="connsiteY61" fmla="*/ 2063401 h 4551903"/>
                    <a:gd name="connsiteX62" fmla="*/ 189775 w 1734590"/>
                    <a:gd name="connsiteY62" fmla="*/ 2177986 h 4551903"/>
                    <a:gd name="connsiteX63" fmla="*/ 187679 w 1734590"/>
                    <a:gd name="connsiteY63" fmla="*/ 2291715 h 4551903"/>
                    <a:gd name="connsiteX64" fmla="*/ 235304 w 1734590"/>
                    <a:gd name="connsiteY64" fmla="*/ 2514314 h 4551903"/>
                    <a:gd name="connsiteX65" fmla="*/ 338746 w 1734590"/>
                    <a:gd name="connsiteY65" fmla="*/ 2724912 h 4551903"/>
                    <a:gd name="connsiteX66" fmla="*/ 480383 w 1734590"/>
                    <a:gd name="connsiteY66" fmla="*/ 2919984 h 4551903"/>
                    <a:gd name="connsiteX67" fmla="*/ 647451 w 1734590"/>
                    <a:gd name="connsiteY67" fmla="*/ 3099435 h 4551903"/>
                    <a:gd name="connsiteX68" fmla="*/ 832236 w 1734590"/>
                    <a:gd name="connsiteY68" fmla="*/ 3263551 h 4551903"/>
                    <a:gd name="connsiteX69" fmla="*/ 880433 w 1734590"/>
                    <a:gd name="connsiteY69" fmla="*/ 3301746 h 4551903"/>
                    <a:gd name="connsiteX70" fmla="*/ 904721 w 1734590"/>
                    <a:gd name="connsiteY70" fmla="*/ 3320034 h 4551903"/>
                    <a:gd name="connsiteX71" fmla="*/ 929963 w 1734590"/>
                    <a:gd name="connsiteY71" fmla="*/ 3338131 h 4551903"/>
                    <a:gd name="connsiteX72" fmla="*/ 1036262 w 1734590"/>
                    <a:gd name="connsiteY72" fmla="*/ 3421666 h 4551903"/>
                    <a:gd name="connsiteX73" fmla="*/ 1136179 w 1734590"/>
                    <a:gd name="connsiteY73" fmla="*/ 3510153 h 4551903"/>
                    <a:gd name="connsiteX74" fmla="*/ 1230572 w 1734590"/>
                    <a:gd name="connsiteY74" fmla="*/ 3604260 h 4551903"/>
                    <a:gd name="connsiteX75" fmla="*/ 1319345 w 1734590"/>
                    <a:gd name="connsiteY75" fmla="*/ 3703796 h 4551903"/>
                    <a:gd name="connsiteX76" fmla="*/ 1401545 w 1734590"/>
                    <a:gd name="connsiteY76" fmla="*/ 3809047 h 4551903"/>
                    <a:gd name="connsiteX77" fmla="*/ 1540420 w 1734590"/>
                    <a:gd name="connsiteY77" fmla="*/ 4037552 h 4551903"/>
                    <a:gd name="connsiteX78" fmla="*/ 1628907 w 1734590"/>
                    <a:gd name="connsiteY78" fmla="*/ 4289488 h 4551903"/>
                    <a:gd name="connsiteX79" fmla="*/ 1641766 w 1734590"/>
                    <a:gd name="connsiteY79" fmla="*/ 4551902 h 4551903"/>
                    <a:gd name="connsiteX80" fmla="*/ 1450599 w 1734590"/>
                    <a:gd name="connsiteY80" fmla="*/ 4090320 h 4551903"/>
                    <a:gd name="connsiteX81" fmla="*/ 1114938 w 1734590"/>
                    <a:gd name="connsiteY81" fmla="*/ 3724656 h 4551903"/>
                    <a:gd name="connsiteX82" fmla="*/ 920724 w 1734590"/>
                    <a:gd name="connsiteY82" fmla="*/ 3569208 h 4551903"/>
                    <a:gd name="connsiteX83" fmla="*/ 819949 w 1734590"/>
                    <a:gd name="connsiteY83" fmla="*/ 3499580 h 4551903"/>
                    <a:gd name="connsiteX84" fmla="*/ 791945 w 1734590"/>
                    <a:gd name="connsiteY84" fmla="*/ 3481387 h 4551903"/>
                    <a:gd name="connsiteX85" fmla="*/ 763847 w 1734590"/>
                    <a:gd name="connsiteY85" fmla="*/ 3462242 h 4551903"/>
                    <a:gd name="connsiteX86" fmla="*/ 709078 w 1734590"/>
                    <a:gd name="connsiteY86" fmla="*/ 3423094 h 4551903"/>
                    <a:gd name="connsiteX87" fmla="*/ 317029 w 1734590"/>
                    <a:gd name="connsiteY87" fmla="*/ 3056477 h 4551903"/>
                    <a:gd name="connsiteX88" fmla="*/ 158533 w 1734590"/>
                    <a:gd name="connsiteY88" fmla="*/ 2833402 h 4551903"/>
                    <a:gd name="connsiteX89" fmla="*/ 43852 w 1734590"/>
                    <a:gd name="connsiteY89" fmla="*/ 2578417 h 4551903"/>
                    <a:gd name="connsiteX90" fmla="*/ 37 w 1734590"/>
                    <a:gd name="connsiteY90" fmla="*/ 2296192 h 4551903"/>
                    <a:gd name="connsiteX91" fmla="*/ 12800 w 1734590"/>
                    <a:gd name="connsiteY91" fmla="*/ 2153126 h 4551903"/>
                    <a:gd name="connsiteX92" fmla="*/ 48329 w 1734590"/>
                    <a:gd name="connsiteY92" fmla="*/ 2016252 h 4551903"/>
                    <a:gd name="connsiteX93" fmla="*/ 101859 w 1734590"/>
                    <a:gd name="connsiteY93" fmla="*/ 1888140 h 4551903"/>
                    <a:gd name="connsiteX94" fmla="*/ 169391 w 1734590"/>
                    <a:gd name="connsiteY94" fmla="*/ 1769364 h 4551903"/>
                    <a:gd name="connsiteX95" fmla="*/ 334841 w 1734590"/>
                    <a:gd name="connsiteY95" fmla="*/ 1558671 h 4551903"/>
                    <a:gd name="connsiteX96" fmla="*/ 742130 w 1734590"/>
                    <a:gd name="connsiteY96" fmla="*/ 1230725 h 4551903"/>
                    <a:gd name="connsiteX97" fmla="*/ 1080933 w 1734590"/>
                    <a:gd name="connsiteY97" fmla="*/ 690848 h 4551903"/>
                    <a:gd name="connsiteX98" fmla="*/ 1144846 w 1734590"/>
                    <a:gd name="connsiteY98" fmla="*/ 754761 h 4551903"/>
                    <a:gd name="connsiteX99" fmla="*/ 1080933 w 1734590"/>
                    <a:gd name="connsiteY99" fmla="*/ 818673 h 4551903"/>
                    <a:gd name="connsiteX100" fmla="*/ 1017020 w 1734590"/>
                    <a:gd name="connsiteY100" fmla="*/ 754761 h 4551903"/>
                    <a:gd name="connsiteX101" fmla="*/ 1080933 w 1734590"/>
                    <a:gd name="connsiteY101" fmla="*/ 690848 h 4551903"/>
                    <a:gd name="connsiteX102" fmla="*/ 514767 w 1734590"/>
                    <a:gd name="connsiteY102" fmla="*/ 415385 h 4551903"/>
                    <a:gd name="connsiteX103" fmla="*/ 578679 w 1734590"/>
                    <a:gd name="connsiteY103" fmla="*/ 479298 h 4551903"/>
                    <a:gd name="connsiteX104" fmla="*/ 514767 w 1734590"/>
                    <a:gd name="connsiteY104" fmla="*/ 543210 h 4551903"/>
                    <a:gd name="connsiteX105" fmla="*/ 450854 w 1734590"/>
                    <a:gd name="connsiteY105" fmla="*/ 479298 h 4551903"/>
                    <a:gd name="connsiteX106" fmla="*/ 514767 w 1734590"/>
                    <a:gd name="connsiteY106" fmla="*/ 415385 h 4551903"/>
                    <a:gd name="connsiteX107" fmla="*/ 1374398 w 1734590"/>
                    <a:gd name="connsiteY107" fmla="*/ 119538 h 4551903"/>
                    <a:gd name="connsiteX108" fmla="*/ 1438310 w 1734590"/>
                    <a:gd name="connsiteY108" fmla="*/ 183451 h 4551903"/>
                    <a:gd name="connsiteX109" fmla="*/ 1374398 w 1734590"/>
                    <a:gd name="connsiteY109" fmla="*/ 247363 h 4551903"/>
                    <a:gd name="connsiteX110" fmla="*/ 1310485 w 1734590"/>
                    <a:gd name="connsiteY110" fmla="*/ 183451 h 4551903"/>
                    <a:gd name="connsiteX111" fmla="*/ 1374398 w 1734590"/>
                    <a:gd name="connsiteY111" fmla="*/ 119538 h 4551903"/>
                    <a:gd name="connsiteX112" fmla="*/ 1641764 w 1734590"/>
                    <a:gd name="connsiteY112" fmla="*/ 0 h 4551903"/>
                    <a:gd name="connsiteX113" fmla="*/ 1624333 w 1734590"/>
                    <a:gd name="connsiteY113" fmla="*/ 322612 h 4551903"/>
                    <a:gd name="connsiteX114" fmla="*/ 1481458 w 1734590"/>
                    <a:gd name="connsiteY114" fmla="*/ 615601 h 4551903"/>
                    <a:gd name="connsiteX115" fmla="*/ 1266860 w 1734590"/>
                    <a:gd name="connsiteY115" fmla="*/ 856298 h 4551903"/>
                    <a:gd name="connsiteX116" fmla="*/ 1002827 w 1734590"/>
                    <a:gd name="connsiteY116" fmla="*/ 1037082 h 4551903"/>
                    <a:gd name="connsiteX117" fmla="*/ 1202757 w 1734590"/>
                    <a:gd name="connsiteY117" fmla="*/ 794480 h 4551903"/>
                    <a:gd name="connsiteX118" fmla="*/ 1388018 w 1734590"/>
                    <a:gd name="connsiteY118" fmla="*/ 551117 h 4551903"/>
                    <a:gd name="connsiteX119" fmla="*/ 1540799 w 1734590"/>
                    <a:gd name="connsiteY119" fmla="*/ 291179 h 4551903"/>
                    <a:gd name="connsiteX120" fmla="*/ 1641764 w 1734590"/>
                    <a:gd name="connsiteY120" fmla="*/ 0 h 4551903"/>
                    <a:gd name="connsiteX121" fmla="*/ 93286 w 1734590"/>
                    <a:gd name="connsiteY121" fmla="*/ 0 h 4551903"/>
                    <a:gd name="connsiteX122" fmla="*/ 283024 w 1734590"/>
                    <a:gd name="connsiteY122" fmla="*/ 459105 h 4551903"/>
                    <a:gd name="connsiteX123" fmla="*/ 616018 w 1734590"/>
                    <a:gd name="connsiteY123" fmla="*/ 823246 h 4551903"/>
                    <a:gd name="connsiteX124" fmla="*/ 808709 w 1734590"/>
                    <a:gd name="connsiteY124" fmla="*/ 978313 h 4551903"/>
                    <a:gd name="connsiteX125" fmla="*/ 908912 w 1734590"/>
                    <a:gd name="connsiteY125" fmla="*/ 1048036 h 4551903"/>
                    <a:gd name="connsiteX126" fmla="*/ 935677 w 1734590"/>
                    <a:gd name="connsiteY126" fmla="*/ 1065276 h 4551903"/>
                    <a:gd name="connsiteX127" fmla="*/ 963966 w 1734590"/>
                    <a:gd name="connsiteY127" fmla="*/ 1084326 h 4551903"/>
                    <a:gd name="connsiteX128" fmla="*/ 1018640 w 1734590"/>
                    <a:gd name="connsiteY128" fmla="*/ 1123093 h 4551903"/>
                    <a:gd name="connsiteX129" fmla="*/ 1224285 w 1734590"/>
                    <a:gd name="connsiteY129" fmla="*/ 1292543 h 4551903"/>
                    <a:gd name="connsiteX130" fmla="*/ 1410117 w 1734590"/>
                    <a:gd name="connsiteY130" fmla="*/ 1485710 h 4551903"/>
                    <a:gd name="connsiteX131" fmla="*/ 1568994 w 1734590"/>
                    <a:gd name="connsiteY131" fmla="*/ 1706309 h 4551903"/>
                    <a:gd name="connsiteX132" fmla="*/ 1686152 w 1734590"/>
                    <a:gd name="connsiteY132" fmla="*/ 1957864 h 4551903"/>
                    <a:gd name="connsiteX133" fmla="*/ 1734253 w 1734590"/>
                    <a:gd name="connsiteY133" fmla="*/ 2237518 h 4551903"/>
                    <a:gd name="connsiteX134" fmla="*/ 1724728 w 1734590"/>
                    <a:gd name="connsiteY134" fmla="*/ 2380107 h 4551903"/>
                    <a:gd name="connsiteX135" fmla="*/ 1691962 w 1734590"/>
                    <a:gd name="connsiteY135" fmla="*/ 2517077 h 4551903"/>
                    <a:gd name="connsiteX136" fmla="*/ 1640813 w 1734590"/>
                    <a:gd name="connsiteY136" fmla="*/ 2645664 h 4551903"/>
                    <a:gd name="connsiteX137" fmla="*/ 1575281 w 1734590"/>
                    <a:gd name="connsiteY137" fmla="*/ 2764917 h 4551903"/>
                    <a:gd name="connsiteX138" fmla="*/ 1413261 w 1734590"/>
                    <a:gd name="connsiteY138" fmla="*/ 2976563 h 4551903"/>
                    <a:gd name="connsiteX139" fmla="*/ 1222570 w 1734590"/>
                    <a:gd name="connsiteY139" fmla="*/ 3156204 h 4551903"/>
                    <a:gd name="connsiteX140" fmla="*/ 1011210 w 1734590"/>
                    <a:gd name="connsiteY140" fmla="*/ 3306318 h 4551903"/>
                    <a:gd name="connsiteX141" fmla="*/ 1330965 w 1734590"/>
                    <a:gd name="connsiteY141" fmla="*/ 2911888 h 4551903"/>
                    <a:gd name="connsiteX142" fmla="*/ 1530418 w 1734590"/>
                    <a:gd name="connsiteY142" fmla="*/ 2472881 h 4551903"/>
                    <a:gd name="connsiteX143" fmla="*/ 1547182 w 1734590"/>
                    <a:gd name="connsiteY143" fmla="*/ 2358866 h 4551903"/>
                    <a:gd name="connsiteX144" fmla="*/ 1546611 w 1734590"/>
                    <a:gd name="connsiteY144" fmla="*/ 2245805 h 4551903"/>
                    <a:gd name="connsiteX145" fmla="*/ 1495557 w 1734590"/>
                    <a:gd name="connsiteY145" fmla="*/ 2024825 h 4551903"/>
                    <a:gd name="connsiteX146" fmla="*/ 1389639 w 1734590"/>
                    <a:gd name="connsiteY146" fmla="*/ 1816322 h 4551903"/>
                    <a:gd name="connsiteX147" fmla="*/ 1247431 w 1734590"/>
                    <a:gd name="connsiteY147" fmla="*/ 1623155 h 4551903"/>
                    <a:gd name="connsiteX148" fmla="*/ 1080267 w 1734590"/>
                    <a:gd name="connsiteY148" fmla="*/ 1445514 h 4551903"/>
                    <a:gd name="connsiteX149" fmla="*/ 895958 w 1734590"/>
                    <a:gd name="connsiteY149" fmla="*/ 1283018 h 4551903"/>
                    <a:gd name="connsiteX150" fmla="*/ 847952 w 1734590"/>
                    <a:gd name="connsiteY150" fmla="*/ 1245299 h 4551903"/>
                    <a:gd name="connsiteX151" fmla="*/ 823949 w 1734590"/>
                    <a:gd name="connsiteY151" fmla="*/ 1227296 h 4551903"/>
                    <a:gd name="connsiteX152" fmla="*/ 797755 w 1734590"/>
                    <a:gd name="connsiteY152" fmla="*/ 1208532 h 4551903"/>
                    <a:gd name="connsiteX153" fmla="*/ 692694 w 1734590"/>
                    <a:gd name="connsiteY153" fmla="*/ 1125188 h 4551903"/>
                    <a:gd name="connsiteX154" fmla="*/ 593634 w 1734590"/>
                    <a:gd name="connsiteY154" fmla="*/ 1036892 h 4551903"/>
                    <a:gd name="connsiteX155" fmla="*/ 500004 w 1734590"/>
                    <a:gd name="connsiteY155" fmla="*/ 943070 h 4551903"/>
                    <a:gd name="connsiteX156" fmla="*/ 411993 w 1734590"/>
                    <a:gd name="connsiteY156" fmla="*/ 843820 h 4551903"/>
                    <a:gd name="connsiteX157" fmla="*/ 330459 w 1734590"/>
                    <a:gd name="connsiteY157" fmla="*/ 738950 h 4551903"/>
                    <a:gd name="connsiteX158" fmla="*/ 193013 w 1734590"/>
                    <a:gd name="connsiteY158" fmla="*/ 511302 h 4551903"/>
                    <a:gd name="connsiteX159" fmla="*/ 105573 w 1734590"/>
                    <a:gd name="connsiteY159" fmla="*/ 260604 h 4551903"/>
                    <a:gd name="connsiteX160" fmla="*/ 93286 w 1734590"/>
                    <a:gd name="connsiteY160" fmla="*/ 0 h 45519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</a:cxnLst>
                  <a:rect l="l" t="t" r="r" b="b"/>
                  <a:pathLst>
                    <a:path w="1734590" h="4551903">
                      <a:moveTo>
                        <a:pt x="1453552" y="4391882"/>
                      </a:moveTo>
                      <a:cubicBezTo>
                        <a:pt x="1488794" y="4391882"/>
                        <a:pt x="1517464" y="4420552"/>
                        <a:pt x="1517464" y="4455795"/>
                      </a:cubicBezTo>
                      <a:cubicBezTo>
                        <a:pt x="1517464" y="4491037"/>
                        <a:pt x="1488794" y="4519708"/>
                        <a:pt x="1453552" y="4519708"/>
                      </a:cubicBezTo>
                      <a:cubicBezTo>
                        <a:pt x="1418309" y="4519708"/>
                        <a:pt x="1389639" y="4491037"/>
                        <a:pt x="1389639" y="4455795"/>
                      </a:cubicBezTo>
                      <a:cubicBezTo>
                        <a:pt x="1389639" y="4420552"/>
                        <a:pt x="1418309" y="4391882"/>
                        <a:pt x="1453552" y="4391882"/>
                      </a:cubicBezTo>
                      <a:close/>
                      <a:moveTo>
                        <a:pt x="420470" y="4107846"/>
                      </a:moveTo>
                      <a:cubicBezTo>
                        <a:pt x="455712" y="4107846"/>
                        <a:pt x="484382" y="4136516"/>
                        <a:pt x="484382" y="4171759"/>
                      </a:cubicBezTo>
                      <a:cubicBezTo>
                        <a:pt x="484382" y="4207001"/>
                        <a:pt x="455712" y="4235672"/>
                        <a:pt x="420470" y="4235672"/>
                      </a:cubicBezTo>
                      <a:cubicBezTo>
                        <a:pt x="385227" y="4235672"/>
                        <a:pt x="356557" y="4207001"/>
                        <a:pt x="356557" y="4171759"/>
                      </a:cubicBezTo>
                      <a:cubicBezTo>
                        <a:pt x="356557" y="4136516"/>
                        <a:pt x="385227" y="4107846"/>
                        <a:pt x="420470" y="4107846"/>
                      </a:cubicBezTo>
                      <a:close/>
                      <a:moveTo>
                        <a:pt x="1121701" y="3823811"/>
                      </a:moveTo>
                      <a:cubicBezTo>
                        <a:pt x="1156943" y="3823811"/>
                        <a:pt x="1185613" y="3852481"/>
                        <a:pt x="1185613" y="3887724"/>
                      </a:cubicBezTo>
                      <a:cubicBezTo>
                        <a:pt x="1185613" y="3922966"/>
                        <a:pt x="1156943" y="3951636"/>
                        <a:pt x="1121701" y="3951636"/>
                      </a:cubicBezTo>
                      <a:cubicBezTo>
                        <a:pt x="1086458" y="3951636"/>
                        <a:pt x="1057788" y="3922966"/>
                        <a:pt x="1057788" y="3887724"/>
                      </a:cubicBezTo>
                      <a:cubicBezTo>
                        <a:pt x="1057788" y="3852481"/>
                        <a:pt x="1086458" y="3823811"/>
                        <a:pt x="1121701" y="3823811"/>
                      </a:cubicBezTo>
                      <a:close/>
                      <a:moveTo>
                        <a:pt x="678217" y="3559493"/>
                      </a:moveTo>
                      <a:cubicBezTo>
                        <a:pt x="618495" y="3641789"/>
                        <a:pt x="556202" y="3717608"/>
                        <a:pt x="497147" y="3795046"/>
                      </a:cubicBezTo>
                      <a:cubicBezTo>
                        <a:pt x="437806" y="3872008"/>
                        <a:pt x="380846" y="3949351"/>
                        <a:pt x="328554" y="4028980"/>
                      </a:cubicBezTo>
                      <a:cubicBezTo>
                        <a:pt x="276357" y="4108609"/>
                        <a:pt x="228732" y="4190334"/>
                        <a:pt x="188918" y="4276535"/>
                      </a:cubicBezTo>
                      <a:cubicBezTo>
                        <a:pt x="148627" y="4362736"/>
                        <a:pt x="117671" y="4453128"/>
                        <a:pt x="93382" y="4551903"/>
                      </a:cubicBezTo>
                      <a:cubicBezTo>
                        <a:pt x="69665" y="4452557"/>
                        <a:pt x="78237" y="4346163"/>
                        <a:pt x="104812" y="4246436"/>
                      </a:cubicBezTo>
                      <a:cubicBezTo>
                        <a:pt x="131863" y="4146423"/>
                        <a:pt x="177392" y="4052126"/>
                        <a:pt x="233685" y="3966591"/>
                      </a:cubicBezTo>
                      <a:cubicBezTo>
                        <a:pt x="290073" y="3880962"/>
                        <a:pt x="357320" y="3803428"/>
                        <a:pt x="431710" y="3734753"/>
                      </a:cubicBezTo>
                      <a:cubicBezTo>
                        <a:pt x="506386" y="3666554"/>
                        <a:pt x="587634" y="3605784"/>
                        <a:pt x="678217" y="3559493"/>
                      </a:cubicBezTo>
                      <a:close/>
                      <a:moveTo>
                        <a:pt x="892720" y="3113722"/>
                      </a:moveTo>
                      <a:cubicBezTo>
                        <a:pt x="927962" y="3113722"/>
                        <a:pt x="956537" y="3142392"/>
                        <a:pt x="956632" y="3177635"/>
                      </a:cubicBezTo>
                      <a:cubicBezTo>
                        <a:pt x="956632" y="3212877"/>
                        <a:pt x="927962" y="3241548"/>
                        <a:pt x="892720" y="3241548"/>
                      </a:cubicBezTo>
                      <a:cubicBezTo>
                        <a:pt x="857477" y="3241548"/>
                        <a:pt x="828807" y="3212877"/>
                        <a:pt x="828807" y="3177635"/>
                      </a:cubicBezTo>
                      <a:cubicBezTo>
                        <a:pt x="828807" y="3142392"/>
                        <a:pt x="857477" y="3113722"/>
                        <a:pt x="892720" y="3113722"/>
                      </a:cubicBezTo>
                      <a:close/>
                      <a:moveTo>
                        <a:pt x="1199806" y="2827400"/>
                      </a:moveTo>
                      <a:cubicBezTo>
                        <a:pt x="1235048" y="2827400"/>
                        <a:pt x="1263718" y="2856070"/>
                        <a:pt x="1263718" y="2891313"/>
                      </a:cubicBezTo>
                      <a:cubicBezTo>
                        <a:pt x="1263718" y="2926555"/>
                        <a:pt x="1235048" y="2955226"/>
                        <a:pt x="1199806" y="2955226"/>
                      </a:cubicBezTo>
                      <a:cubicBezTo>
                        <a:pt x="1164563" y="2955226"/>
                        <a:pt x="1135893" y="2926555"/>
                        <a:pt x="1135893" y="2891313"/>
                      </a:cubicBezTo>
                      <a:cubicBezTo>
                        <a:pt x="1135893" y="2856070"/>
                        <a:pt x="1164563" y="2827400"/>
                        <a:pt x="1199806" y="2827400"/>
                      </a:cubicBezTo>
                      <a:close/>
                      <a:moveTo>
                        <a:pt x="459523" y="2545651"/>
                      </a:moveTo>
                      <a:cubicBezTo>
                        <a:pt x="494765" y="2545651"/>
                        <a:pt x="523436" y="2574321"/>
                        <a:pt x="523436" y="2609564"/>
                      </a:cubicBezTo>
                      <a:cubicBezTo>
                        <a:pt x="523436" y="2644806"/>
                        <a:pt x="494765" y="2673476"/>
                        <a:pt x="459523" y="2673476"/>
                      </a:cubicBezTo>
                      <a:cubicBezTo>
                        <a:pt x="424280" y="2673476"/>
                        <a:pt x="395610" y="2644806"/>
                        <a:pt x="395610" y="2609564"/>
                      </a:cubicBezTo>
                      <a:cubicBezTo>
                        <a:pt x="395610" y="2574321"/>
                        <a:pt x="424280" y="2545651"/>
                        <a:pt x="459523" y="2545651"/>
                      </a:cubicBezTo>
                      <a:close/>
                      <a:moveTo>
                        <a:pt x="1400402" y="2261616"/>
                      </a:moveTo>
                      <a:cubicBezTo>
                        <a:pt x="1435644" y="2261616"/>
                        <a:pt x="1464314" y="2290286"/>
                        <a:pt x="1464314" y="2325529"/>
                      </a:cubicBezTo>
                      <a:cubicBezTo>
                        <a:pt x="1464314" y="2360771"/>
                        <a:pt x="1435644" y="2389441"/>
                        <a:pt x="1400402" y="2389441"/>
                      </a:cubicBezTo>
                      <a:cubicBezTo>
                        <a:pt x="1365159" y="2389441"/>
                        <a:pt x="1336489" y="2360771"/>
                        <a:pt x="1336489" y="2325529"/>
                      </a:cubicBezTo>
                      <a:cubicBezTo>
                        <a:pt x="1336489" y="2290286"/>
                        <a:pt x="1365159" y="2261616"/>
                        <a:pt x="1400402" y="2261616"/>
                      </a:cubicBezTo>
                      <a:close/>
                      <a:moveTo>
                        <a:pt x="416089" y="1977580"/>
                      </a:moveTo>
                      <a:cubicBezTo>
                        <a:pt x="451331" y="1977580"/>
                        <a:pt x="480001" y="2006250"/>
                        <a:pt x="480001" y="2041493"/>
                      </a:cubicBezTo>
                      <a:cubicBezTo>
                        <a:pt x="480001" y="2076735"/>
                        <a:pt x="451331" y="2105405"/>
                        <a:pt x="416089" y="2105405"/>
                      </a:cubicBezTo>
                      <a:cubicBezTo>
                        <a:pt x="380846" y="2105405"/>
                        <a:pt x="352176" y="2076735"/>
                        <a:pt x="352176" y="2041493"/>
                      </a:cubicBezTo>
                      <a:cubicBezTo>
                        <a:pt x="352176" y="2006250"/>
                        <a:pt x="380846" y="1977580"/>
                        <a:pt x="416089" y="1977580"/>
                      </a:cubicBezTo>
                      <a:close/>
                      <a:moveTo>
                        <a:pt x="1182947" y="1686115"/>
                      </a:moveTo>
                      <a:cubicBezTo>
                        <a:pt x="1218189" y="1686115"/>
                        <a:pt x="1246859" y="1714785"/>
                        <a:pt x="1246859" y="1750028"/>
                      </a:cubicBezTo>
                      <a:cubicBezTo>
                        <a:pt x="1246859" y="1785270"/>
                        <a:pt x="1218189" y="1813940"/>
                        <a:pt x="1182947" y="1813940"/>
                      </a:cubicBezTo>
                      <a:cubicBezTo>
                        <a:pt x="1147704" y="1813940"/>
                        <a:pt x="1119034" y="1785270"/>
                        <a:pt x="1119034" y="1750028"/>
                      </a:cubicBezTo>
                      <a:cubicBezTo>
                        <a:pt x="1119034" y="1714785"/>
                        <a:pt x="1147704" y="1686115"/>
                        <a:pt x="1182947" y="1686115"/>
                      </a:cubicBezTo>
                      <a:close/>
                      <a:moveTo>
                        <a:pt x="719650" y="1405699"/>
                      </a:moveTo>
                      <a:cubicBezTo>
                        <a:pt x="754892" y="1405699"/>
                        <a:pt x="783563" y="1434369"/>
                        <a:pt x="783563" y="1469612"/>
                      </a:cubicBezTo>
                      <a:cubicBezTo>
                        <a:pt x="783563" y="1504854"/>
                        <a:pt x="754892" y="1533524"/>
                        <a:pt x="719650" y="1533524"/>
                      </a:cubicBezTo>
                      <a:cubicBezTo>
                        <a:pt x="684407" y="1533524"/>
                        <a:pt x="655737" y="1504854"/>
                        <a:pt x="655737" y="1469612"/>
                      </a:cubicBezTo>
                      <a:cubicBezTo>
                        <a:pt x="655737" y="1434369"/>
                        <a:pt x="684407" y="1405699"/>
                        <a:pt x="719650" y="1405699"/>
                      </a:cubicBezTo>
                      <a:close/>
                      <a:moveTo>
                        <a:pt x="742130" y="1230725"/>
                      </a:moveTo>
                      <a:cubicBezTo>
                        <a:pt x="622686" y="1356074"/>
                        <a:pt x="510672" y="1485328"/>
                        <a:pt x="416470" y="1624203"/>
                      </a:cubicBezTo>
                      <a:cubicBezTo>
                        <a:pt x="322649" y="1762410"/>
                        <a:pt x="245496" y="1910429"/>
                        <a:pt x="208920" y="2063401"/>
                      </a:cubicBezTo>
                      <a:cubicBezTo>
                        <a:pt x="199395" y="2101405"/>
                        <a:pt x="193013" y="2139791"/>
                        <a:pt x="189775" y="2177986"/>
                      </a:cubicBezTo>
                      <a:cubicBezTo>
                        <a:pt x="185870" y="2216181"/>
                        <a:pt x="184917" y="2254091"/>
                        <a:pt x="187679" y="2291715"/>
                      </a:cubicBezTo>
                      <a:cubicBezTo>
                        <a:pt x="192823" y="2366962"/>
                        <a:pt x="208825" y="2441829"/>
                        <a:pt x="235304" y="2514314"/>
                      </a:cubicBezTo>
                      <a:cubicBezTo>
                        <a:pt x="261403" y="2586894"/>
                        <a:pt x="296264" y="2657665"/>
                        <a:pt x="338746" y="2724912"/>
                      </a:cubicBezTo>
                      <a:cubicBezTo>
                        <a:pt x="380275" y="2792730"/>
                        <a:pt x="428186" y="2857785"/>
                        <a:pt x="480383" y="2919984"/>
                      </a:cubicBezTo>
                      <a:cubicBezTo>
                        <a:pt x="531818" y="2982753"/>
                        <a:pt x="588491" y="3042190"/>
                        <a:pt x="647451" y="3099435"/>
                      </a:cubicBezTo>
                      <a:cubicBezTo>
                        <a:pt x="705935" y="3157252"/>
                        <a:pt x="768514" y="3211353"/>
                        <a:pt x="832236" y="3263551"/>
                      </a:cubicBezTo>
                      <a:cubicBezTo>
                        <a:pt x="848238" y="3276504"/>
                        <a:pt x="864240" y="3289363"/>
                        <a:pt x="880433" y="3301746"/>
                      </a:cubicBezTo>
                      <a:lnTo>
                        <a:pt x="904721" y="3320034"/>
                      </a:lnTo>
                      <a:lnTo>
                        <a:pt x="929963" y="3338131"/>
                      </a:lnTo>
                      <a:cubicBezTo>
                        <a:pt x="967682" y="3365087"/>
                        <a:pt x="1001876" y="3393091"/>
                        <a:pt x="1036262" y="3421666"/>
                      </a:cubicBezTo>
                      <a:cubicBezTo>
                        <a:pt x="1070361" y="3450431"/>
                        <a:pt x="1103794" y="3479673"/>
                        <a:pt x="1136179" y="3510153"/>
                      </a:cubicBezTo>
                      <a:cubicBezTo>
                        <a:pt x="1168278" y="3540919"/>
                        <a:pt x="1199997" y="3571970"/>
                        <a:pt x="1230572" y="3604260"/>
                      </a:cubicBezTo>
                      <a:cubicBezTo>
                        <a:pt x="1261433" y="3636264"/>
                        <a:pt x="1290770" y="3669696"/>
                        <a:pt x="1319345" y="3703796"/>
                      </a:cubicBezTo>
                      <a:cubicBezTo>
                        <a:pt x="1347824" y="3737991"/>
                        <a:pt x="1375828" y="3772662"/>
                        <a:pt x="1401545" y="3809047"/>
                      </a:cubicBezTo>
                      <a:cubicBezTo>
                        <a:pt x="1453838" y="3881152"/>
                        <a:pt x="1501272" y="3957161"/>
                        <a:pt x="1540420" y="4037552"/>
                      </a:cubicBezTo>
                      <a:cubicBezTo>
                        <a:pt x="1579282" y="4117943"/>
                        <a:pt x="1610524" y="4202430"/>
                        <a:pt x="1628907" y="4289488"/>
                      </a:cubicBezTo>
                      <a:cubicBezTo>
                        <a:pt x="1647767" y="4376547"/>
                        <a:pt x="1653005" y="4465987"/>
                        <a:pt x="1641766" y="4551902"/>
                      </a:cubicBezTo>
                      <a:cubicBezTo>
                        <a:pt x="1617858" y="4379690"/>
                        <a:pt x="1545087" y="4226147"/>
                        <a:pt x="1450599" y="4090320"/>
                      </a:cubicBezTo>
                      <a:cubicBezTo>
                        <a:pt x="1355540" y="3954399"/>
                        <a:pt x="1239716" y="3834098"/>
                        <a:pt x="1114938" y="3724656"/>
                      </a:cubicBezTo>
                      <a:cubicBezTo>
                        <a:pt x="1052549" y="3669887"/>
                        <a:pt x="987399" y="3618166"/>
                        <a:pt x="920724" y="3569208"/>
                      </a:cubicBezTo>
                      <a:cubicBezTo>
                        <a:pt x="887481" y="3544919"/>
                        <a:pt x="853001" y="3521202"/>
                        <a:pt x="819949" y="3499580"/>
                      </a:cubicBezTo>
                      <a:lnTo>
                        <a:pt x="791945" y="3481387"/>
                      </a:lnTo>
                      <a:lnTo>
                        <a:pt x="763847" y="3462242"/>
                      </a:lnTo>
                      <a:cubicBezTo>
                        <a:pt x="745273" y="3449383"/>
                        <a:pt x="727080" y="3436334"/>
                        <a:pt x="709078" y="3423094"/>
                      </a:cubicBezTo>
                      <a:cubicBezTo>
                        <a:pt x="565822" y="3316319"/>
                        <a:pt x="433520" y="3195256"/>
                        <a:pt x="317029" y="3056477"/>
                      </a:cubicBezTo>
                      <a:cubicBezTo>
                        <a:pt x="259403" y="2986659"/>
                        <a:pt x="205682" y="2912650"/>
                        <a:pt x="158533" y="2833402"/>
                      </a:cubicBezTo>
                      <a:cubicBezTo>
                        <a:pt x="112146" y="2753772"/>
                        <a:pt x="71760" y="2669000"/>
                        <a:pt x="43852" y="2578417"/>
                      </a:cubicBezTo>
                      <a:cubicBezTo>
                        <a:pt x="16134" y="2488216"/>
                        <a:pt x="-916" y="2392680"/>
                        <a:pt x="37" y="2296192"/>
                      </a:cubicBezTo>
                      <a:cubicBezTo>
                        <a:pt x="-58" y="2248090"/>
                        <a:pt x="4323" y="2199989"/>
                        <a:pt x="12800" y="2153126"/>
                      </a:cubicBezTo>
                      <a:cubicBezTo>
                        <a:pt x="21182" y="2106263"/>
                        <a:pt x="33089" y="2060448"/>
                        <a:pt x="48329" y="2016252"/>
                      </a:cubicBezTo>
                      <a:cubicBezTo>
                        <a:pt x="62997" y="1971865"/>
                        <a:pt x="81380" y="1929098"/>
                        <a:pt x="101859" y="1888140"/>
                      </a:cubicBezTo>
                      <a:cubicBezTo>
                        <a:pt x="122147" y="1846897"/>
                        <a:pt x="144531" y="1807178"/>
                        <a:pt x="169391" y="1769364"/>
                      </a:cubicBezTo>
                      <a:cubicBezTo>
                        <a:pt x="218255" y="1693164"/>
                        <a:pt x="274547" y="1623441"/>
                        <a:pt x="334841" y="1558671"/>
                      </a:cubicBezTo>
                      <a:cubicBezTo>
                        <a:pt x="456094" y="1429797"/>
                        <a:pt x="593444" y="1319974"/>
                        <a:pt x="742130" y="1230725"/>
                      </a:cubicBezTo>
                      <a:close/>
                      <a:moveTo>
                        <a:pt x="1080933" y="690848"/>
                      </a:moveTo>
                      <a:cubicBezTo>
                        <a:pt x="1116175" y="690848"/>
                        <a:pt x="1144846" y="719518"/>
                        <a:pt x="1144846" y="754761"/>
                      </a:cubicBezTo>
                      <a:cubicBezTo>
                        <a:pt x="1144846" y="790003"/>
                        <a:pt x="1116175" y="818673"/>
                        <a:pt x="1080933" y="818673"/>
                      </a:cubicBezTo>
                      <a:cubicBezTo>
                        <a:pt x="1045690" y="818673"/>
                        <a:pt x="1017020" y="790003"/>
                        <a:pt x="1017020" y="754761"/>
                      </a:cubicBezTo>
                      <a:cubicBezTo>
                        <a:pt x="1017020" y="719518"/>
                        <a:pt x="1045690" y="690848"/>
                        <a:pt x="1080933" y="690848"/>
                      </a:cubicBezTo>
                      <a:close/>
                      <a:moveTo>
                        <a:pt x="514767" y="415385"/>
                      </a:moveTo>
                      <a:cubicBezTo>
                        <a:pt x="550009" y="415385"/>
                        <a:pt x="578679" y="444055"/>
                        <a:pt x="578679" y="479298"/>
                      </a:cubicBezTo>
                      <a:cubicBezTo>
                        <a:pt x="578679" y="514540"/>
                        <a:pt x="550009" y="543210"/>
                        <a:pt x="514767" y="543210"/>
                      </a:cubicBezTo>
                      <a:cubicBezTo>
                        <a:pt x="479524" y="543210"/>
                        <a:pt x="450854" y="514540"/>
                        <a:pt x="450854" y="479298"/>
                      </a:cubicBezTo>
                      <a:cubicBezTo>
                        <a:pt x="450854" y="444055"/>
                        <a:pt x="479524" y="415385"/>
                        <a:pt x="514767" y="415385"/>
                      </a:cubicBezTo>
                      <a:close/>
                      <a:moveTo>
                        <a:pt x="1374398" y="119538"/>
                      </a:moveTo>
                      <a:cubicBezTo>
                        <a:pt x="1409640" y="119538"/>
                        <a:pt x="1438310" y="148208"/>
                        <a:pt x="1438310" y="183451"/>
                      </a:cubicBezTo>
                      <a:cubicBezTo>
                        <a:pt x="1438310" y="218693"/>
                        <a:pt x="1409640" y="247363"/>
                        <a:pt x="1374398" y="247363"/>
                      </a:cubicBezTo>
                      <a:cubicBezTo>
                        <a:pt x="1339155" y="247363"/>
                        <a:pt x="1310485" y="218693"/>
                        <a:pt x="1310485" y="183451"/>
                      </a:cubicBezTo>
                      <a:cubicBezTo>
                        <a:pt x="1310485" y="148208"/>
                        <a:pt x="1339155" y="119538"/>
                        <a:pt x="1374398" y="119538"/>
                      </a:cubicBezTo>
                      <a:close/>
                      <a:moveTo>
                        <a:pt x="1641764" y="0"/>
                      </a:moveTo>
                      <a:cubicBezTo>
                        <a:pt x="1665386" y="105156"/>
                        <a:pt x="1654813" y="217837"/>
                        <a:pt x="1624333" y="322612"/>
                      </a:cubicBezTo>
                      <a:cubicBezTo>
                        <a:pt x="1593568" y="427863"/>
                        <a:pt x="1543180" y="526542"/>
                        <a:pt x="1481458" y="615601"/>
                      </a:cubicBezTo>
                      <a:cubicBezTo>
                        <a:pt x="1419736" y="704850"/>
                        <a:pt x="1346965" y="785146"/>
                        <a:pt x="1266860" y="856298"/>
                      </a:cubicBezTo>
                      <a:cubicBezTo>
                        <a:pt x="1186469" y="926973"/>
                        <a:pt x="1099220" y="989552"/>
                        <a:pt x="1002827" y="1037082"/>
                      </a:cubicBezTo>
                      <a:cubicBezTo>
                        <a:pt x="1069502" y="953072"/>
                        <a:pt x="1137701" y="874586"/>
                        <a:pt x="1202757" y="794480"/>
                      </a:cubicBezTo>
                      <a:cubicBezTo>
                        <a:pt x="1268003" y="714756"/>
                        <a:pt x="1330582" y="634270"/>
                        <a:pt x="1388018" y="551117"/>
                      </a:cubicBezTo>
                      <a:cubicBezTo>
                        <a:pt x="1445454" y="467963"/>
                        <a:pt x="1497556" y="382048"/>
                        <a:pt x="1540799" y="291179"/>
                      </a:cubicBezTo>
                      <a:cubicBezTo>
                        <a:pt x="1584328" y="200216"/>
                        <a:pt x="1617761" y="104680"/>
                        <a:pt x="1641764" y="0"/>
                      </a:cubicBezTo>
                      <a:close/>
                      <a:moveTo>
                        <a:pt x="93286" y="0"/>
                      </a:moveTo>
                      <a:cubicBezTo>
                        <a:pt x="117099" y="171260"/>
                        <a:pt x="189298" y="323945"/>
                        <a:pt x="283024" y="459105"/>
                      </a:cubicBezTo>
                      <a:cubicBezTo>
                        <a:pt x="377131" y="594551"/>
                        <a:pt x="492288" y="714089"/>
                        <a:pt x="616018" y="823246"/>
                      </a:cubicBezTo>
                      <a:cubicBezTo>
                        <a:pt x="678026" y="877729"/>
                        <a:pt x="742605" y="929354"/>
                        <a:pt x="808709" y="978313"/>
                      </a:cubicBezTo>
                      <a:cubicBezTo>
                        <a:pt x="841761" y="1002602"/>
                        <a:pt x="875860" y="1026033"/>
                        <a:pt x="908912" y="1048036"/>
                      </a:cubicBezTo>
                      <a:lnTo>
                        <a:pt x="935677" y="1065276"/>
                      </a:lnTo>
                      <a:lnTo>
                        <a:pt x="963966" y="1084326"/>
                      </a:lnTo>
                      <a:cubicBezTo>
                        <a:pt x="982540" y="1096994"/>
                        <a:pt x="1000638" y="1109948"/>
                        <a:pt x="1018640" y="1123093"/>
                      </a:cubicBezTo>
                      <a:cubicBezTo>
                        <a:pt x="1090458" y="1175576"/>
                        <a:pt x="1158372" y="1232630"/>
                        <a:pt x="1224285" y="1292543"/>
                      </a:cubicBezTo>
                      <a:cubicBezTo>
                        <a:pt x="1289531" y="1353122"/>
                        <a:pt x="1351729" y="1417320"/>
                        <a:pt x="1410117" y="1485710"/>
                      </a:cubicBezTo>
                      <a:cubicBezTo>
                        <a:pt x="1467744" y="1554766"/>
                        <a:pt x="1521560" y="1627918"/>
                        <a:pt x="1568994" y="1706309"/>
                      </a:cubicBezTo>
                      <a:cubicBezTo>
                        <a:pt x="1615667" y="1785080"/>
                        <a:pt x="1656720" y="1868710"/>
                        <a:pt x="1686152" y="1957864"/>
                      </a:cubicBezTo>
                      <a:cubicBezTo>
                        <a:pt x="1714917" y="2047113"/>
                        <a:pt x="1733396" y="2141696"/>
                        <a:pt x="1734253" y="2237518"/>
                      </a:cubicBezTo>
                      <a:cubicBezTo>
                        <a:pt x="1735873" y="2285333"/>
                        <a:pt x="1731491" y="2333244"/>
                        <a:pt x="1724728" y="2380107"/>
                      </a:cubicBezTo>
                      <a:cubicBezTo>
                        <a:pt x="1717585" y="2427065"/>
                        <a:pt x="1705773" y="2472595"/>
                        <a:pt x="1691962" y="2517077"/>
                      </a:cubicBezTo>
                      <a:cubicBezTo>
                        <a:pt x="1678437" y="2561654"/>
                        <a:pt x="1660244" y="2604230"/>
                        <a:pt x="1640813" y="2645664"/>
                      </a:cubicBezTo>
                      <a:cubicBezTo>
                        <a:pt x="1621382" y="2687098"/>
                        <a:pt x="1599284" y="2726817"/>
                        <a:pt x="1575281" y="2764917"/>
                      </a:cubicBezTo>
                      <a:cubicBezTo>
                        <a:pt x="1527656" y="2841403"/>
                        <a:pt x="1472602" y="2911602"/>
                        <a:pt x="1413261" y="2976563"/>
                      </a:cubicBezTo>
                      <a:cubicBezTo>
                        <a:pt x="1353729" y="3041523"/>
                        <a:pt x="1289817" y="3101245"/>
                        <a:pt x="1222570" y="3156204"/>
                      </a:cubicBezTo>
                      <a:cubicBezTo>
                        <a:pt x="1155419" y="3211354"/>
                        <a:pt x="1084648" y="3261360"/>
                        <a:pt x="1011210" y="3306318"/>
                      </a:cubicBezTo>
                      <a:cubicBezTo>
                        <a:pt x="1128749" y="3180493"/>
                        <a:pt x="1239048" y="3050953"/>
                        <a:pt x="1330965" y="2911888"/>
                      </a:cubicBezTo>
                      <a:cubicBezTo>
                        <a:pt x="1422595" y="2773490"/>
                        <a:pt x="1497081" y="2625376"/>
                        <a:pt x="1530418" y="2472881"/>
                      </a:cubicBezTo>
                      <a:cubicBezTo>
                        <a:pt x="1538515" y="2434876"/>
                        <a:pt x="1544991" y="2396776"/>
                        <a:pt x="1547182" y="2358866"/>
                      </a:cubicBezTo>
                      <a:cubicBezTo>
                        <a:pt x="1549468" y="2320957"/>
                        <a:pt x="1550802" y="2283238"/>
                        <a:pt x="1546611" y="2245805"/>
                      </a:cubicBezTo>
                      <a:cubicBezTo>
                        <a:pt x="1540038" y="2171033"/>
                        <a:pt x="1522894" y="2096738"/>
                        <a:pt x="1495557" y="2024825"/>
                      </a:cubicBezTo>
                      <a:cubicBezTo>
                        <a:pt x="1467934" y="1953006"/>
                        <a:pt x="1432311" y="1882997"/>
                        <a:pt x="1389639" y="1816322"/>
                      </a:cubicBezTo>
                      <a:cubicBezTo>
                        <a:pt x="1347729" y="1749171"/>
                        <a:pt x="1299628" y="1684782"/>
                        <a:pt x="1247431" y="1623155"/>
                      </a:cubicBezTo>
                      <a:cubicBezTo>
                        <a:pt x="1195614" y="1561148"/>
                        <a:pt x="1139131" y="1502283"/>
                        <a:pt x="1080267" y="1445514"/>
                      </a:cubicBezTo>
                      <a:cubicBezTo>
                        <a:pt x="1021688" y="1388459"/>
                        <a:pt x="959490" y="1334643"/>
                        <a:pt x="895958" y="1283018"/>
                      </a:cubicBezTo>
                      <a:cubicBezTo>
                        <a:pt x="880051" y="1270159"/>
                        <a:pt x="864049" y="1257491"/>
                        <a:pt x="847952" y="1245299"/>
                      </a:cubicBezTo>
                      <a:lnTo>
                        <a:pt x="823949" y="1227296"/>
                      </a:lnTo>
                      <a:lnTo>
                        <a:pt x="797755" y="1208532"/>
                      </a:lnTo>
                      <a:cubicBezTo>
                        <a:pt x="760798" y="1181767"/>
                        <a:pt x="726603" y="1153859"/>
                        <a:pt x="692694" y="1125188"/>
                      </a:cubicBezTo>
                      <a:cubicBezTo>
                        <a:pt x="658881" y="1096518"/>
                        <a:pt x="625734" y="1067276"/>
                        <a:pt x="593634" y="1036892"/>
                      </a:cubicBezTo>
                      <a:cubicBezTo>
                        <a:pt x="561630" y="1006412"/>
                        <a:pt x="530388" y="975074"/>
                        <a:pt x="500004" y="943070"/>
                      </a:cubicBezTo>
                      <a:cubicBezTo>
                        <a:pt x="469524" y="911066"/>
                        <a:pt x="440282" y="877824"/>
                        <a:pt x="411993" y="843820"/>
                      </a:cubicBezTo>
                      <a:cubicBezTo>
                        <a:pt x="383608" y="809911"/>
                        <a:pt x="356176" y="775049"/>
                        <a:pt x="330459" y="738950"/>
                      </a:cubicBezTo>
                      <a:cubicBezTo>
                        <a:pt x="278547" y="667131"/>
                        <a:pt x="231684" y="591312"/>
                        <a:pt x="193013" y="511302"/>
                      </a:cubicBezTo>
                      <a:cubicBezTo>
                        <a:pt x="154532" y="431292"/>
                        <a:pt x="123671" y="347186"/>
                        <a:pt x="105573" y="260604"/>
                      </a:cubicBezTo>
                      <a:cubicBezTo>
                        <a:pt x="87095" y="174403"/>
                        <a:pt x="81951" y="85439"/>
                        <a:pt x="93286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56" name="Freeform: Shape 155">
                  <a:extLst>
                    <a:ext uri="{FF2B5EF4-FFF2-40B4-BE49-F238E27FC236}">
                      <a16:creationId xmlns:a16="http://schemas.microsoft.com/office/drawing/2014/main" id="{832A99AC-A7BD-9C7C-8948-CA7E79FABC00}"/>
                    </a:ext>
                  </a:extLst>
                </p:cNvPr>
                <p:cNvSpPr/>
                <p:nvPr/>
              </p:nvSpPr>
              <p:spPr>
                <a:xfrm>
                  <a:off x="2743034" y="1840101"/>
                  <a:ext cx="1550575" cy="4317301"/>
                </a:xfrm>
                <a:custGeom>
                  <a:avLst/>
                  <a:gdLst>
                    <a:gd name="connsiteX0" fmla="*/ 1454277 w 1550575"/>
                    <a:gd name="connsiteY0" fmla="*/ 4281106 h 4317301"/>
                    <a:gd name="connsiteX1" fmla="*/ 1550575 w 1550575"/>
                    <a:gd name="connsiteY1" fmla="*/ 4288916 h 4317301"/>
                    <a:gd name="connsiteX2" fmla="*/ 1454277 w 1550575"/>
                    <a:gd name="connsiteY2" fmla="*/ 4296727 h 4317301"/>
                    <a:gd name="connsiteX3" fmla="*/ 1454658 w 1550575"/>
                    <a:gd name="connsiteY3" fmla="*/ 4288916 h 4317301"/>
                    <a:gd name="connsiteX4" fmla="*/ 1454277 w 1550575"/>
                    <a:gd name="connsiteY4" fmla="*/ 4281106 h 4317301"/>
                    <a:gd name="connsiteX5" fmla="*/ 775335 w 1550575"/>
                    <a:gd name="connsiteY5" fmla="*/ 4260532 h 4317301"/>
                    <a:gd name="connsiteX6" fmla="*/ 969169 w 1550575"/>
                    <a:gd name="connsiteY6" fmla="*/ 4262056 h 4317301"/>
                    <a:gd name="connsiteX7" fmla="*/ 1163003 w 1550575"/>
                    <a:gd name="connsiteY7" fmla="*/ 4266819 h 4317301"/>
                    <a:gd name="connsiteX8" fmla="*/ 1271873 w 1550575"/>
                    <a:gd name="connsiteY8" fmla="*/ 4270914 h 4317301"/>
                    <a:gd name="connsiteX9" fmla="*/ 1270064 w 1550575"/>
                    <a:gd name="connsiteY9" fmla="*/ 4288916 h 4317301"/>
                    <a:gd name="connsiteX10" fmla="*/ 1271873 w 1550575"/>
                    <a:gd name="connsiteY10" fmla="*/ 4306919 h 4317301"/>
                    <a:gd name="connsiteX11" fmla="*/ 1163003 w 1550575"/>
                    <a:gd name="connsiteY11" fmla="*/ 4311014 h 4317301"/>
                    <a:gd name="connsiteX12" fmla="*/ 969169 w 1550575"/>
                    <a:gd name="connsiteY12" fmla="*/ 4315777 h 4317301"/>
                    <a:gd name="connsiteX13" fmla="*/ 775335 w 1550575"/>
                    <a:gd name="connsiteY13" fmla="*/ 4317301 h 4317301"/>
                    <a:gd name="connsiteX14" fmla="*/ 581501 w 1550575"/>
                    <a:gd name="connsiteY14" fmla="*/ 4315777 h 4317301"/>
                    <a:gd name="connsiteX15" fmla="*/ 387668 w 1550575"/>
                    <a:gd name="connsiteY15" fmla="*/ 4311014 h 4317301"/>
                    <a:gd name="connsiteX16" fmla="*/ 0 w 1550575"/>
                    <a:gd name="connsiteY16" fmla="*/ 4288916 h 4317301"/>
                    <a:gd name="connsiteX17" fmla="*/ 387668 w 1550575"/>
                    <a:gd name="connsiteY17" fmla="*/ 4266819 h 4317301"/>
                    <a:gd name="connsiteX18" fmla="*/ 581501 w 1550575"/>
                    <a:gd name="connsiteY18" fmla="*/ 4262056 h 4317301"/>
                    <a:gd name="connsiteX19" fmla="*/ 237935 w 1550575"/>
                    <a:gd name="connsiteY19" fmla="*/ 3992689 h 4317301"/>
                    <a:gd name="connsiteX20" fmla="*/ 236982 w 1550575"/>
                    <a:gd name="connsiteY20" fmla="*/ 4004881 h 4317301"/>
                    <a:gd name="connsiteX21" fmla="*/ 237935 w 1550575"/>
                    <a:gd name="connsiteY21" fmla="*/ 4017073 h 4317301"/>
                    <a:gd name="connsiteX22" fmla="*/ 89821 w 1550575"/>
                    <a:gd name="connsiteY22" fmla="*/ 4004881 h 4317301"/>
                    <a:gd name="connsiteX23" fmla="*/ 237935 w 1550575"/>
                    <a:gd name="connsiteY23" fmla="*/ 3992689 h 4317301"/>
                    <a:gd name="connsiteX24" fmla="*/ 775335 w 1550575"/>
                    <a:gd name="connsiteY24" fmla="*/ 3976497 h 4317301"/>
                    <a:gd name="connsiteX25" fmla="*/ 946690 w 1550575"/>
                    <a:gd name="connsiteY25" fmla="*/ 3978021 h 4317301"/>
                    <a:gd name="connsiteX26" fmla="*/ 1118045 w 1550575"/>
                    <a:gd name="connsiteY26" fmla="*/ 3982784 h 4317301"/>
                    <a:gd name="connsiteX27" fmla="*/ 1460850 w 1550575"/>
                    <a:gd name="connsiteY27" fmla="*/ 4004882 h 4317301"/>
                    <a:gd name="connsiteX28" fmla="*/ 1118045 w 1550575"/>
                    <a:gd name="connsiteY28" fmla="*/ 4027075 h 4317301"/>
                    <a:gd name="connsiteX29" fmla="*/ 946690 w 1550575"/>
                    <a:gd name="connsiteY29" fmla="*/ 4031837 h 4317301"/>
                    <a:gd name="connsiteX30" fmla="*/ 775335 w 1550575"/>
                    <a:gd name="connsiteY30" fmla="*/ 4033361 h 4317301"/>
                    <a:gd name="connsiteX31" fmla="*/ 603981 w 1550575"/>
                    <a:gd name="connsiteY31" fmla="*/ 4031837 h 4317301"/>
                    <a:gd name="connsiteX32" fmla="*/ 432626 w 1550575"/>
                    <a:gd name="connsiteY32" fmla="*/ 4027075 h 4317301"/>
                    <a:gd name="connsiteX33" fmla="*/ 419005 w 1550575"/>
                    <a:gd name="connsiteY33" fmla="*/ 4026503 h 4317301"/>
                    <a:gd name="connsiteX34" fmla="*/ 421672 w 1550575"/>
                    <a:gd name="connsiteY34" fmla="*/ 4004977 h 4317301"/>
                    <a:gd name="connsiteX35" fmla="*/ 419005 w 1550575"/>
                    <a:gd name="connsiteY35" fmla="*/ 3983450 h 4317301"/>
                    <a:gd name="connsiteX36" fmla="*/ 432626 w 1550575"/>
                    <a:gd name="connsiteY36" fmla="*/ 3982879 h 4317301"/>
                    <a:gd name="connsiteX37" fmla="*/ 603981 w 1550575"/>
                    <a:gd name="connsiteY37" fmla="*/ 3978116 h 4317301"/>
                    <a:gd name="connsiteX38" fmla="*/ 1121283 w 1550575"/>
                    <a:gd name="connsiteY38" fmla="*/ 3704272 h 4317301"/>
                    <a:gd name="connsiteX39" fmla="*/ 1284256 w 1550575"/>
                    <a:gd name="connsiteY39" fmla="*/ 3720845 h 4317301"/>
                    <a:gd name="connsiteX40" fmla="*/ 1121283 w 1550575"/>
                    <a:gd name="connsiteY40" fmla="*/ 3737419 h 4317301"/>
                    <a:gd name="connsiteX41" fmla="*/ 1122902 w 1550575"/>
                    <a:gd name="connsiteY41" fmla="*/ 3720845 h 4317301"/>
                    <a:gd name="connsiteX42" fmla="*/ 1121283 w 1550575"/>
                    <a:gd name="connsiteY42" fmla="*/ 3704272 h 4317301"/>
                    <a:gd name="connsiteX43" fmla="*/ 775335 w 1550575"/>
                    <a:gd name="connsiteY43" fmla="*/ 3692366 h 4317301"/>
                    <a:gd name="connsiteX44" fmla="*/ 941927 w 1550575"/>
                    <a:gd name="connsiteY44" fmla="*/ 3695033 h 4317301"/>
                    <a:gd name="connsiteX45" fmla="*/ 938212 w 1550575"/>
                    <a:gd name="connsiteY45" fmla="*/ 3720846 h 4317301"/>
                    <a:gd name="connsiteX46" fmla="*/ 941927 w 1550575"/>
                    <a:gd name="connsiteY46" fmla="*/ 3746468 h 4317301"/>
                    <a:gd name="connsiteX47" fmla="*/ 775335 w 1550575"/>
                    <a:gd name="connsiteY47" fmla="*/ 3749135 h 4317301"/>
                    <a:gd name="connsiteX48" fmla="*/ 520827 w 1550575"/>
                    <a:gd name="connsiteY48" fmla="*/ 3742848 h 4317301"/>
                    <a:gd name="connsiteX49" fmla="*/ 266414 w 1550575"/>
                    <a:gd name="connsiteY49" fmla="*/ 3720750 h 4317301"/>
                    <a:gd name="connsiteX50" fmla="*/ 520827 w 1550575"/>
                    <a:gd name="connsiteY50" fmla="*/ 3698652 h 4317301"/>
                    <a:gd name="connsiteX51" fmla="*/ 775335 w 1550575"/>
                    <a:gd name="connsiteY51" fmla="*/ 3692366 h 4317301"/>
                    <a:gd name="connsiteX52" fmla="*/ 890302 w 1550575"/>
                    <a:gd name="connsiteY52" fmla="*/ 2985992 h 4317301"/>
                    <a:gd name="connsiteX53" fmla="*/ 924687 w 1550575"/>
                    <a:gd name="connsiteY53" fmla="*/ 2988468 h 4317301"/>
                    <a:gd name="connsiteX54" fmla="*/ 1074039 w 1550575"/>
                    <a:gd name="connsiteY54" fmla="*/ 3010947 h 4317301"/>
                    <a:gd name="connsiteX55" fmla="*/ 924687 w 1550575"/>
                    <a:gd name="connsiteY55" fmla="*/ 3033236 h 4317301"/>
                    <a:gd name="connsiteX56" fmla="*/ 890302 w 1550575"/>
                    <a:gd name="connsiteY56" fmla="*/ 3035713 h 4317301"/>
                    <a:gd name="connsiteX57" fmla="*/ 893826 w 1550575"/>
                    <a:gd name="connsiteY57" fmla="*/ 3010852 h 4317301"/>
                    <a:gd name="connsiteX58" fmla="*/ 890302 w 1550575"/>
                    <a:gd name="connsiteY58" fmla="*/ 2985992 h 4317301"/>
                    <a:gd name="connsiteX59" fmla="*/ 713231 w 1550575"/>
                    <a:gd name="connsiteY59" fmla="*/ 2983515 h 4317301"/>
                    <a:gd name="connsiteX60" fmla="*/ 709135 w 1550575"/>
                    <a:gd name="connsiteY60" fmla="*/ 3010756 h 4317301"/>
                    <a:gd name="connsiteX61" fmla="*/ 713231 w 1550575"/>
                    <a:gd name="connsiteY61" fmla="*/ 3038188 h 4317301"/>
                    <a:gd name="connsiteX62" fmla="*/ 625887 w 1550575"/>
                    <a:gd name="connsiteY62" fmla="*/ 3033140 h 4317301"/>
                    <a:gd name="connsiteX63" fmla="*/ 476535 w 1550575"/>
                    <a:gd name="connsiteY63" fmla="*/ 3010852 h 4317301"/>
                    <a:gd name="connsiteX64" fmla="*/ 625887 w 1550575"/>
                    <a:gd name="connsiteY64" fmla="*/ 2988563 h 4317301"/>
                    <a:gd name="connsiteX65" fmla="*/ 713231 w 1550575"/>
                    <a:gd name="connsiteY65" fmla="*/ 2983515 h 4317301"/>
                    <a:gd name="connsiteX66" fmla="*/ 1200245 w 1550575"/>
                    <a:gd name="connsiteY66" fmla="*/ 2714148 h 4317301"/>
                    <a:gd name="connsiteX67" fmla="*/ 1320927 w 1550575"/>
                    <a:gd name="connsiteY67" fmla="*/ 2726721 h 4317301"/>
                    <a:gd name="connsiteX68" fmla="*/ 1199483 w 1550575"/>
                    <a:gd name="connsiteY68" fmla="*/ 2739294 h 4317301"/>
                    <a:gd name="connsiteX69" fmla="*/ 1200816 w 1550575"/>
                    <a:gd name="connsiteY69" fmla="*/ 2724435 h 4317301"/>
                    <a:gd name="connsiteX70" fmla="*/ 1200245 w 1550575"/>
                    <a:gd name="connsiteY70" fmla="*/ 2714148 h 4317301"/>
                    <a:gd name="connsiteX71" fmla="*/ 775240 w 1550575"/>
                    <a:gd name="connsiteY71" fmla="*/ 2698337 h 4317301"/>
                    <a:gd name="connsiteX72" fmla="*/ 1018794 w 1550575"/>
                    <a:gd name="connsiteY72" fmla="*/ 2703385 h 4317301"/>
                    <a:gd name="connsiteX73" fmla="*/ 1016318 w 1550575"/>
                    <a:gd name="connsiteY73" fmla="*/ 2724435 h 4317301"/>
                    <a:gd name="connsiteX74" fmla="*/ 1019937 w 1550575"/>
                    <a:gd name="connsiteY74" fmla="*/ 2749962 h 4317301"/>
                    <a:gd name="connsiteX75" fmla="*/ 775240 w 1550575"/>
                    <a:gd name="connsiteY75" fmla="*/ 2755106 h 4317301"/>
                    <a:gd name="connsiteX76" fmla="*/ 502444 w 1550575"/>
                    <a:gd name="connsiteY76" fmla="*/ 2748819 h 4317301"/>
                    <a:gd name="connsiteX77" fmla="*/ 229648 w 1550575"/>
                    <a:gd name="connsiteY77" fmla="*/ 2726721 h 4317301"/>
                    <a:gd name="connsiteX78" fmla="*/ 502444 w 1550575"/>
                    <a:gd name="connsiteY78" fmla="*/ 2704623 h 4317301"/>
                    <a:gd name="connsiteX79" fmla="*/ 775240 w 1550575"/>
                    <a:gd name="connsiteY79" fmla="*/ 2698337 h 4317301"/>
                    <a:gd name="connsiteX80" fmla="*/ 277463 w 1550575"/>
                    <a:gd name="connsiteY80" fmla="*/ 2427160 h 4317301"/>
                    <a:gd name="connsiteX81" fmla="*/ 276034 w 1550575"/>
                    <a:gd name="connsiteY81" fmla="*/ 2442686 h 4317301"/>
                    <a:gd name="connsiteX82" fmla="*/ 277463 w 1550575"/>
                    <a:gd name="connsiteY82" fmla="*/ 2458212 h 4317301"/>
                    <a:gd name="connsiteX83" fmla="*/ 69627 w 1550575"/>
                    <a:gd name="connsiteY83" fmla="*/ 2442686 h 4317301"/>
                    <a:gd name="connsiteX84" fmla="*/ 277463 w 1550575"/>
                    <a:gd name="connsiteY84" fmla="*/ 2427160 h 4317301"/>
                    <a:gd name="connsiteX85" fmla="*/ 775335 w 1550575"/>
                    <a:gd name="connsiteY85" fmla="*/ 2414206 h 4317301"/>
                    <a:gd name="connsiteX86" fmla="*/ 951738 w 1550575"/>
                    <a:gd name="connsiteY86" fmla="*/ 2415730 h 4317301"/>
                    <a:gd name="connsiteX87" fmla="*/ 1128141 w 1550575"/>
                    <a:gd name="connsiteY87" fmla="*/ 2420493 h 4317301"/>
                    <a:gd name="connsiteX88" fmla="*/ 1481042 w 1550575"/>
                    <a:gd name="connsiteY88" fmla="*/ 2442305 h 4317301"/>
                    <a:gd name="connsiteX89" fmla="*/ 1128141 w 1550575"/>
                    <a:gd name="connsiteY89" fmla="*/ 2464498 h 4317301"/>
                    <a:gd name="connsiteX90" fmla="*/ 951738 w 1550575"/>
                    <a:gd name="connsiteY90" fmla="*/ 2469260 h 4317301"/>
                    <a:gd name="connsiteX91" fmla="*/ 775335 w 1550575"/>
                    <a:gd name="connsiteY91" fmla="*/ 2470785 h 4317301"/>
                    <a:gd name="connsiteX92" fmla="*/ 598932 w 1550575"/>
                    <a:gd name="connsiteY92" fmla="*/ 2469260 h 4317301"/>
                    <a:gd name="connsiteX93" fmla="*/ 457581 w 1550575"/>
                    <a:gd name="connsiteY93" fmla="*/ 2465831 h 4317301"/>
                    <a:gd name="connsiteX94" fmla="*/ 460724 w 1550575"/>
                    <a:gd name="connsiteY94" fmla="*/ 2442495 h 4317301"/>
                    <a:gd name="connsiteX95" fmla="*/ 457581 w 1550575"/>
                    <a:gd name="connsiteY95" fmla="*/ 2419159 h 4317301"/>
                    <a:gd name="connsiteX96" fmla="*/ 598932 w 1550575"/>
                    <a:gd name="connsiteY96" fmla="*/ 2415730 h 4317301"/>
                    <a:gd name="connsiteX97" fmla="*/ 1400841 w 1550575"/>
                    <a:gd name="connsiteY97" fmla="*/ 2147697 h 4317301"/>
                    <a:gd name="connsiteX98" fmla="*/ 1546859 w 1550575"/>
                    <a:gd name="connsiteY98" fmla="*/ 2158651 h 4317301"/>
                    <a:gd name="connsiteX99" fmla="*/ 1400841 w 1550575"/>
                    <a:gd name="connsiteY99" fmla="*/ 2169605 h 4317301"/>
                    <a:gd name="connsiteX100" fmla="*/ 1401603 w 1550575"/>
                    <a:gd name="connsiteY100" fmla="*/ 2158651 h 4317301"/>
                    <a:gd name="connsiteX101" fmla="*/ 1400841 w 1550575"/>
                    <a:gd name="connsiteY101" fmla="*/ 2147697 h 4317301"/>
                    <a:gd name="connsiteX102" fmla="*/ 775335 w 1550575"/>
                    <a:gd name="connsiteY102" fmla="*/ 2130266 h 4317301"/>
                    <a:gd name="connsiteX103" fmla="*/ 968216 w 1550575"/>
                    <a:gd name="connsiteY103" fmla="*/ 2131790 h 4317301"/>
                    <a:gd name="connsiteX104" fmla="*/ 1161098 w 1550575"/>
                    <a:gd name="connsiteY104" fmla="*/ 2136553 h 4317301"/>
                    <a:gd name="connsiteX105" fmla="*/ 1219200 w 1550575"/>
                    <a:gd name="connsiteY105" fmla="*/ 2138648 h 4317301"/>
                    <a:gd name="connsiteX106" fmla="*/ 1216914 w 1550575"/>
                    <a:gd name="connsiteY106" fmla="*/ 2158650 h 4317301"/>
                    <a:gd name="connsiteX107" fmla="*/ 1219200 w 1550575"/>
                    <a:gd name="connsiteY107" fmla="*/ 2178558 h 4317301"/>
                    <a:gd name="connsiteX108" fmla="*/ 1161098 w 1550575"/>
                    <a:gd name="connsiteY108" fmla="*/ 2180749 h 4317301"/>
                    <a:gd name="connsiteX109" fmla="*/ 968216 w 1550575"/>
                    <a:gd name="connsiteY109" fmla="*/ 2185511 h 4317301"/>
                    <a:gd name="connsiteX110" fmla="*/ 775335 w 1550575"/>
                    <a:gd name="connsiteY110" fmla="*/ 2187035 h 4317301"/>
                    <a:gd name="connsiteX111" fmla="*/ 582454 w 1550575"/>
                    <a:gd name="connsiteY111" fmla="*/ 2185511 h 4317301"/>
                    <a:gd name="connsiteX112" fmla="*/ 389573 w 1550575"/>
                    <a:gd name="connsiteY112" fmla="*/ 2180749 h 4317301"/>
                    <a:gd name="connsiteX113" fmla="*/ 3810 w 1550575"/>
                    <a:gd name="connsiteY113" fmla="*/ 2158650 h 4317301"/>
                    <a:gd name="connsiteX114" fmla="*/ 389573 w 1550575"/>
                    <a:gd name="connsiteY114" fmla="*/ 2136553 h 4317301"/>
                    <a:gd name="connsiteX115" fmla="*/ 582454 w 1550575"/>
                    <a:gd name="connsiteY115" fmla="*/ 2131790 h 4317301"/>
                    <a:gd name="connsiteX116" fmla="*/ 233839 w 1550575"/>
                    <a:gd name="connsiteY116" fmla="*/ 1860232 h 4317301"/>
                    <a:gd name="connsiteX117" fmla="*/ 232601 w 1550575"/>
                    <a:gd name="connsiteY117" fmla="*/ 1874615 h 4317301"/>
                    <a:gd name="connsiteX118" fmla="*/ 233839 w 1550575"/>
                    <a:gd name="connsiteY118" fmla="*/ 1888997 h 4317301"/>
                    <a:gd name="connsiteX119" fmla="*/ 41053 w 1550575"/>
                    <a:gd name="connsiteY119" fmla="*/ 1874615 h 4317301"/>
                    <a:gd name="connsiteX120" fmla="*/ 233839 w 1550575"/>
                    <a:gd name="connsiteY120" fmla="*/ 1860232 h 4317301"/>
                    <a:gd name="connsiteX121" fmla="*/ 775335 w 1550575"/>
                    <a:gd name="connsiteY121" fmla="*/ 1846135 h 4317301"/>
                    <a:gd name="connsiteX122" fmla="*/ 958882 w 1550575"/>
                    <a:gd name="connsiteY122" fmla="*/ 1847659 h 4317301"/>
                    <a:gd name="connsiteX123" fmla="*/ 1142429 w 1550575"/>
                    <a:gd name="connsiteY123" fmla="*/ 1852422 h 4317301"/>
                    <a:gd name="connsiteX124" fmla="*/ 1509522 w 1550575"/>
                    <a:gd name="connsiteY124" fmla="*/ 1874234 h 4317301"/>
                    <a:gd name="connsiteX125" fmla="*/ 1142429 w 1550575"/>
                    <a:gd name="connsiteY125" fmla="*/ 1896427 h 4317301"/>
                    <a:gd name="connsiteX126" fmla="*/ 958882 w 1550575"/>
                    <a:gd name="connsiteY126" fmla="*/ 1901189 h 4317301"/>
                    <a:gd name="connsiteX127" fmla="*/ 775335 w 1550575"/>
                    <a:gd name="connsiteY127" fmla="*/ 1902714 h 4317301"/>
                    <a:gd name="connsiteX128" fmla="*/ 591788 w 1550575"/>
                    <a:gd name="connsiteY128" fmla="*/ 1901189 h 4317301"/>
                    <a:gd name="connsiteX129" fmla="*/ 414433 w 1550575"/>
                    <a:gd name="connsiteY129" fmla="*/ 1896713 h 4317301"/>
                    <a:gd name="connsiteX130" fmla="*/ 417290 w 1550575"/>
                    <a:gd name="connsiteY130" fmla="*/ 1874424 h 4317301"/>
                    <a:gd name="connsiteX131" fmla="*/ 414433 w 1550575"/>
                    <a:gd name="connsiteY131" fmla="*/ 1852136 h 4317301"/>
                    <a:gd name="connsiteX132" fmla="*/ 591788 w 1550575"/>
                    <a:gd name="connsiteY132" fmla="*/ 1847659 h 4317301"/>
                    <a:gd name="connsiteX133" fmla="*/ 1183672 w 1550575"/>
                    <a:gd name="connsiteY133" fmla="*/ 1573910 h 4317301"/>
                    <a:gd name="connsiteX134" fmla="*/ 1379410 w 1550575"/>
                    <a:gd name="connsiteY134" fmla="*/ 1590579 h 4317301"/>
                    <a:gd name="connsiteX135" fmla="*/ 1180814 w 1550575"/>
                    <a:gd name="connsiteY135" fmla="*/ 1607533 h 4317301"/>
                    <a:gd name="connsiteX136" fmla="*/ 1184148 w 1550575"/>
                    <a:gd name="connsiteY136" fmla="*/ 1583245 h 4317301"/>
                    <a:gd name="connsiteX137" fmla="*/ 1183672 w 1550575"/>
                    <a:gd name="connsiteY137" fmla="*/ 1573910 h 4317301"/>
                    <a:gd name="connsiteX138" fmla="*/ 775239 w 1550575"/>
                    <a:gd name="connsiteY138" fmla="*/ 1562100 h 4317301"/>
                    <a:gd name="connsiteX139" fmla="*/ 926306 w 1550575"/>
                    <a:gd name="connsiteY139" fmla="*/ 1563624 h 4317301"/>
                    <a:gd name="connsiteX140" fmla="*/ 1001172 w 1550575"/>
                    <a:gd name="connsiteY140" fmla="*/ 1565624 h 4317301"/>
                    <a:gd name="connsiteX141" fmla="*/ 999458 w 1550575"/>
                    <a:gd name="connsiteY141" fmla="*/ 1583150 h 4317301"/>
                    <a:gd name="connsiteX142" fmla="*/ 1005363 w 1550575"/>
                    <a:gd name="connsiteY142" fmla="*/ 1615250 h 4317301"/>
                    <a:gd name="connsiteX143" fmla="*/ 926306 w 1550575"/>
                    <a:gd name="connsiteY143" fmla="*/ 1617345 h 4317301"/>
                    <a:gd name="connsiteX144" fmla="*/ 775239 w 1550575"/>
                    <a:gd name="connsiteY144" fmla="*/ 1618869 h 4317301"/>
                    <a:gd name="connsiteX145" fmla="*/ 624268 w 1550575"/>
                    <a:gd name="connsiteY145" fmla="*/ 1617345 h 4317301"/>
                    <a:gd name="connsiteX146" fmla="*/ 473297 w 1550575"/>
                    <a:gd name="connsiteY146" fmla="*/ 1612583 h 4317301"/>
                    <a:gd name="connsiteX147" fmla="*/ 171259 w 1550575"/>
                    <a:gd name="connsiteY147" fmla="*/ 1590484 h 4317301"/>
                    <a:gd name="connsiteX148" fmla="*/ 473297 w 1550575"/>
                    <a:gd name="connsiteY148" fmla="*/ 1568386 h 4317301"/>
                    <a:gd name="connsiteX149" fmla="*/ 624268 w 1550575"/>
                    <a:gd name="connsiteY149" fmla="*/ 1563624 h 4317301"/>
                    <a:gd name="connsiteX150" fmla="*/ 537591 w 1550575"/>
                    <a:gd name="connsiteY150" fmla="*/ 1287398 h 4317301"/>
                    <a:gd name="connsiteX151" fmla="*/ 536162 w 1550575"/>
                    <a:gd name="connsiteY151" fmla="*/ 1302733 h 4317301"/>
                    <a:gd name="connsiteX152" fmla="*/ 539305 w 1550575"/>
                    <a:gd name="connsiteY152" fmla="*/ 1325974 h 4317301"/>
                    <a:gd name="connsiteX153" fmla="*/ 380809 w 1550575"/>
                    <a:gd name="connsiteY153" fmla="*/ 1306639 h 4317301"/>
                    <a:gd name="connsiteX154" fmla="*/ 537591 w 1550575"/>
                    <a:gd name="connsiteY154" fmla="*/ 1287398 h 4317301"/>
                    <a:gd name="connsiteX155" fmla="*/ 775334 w 1550575"/>
                    <a:gd name="connsiteY155" fmla="*/ 1278159 h 4317301"/>
                    <a:gd name="connsiteX156" fmla="*/ 972597 w 1550575"/>
                    <a:gd name="connsiteY156" fmla="*/ 1284255 h 4317301"/>
                    <a:gd name="connsiteX157" fmla="*/ 1169765 w 1550575"/>
                    <a:gd name="connsiteY157" fmla="*/ 1306543 h 4317301"/>
                    <a:gd name="connsiteX158" fmla="*/ 972502 w 1550575"/>
                    <a:gd name="connsiteY158" fmla="*/ 1328832 h 4317301"/>
                    <a:gd name="connsiteX159" fmla="*/ 775239 w 1550575"/>
                    <a:gd name="connsiteY159" fmla="*/ 1334928 h 4317301"/>
                    <a:gd name="connsiteX160" fmla="*/ 715041 w 1550575"/>
                    <a:gd name="connsiteY160" fmla="*/ 1334261 h 4317301"/>
                    <a:gd name="connsiteX161" fmla="*/ 720756 w 1550575"/>
                    <a:gd name="connsiteY161" fmla="*/ 1302638 h 4317301"/>
                    <a:gd name="connsiteX162" fmla="*/ 717518 w 1550575"/>
                    <a:gd name="connsiteY162" fmla="*/ 1278730 h 4317301"/>
                    <a:gd name="connsiteX163" fmla="*/ 775334 w 1550575"/>
                    <a:gd name="connsiteY163" fmla="*/ 1278159 h 4317301"/>
                    <a:gd name="connsiteX164" fmla="*/ 1081754 w 1550575"/>
                    <a:gd name="connsiteY164" fmla="*/ 581024 h 4317301"/>
                    <a:gd name="connsiteX165" fmla="*/ 1205102 w 1550575"/>
                    <a:gd name="connsiteY165" fmla="*/ 596455 h 4317301"/>
                    <a:gd name="connsiteX166" fmla="*/ 1078801 w 1550575"/>
                    <a:gd name="connsiteY166" fmla="*/ 612171 h 4317301"/>
                    <a:gd name="connsiteX167" fmla="*/ 1082135 w 1550575"/>
                    <a:gd name="connsiteY167" fmla="*/ 587882 h 4317301"/>
                    <a:gd name="connsiteX168" fmla="*/ 1081754 w 1550575"/>
                    <a:gd name="connsiteY168" fmla="*/ 581024 h 4317301"/>
                    <a:gd name="connsiteX169" fmla="*/ 775240 w 1550575"/>
                    <a:gd name="connsiteY169" fmla="*/ 568071 h 4317301"/>
                    <a:gd name="connsiteX170" fmla="*/ 899160 w 1550575"/>
                    <a:gd name="connsiteY170" fmla="*/ 570071 h 4317301"/>
                    <a:gd name="connsiteX171" fmla="*/ 897446 w 1550575"/>
                    <a:gd name="connsiteY171" fmla="*/ 587883 h 4317301"/>
                    <a:gd name="connsiteX172" fmla="*/ 904209 w 1550575"/>
                    <a:gd name="connsiteY172" fmla="*/ 622649 h 4317301"/>
                    <a:gd name="connsiteX173" fmla="*/ 775240 w 1550575"/>
                    <a:gd name="connsiteY173" fmla="*/ 624840 h 4317301"/>
                    <a:gd name="connsiteX174" fmla="*/ 560356 w 1550575"/>
                    <a:gd name="connsiteY174" fmla="*/ 618744 h 4317301"/>
                    <a:gd name="connsiteX175" fmla="*/ 345472 w 1550575"/>
                    <a:gd name="connsiteY175" fmla="*/ 596455 h 4317301"/>
                    <a:gd name="connsiteX176" fmla="*/ 560356 w 1550575"/>
                    <a:gd name="connsiteY176" fmla="*/ 574167 h 4317301"/>
                    <a:gd name="connsiteX177" fmla="*/ 775240 w 1550575"/>
                    <a:gd name="connsiteY177" fmla="*/ 568071 h 4317301"/>
                    <a:gd name="connsiteX178" fmla="*/ 332803 w 1550575"/>
                    <a:gd name="connsiteY178" fmla="*/ 296227 h 4317301"/>
                    <a:gd name="connsiteX179" fmla="*/ 331279 w 1550575"/>
                    <a:gd name="connsiteY179" fmla="*/ 312420 h 4317301"/>
                    <a:gd name="connsiteX180" fmla="*/ 332803 w 1550575"/>
                    <a:gd name="connsiteY180" fmla="*/ 328612 h 4317301"/>
                    <a:gd name="connsiteX181" fmla="*/ 132207 w 1550575"/>
                    <a:gd name="connsiteY181" fmla="*/ 312420 h 4317301"/>
                    <a:gd name="connsiteX182" fmla="*/ 332803 w 1550575"/>
                    <a:gd name="connsiteY182" fmla="*/ 296227 h 4317301"/>
                    <a:gd name="connsiteX183" fmla="*/ 1375601 w 1550575"/>
                    <a:gd name="connsiteY183" fmla="*/ 16764 h 4317301"/>
                    <a:gd name="connsiteX184" fmla="*/ 1526381 w 1550575"/>
                    <a:gd name="connsiteY184" fmla="*/ 28289 h 4317301"/>
                    <a:gd name="connsiteX185" fmla="*/ 1372362 w 1550575"/>
                    <a:gd name="connsiteY185" fmla="*/ 40100 h 4317301"/>
                    <a:gd name="connsiteX186" fmla="*/ 1375601 w 1550575"/>
                    <a:gd name="connsiteY186" fmla="*/ 16764 h 4317301"/>
                    <a:gd name="connsiteX187" fmla="*/ 775430 w 1550575"/>
                    <a:gd name="connsiteY187" fmla="*/ 0 h 4317301"/>
                    <a:gd name="connsiteX188" fmla="*/ 963168 w 1550575"/>
                    <a:gd name="connsiteY188" fmla="*/ 1524 h 4317301"/>
                    <a:gd name="connsiteX189" fmla="*/ 1150906 w 1550575"/>
                    <a:gd name="connsiteY189" fmla="*/ 6287 h 4317301"/>
                    <a:gd name="connsiteX190" fmla="*/ 1191387 w 1550575"/>
                    <a:gd name="connsiteY190" fmla="*/ 7810 h 4317301"/>
                    <a:gd name="connsiteX191" fmla="*/ 1190911 w 1550575"/>
                    <a:gd name="connsiteY191" fmla="*/ 16573 h 4317301"/>
                    <a:gd name="connsiteX192" fmla="*/ 1196911 w 1550575"/>
                    <a:gd name="connsiteY192" fmla="*/ 48768 h 4317301"/>
                    <a:gd name="connsiteX193" fmla="*/ 1150906 w 1550575"/>
                    <a:gd name="connsiteY193" fmla="*/ 50483 h 4317301"/>
                    <a:gd name="connsiteX194" fmla="*/ 963168 w 1550575"/>
                    <a:gd name="connsiteY194" fmla="*/ 55246 h 4317301"/>
                    <a:gd name="connsiteX195" fmla="*/ 775430 w 1550575"/>
                    <a:gd name="connsiteY195" fmla="*/ 56769 h 4317301"/>
                    <a:gd name="connsiteX196" fmla="*/ 587692 w 1550575"/>
                    <a:gd name="connsiteY196" fmla="*/ 55246 h 4317301"/>
                    <a:gd name="connsiteX197" fmla="*/ 399955 w 1550575"/>
                    <a:gd name="connsiteY197" fmla="*/ 50483 h 4317301"/>
                    <a:gd name="connsiteX198" fmla="*/ 24479 w 1550575"/>
                    <a:gd name="connsiteY198" fmla="*/ 28385 h 4317301"/>
                    <a:gd name="connsiteX199" fmla="*/ 399955 w 1550575"/>
                    <a:gd name="connsiteY199" fmla="*/ 6287 h 4317301"/>
                    <a:gd name="connsiteX200" fmla="*/ 587692 w 1550575"/>
                    <a:gd name="connsiteY200" fmla="*/ 1524 h 43173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  <a:cxn ang="0">
                      <a:pos x="connsiteX191" y="connsiteY191"/>
                    </a:cxn>
                    <a:cxn ang="0">
                      <a:pos x="connsiteX192" y="connsiteY192"/>
                    </a:cxn>
                    <a:cxn ang="0">
                      <a:pos x="connsiteX193" y="connsiteY193"/>
                    </a:cxn>
                    <a:cxn ang="0">
                      <a:pos x="connsiteX194" y="connsiteY194"/>
                    </a:cxn>
                    <a:cxn ang="0">
                      <a:pos x="connsiteX195" y="connsiteY195"/>
                    </a:cxn>
                    <a:cxn ang="0">
                      <a:pos x="connsiteX196" y="connsiteY196"/>
                    </a:cxn>
                    <a:cxn ang="0">
                      <a:pos x="connsiteX197" y="connsiteY197"/>
                    </a:cxn>
                    <a:cxn ang="0">
                      <a:pos x="connsiteX198" y="connsiteY198"/>
                    </a:cxn>
                    <a:cxn ang="0">
                      <a:pos x="connsiteX199" y="connsiteY199"/>
                    </a:cxn>
                    <a:cxn ang="0">
                      <a:pos x="connsiteX200" y="connsiteY200"/>
                    </a:cxn>
                  </a:cxnLst>
                  <a:rect l="l" t="t" r="r" b="b"/>
                  <a:pathLst>
                    <a:path w="1550575" h="4317301">
                      <a:moveTo>
                        <a:pt x="1454277" y="4281106"/>
                      </a:moveTo>
                      <a:cubicBezTo>
                        <a:pt x="1486376" y="4283392"/>
                        <a:pt x="1518476" y="4285964"/>
                        <a:pt x="1550575" y="4288916"/>
                      </a:cubicBezTo>
                      <a:cubicBezTo>
                        <a:pt x="1518476" y="4291869"/>
                        <a:pt x="1486376" y="4294441"/>
                        <a:pt x="1454277" y="4296727"/>
                      </a:cubicBezTo>
                      <a:cubicBezTo>
                        <a:pt x="1454468" y="4294155"/>
                        <a:pt x="1454658" y="4291583"/>
                        <a:pt x="1454658" y="4288916"/>
                      </a:cubicBezTo>
                      <a:cubicBezTo>
                        <a:pt x="1454658" y="4286249"/>
                        <a:pt x="1454468" y="4283678"/>
                        <a:pt x="1454277" y="4281106"/>
                      </a:cubicBezTo>
                      <a:close/>
                      <a:moveTo>
                        <a:pt x="775335" y="4260532"/>
                      </a:moveTo>
                      <a:lnTo>
                        <a:pt x="969169" y="4262056"/>
                      </a:lnTo>
                      <a:cubicBezTo>
                        <a:pt x="1033748" y="4263675"/>
                        <a:pt x="1098423" y="4264152"/>
                        <a:pt x="1163003" y="4266819"/>
                      </a:cubicBezTo>
                      <a:cubicBezTo>
                        <a:pt x="1199293" y="4267961"/>
                        <a:pt x="1235583" y="4269390"/>
                        <a:pt x="1271873" y="4270914"/>
                      </a:cubicBezTo>
                      <a:cubicBezTo>
                        <a:pt x="1270730" y="4276724"/>
                        <a:pt x="1270064" y="4282725"/>
                        <a:pt x="1270064" y="4288916"/>
                      </a:cubicBezTo>
                      <a:cubicBezTo>
                        <a:pt x="1270064" y="4295108"/>
                        <a:pt x="1270635" y="4301108"/>
                        <a:pt x="1271873" y="4306919"/>
                      </a:cubicBezTo>
                      <a:cubicBezTo>
                        <a:pt x="1235583" y="4308443"/>
                        <a:pt x="1199293" y="4309871"/>
                        <a:pt x="1163003" y="4311014"/>
                      </a:cubicBezTo>
                      <a:cubicBezTo>
                        <a:pt x="1098328" y="4313681"/>
                        <a:pt x="1033748" y="4314158"/>
                        <a:pt x="969169" y="4315777"/>
                      </a:cubicBezTo>
                      <a:lnTo>
                        <a:pt x="775335" y="4317301"/>
                      </a:lnTo>
                      <a:lnTo>
                        <a:pt x="581501" y="4315777"/>
                      </a:lnTo>
                      <a:cubicBezTo>
                        <a:pt x="516827" y="4314253"/>
                        <a:pt x="452247" y="4313586"/>
                        <a:pt x="387668" y="4311014"/>
                      </a:cubicBezTo>
                      <a:cubicBezTo>
                        <a:pt x="258413" y="4306823"/>
                        <a:pt x="129159" y="4300632"/>
                        <a:pt x="0" y="4288916"/>
                      </a:cubicBezTo>
                      <a:cubicBezTo>
                        <a:pt x="129254" y="4277105"/>
                        <a:pt x="258509" y="4271010"/>
                        <a:pt x="387668" y="4266819"/>
                      </a:cubicBezTo>
                      <a:cubicBezTo>
                        <a:pt x="452342" y="4264152"/>
                        <a:pt x="516922" y="4263580"/>
                        <a:pt x="581501" y="4262056"/>
                      </a:cubicBezTo>
                      <a:close/>
                      <a:moveTo>
                        <a:pt x="237935" y="3992689"/>
                      </a:moveTo>
                      <a:cubicBezTo>
                        <a:pt x="237363" y="3996689"/>
                        <a:pt x="236982" y="4000690"/>
                        <a:pt x="236982" y="4004881"/>
                      </a:cubicBezTo>
                      <a:cubicBezTo>
                        <a:pt x="236982" y="4009072"/>
                        <a:pt x="237363" y="4013168"/>
                        <a:pt x="237935" y="4017073"/>
                      </a:cubicBezTo>
                      <a:cubicBezTo>
                        <a:pt x="188500" y="4013835"/>
                        <a:pt x="139161" y="4009929"/>
                        <a:pt x="89821" y="4004881"/>
                      </a:cubicBezTo>
                      <a:cubicBezTo>
                        <a:pt x="139256" y="3999833"/>
                        <a:pt x="188595" y="3995927"/>
                        <a:pt x="237935" y="3992689"/>
                      </a:cubicBezTo>
                      <a:close/>
                      <a:moveTo>
                        <a:pt x="775335" y="3976497"/>
                      </a:moveTo>
                      <a:lnTo>
                        <a:pt x="946690" y="3978021"/>
                      </a:lnTo>
                      <a:cubicBezTo>
                        <a:pt x="1003745" y="3979640"/>
                        <a:pt x="1060895" y="3980117"/>
                        <a:pt x="1118045" y="3982784"/>
                      </a:cubicBezTo>
                      <a:cubicBezTo>
                        <a:pt x="1232345" y="3986879"/>
                        <a:pt x="1346550" y="3993070"/>
                        <a:pt x="1460850" y="4004882"/>
                      </a:cubicBezTo>
                      <a:cubicBezTo>
                        <a:pt x="1346550" y="4016693"/>
                        <a:pt x="1232345" y="4022884"/>
                        <a:pt x="1118045" y="4027075"/>
                      </a:cubicBezTo>
                      <a:cubicBezTo>
                        <a:pt x="1060990" y="4029742"/>
                        <a:pt x="1003840" y="4030218"/>
                        <a:pt x="946690" y="4031837"/>
                      </a:cubicBezTo>
                      <a:lnTo>
                        <a:pt x="775335" y="4033361"/>
                      </a:lnTo>
                      <a:lnTo>
                        <a:pt x="603981" y="4031837"/>
                      </a:lnTo>
                      <a:cubicBezTo>
                        <a:pt x="546926" y="4030313"/>
                        <a:pt x="489776" y="4029646"/>
                        <a:pt x="432626" y="4027075"/>
                      </a:cubicBezTo>
                      <a:cubicBezTo>
                        <a:pt x="428054" y="4026884"/>
                        <a:pt x="423577" y="4026694"/>
                        <a:pt x="419005" y="4026503"/>
                      </a:cubicBezTo>
                      <a:cubicBezTo>
                        <a:pt x="420720" y="4019550"/>
                        <a:pt x="421672" y="4012406"/>
                        <a:pt x="421672" y="4004977"/>
                      </a:cubicBezTo>
                      <a:cubicBezTo>
                        <a:pt x="421672" y="3997547"/>
                        <a:pt x="420624" y="3990403"/>
                        <a:pt x="419005" y="3983450"/>
                      </a:cubicBezTo>
                      <a:cubicBezTo>
                        <a:pt x="423577" y="3983260"/>
                        <a:pt x="428054" y="3983069"/>
                        <a:pt x="432626" y="3982879"/>
                      </a:cubicBezTo>
                      <a:cubicBezTo>
                        <a:pt x="489680" y="3980212"/>
                        <a:pt x="546831" y="3979640"/>
                        <a:pt x="603981" y="3978116"/>
                      </a:cubicBezTo>
                      <a:close/>
                      <a:moveTo>
                        <a:pt x="1121283" y="3704272"/>
                      </a:moveTo>
                      <a:cubicBezTo>
                        <a:pt x="1175576" y="3708177"/>
                        <a:pt x="1229963" y="3713225"/>
                        <a:pt x="1284256" y="3720845"/>
                      </a:cubicBezTo>
                      <a:cubicBezTo>
                        <a:pt x="1229868" y="3728465"/>
                        <a:pt x="1175576" y="3733514"/>
                        <a:pt x="1121283" y="3737419"/>
                      </a:cubicBezTo>
                      <a:cubicBezTo>
                        <a:pt x="1122331" y="3731989"/>
                        <a:pt x="1122902" y="3726465"/>
                        <a:pt x="1122902" y="3720845"/>
                      </a:cubicBezTo>
                      <a:cubicBezTo>
                        <a:pt x="1122902" y="3715226"/>
                        <a:pt x="1122235" y="3709701"/>
                        <a:pt x="1121283" y="3704272"/>
                      </a:cubicBezTo>
                      <a:close/>
                      <a:moveTo>
                        <a:pt x="775335" y="3692366"/>
                      </a:moveTo>
                      <a:cubicBezTo>
                        <a:pt x="830866" y="3692461"/>
                        <a:pt x="886396" y="3693223"/>
                        <a:pt x="941927" y="3695033"/>
                      </a:cubicBezTo>
                      <a:cubicBezTo>
                        <a:pt x="939546" y="3703224"/>
                        <a:pt x="938212" y="3711892"/>
                        <a:pt x="938212" y="3720846"/>
                      </a:cubicBezTo>
                      <a:cubicBezTo>
                        <a:pt x="938212" y="3729799"/>
                        <a:pt x="939546" y="3738467"/>
                        <a:pt x="941927" y="3746468"/>
                      </a:cubicBezTo>
                      <a:cubicBezTo>
                        <a:pt x="886396" y="3748278"/>
                        <a:pt x="830866" y="3749135"/>
                        <a:pt x="775335" y="3749135"/>
                      </a:cubicBezTo>
                      <a:cubicBezTo>
                        <a:pt x="690467" y="3749040"/>
                        <a:pt x="605695" y="3747325"/>
                        <a:pt x="520827" y="3742848"/>
                      </a:cubicBezTo>
                      <a:cubicBezTo>
                        <a:pt x="436054" y="3738657"/>
                        <a:pt x="351186" y="3732466"/>
                        <a:pt x="266414" y="3720750"/>
                      </a:cubicBezTo>
                      <a:cubicBezTo>
                        <a:pt x="351186" y="3708939"/>
                        <a:pt x="436054" y="3702843"/>
                        <a:pt x="520827" y="3698652"/>
                      </a:cubicBezTo>
                      <a:cubicBezTo>
                        <a:pt x="605695" y="3694175"/>
                        <a:pt x="690562" y="3692461"/>
                        <a:pt x="775335" y="3692366"/>
                      </a:cubicBezTo>
                      <a:close/>
                      <a:moveTo>
                        <a:pt x="890302" y="2985992"/>
                      </a:moveTo>
                      <a:cubicBezTo>
                        <a:pt x="901827" y="2986659"/>
                        <a:pt x="913257" y="2987516"/>
                        <a:pt x="924687" y="2988468"/>
                      </a:cubicBezTo>
                      <a:cubicBezTo>
                        <a:pt x="974408" y="2992850"/>
                        <a:pt x="1024223" y="2998946"/>
                        <a:pt x="1074039" y="3010947"/>
                      </a:cubicBezTo>
                      <a:cubicBezTo>
                        <a:pt x="1024223" y="3022758"/>
                        <a:pt x="974503" y="3028855"/>
                        <a:pt x="924687" y="3033236"/>
                      </a:cubicBezTo>
                      <a:cubicBezTo>
                        <a:pt x="913162" y="3034188"/>
                        <a:pt x="901732" y="3034950"/>
                        <a:pt x="890302" y="3035713"/>
                      </a:cubicBezTo>
                      <a:cubicBezTo>
                        <a:pt x="892588" y="3027807"/>
                        <a:pt x="893826" y="3019425"/>
                        <a:pt x="893826" y="3010852"/>
                      </a:cubicBezTo>
                      <a:cubicBezTo>
                        <a:pt x="893826" y="3002184"/>
                        <a:pt x="892493" y="2993898"/>
                        <a:pt x="890302" y="2985992"/>
                      </a:cubicBezTo>
                      <a:close/>
                      <a:moveTo>
                        <a:pt x="713231" y="2983515"/>
                      </a:moveTo>
                      <a:cubicBezTo>
                        <a:pt x="710564" y="2992087"/>
                        <a:pt x="709135" y="3001231"/>
                        <a:pt x="709135" y="3010756"/>
                      </a:cubicBezTo>
                      <a:cubicBezTo>
                        <a:pt x="709135" y="3020281"/>
                        <a:pt x="710660" y="3029426"/>
                        <a:pt x="713231" y="3038188"/>
                      </a:cubicBezTo>
                      <a:cubicBezTo>
                        <a:pt x="684085" y="3037141"/>
                        <a:pt x="655033" y="3035617"/>
                        <a:pt x="625887" y="3033140"/>
                      </a:cubicBezTo>
                      <a:cubicBezTo>
                        <a:pt x="576071" y="3028663"/>
                        <a:pt x="526351" y="3022568"/>
                        <a:pt x="476535" y="3010852"/>
                      </a:cubicBezTo>
                      <a:cubicBezTo>
                        <a:pt x="526351" y="2999041"/>
                        <a:pt x="576071" y="2992945"/>
                        <a:pt x="625887" y="2988563"/>
                      </a:cubicBezTo>
                      <a:cubicBezTo>
                        <a:pt x="655033" y="2986087"/>
                        <a:pt x="684085" y="2984468"/>
                        <a:pt x="713231" y="2983515"/>
                      </a:cubicBezTo>
                      <a:close/>
                      <a:moveTo>
                        <a:pt x="1200245" y="2714148"/>
                      </a:moveTo>
                      <a:cubicBezTo>
                        <a:pt x="1240536" y="2717482"/>
                        <a:pt x="1280731" y="2721482"/>
                        <a:pt x="1320927" y="2726721"/>
                      </a:cubicBezTo>
                      <a:cubicBezTo>
                        <a:pt x="1280541" y="2731960"/>
                        <a:pt x="1240059" y="2735960"/>
                        <a:pt x="1199483" y="2739294"/>
                      </a:cubicBezTo>
                      <a:cubicBezTo>
                        <a:pt x="1200340" y="2734436"/>
                        <a:pt x="1200816" y="2729483"/>
                        <a:pt x="1200816" y="2724435"/>
                      </a:cubicBezTo>
                      <a:cubicBezTo>
                        <a:pt x="1200816" y="2720911"/>
                        <a:pt x="1200626" y="2717577"/>
                        <a:pt x="1200245" y="2714148"/>
                      </a:cubicBezTo>
                      <a:close/>
                      <a:moveTo>
                        <a:pt x="775240" y="2698337"/>
                      </a:moveTo>
                      <a:cubicBezTo>
                        <a:pt x="856488" y="2698241"/>
                        <a:pt x="937641" y="2700051"/>
                        <a:pt x="1018794" y="2703385"/>
                      </a:cubicBezTo>
                      <a:cubicBezTo>
                        <a:pt x="1017270" y="2710147"/>
                        <a:pt x="1016318" y="2717196"/>
                        <a:pt x="1016318" y="2724435"/>
                      </a:cubicBezTo>
                      <a:cubicBezTo>
                        <a:pt x="1016318" y="2733389"/>
                        <a:pt x="1017651" y="2741866"/>
                        <a:pt x="1019937" y="2749962"/>
                      </a:cubicBezTo>
                      <a:cubicBezTo>
                        <a:pt x="938403" y="2753391"/>
                        <a:pt x="856774" y="2755201"/>
                        <a:pt x="775240" y="2755106"/>
                      </a:cubicBezTo>
                      <a:cubicBezTo>
                        <a:pt x="684371" y="2755201"/>
                        <a:pt x="593408" y="2753010"/>
                        <a:pt x="502444" y="2748819"/>
                      </a:cubicBezTo>
                      <a:cubicBezTo>
                        <a:pt x="411575" y="2744628"/>
                        <a:pt x="320612" y="2738437"/>
                        <a:pt x="229648" y="2726721"/>
                      </a:cubicBezTo>
                      <a:cubicBezTo>
                        <a:pt x="320517" y="2714910"/>
                        <a:pt x="411480" y="2708814"/>
                        <a:pt x="502444" y="2704623"/>
                      </a:cubicBezTo>
                      <a:cubicBezTo>
                        <a:pt x="593313" y="2700527"/>
                        <a:pt x="684276" y="2698337"/>
                        <a:pt x="775240" y="2698337"/>
                      </a:cubicBezTo>
                      <a:close/>
                      <a:moveTo>
                        <a:pt x="277463" y="2427160"/>
                      </a:moveTo>
                      <a:cubicBezTo>
                        <a:pt x="276605" y="2432208"/>
                        <a:pt x="276034" y="2437352"/>
                        <a:pt x="276034" y="2442686"/>
                      </a:cubicBezTo>
                      <a:cubicBezTo>
                        <a:pt x="276034" y="2448020"/>
                        <a:pt x="276605" y="2453163"/>
                        <a:pt x="277463" y="2458212"/>
                      </a:cubicBezTo>
                      <a:cubicBezTo>
                        <a:pt x="208216" y="2454402"/>
                        <a:pt x="138874" y="2449639"/>
                        <a:pt x="69627" y="2442686"/>
                      </a:cubicBezTo>
                      <a:cubicBezTo>
                        <a:pt x="138874" y="2435732"/>
                        <a:pt x="208216" y="2430970"/>
                        <a:pt x="277463" y="2427160"/>
                      </a:cubicBezTo>
                      <a:close/>
                      <a:moveTo>
                        <a:pt x="775335" y="2414206"/>
                      </a:moveTo>
                      <a:lnTo>
                        <a:pt x="951738" y="2415730"/>
                      </a:lnTo>
                      <a:cubicBezTo>
                        <a:pt x="1010507" y="2417349"/>
                        <a:pt x="1069372" y="2417825"/>
                        <a:pt x="1128141" y="2420493"/>
                      </a:cubicBezTo>
                      <a:cubicBezTo>
                        <a:pt x="1245775" y="2424683"/>
                        <a:pt x="1363409" y="2430875"/>
                        <a:pt x="1481042" y="2442305"/>
                      </a:cubicBezTo>
                      <a:cubicBezTo>
                        <a:pt x="1363409" y="2454116"/>
                        <a:pt x="1245775" y="2460307"/>
                        <a:pt x="1128141" y="2464498"/>
                      </a:cubicBezTo>
                      <a:cubicBezTo>
                        <a:pt x="1069372" y="2467165"/>
                        <a:pt x="1010507" y="2467641"/>
                        <a:pt x="951738" y="2469260"/>
                      </a:cubicBezTo>
                      <a:lnTo>
                        <a:pt x="775335" y="2470785"/>
                      </a:lnTo>
                      <a:lnTo>
                        <a:pt x="598932" y="2469260"/>
                      </a:lnTo>
                      <a:cubicBezTo>
                        <a:pt x="551783" y="2468022"/>
                        <a:pt x="504730" y="2467355"/>
                        <a:pt x="457581" y="2465831"/>
                      </a:cubicBezTo>
                      <a:cubicBezTo>
                        <a:pt x="459581" y="2458402"/>
                        <a:pt x="460724" y="2450591"/>
                        <a:pt x="460724" y="2442495"/>
                      </a:cubicBezTo>
                      <a:cubicBezTo>
                        <a:pt x="460724" y="2434399"/>
                        <a:pt x="459581" y="2426684"/>
                        <a:pt x="457581" y="2419159"/>
                      </a:cubicBezTo>
                      <a:cubicBezTo>
                        <a:pt x="504730" y="2417635"/>
                        <a:pt x="551783" y="2416968"/>
                        <a:pt x="598932" y="2415730"/>
                      </a:cubicBezTo>
                      <a:close/>
                      <a:moveTo>
                        <a:pt x="1400841" y="2147697"/>
                      </a:moveTo>
                      <a:cubicBezTo>
                        <a:pt x="1449514" y="2150745"/>
                        <a:pt x="1498187" y="2154174"/>
                        <a:pt x="1546859" y="2158651"/>
                      </a:cubicBezTo>
                      <a:cubicBezTo>
                        <a:pt x="1498187" y="2163127"/>
                        <a:pt x="1449514" y="2166652"/>
                        <a:pt x="1400841" y="2169605"/>
                      </a:cubicBezTo>
                      <a:cubicBezTo>
                        <a:pt x="1401317" y="2166080"/>
                        <a:pt x="1401603" y="2162365"/>
                        <a:pt x="1401603" y="2158651"/>
                      </a:cubicBezTo>
                      <a:cubicBezTo>
                        <a:pt x="1401603" y="2154936"/>
                        <a:pt x="1401222" y="2151317"/>
                        <a:pt x="1400841" y="2147697"/>
                      </a:cubicBezTo>
                      <a:close/>
                      <a:moveTo>
                        <a:pt x="775335" y="2130266"/>
                      </a:moveTo>
                      <a:lnTo>
                        <a:pt x="968216" y="2131790"/>
                      </a:lnTo>
                      <a:cubicBezTo>
                        <a:pt x="1032510" y="2133409"/>
                        <a:pt x="1096804" y="2133886"/>
                        <a:pt x="1161098" y="2136553"/>
                      </a:cubicBezTo>
                      <a:cubicBezTo>
                        <a:pt x="1180433" y="2137124"/>
                        <a:pt x="1199864" y="2137886"/>
                        <a:pt x="1219200" y="2138648"/>
                      </a:cubicBezTo>
                      <a:cubicBezTo>
                        <a:pt x="1217771" y="2145125"/>
                        <a:pt x="1216914" y="2151792"/>
                        <a:pt x="1216914" y="2158650"/>
                      </a:cubicBezTo>
                      <a:cubicBezTo>
                        <a:pt x="1216914" y="2165508"/>
                        <a:pt x="1217676" y="2172271"/>
                        <a:pt x="1219200" y="2178558"/>
                      </a:cubicBezTo>
                      <a:cubicBezTo>
                        <a:pt x="1199864" y="2179320"/>
                        <a:pt x="1180433" y="2180082"/>
                        <a:pt x="1161098" y="2180749"/>
                      </a:cubicBezTo>
                      <a:cubicBezTo>
                        <a:pt x="1096804" y="2183416"/>
                        <a:pt x="1032510" y="2183892"/>
                        <a:pt x="968216" y="2185511"/>
                      </a:cubicBezTo>
                      <a:lnTo>
                        <a:pt x="775335" y="2187035"/>
                      </a:lnTo>
                      <a:lnTo>
                        <a:pt x="582454" y="2185511"/>
                      </a:lnTo>
                      <a:cubicBezTo>
                        <a:pt x="518160" y="2183987"/>
                        <a:pt x="453866" y="2183320"/>
                        <a:pt x="389573" y="2180749"/>
                      </a:cubicBezTo>
                      <a:cubicBezTo>
                        <a:pt x="260985" y="2176558"/>
                        <a:pt x="132397" y="2170366"/>
                        <a:pt x="3810" y="2158650"/>
                      </a:cubicBezTo>
                      <a:cubicBezTo>
                        <a:pt x="132397" y="2146840"/>
                        <a:pt x="260985" y="2140744"/>
                        <a:pt x="389573" y="2136553"/>
                      </a:cubicBezTo>
                      <a:cubicBezTo>
                        <a:pt x="453866" y="2133886"/>
                        <a:pt x="518160" y="2133314"/>
                        <a:pt x="582454" y="2131790"/>
                      </a:cubicBezTo>
                      <a:close/>
                      <a:moveTo>
                        <a:pt x="233839" y="1860232"/>
                      </a:moveTo>
                      <a:cubicBezTo>
                        <a:pt x="233077" y="1864995"/>
                        <a:pt x="232601" y="1869757"/>
                        <a:pt x="232601" y="1874615"/>
                      </a:cubicBezTo>
                      <a:cubicBezTo>
                        <a:pt x="232601" y="1879472"/>
                        <a:pt x="233077" y="1884235"/>
                        <a:pt x="233839" y="1888997"/>
                      </a:cubicBezTo>
                      <a:cubicBezTo>
                        <a:pt x="169545" y="1885378"/>
                        <a:pt x="105347" y="1880806"/>
                        <a:pt x="41053" y="1874615"/>
                      </a:cubicBezTo>
                      <a:cubicBezTo>
                        <a:pt x="105347" y="1868423"/>
                        <a:pt x="169545" y="1863851"/>
                        <a:pt x="233839" y="1860232"/>
                      </a:cubicBezTo>
                      <a:close/>
                      <a:moveTo>
                        <a:pt x="775335" y="1846135"/>
                      </a:moveTo>
                      <a:lnTo>
                        <a:pt x="958882" y="1847659"/>
                      </a:lnTo>
                      <a:cubicBezTo>
                        <a:pt x="1020033" y="1849278"/>
                        <a:pt x="1081278" y="1849755"/>
                        <a:pt x="1142429" y="1852422"/>
                      </a:cubicBezTo>
                      <a:cubicBezTo>
                        <a:pt x="1264825" y="1856613"/>
                        <a:pt x="1387126" y="1862804"/>
                        <a:pt x="1509522" y="1874234"/>
                      </a:cubicBezTo>
                      <a:cubicBezTo>
                        <a:pt x="1387221" y="1886045"/>
                        <a:pt x="1264825" y="1892236"/>
                        <a:pt x="1142429" y="1896427"/>
                      </a:cubicBezTo>
                      <a:cubicBezTo>
                        <a:pt x="1081278" y="1899094"/>
                        <a:pt x="1020033" y="1899570"/>
                        <a:pt x="958882" y="1901189"/>
                      </a:cubicBezTo>
                      <a:lnTo>
                        <a:pt x="775335" y="1902714"/>
                      </a:lnTo>
                      <a:lnTo>
                        <a:pt x="591788" y="1901189"/>
                      </a:lnTo>
                      <a:cubicBezTo>
                        <a:pt x="532733" y="1899761"/>
                        <a:pt x="473583" y="1899094"/>
                        <a:pt x="414433" y="1896713"/>
                      </a:cubicBezTo>
                      <a:cubicBezTo>
                        <a:pt x="416243" y="1889569"/>
                        <a:pt x="417290" y="1882139"/>
                        <a:pt x="417290" y="1874424"/>
                      </a:cubicBezTo>
                      <a:cubicBezTo>
                        <a:pt x="417290" y="1866709"/>
                        <a:pt x="416243" y="1859280"/>
                        <a:pt x="414433" y="1852136"/>
                      </a:cubicBezTo>
                      <a:cubicBezTo>
                        <a:pt x="473488" y="1849755"/>
                        <a:pt x="532638" y="1849183"/>
                        <a:pt x="591788" y="1847659"/>
                      </a:cubicBezTo>
                      <a:close/>
                      <a:moveTo>
                        <a:pt x="1183672" y="1573910"/>
                      </a:moveTo>
                      <a:cubicBezTo>
                        <a:pt x="1248918" y="1577815"/>
                        <a:pt x="1314164" y="1582959"/>
                        <a:pt x="1379410" y="1590579"/>
                      </a:cubicBezTo>
                      <a:cubicBezTo>
                        <a:pt x="1313116" y="1598389"/>
                        <a:pt x="1246918" y="1603533"/>
                        <a:pt x="1180814" y="1607533"/>
                      </a:cubicBezTo>
                      <a:cubicBezTo>
                        <a:pt x="1182910" y="1599818"/>
                        <a:pt x="1184148" y="1591627"/>
                        <a:pt x="1184148" y="1583245"/>
                      </a:cubicBezTo>
                      <a:cubicBezTo>
                        <a:pt x="1184148" y="1580101"/>
                        <a:pt x="1183957" y="1576958"/>
                        <a:pt x="1183672" y="1573910"/>
                      </a:cubicBezTo>
                      <a:close/>
                      <a:moveTo>
                        <a:pt x="775239" y="1562100"/>
                      </a:moveTo>
                      <a:lnTo>
                        <a:pt x="926306" y="1563624"/>
                      </a:lnTo>
                      <a:cubicBezTo>
                        <a:pt x="951261" y="1564481"/>
                        <a:pt x="976217" y="1564958"/>
                        <a:pt x="1001172" y="1565624"/>
                      </a:cubicBezTo>
                      <a:cubicBezTo>
                        <a:pt x="1000029" y="1571339"/>
                        <a:pt x="999458" y="1577150"/>
                        <a:pt x="999458" y="1583150"/>
                      </a:cubicBezTo>
                      <a:cubicBezTo>
                        <a:pt x="999458" y="1594485"/>
                        <a:pt x="1001649" y="1605343"/>
                        <a:pt x="1005363" y="1615250"/>
                      </a:cubicBezTo>
                      <a:cubicBezTo>
                        <a:pt x="978979" y="1616011"/>
                        <a:pt x="952690" y="1616488"/>
                        <a:pt x="926306" y="1617345"/>
                      </a:cubicBezTo>
                      <a:lnTo>
                        <a:pt x="775239" y="1618869"/>
                      </a:lnTo>
                      <a:lnTo>
                        <a:pt x="624268" y="1617345"/>
                      </a:lnTo>
                      <a:cubicBezTo>
                        <a:pt x="573976" y="1615821"/>
                        <a:pt x="523589" y="1615154"/>
                        <a:pt x="473297" y="1612583"/>
                      </a:cubicBezTo>
                      <a:cubicBezTo>
                        <a:pt x="372618" y="1608392"/>
                        <a:pt x="271938" y="1602200"/>
                        <a:pt x="171259" y="1590484"/>
                      </a:cubicBezTo>
                      <a:cubicBezTo>
                        <a:pt x="271938" y="1578673"/>
                        <a:pt x="372618" y="1572577"/>
                        <a:pt x="473297" y="1568386"/>
                      </a:cubicBezTo>
                      <a:cubicBezTo>
                        <a:pt x="523589" y="1565719"/>
                        <a:pt x="573881" y="1565148"/>
                        <a:pt x="624268" y="1563624"/>
                      </a:cubicBezTo>
                      <a:close/>
                      <a:moveTo>
                        <a:pt x="537591" y="1287398"/>
                      </a:moveTo>
                      <a:cubicBezTo>
                        <a:pt x="536733" y="1292351"/>
                        <a:pt x="536162" y="1297495"/>
                        <a:pt x="536162" y="1302733"/>
                      </a:cubicBezTo>
                      <a:cubicBezTo>
                        <a:pt x="536162" y="1310734"/>
                        <a:pt x="537305" y="1318450"/>
                        <a:pt x="539305" y="1325974"/>
                      </a:cubicBezTo>
                      <a:cubicBezTo>
                        <a:pt x="486441" y="1321783"/>
                        <a:pt x="433673" y="1316164"/>
                        <a:pt x="380809" y="1306639"/>
                      </a:cubicBezTo>
                      <a:cubicBezTo>
                        <a:pt x="433101" y="1297209"/>
                        <a:pt x="485298" y="1291589"/>
                        <a:pt x="537591" y="1287398"/>
                      </a:cubicBezTo>
                      <a:close/>
                      <a:moveTo>
                        <a:pt x="775334" y="1278159"/>
                      </a:moveTo>
                      <a:cubicBezTo>
                        <a:pt x="841057" y="1278159"/>
                        <a:pt x="906875" y="1280064"/>
                        <a:pt x="972597" y="1284255"/>
                      </a:cubicBezTo>
                      <a:cubicBezTo>
                        <a:pt x="1038320" y="1288732"/>
                        <a:pt x="1104137" y="1294637"/>
                        <a:pt x="1169765" y="1306543"/>
                      </a:cubicBezTo>
                      <a:cubicBezTo>
                        <a:pt x="1104042" y="1318354"/>
                        <a:pt x="1038224" y="1324355"/>
                        <a:pt x="972502" y="1328832"/>
                      </a:cubicBezTo>
                      <a:cubicBezTo>
                        <a:pt x="906779" y="1333023"/>
                        <a:pt x="840962" y="1334928"/>
                        <a:pt x="775239" y="1334928"/>
                      </a:cubicBezTo>
                      <a:cubicBezTo>
                        <a:pt x="755237" y="1334928"/>
                        <a:pt x="735139" y="1334642"/>
                        <a:pt x="715041" y="1334261"/>
                      </a:cubicBezTo>
                      <a:cubicBezTo>
                        <a:pt x="718660" y="1324355"/>
                        <a:pt x="720756" y="1313782"/>
                        <a:pt x="720756" y="1302638"/>
                      </a:cubicBezTo>
                      <a:cubicBezTo>
                        <a:pt x="720756" y="1294351"/>
                        <a:pt x="719613" y="1286351"/>
                        <a:pt x="717518" y="1278730"/>
                      </a:cubicBezTo>
                      <a:cubicBezTo>
                        <a:pt x="736758" y="1278349"/>
                        <a:pt x="756094" y="1278159"/>
                        <a:pt x="775334" y="1278159"/>
                      </a:cubicBezTo>
                      <a:close/>
                      <a:moveTo>
                        <a:pt x="1081754" y="581024"/>
                      </a:moveTo>
                      <a:cubicBezTo>
                        <a:pt x="1122806" y="584834"/>
                        <a:pt x="1163955" y="589597"/>
                        <a:pt x="1205102" y="596455"/>
                      </a:cubicBezTo>
                      <a:cubicBezTo>
                        <a:pt x="1163002" y="603503"/>
                        <a:pt x="1120806" y="608361"/>
                        <a:pt x="1078801" y="612171"/>
                      </a:cubicBezTo>
                      <a:cubicBezTo>
                        <a:pt x="1080897" y="604456"/>
                        <a:pt x="1082135" y="596264"/>
                        <a:pt x="1082135" y="587882"/>
                      </a:cubicBezTo>
                      <a:cubicBezTo>
                        <a:pt x="1082135" y="585501"/>
                        <a:pt x="1081944" y="583310"/>
                        <a:pt x="1081754" y="581024"/>
                      </a:cubicBezTo>
                      <a:close/>
                      <a:moveTo>
                        <a:pt x="775240" y="568071"/>
                      </a:moveTo>
                      <a:cubicBezTo>
                        <a:pt x="816579" y="567976"/>
                        <a:pt x="857822" y="568738"/>
                        <a:pt x="899160" y="570071"/>
                      </a:cubicBezTo>
                      <a:cubicBezTo>
                        <a:pt x="898113" y="575881"/>
                        <a:pt x="897446" y="581787"/>
                        <a:pt x="897446" y="587883"/>
                      </a:cubicBezTo>
                      <a:cubicBezTo>
                        <a:pt x="897446" y="600170"/>
                        <a:pt x="899922" y="611886"/>
                        <a:pt x="904209" y="622649"/>
                      </a:cubicBezTo>
                      <a:cubicBezTo>
                        <a:pt x="861251" y="624078"/>
                        <a:pt x="818198" y="624840"/>
                        <a:pt x="775240" y="624840"/>
                      </a:cubicBezTo>
                      <a:cubicBezTo>
                        <a:pt x="703612" y="624840"/>
                        <a:pt x="631984" y="622935"/>
                        <a:pt x="560356" y="618744"/>
                      </a:cubicBezTo>
                      <a:cubicBezTo>
                        <a:pt x="488728" y="614172"/>
                        <a:pt x="417100" y="608266"/>
                        <a:pt x="345472" y="596455"/>
                      </a:cubicBezTo>
                      <a:cubicBezTo>
                        <a:pt x="417100" y="584549"/>
                        <a:pt x="488728" y="578739"/>
                        <a:pt x="560356" y="574167"/>
                      </a:cubicBezTo>
                      <a:cubicBezTo>
                        <a:pt x="631984" y="570071"/>
                        <a:pt x="703612" y="568071"/>
                        <a:pt x="775240" y="568071"/>
                      </a:cubicBezTo>
                      <a:close/>
                      <a:moveTo>
                        <a:pt x="332803" y="296227"/>
                      </a:moveTo>
                      <a:cubicBezTo>
                        <a:pt x="331851" y="301466"/>
                        <a:pt x="331279" y="306895"/>
                        <a:pt x="331279" y="312420"/>
                      </a:cubicBezTo>
                      <a:cubicBezTo>
                        <a:pt x="331279" y="317944"/>
                        <a:pt x="331851" y="323373"/>
                        <a:pt x="332803" y="328612"/>
                      </a:cubicBezTo>
                      <a:cubicBezTo>
                        <a:pt x="265938" y="324707"/>
                        <a:pt x="199072" y="319754"/>
                        <a:pt x="132207" y="312420"/>
                      </a:cubicBezTo>
                      <a:cubicBezTo>
                        <a:pt x="199072" y="305085"/>
                        <a:pt x="265938" y="300037"/>
                        <a:pt x="332803" y="296227"/>
                      </a:cubicBezTo>
                      <a:close/>
                      <a:moveTo>
                        <a:pt x="1375601" y="16764"/>
                      </a:moveTo>
                      <a:cubicBezTo>
                        <a:pt x="1425797" y="19908"/>
                        <a:pt x="1476089" y="23528"/>
                        <a:pt x="1526381" y="28289"/>
                      </a:cubicBezTo>
                      <a:cubicBezTo>
                        <a:pt x="1475041" y="33148"/>
                        <a:pt x="1423702" y="36862"/>
                        <a:pt x="1372362" y="40100"/>
                      </a:cubicBezTo>
                      <a:cubicBezTo>
                        <a:pt x="1374267" y="32672"/>
                        <a:pt x="1375505" y="24860"/>
                        <a:pt x="1375601" y="16764"/>
                      </a:cubicBezTo>
                      <a:close/>
                      <a:moveTo>
                        <a:pt x="775430" y="0"/>
                      </a:moveTo>
                      <a:lnTo>
                        <a:pt x="963168" y="1524"/>
                      </a:lnTo>
                      <a:cubicBezTo>
                        <a:pt x="1025747" y="3143"/>
                        <a:pt x="1088326" y="3619"/>
                        <a:pt x="1150906" y="6287"/>
                      </a:cubicBezTo>
                      <a:cubicBezTo>
                        <a:pt x="1164336" y="6763"/>
                        <a:pt x="1177861" y="7334"/>
                        <a:pt x="1191387" y="7810"/>
                      </a:cubicBezTo>
                      <a:cubicBezTo>
                        <a:pt x="1191101" y="10668"/>
                        <a:pt x="1190911" y="13621"/>
                        <a:pt x="1190911" y="16573"/>
                      </a:cubicBezTo>
                      <a:cubicBezTo>
                        <a:pt x="1190911" y="27909"/>
                        <a:pt x="1193006" y="38767"/>
                        <a:pt x="1196911" y="48768"/>
                      </a:cubicBezTo>
                      <a:cubicBezTo>
                        <a:pt x="1181576" y="49340"/>
                        <a:pt x="1166241" y="50007"/>
                        <a:pt x="1150906" y="50483"/>
                      </a:cubicBezTo>
                      <a:cubicBezTo>
                        <a:pt x="1088326" y="53151"/>
                        <a:pt x="1025747" y="53627"/>
                        <a:pt x="963168" y="55246"/>
                      </a:cubicBezTo>
                      <a:lnTo>
                        <a:pt x="775430" y="56769"/>
                      </a:lnTo>
                      <a:lnTo>
                        <a:pt x="587692" y="55246"/>
                      </a:lnTo>
                      <a:cubicBezTo>
                        <a:pt x="525113" y="53721"/>
                        <a:pt x="462534" y="53054"/>
                        <a:pt x="399955" y="50483"/>
                      </a:cubicBezTo>
                      <a:cubicBezTo>
                        <a:pt x="274796" y="46291"/>
                        <a:pt x="149638" y="40100"/>
                        <a:pt x="24479" y="28385"/>
                      </a:cubicBezTo>
                      <a:cubicBezTo>
                        <a:pt x="149638" y="16573"/>
                        <a:pt x="274796" y="10479"/>
                        <a:pt x="399955" y="6287"/>
                      </a:cubicBezTo>
                      <a:cubicBezTo>
                        <a:pt x="462534" y="3619"/>
                        <a:pt x="525113" y="3049"/>
                        <a:pt x="587692" y="1524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57" name="Group 156">
                <a:extLst>
                  <a:ext uri="{FF2B5EF4-FFF2-40B4-BE49-F238E27FC236}">
                    <a16:creationId xmlns:a16="http://schemas.microsoft.com/office/drawing/2014/main" id="{D3B5A2E0-5DC3-3A2E-814A-2AEB4B7F9033}"/>
                  </a:ext>
                </a:extLst>
              </p:cNvPr>
              <p:cNvGrpSpPr/>
              <p:nvPr/>
            </p:nvGrpSpPr>
            <p:grpSpPr>
              <a:xfrm>
                <a:off x="843941" y="3292694"/>
                <a:ext cx="440436" cy="1155790"/>
                <a:chOff x="2651843" y="1673222"/>
                <a:chExt cx="1734590" cy="4551903"/>
              </a:xfrm>
            </p:grpSpPr>
            <p:sp>
              <p:nvSpPr>
                <p:cNvPr id="158" name="Freeform: Shape 157">
                  <a:extLst>
                    <a:ext uri="{FF2B5EF4-FFF2-40B4-BE49-F238E27FC236}">
                      <a16:creationId xmlns:a16="http://schemas.microsoft.com/office/drawing/2014/main" id="{ED97BEDB-3BE1-FAC7-8A56-2C143BF1BEFA}"/>
                    </a:ext>
                  </a:extLst>
                </p:cNvPr>
                <p:cNvSpPr/>
                <p:nvPr/>
              </p:nvSpPr>
              <p:spPr>
                <a:xfrm>
                  <a:off x="2651843" y="1673222"/>
                  <a:ext cx="1734590" cy="4551903"/>
                </a:xfrm>
                <a:custGeom>
                  <a:avLst/>
                  <a:gdLst>
                    <a:gd name="connsiteX0" fmla="*/ 1453552 w 1734590"/>
                    <a:gd name="connsiteY0" fmla="*/ 4391882 h 4551903"/>
                    <a:gd name="connsiteX1" fmla="*/ 1517464 w 1734590"/>
                    <a:gd name="connsiteY1" fmla="*/ 4455795 h 4551903"/>
                    <a:gd name="connsiteX2" fmla="*/ 1453552 w 1734590"/>
                    <a:gd name="connsiteY2" fmla="*/ 4519708 h 4551903"/>
                    <a:gd name="connsiteX3" fmla="*/ 1389639 w 1734590"/>
                    <a:gd name="connsiteY3" fmla="*/ 4455795 h 4551903"/>
                    <a:gd name="connsiteX4" fmla="*/ 1453552 w 1734590"/>
                    <a:gd name="connsiteY4" fmla="*/ 4391882 h 4551903"/>
                    <a:gd name="connsiteX5" fmla="*/ 420470 w 1734590"/>
                    <a:gd name="connsiteY5" fmla="*/ 4107846 h 4551903"/>
                    <a:gd name="connsiteX6" fmla="*/ 484382 w 1734590"/>
                    <a:gd name="connsiteY6" fmla="*/ 4171759 h 4551903"/>
                    <a:gd name="connsiteX7" fmla="*/ 420470 w 1734590"/>
                    <a:gd name="connsiteY7" fmla="*/ 4235672 h 4551903"/>
                    <a:gd name="connsiteX8" fmla="*/ 356557 w 1734590"/>
                    <a:gd name="connsiteY8" fmla="*/ 4171759 h 4551903"/>
                    <a:gd name="connsiteX9" fmla="*/ 420470 w 1734590"/>
                    <a:gd name="connsiteY9" fmla="*/ 4107846 h 4551903"/>
                    <a:gd name="connsiteX10" fmla="*/ 1121701 w 1734590"/>
                    <a:gd name="connsiteY10" fmla="*/ 3823811 h 4551903"/>
                    <a:gd name="connsiteX11" fmla="*/ 1185613 w 1734590"/>
                    <a:gd name="connsiteY11" fmla="*/ 3887724 h 4551903"/>
                    <a:gd name="connsiteX12" fmla="*/ 1121701 w 1734590"/>
                    <a:gd name="connsiteY12" fmla="*/ 3951636 h 4551903"/>
                    <a:gd name="connsiteX13" fmla="*/ 1057788 w 1734590"/>
                    <a:gd name="connsiteY13" fmla="*/ 3887724 h 4551903"/>
                    <a:gd name="connsiteX14" fmla="*/ 1121701 w 1734590"/>
                    <a:gd name="connsiteY14" fmla="*/ 3823811 h 4551903"/>
                    <a:gd name="connsiteX15" fmla="*/ 678217 w 1734590"/>
                    <a:gd name="connsiteY15" fmla="*/ 3559493 h 4551903"/>
                    <a:gd name="connsiteX16" fmla="*/ 497147 w 1734590"/>
                    <a:gd name="connsiteY16" fmla="*/ 3795046 h 4551903"/>
                    <a:gd name="connsiteX17" fmla="*/ 328554 w 1734590"/>
                    <a:gd name="connsiteY17" fmla="*/ 4028980 h 4551903"/>
                    <a:gd name="connsiteX18" fmla="*/ 188918 w 1734590"/>
                    <a:gd name="connsiteY18" fmla="*/ 4276535 h 4551903"/>
                    <a:gd name="connsiteX19" fmla="*/ 93382 w 1734590"/>
                    <a:gd name="connsiteY19" fmla="*/ 4551903 h 4551903"/>
                    <a:gd name="connsiteX20" fmla="*/ 104812 w 1734590"/>
                    <a:gd name="connsiteY20" fmla="*/ 4246436 h 4551903"/>
                    <a:gd name="connsiteX21" fmla="*/ 233685 w 1734590"/>
                    <a:gd name="connsiteY21" fmla="*/ 3966591 h 4551903"/>
                    <a:gd name="connsiteX22" fmla="*/ 431710 w 1734590"/>
                    <a:gd name="connsiteY22" fmla="*/ 3734753 h 4551903"/>
                    <a:gd name="connsiteX23" fmla="*/ 678217 w 1734590"/>
                    <a:gd name="connsiteY23" fmla="*/ 3559493 h 4551903"/>
                    <a:gd name="connsiteX24" fmla="*/ 892720 w 1734590"/>
                    <a:gd name="connsiteY24" fmla="*/ 3113722 h 4551903"/>
                    <a:gd name="connsiteX25" fmla="*/ 956632 w 1734590"/>
                    <a:gd name="connsiteY25" fmla="*/ 3177635 h 4551903"/>
                    <a:gd name="connsiteX26" fmla="*/ 892720 w 1734590"/>
                    <a:gd name="connsiteY26" fmla="*/ 3241548 h 4551903"/>
                    <a:gd name="connsiteX27" fmla="*/ 828807 w 1734590"/>
                    <a:gd name="connsiteY27" fmla="*/ 3177635 h 4551903"/>
                    <a:gd name="connsiteX28" fmla="*/ 892720 w 1734590"/>
                    <a:gd name="connsiteY28" fmla="*/ 3113722 h 4551903"/>
                    <a:gd name="connsiteX29" fmla="*/ 1199806 w 1734590"/>
                    <a:gd name="connsiteY29" fmla="*/ 2827400 h 4551903"/>
                    <a:gd name="connsiteX30" fmla="*/ 1263718 w 1734590"/>
                    <a:gd name="connsiteY30" fmla="*/ 2891313 h 4551903"/>
                    <a:gd name="connsiteX31" fmla="*/ 1199806 w 1734590"/>
                    <a:gd name="connsiteY31" fmla="*/ 2955226 h 4551903"/>
                    <a:gd name="connsiteX32" fmla="*/ 1135893 w 1734590"/>
                    <a:gd name="connsiteY32" fmla="*/ 2891313 h 4551903"/>
                    <a:gd name="connsiteX33" fmla="*/ 1199806 w 1734590"/>
                    <a:gd name="connsiteY33" fmla="*/ 2827400 h 4551903"/>
                    <a:gd name="connsiteX34" fmla="*/ 459523 w 1734590"/>
                    <a:gd name="connsiteY34" fmla="*/ 2545651 h 4551903"/>
                    <a:gd name="connsiteX35" fmla="*/ 523436 w 1734590"/>
                    <a:gd name="connsiteY35" fmla="*/ 2609564 h 4551903"/>
                    <a:gd name="connsiteX36" fmla="*/ 459523 w 1734590"/>
                    <a:gd name="connsiteY36" fmla="*/ 2673476 h 4551903"/>
                    <a:gd name="connsiteX37" fmla="*/ 395610 w 1734590"/>
                    <a:gd name="connsiteY37" fmla="*/ 2609564 h 4551903"/>
                    <a:gd name="connsiteX38" fmla="*/ 459523 w 1734590"/>
                    <a:gd name="connsiteY38" fmla="*/ 2545651 h 4551903"/>
                    <a:gd name="connsiteX39" fmla="*/ 1400402 w 1734590"/>
                    <a:gd name="connsiteY39" fmla="*/ 2261616 h 4551903"/>
                    <a:gd name="connsiteX40" fmla="*/ 1464314 w 1734590"/>
                    <a:gd name="connsiteY40" fmla="*/ 2325529 h 4551903"/>
                    <a:gd name="connsiteX41" fmla="*/ 1400402 w 1734590"/>
                    <a:gd name="connsiteY41" fmla="*/ 2389441 h 4551903"/>
                    <a:gd name="connsiteX42" fmla="*/ 1336489 w 1734590"/>
                    <a:gd name="connsiteY42" fmla="*/ 2325529 h 4551903"/>
                    <a:gd name="connsiteX43" fmla="*/ 1400402 w 1734590"/>
                    <a:gd name="connsiteY43" fmla="*/ 2261616 h 4551903"/>
                    <a:gd name="connsiteX44" fmla="*/ 416089 w 1734590"/>
                    <a:gd name="connsiteY44" fmla="*/ 1977580 h 4551903"/>
                    <a:gd name="connsiteX45" fmla="*/ 480001 w 1734590"/>
                    <a:gd name="connsiteY45" fmla="*/ 2041493 h 4551903"/>
                    <a:gd name="connsiteX46" fmla="*/ 416089 w 1734590"/>
                    <a:gd name="connsiteY46" fmla="*/ 2105405 h 4551903"/>
                    <a:gd name="connsiteX47" fmla="*/ 352176 w 1734590"/>
                    <a:gd name="connsiteY47" fmla="*/ 2041493 h 4551903"/>
                    <a:gd name="connsiteX48" fmla="*/ 416089 w 1734590"/>
                    <a:gd name="connsiteY48" fmla="*/ 1977580 h 4551903"/>
                    <a:gd name="connsiteX49" fmla="*/ 1182947 w 1734590"/>
                    <a:gd name="connsiteY49" fmla="*/ 1686115 h 4551903"/>
                    <a:gd name="connsiteX50" fmla="*/ 1246859 w 1734590"/>
                    <a:gd name="connsiteY50" fmla="*/ 1750028 h 4551903"/>
                    <a:gd name="connsiteX51" fmla="*/ 1182947 w 1734590"/>
                    <a:gd name="connsiteY51" fmla="*/ 1813940 h 4551903"/>
                    <a:gd name="connsiteX52" fmla="*/ 1119034 w 1734590"/>
                    <a:gd name="connsiteY52" fmla="*/ 1750028 h 4551903"/>
                    <a:gd name="connsiteX53" fmla="*/ 1182947 w 1734590"/>
                    <a:gd name="connsiteY53" fmla="*/ 1686115 h 4551903"/>
                    <a:gd name="connsiteX54" fmla="*/ 719650 w 1734590"/>
                    <a:gd name="connsiteY54" fmla="*/ 1405699 h 4551903"/>
                    <a:gd name="connsiteX55" fmla="*/ 783563 w 1734590"/>
                    <a:gd name="connsiteY55" fmla="*/ 1469612 h 4551903"/>
                    <a:gd name="connsiteX56" fmla="*/ 719650 w 1734590"/>
                    <a:gd name="connsiteY56" fmla="*/ 1533524 h 4551903"/>
                    <a:gd name="connsiteX57" fmla="*/ 655737 w 1734590"/>
                    <a:gd name="connsiteY57" fmla="*/ 1469612 h 4551903"/>
                    <a:gd name="connsiteX58" fmla="*/ 719650 w 1734590"/>
                    <a:gd name="connsiteY58" fmla="*/ 1405699 h 4551903"/>
                    <a:gd name="connsiteX59" fmla="*/ 742130 w 1734590"/>
                    <a:gd name="connsiteY59" fmla="*/ 1230725 h 4551903"/>
                    <a:gd name="connsiteX60" fmla="*/ 416470 w 1734590"/>
                    <a:gd name="connsiteY60" fmla="*/ 1624203 h 4551903"/>
                    <a:gd name="connsiteX61" fmla="*/ 208920 w 1734590"/>
                    <a:gd name="connsiteY61" fmla="*/ 2063401 h 4551903"/>
                    <a:gd name="connsiteX62" fmla="*/ 189775 w 1734590"/>
                    <a:gd name="connsiteY62" fmla="*/ 2177986 h 4551903"/>
                    <a:gd name="connsiteX63" fmla="*/ 187679 w 1734590"/>
                    <a:gd name="connsiteY63" fmla="*/ 2291715 h 4551903"/>
                    <a:gd name="connsiteX64" fmla="*/ 235304 w 1734590"/>
                    <a:gd name="connsiteY64" fmla="*/ 2514314 h 4551903"/>
                    <a:gd name="connsiteX65" fmla="*/ 338746 w 1734590"/>
                    <a:gd name="connsiteY65" fmla="*/ 2724912 h 4551903"/>
                    <a:gd name="connsiteX66" fmla="*/ 480383 w 1734590"/>
                    <a:gd name="connsiteY66" fmla="*/ 2919984 h 4551903"/>
                    <a:gd name="connsiteX67" fmla="*/ 647451 w 1734590"/>
                    <a:gd name="connsiteY67" fmla="*/ 3099435 h 4551903"/>
                    <a:gd name="connsiteX68" fmla="*/ 832236 w 1734590"/>
                    <a:gd name="connsiteY68" fmla="*/ 3263551 h 4551903"/>
                    <a:gd name="connsiteX69" fmla="*/ 880433 w 1734590"/>
                    <a:gd name="connsiteY69" fmla="*/ 3301746 h 4551903"/>
                    <a:gd name="connsiteX70" fmla="*/ 904721 w 1734590"/>
                    <a:gd name="connsiteY70" fmla="*/ 3320034 h 4551903"/>
                    <a:gd name="connsiteX71" fmla="*/ 929963 w 1734590"/>
                    <a:gd name="connsiteY71" fmla="*/ 3338131 h 4551903"/>
                    <a:gd name="connsiteX72" fmla="*/ 1036262 w 1734590"/>
                    <a:gd name="connsiteY72" fmla="*/ 3421666 h 4551903"/>
                    <a:gd name="connsiteX73" fmla="*/ 1136179 w 1734590"/>
                    <a:gd name="connsiteY73" fmla="*/ 3510153 h 4551903"/>
                    <a:gd name="connsiteX74" fmla="*/ 1230572 w 1734590"/>
                    <a:gd name="connsiteY74" fmla="*/ 3604260 h 4551903"/>
                    <a:gd name="connsiteX75" fmla="*/ 1319345 w 1734590"/>
                    <a:gd name="connsiteY75" fmla="*/ 3703796 h 4551903"/>
                    <a:gd name="connsiteX76" fmla="*/ 1401545 w 1734590"/>
                    <a:gd name="connsiteY76" fmla="*/ 3809047 h 4551903"/>
                    <a:gd name="connsiteX77" fmla="*/ 1540420 w 1734590"/>
                    <a:gd name="connsiteY77" fmla="*/ 4037552 h 4551903"/>
                    <a:gd name="connsiteX78" fmla="*/ 1628907 w 1734590"/>
                    <a:gd name="connsiteY78" fmla="*/ 4289488 h 4551903"/>
                    <a:gd name="connsiteX79" fmla="*/ 1641766 w 1734590"/>
                    <a:gd name="connsiteY79" fmla="*/ 4551902 h 4551903"/>
                    <a:gd name="connsiteX80" fmla="*/ 1450599 w 1734590"/>
                    <a:gd name="connsiteY80" fmla="*/ 4090320 h 4551903"/>
                    <a:gd name="connsiteX81" fmla="*/ 1114938 w 1734590"/>
                    <a:gd name="connsiteY81" fmla="*/ 3724656 h 4551903"/>
                    <a:gd name="connsiteX82" fmla="*/ 920724 w 1734590"/>
                    <a:gd name="connsiteY82" fmla="*/ 3569208 h 4551903"/>
                    <a:gd name="connsiteX83" fmla="*/ 819949 w 1734590"/>
                    <a:gd name="connsiteY83" fmla="*/ 3499580 h 4551903"/>
                    <a:gd name="connsiteX84" fmla="*/ 791945 w 1734590"/>
                    <a:gd name="connsiteY84" fmla="*/ 3481387 h 4551903"/>
                    <a:gd name="connsiteX85" fmla="*/ 763847 w 1734590"/>
                    <a:gd name="connsiteY85" fmla="*/ 3462242 h 4551903"/>
                    <a:gd name="connsiteX86" fmla="*/ 709078 w 1734590"/>
                    <a:gd name="connsiteY86" fmla="*/ 3423094 h 4551903"/>
                    <a:gd name="connsiteX87" fmla="*/ 317029 w 1734590"/>
                    <a:gd name="connsiteY87" fmla="*/ 3056477 h 4551903"/>
                    <a:gd name="connsiteX88" fmla="*/ 158533 w 1734590"/>
                    <a:gd name="connsiteY88" fmla="*/ 2833402 h 4551903"/>
                    <a:gd name="connsiteX89" fmla="*/ 43852 w 1734590"/>
                    <a:gd name="connsiteY89" fmla="*/ 2578417 h 4551903"/>
                    <a:gd name="connsiteX90" fmla="*/ 37 w 1734590"/>
                    <a:gd name="connsiteY90" fmla="*/ 2296192 h 4551903"/>
                    <a:gd name="connsiteX91" fmla="*/ 12800 w 1734590"/>
                    <a:gd name="connsiteY91" fmla="*/ 2153126 h 4551903"/>
                    <a:gd name="connsiteX92" fmla="*/ 48329 w 1734590"/>
                    <a:gd name="connsiteY92" fmla="*/ 2016252 h 4551903"/>
                    <a:gd name="connsiteX93" fmla="*/ 101859 w 1734590"/>
                    <a:gd name="connsiteY93" fmla="*/ 1888140 h 4551903"/>
                    <a:gd name="connsiteX94" fmla="*/ 169391 w 1734590"/>
                    <a:gd name="connsiteY94" fmla="*/ 1769364 h 4551903"/>
                    <a:gd name="connsiteX95" fmla="*/ 334841 w 1734590"/>
                    <a:gd name="connsiteY95" fmla="*/ 1558671 h 4551903"/>
                    <a:gd name="connsiteX96" fmla="*/ 742130 w 1734590"/>
                    <a:gd name="connsiteY96" fmla="*/ 1230725 h 4551903"/>
                    <a:gd name="connsiteX97" fmla="*/ 1080933 w 1734590"/>
                    <a:gd name="connsiteY97" fmla="*/ 690848 h 4551903"/>
                    <a:gd name="connsiteX98" fmla="*/ 1144846 w 1734590"/>
                    <a:gd name="connsiteY98" fmla="*/ 754761 h 4551903"/>
                    <a:gd name="connsiteX99" fmla="*/ 1080933 w 1734590"/>
                    <a:gd name="connsiteY99" fmla="*/ 818673 h 4551903"/>
                    <a:gd name="connsiteX100" fmla="*/ 1017020 w 1734590"/>
                    <a:gd name="connsiteY100" fmla="*/ 754761 h 4551903"/>
                    <a:gd name="connsiteX101" fmla="*/ 1080933 w 1734590"/>
                    <a:gd name="connsiteY101" fmla="*/ 690848 h 4551903"/>
                    <a:gd name="connsiteX102" fmla="*/ 514767 w 1734590"/>
                    <a:gd name="connsiteY102" fmla="*/ 415385 h 4551903"/>
                    <a:gd name="connsiteX103" fmla="*/ 578679 w 1734590"/>
                    <a:gd name="connsiteY103" fmla="*/ 479298 h 4551903"/>
                    <a:gd name="connsiteX104" fmla="*/ 514767 w 1734590"/>
                    <a:gd name="connsiteY104" fmla="*/ 543210 h 4551903"/>
                    <a:gd name="connsiteX105" fmla="*/ 450854 w 1734590"/>
                    <a:gd name="connsiteY105" fmla="*/ 479298 h 4551903"/>
                    <a:gd name="connsiteX106" fmla="*/ 514767 w 1734590"/>
                    <a:gd name="connsiteY106" fmla="*/ 415385 h 4551903"/>
                    <a:gd name="connsiteX107" fmla="*/ 1374398 w 1734590"/>
                    <a:gd name="connsiteY107" fmla="*/ 119538 h 4551903"/>
                    <a:gd name="connsiteX108" fmla="*/ 1438310 w 1734590"/>
                    <a:gd name="connsiteY108" fmla="*/ 183451 h 4551903"/>
                    <a:gd name="connsiteX109" fmla="*/ 1374398 w 1734590"/>
                    <a:gd name="connsiteY109" fmla="*/ 247363 h 4551903"/>
                    <a:gd name="connsiteX110" fmla="*/ 1310485 w 1734590"/>
                    <a:gd name="connsiteY110" fmla="*/ 183451 h 4551903"/>
                    <a:gd name="connsiteX111" fmla="*/ 1374398 w 1734590"/>
                    <a:gd name="connsiteY111" fmla="*/ 119538 h 4551903"/>
                    <a:gd name="connsiteX112" fmla="*/ 1641764 w 1734590"/>
                    <a:gd name="connsiteY112" fmla="*/ 0 h 4551903"/>
                    <a:gd name="connsiteX113" fmla="*/ 1624333 w 1734590"/>
                    <a:gd name="connsiteY113" fmla="*/ 322612 h 4551903"/>
                    <a:gd name="connsiteX114" fmla="*/ 1481458 w 1734590"/>
                    <a:gd name="connsiteY114" fmla="*/ 615601 h 4551903"/>
                    <a:gd name="connsiteX115" fmla="*/ 1266860 w 1734590"/>
                    <a:gd name="connsiteY115" fmla="*/ 856298 h 4551903"/>
                    <a:gd name="connsiteX116" fmla="*/ 1002827 w 1734590"/>
                    <a:gd name="connsiteY116" fmla="*/ 1037082 h 4551903"/>
                    <a:gd name="connsiteX117" fmla="*/ 1202757 w 1734590"/>
                    <a:gd name="connsiteY117" fmla="*/ 794480 h 4551903"/>
                    <a:gd name="connsiteX118" fmla="*/ 1388018 w 1734590"/>
                    <a:gd name="connsiteY118" fmla="*/ 551117 h 4551903"/>
                    <a:gd name="connsiteX119" fmla="*/ 1540799 w 1734590"/>
                    <a:gd name="connsiteY119" fmla="*/ 291179 h 4551903"/>
                    <a:gd name="connsiteX120" fmla="*/ 1641764 w 1734590"/>
                    <a:gd name="connsiteY120" fmla="*/ 0 h 4551903"/>
                    <a:gd name="connsiteX121" fmla="*/ 93286 w 1734590"/>
                    <a:gd name="connsiteY121" fmla="*/ 0 h 4551903"/>
                    <a:gd name="connsiteX122" fmla="*/ 283024 w 1734590"/>
                    <a:gd name="connsiteY122" fmla="*/ 459105 h 4551903"/>
                    <a:gd name="connsiteX123" fmla="*/ 616018 w 1734590"/>
                    <a:gd name="connsiteY123" fmla="*/ 823246 h 4551903"/>
                    <a:gd name="connsiteX124" fmla="*/ 808709 w 1734590"/>
                    <a:gd name="connsiteY124" fmla="*/ 978313 h 4551903"/>
                    <a:gd name="connsiteX125" fmla="*/ 908912 w 1734590"/>
                    <a:gd name="connsiteY125" fmla="*/ 1048036 h 4551903"/>
                    <a:gd name="connsiteX126" fmla="*/ 935677 w 1734590"/>
                    <a:gd name="connsiteY126" fmla="*/ 1065276 h 4551903"/>
                    <a:gd name="connsiteX127" fmla="*/ 963966 w 1734590"/>
                    <a:gd name="connsiteY127" fmla="*/ 1084326 h 4551903"/>
                    <a:gd name="connsiteX128" fmla="*/ 1018640 w 1734590"/>
                    <a:gd name="connsiteY128" fmla="*/ 1123093 h 4551903"/>
                    <a:gd name="connsiteX129" fmla="*/ 1224285 w 1734590"/>
                    <a:gd name="connsiteY129" fmla="*/ 1292543 h 4551903"/>
                    <a:gd name="connsiteX130" fmla="*/ 1410117 w 1734590"/>
                    <a:gd name="connsiteY130" fmla="*/ 1485710 h 4551903"/>
                    <a:gd name="connsiteX131" fmla="*/ 1568994 w 1734590"/>
                    <a:gd name="connsiteY131" fmla="*/ 1706309 h 4551903"/>
                    <a:gd name="connsiteX132" fmla="*/ 1686152 w 1734590"/>
                    <a:gd name="connsiteY132" fmla="*/ 1957864 h 4551903"/>
                    <a:gd name="connsiteX133" fmla="*/ 1734253 w 1734590"/>
                    <a:gd name="connsiteY133" fmla="*/ 2237518 h 4551903"/>
                    <a:gd name="connsiteX134" fmla="*/ 1724728 w 1734590"/>
                    <a:gd name="connsiteY134" fmla="*/ 2380107 h 4551903"/>
                    <a:gd name="connsiteX135" fmla="*/ 1691962 w 1734590"/>
                    <a:gd name="connsiteY135" fmla="*/ 2517077 h 4551903"/>
                    <a:gd name="connsiteX136" fmla="*/ 1640813 w 1734590"/>
                    <a:gd name="connsiteY136" fmla="*/ 2645664 h 4551903"/>
                    <a:gd name="connsiteX137" fmla="*/ 1575281 w 1734590"/>
                    <a:gd name="connsiteY137" fmla="*/ 2764917 h 4551903"/>
                    <a:gd name="connsiteX138" fmla="*/ 1413261 w 1734590"/>
                    <a:gd name="connsiteY138" fmla="*/ 2976563 h 4551903"/>
                    <a:gd name="connsiteX139" fmla="*/ 1222570 w 1734590"/>
                    <a:gd name="connsiteY139" fmla="*/ 3156204 h 4551903"/>
                    <a:gd name="connsiteX140" fmla="*/ 1011210 w 1734590"/>
                    <a:gd name="connsiteY140" fmla="*/ 3306318 h 4551903"/>
                    <a:gd name="connsiteX141" fmla="*/ 1330965 w 1734590"/>
                    <a:gd name="connsiteY141" fmla="*/ 2911888 h 4551903"/>
                    <a:gd name="connsiteX142" fmla="*/ 1530418 w 1734590"/>
                    <a:gd name="connsiteY142" fmla="*/ 2472881 h 4551903"/>
                    <a:gd name="connsiteX143" fmla="*/ 1547182 w 1734590"/>
                    <a:gd name="connsiteY143" fmla="*/ 2358866 h 4551903"/>
                    <a:gd name="connsiteX144" fmla="*/ 1546611 w 1734590"/>
                    <a:gd name="connsiteY144" fmla="*/ 2245805 h 4551903"/>
                    <a:gd name="connsiteX145" fmla="*/ 1495557 w 1734590"/>
                    <a:gd name="connsiteY145" fmla="*/ 2024825 h 4551903"/>
                    <a:gd name="connsiteX146" fmla="*/ 1389639 w 1734590"/>
                    <a:gd name="connsiteY146" fmla="*/ 1816322 h 4551903"/>
                    <a:gd name="connsiteX147" fmla="*/ 1247431 w 1734590"/>
                    <a:gd name="connsiteY147" fmla="*/ 1623155 h 4551903"/>
                    <a:gd name="connsiteX148" fmla="*/ 1080267 w 1734590"/>
                    <a:gd name="connsiteY148" fmla="*/ 1445514 h 4551903"/>
                    <a:gd name="connsiteX149" fmla="*/ 895958 w 1734590"/>
                    <a:gd name="connsiteY149" fmla="*/ 1283018 h 4551903"/>
                    <a:gd name="connsiteX150" fmla="*/ 847952 w 1734590"/>
                    <a:gd name="connsiteY150" fmla="*/ 1245299 h 4551903"/>
                    <a:gd name="connsiteX151" fmla="*/ 823949 w 1734590"/>
                    <a:gd name="connsiteY151" fmla="*/ 1227296 h 4551903"/>
                    <a:gd name="connsiteX152" fmla="*/ 797755 w 1734590"/>
                    <a:gd name="connsiteY152" fmla="*/ 1208532 h 4551903"/>
                    <a:gd name="connsiteX153" fmla="*/ 692694 w 1734590"/>
                    <a:gd name="connsiteY153" fmla="*/ 1125188 h 4551903"/>
                    <a:gd name="connsiteX154" fmla="*/ 593634 w 1734590"/>
                    <a:gd name="connsiteY154" fmla="*/ 1036892 h 4551903"/>
                    <a:gd name="connsiteX155" fmla="*/ 500004 w 1734590"/>
                    <a:gd name="connsiteY155" fmla="*/ 943070 h 4551903"/>
                    <a:gd name="connsiteX156" fmla="*/ 411993 w 1734590"/>
                    <a:gd name="connsiteY156" fmla="*/ 843820 h 4551903"/>
                    <a:gd name="connsiteX157" fmla="*/ 330459 w 1734590"/>
                    <a:gd name="connsiteY157" fmla="*/ 738950 h 4551903"/>
                    <a:gd name="connsiteX158" fmla="*/ 193013 w 1734590"/>
                    <a:gd name="connsiteY158" fmla="*/ 511302 h 4551903"/>
                    <a:gd name="connsiteX159" fmla="*/ 105573 w 1734590"/>
                    <a:gd name="connsiteY159" fmla="*/ 260604 h 4551903"/>
                    <a:gd name="connsiteX160" fmla="*/ 93286 w 1734590"/>
                    <a:gd name="connsiteY160" fmla="*/ 0 h 45519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</a:cxnLst>
                  <a:rect l="l" t="t" r="r" b="b"/>
                  <a:pathLst>
                    <a:path w="1734590" h="4551903">
                      <a:moveTo>
                        <a:pt x="1453552" y="4391882"/>
                      </a:moveTo>
                      <a:cubicBezTo>
                        <a:pt x="1488794" y="4391882"/>
                        <a:pt x="1517464" y="4420552"/>
                        <a:pt x="1517464" y="4455795"/>
                      </a:cubicBezTo>
                      <a:cubicBezTo>
                        <a:pt x="1517464" y="4491037"/>
                        <a:pt x="1488794" y="4519708"/>
                        <a:pt x="1453552" y="4519708"/>
                      </a:cubicBezTo>
                      <a:cubicBezTo>
                        <a:pt x="1418309" y="4519708"/>
                        <a:pt x="1389639" y="4491037"/>
                        <a:pt x="1389639" y="4455795"/>
                      </a:cubicBezTo>
                      <a:cubicBezTo>
                        <a:pt x="1389639" y="4420552"/>
                        <a:pt x="1418309" y="4391882"/>
                        <a:pt x="1453552" y="4391882"/>
                      </a:cubicBezTo>
                      <a:close/>
                      <a:moveTo>
                        <a:pt x="420470" y="4107846"/>
                      </a:moveTo>
                      <a:cubicBezTo>
                        <a:pt x="455712" y="4107846"/>
                        <a:pt x="484382" y="4136516"/>
                        <a:pt x="484382" y="4171759"/>
                      </a:cubicBezTo>
                      <a:cubicBezTo>
                        <a:pt x="484382" y="4207001"/>
                        <a:pt x="455712" y="4235672"/>
                        <a:pt x="420470" y="4235672"/>
                      </a:cubicBezTo>
                      <a:cubicBezTo>
                        <a:pt x="385227" y="4235672"/>
                        <a:pt x="356557" y="4207001"/>
                        <a:pt x="356557" y="4171759"/>
                      </a:cubicBezTo>
                      <a:cubicBezTo>
                        <a:pt x="356557" y="4136516"/>
                        <a:pt x="385227" y="4107846"/>
                        <a:pt x="420470" y="4107846"/>
                      </a:cubicBezTo>
                      <a:close/>
                      <a:moveTo>
                        <a:pt x="1121701" y="3823811"/>
                      </a:moveTo>
                      <a:cubicBezTo>
                        <a:pt x="1156943" y="3823811"/>
                        <a:pt x="1185613" y="3852481"/>
                        <a:pt x="1185613" y="3887724"/>
                      </a:cubicBezTo>
                      <a:cubicBezTo>
                        <a:pt x="1185613" y="3922966"/>
                        <a:pt x="1156943" y="3951636"/>
                        <a:pt x="1121701" y="3951636"/>
                      </a:cubicBezTo>
                      <a:cubicBezTo>
                        <a:pt x="1086458" y="3951636"/>
                        <a:pt x="1057788" y="3922966"/>
                        <a:pt x="1057788" y="3887724"/>
                      </a:cubicBezTo>
                      <a:cubicBezTo>
                        <a:pt x="1057788" y="3852481"/>
                        <a:pt x="1086458" y="3823811"/>
                        <a:pt x="1121701" y="3823811"/>
                      </a:cubicBezTo>
                      <a:close/>
                      <a:moveTo>
                        <a:pt x="678217" y="3559493"/>
                      </a:moveTo>
                      <a:cubicBezTo>
                        <a:pt x="618495" y="3641789"/>
                        <a:pt x="556202" y="3717608"/>
                        <a:pt x="497147" y="3795046"/>
                      </a:cubicBezTo>
                      <a:cubicBezTo>
                        <a:pt x="437806" y="3872008"/>
                        <a:pt x="380846" y="3949351"/>
                        <a:pt x="328554" y="4028980"/>
                      </a:cubicBezTo>
                      <a:cubicBezTo>
                        <a:pt x="276357" y="4108609"/>
                        <a:pt x="228732" y="4190334"/>
                        <a:pt x="188918" y="4276535"/>
                      </a:cubicBezTo>
                      <a:cubicBezTo>
                        <a:pt x="148627" y="4362736"/>
                        <a:pt x="117671" y="4453128"/>
                        <a:pt x="93382" y="4551903"/>
                      </a:cubicBezTo>
                      <a:cubicBezTo>
                        <a:pt x="69665" y="4452557"/>
                        <a:pt x="78237" y="4346163"/>
                        <a:pt x="104812" y="4246436"/>
                      </a:cubicBezTo>
                      <a:cubicBezTo>
                        <a:pt x="131863" y="4146423"/>
                        <a:pt x="177392" y="4052126"/>
                        <a:pt x="233685" y="3966591"/>
                      </a:cubicBezTo>
                      <a:cubicBezTo>
                        <a:pt x="290073" y="3880962"/>
                        <a:pt x="357320" y="3803428"/>
                        <a:pt x="431710" y="3734753"/>
                      </a:cubicBezTo>
                      <a:cubicBezTo>
                        <a:pt x="506386" y="3666554"/>
                        <a:pt x="587634" y="3605784"/>
                        <a:pt x="678217" y="3559493"/>
                      </a:cubicBezTo>
                      <a:close/>
                      <a:moveTo>
                        <a:pt x="892720" y="3113722"/>
                      </a:moveTo>
                      <a:cubicBezTo>
                        <a:pt x="927962" y="3113722"/>
                        <a:pt x="956537" y="3142392"/>
                        <a:pt x="956632" y="3177635"/>
                      </a:cubicBezTo>
                      <a:cubicBezTo>
                        <a:pt x="956632" y="3212877"/>
                        <a:pt x="927962" y="3241548"/>
                        <a:pt x="892720" y="3241548"/>
                      </a:cubicBezTo>
                      <a:cubicBezTo>
                        <a:pt x="857477" y="3241548"/>
                        <a:pt x="828807" y="3212877"/>
                        <a:pt x="828807" y="3177635"/>
                      </a:cubicBezTo>
                      <a:cubicBezTo>
                        <a:pt x="828807" y="3142392"/>
                        <a:pt x="857477" y="3113722"/>
                        <a:pt x="892720" y="3113722"/>
                      </a:cubicBezTo>
                      <a:close/>
                      <a:moveTo>
                        <a:pt x="1199806" y="2827400"/>
                      </a:moveTo>
                      <a:cubicBezTo>
                        <a:pt x="1235048" y="2827400"/>
                        <a:pt x="1263718" y="2856070"/>
                        <a:pt x="1263718" y="2891313"/>
                      </a:cubicBezTo>
                      <a:cubicBezTo>
                        <a:pt x="1263718" y="2926555"/>
                        <a:pt x="1235048" y="2955226"/>
                        <a:pt x="1199806" y="2955226"/>
                      </a:cubicBezTo>
                      <a:cubicBezTo>
                        <a:pt x="1164563" y="2955226"/>
                        <a:pt x="1135893" y="2926555"/>
                        <a:pt x="1135893" y="2891313"/>
                      </a:cubicBezTo>
                      <a:cubicBezTo>
                        <a:pt x="1135893" y="2856070"/>
                        <a:pt x="1164563" y="2827400"/>
                        <a:pt x="1199806" y="2827400"/>
                      </a:cubicBezTo>
                      <a:close/>
                      <a:moveTo>
                        <a:pt x="459523" y="2545651"/>
                      </a:moveTo>
                      <a:cubicBezTo>
                        <a:pt x="494765" y="2545651"/>
                        <a:pt x="523436" y="2574321"/>
                        <a:pt x="523436" y="2609564"/>
                      </a:cubicBezTo>
                      <a:cubicBezTo>
                        <a:pt x="523436" y="2644806"/>
                        <a:pt x="494765" y="2673476"/>
                        <a:pt x="459523" y="2673476"/>
                      </a:cubicBezTo>
                      <a:cubicBezTo>
                        <a:pt x="424280" y="2673476"/>
                        <a:pt x="395610" y="2644806"/>
                        <a:pt x="395610" y="2609564"/>
                      </a:cubicBezTo>
                      <a:cubicBezTo>
                        <a:pt x="395610" y="2574321"/>
                        <a:pt x="424280" y="2545651"/>
                        <a:pt x="459523" y="2545651"/>
                      </a:cubicBezTo>
                      <a:close/>
                      <a:moveTo>
                        <a:pt x="1400402" y="2261616"/>
                      </a:moveTo>
                      <a:cubicBezTo>
                        <a:pt x="1435644" y="2261616"/>
                        <a:pt x="1464314" y="2290286"/>
                        <a:pt x="1464314" y="2325529"/>
                      </a:cubicBezTo>
                      <a:cubicBezTo>
                        <a:pt x="1464314" y="2360771"/>
                        <a:pt x="1435644" y="2389441"/>
                        <a:pt x="1400402" y="2389441"/>
                      </a:cubicBezTo>
                      <a:cubicBezTo>
                        <a:pt x="1365159" y="2389441"/>
                        <a:pt x="1336489" y="2360771"/>
                        <a:pt x="1336489" y="2325529"/>
                      </a:cubicBezTo>
                      <a:cubicBezTo>
                        <a:pt x="1336489" y="2290286"/>
                        <a:pt x="1365159" y="2261616"/>
                        <a:pt x="1400402" y="2261616"/>
                      </a:cubicBezTo>
                      <a:close/>
                      <a:moveTo>
                        <a:pt x="416089" y="1977580"/>
                      </a:moveTo>
                      <a:cubicBezTo>
                        <a:pt x="451331" y="1977580"/>
                        <a:pt x="480001" y="2006250"/>
                        <a:pt x="480001" y="2041493"/>
                      </a:cubicBezTo>
                      <a:cubicBezTo>
                        <a:pt x="480001" y="2076735"/>
                        <a:pt x="451331" y="2105405"/>
                        <a:pt x="416089" y="2105405"/>
                      </a:cubicBezTo>
                      <a:cubicBezTo>
                        <a:pt x="380846" y="2105405"/>
                        <a:pt x="352176" y="2076735"/>
                        <a:pt x="352176" y="2041493"/>
                      </a:cubicBezTo>
                      <a:cubicBezTo>
                        <a:pt x="352176" y="2006250"/>
                        <a:pt x="380846" y="1977580"/>
                        <a:pt x="416089" y="1977580"/>
                      </a:cubicBezTo>
                      <a:close/>
                      <a:moveTo>
                        <a:pt x="1182947" y="1686115"/>
                      </a:moveTo>
                      <a:cubicBezTo>
                        <a:pt x="1218189" y="1686115"/>
                        <a:pt x="1246859" y="1714785"/>
                        <a:pt x="1246859" y="1750028"/>
                      </a:cubicBezTo>
                      <a:cubicBezTo>
                        <a:pt x="1246859" y="1785270"/>
                        <a:pt x="1218189" y="1813940"/>
                        <a:pt x="1182947" y="1813940"/>
                      </a:cubicBezTo>
                      <a:cubicBezTo>
                        <a:pt x="1147704" y="1813940"/>
                        <a:pt x="1119034" y="1785270"/>
                        <a:pt x="1119034" y="1750028"/>
                      </a:cubicBezTo>
                      <a:cubicBezTo>
                        <a:pt x="1119034" y="1714785"/>
                        <a:pt x="1147704" y="1686115"/>
                        <a:pt x="1182947" y="1686115"/>
                      </a:cubicBezTo>
                      <a:close/>
                      <a:moveTo>
                        <a:pt x="719650" y="1405699"/>
                      </a:moveTo>
                      <a:cubicBezTo>
                        <a:pt x="754892" y="1405699"/>
                        <a:pt x="783563" y="1434369"/>
                        <a:pt x="783563" y="1469612"/>
                      </a:cubicBezTo>
                      <a:cubicBezTo>
                        <a:pt x="783563" y="1504854"/>
                        <a:pt x="754892" y="1533524"/>
                        <a:pt x="719650" y="1533524"/>
                      </a:cubicBezTo>
                      <a:cubicBezTo>
                        <a:pt x="684407" y="1533524"/>
                        <a:pt x="655737" y="1504854"/>
                        <a:pt x="655737" y="1469612"/>
                      </a:cubicBezTo>
                      <a:cubicBezTo>
                        <a:pt x="655737" y="1434369"/>
                        <a:pt x="684407" y="1405699"/>
                        <a:pt x="719650" y="1405699"/>
                      </a:cubicBezTo>
                      <a:close/>
                      <a:moveTo>
                        <a:pt x="742130" y="1230725"/>
                      </a:moveTo>
                      <a:cubicBezTo>
                        <a:pt x="622686" y="1356074"/>
                        <a:pt x="510672" y="1485328"/>
                        <a:pt x="416470" y="1624203"/>
                      </a:cubicBezTo>
                      <a:cubicBezTo>
                        <a:pt x="322649" y="1762410"/>
                        <a:pt x="245496" y="1910429"/>
                        <a:pt x="208920" y="2063401"/>
                      </a:cubicBezTo>
                      <a:cubicBezTo>
                        <a:pt x="199395" y="2101405"/>
                        <a:pt x="193013" y="2139791"/>
                        <a:pt x="189775" y="2177986"/>
                      </a:cubicBezTo>
                      <a:cubicBezTo>
                        <a:pt x="185870" y="2216181"/>
                        <a:pt x="184917" y="2254091"/>
                        <a:pt x="187679" y="2291715"/>
                      </a:cubicBezTo>
                      <a:cubicBezTo>
                        <a:pt x="192823" y="2366962"/>
                        <a:pt x="208825" y="2441829"/>
                        <a:pt x="235304" y="2514314"/>
                      </a:cubicBezTo>
                      <a:cubicBezTo>
                        <a:pt x="261403" y="2586894"/>
                        <a:pt x="296264" y="2657665"/>
                        <a:pt x="338746" y="2724912"/>
                      </a:cubicBezTo>
                      <a:cubicBezTo>
                        <a:pt x="380275" y="2792730"/>
                        <a:pt x="428186" y="2857785"/>
                        <a:pt x="480383" y="2919984"/>
                      </a:cubicBezTo>
                      <a:cubicBezTo>
                        <a:pt x="531818" y="2982753"/>
                        <a:pt x="588491" y="3042190"/>
                        <a:pt x="647451" y="3099435"/>
                      </a:cubicBezTo>
                      <a:cubicBezTo>
                        <a:pt x="705935" y="3157252"/>
                        <a:pt x="768514" y="3211353"/>
                        <a:pt x="832236" y="3263551"/>
                      </a:cubicBezTo>
                      <a:cubicBezTo>
                        <a:pt x="848238" y="3276504"/>
                        <a:pt x="864240" y="3289363"/>
                        <a:pt x="880433" y="3301746"/>
                      </a:cubicBezTo>
                      <a:lnTo>
                        <a:pt x="904721" y="3320034"/>
                      </a:lnTo>
                      <a:lnTo>
                        <a:pt x="929963" y="3338131"/>
                      </a:lnTo>
                      <a:cubicBezTo>
                        <a:pt x="967682" y="3365087"/>
                        <a:pt x="1001876" y="3393091"/>
                        <a:pt x="1036262" y="3421666"/>
                      </a:cubicBezTo>
                      <a:cubicBezTo>
                        <a:pt x="1070361" y="3450431"/>
                        <a:pt x="1103794" y="3479673"/>
                        <a:pt x="1136179" y="3510153"/>
                      </a:cubicBezTo>
                      <a:cubicBezTo>
                        <a:pt x="1168278" y="3540919"/>
                        <a:pt x="1199997" y="3571970"/>
                        <a:pt x="1230572" y="3604260"/>
                      </a:cubicBezTo>
                      <a:cubicBezTo>
                        <a:pt x="1261433" y="3636264"/>
                        <a:pt x="1290770" y="3669696"/>
                        <a:pt x="1319345" y="3703796"/>
                      </a:cubicBezTo>
                      <a:cubicBezTo>
                        <a:pt x="1347824" y="3737991"/>
                        <a:pt x="1375828" y="3772662"/>
                        <a:pt x="1401545" y="3809047"/>
                      </a:cubicBezTo>
                      <a:cubicBezTo>
                        <a:pt x="1453838" y="3881152"/>
                        <a:pt x="1501272" y="3957161"/>
                        <a:pt x="1540420" y="4037552"/>
                      </a:cubicBezTo>
                      <a:cubicBezTo>
                        <a:pt x="1579282" y="4117943"/>
                        <a:pt x="1610524" y="4202430"/>
                        <a:pt x="1628907" y="4289488"/>
                      </a:cubicBezTo>
                      <a:cubicBezTo>
                        <a:pt x="1647767" y="4376547"/>
                        <a:pt x="1653005" y="4465987"/>
                        <a:pt x="1641766" y="4551902"/>
                      </a:cubicBezTo>
                      <a:cubicBezTo>
                        <a:pt x="1617858" y="4379690"/>
                        <a:pt x="1545087" y="4226147"/>
                        <a:pt x="1450599" y="4090320"/>
                      </a:cubicBezTo>
                      <a:cubicBezTo>
                        <a:pt x="1355540" y="3954399"/>
                        <a:pt x="1239716" y="3834098"/>
                        <a:pt x="1114938" y="3724656"/>
                      </a:cubicBezTo>
                      <a:cubicBezTo>
                        <a:pt x="1052549" y="3669887"/>
                        <a:pt x="987399" y="3618166"/>
                        <a:pt x="920724" y="3569208"/>
                      </a:cubicBezTo>
                      <a:cubicBezTo>
                        <a:pt x="887481" y="3544919"/>
                        <a:pt x="853001" y="3521202"/>
                        <a:pt x="819949" y="3499580"/>
                      </a:cubicBezTo>
                      <a:lnTo>
                        <a:pt x="791945" y="3481387"/>
                      </a:lnTo>
                      <a:lnTo>
                        <a:pt x="763847" y="3462242"/>
                      </a:lnTo>
                      <a:cubicBezTo>
                        <a:pt x="745273" y="3449383"/>
                        <a:pt x="727080" y="3436334"/>
                        <a:pt x="709078" y="3423094"/>
                      </a:cubicBezTo>
                      <a:cubicBezTo>
                        <a:pt x="565822" y="3316319"/>
                        <a:pt x="433520" y="3195256"/>
                        <a:pt x="317029" y="3056477"/>
                      </a:cubicBezTo>
                      <a:cubicBezTo>
                        <a:pt x="259403" y="2986659"/>
                        <a:pt x="205682" y="2912650"/>
                        <a:pt x="158533" y="2833402"/>
                      </a:cubicBezTo>
                      <a:cubicBezTo>
                        <a:pt x="112146" y="2753772"/>
                        <a:pt x="71760" y="2669000"/>
                        <a:pt x="43852" y="2578417"/>
                      </a:cubicBezTo>
                      <a:cubicBezTo>
                        <a:pt x="16134" y="2488216"/>
                        <a:pt x="-916" y="2392680"/>
                        <a:pt x="37" y="2296192"/>
                      </a:cubicBezTo>
                      <a:cubicBezTo>
                        <a:pt x="-58" y="2248090"/>
                        <a:pt x="4323" y="2199989"/>
                        <a:pt x="12800" y="2153126"/>
                      </a:cubicBezTo>
                      <a:cubicBezTo>
                        <a:pt x="21182" y="2106263"/>
                        <a:pt x="33089" y="2060448"/>
                        <a:pt x="48329" y="2016252"/>
                      </a:cubicBezTo>
                      <a:cubicBezTo>
                        <a:pt x="62997" y="1971865"/>
                        <a:pt x="81380" y="1929098"/>
                        <a:pt x="101859" y="1888140"/>
                      </a:cubicBezTo>
                      <a:cubicBezTo>
                        <a:pt x="122147" y="1846897"/>
                        <a:pt x="144531" y="1807178"/>
                        <a:pt x="169391" y="1769364"/>
                      </a:cubicBezTo>
                      <a:cubicBezTo>
                        <a:pt x="218255" y="1693164"/>
                        <a:pt x="274547" y="1623441"/>
                        <a:pt x="334841" y="1558671"/>
                      </a:cubicBezTo>
                      <a:cubicBezTo>
                        <a:pt x="456094" y="1429797"/>
                        <a:pt x="593444" y="1319974"/>
                        <a:pt x="742130" y="1230725"/>
                      </a:cubicBezTo>
                      <a:close/>
                      <a:moveTo>
                        <a:pt x="1080933" y="690848"/>
                      </a:moveTo>
                      <a:cubicBezTo>
                        <a:pt x="1116175" y="690848"/>
                        <a:pt x="1144846" y="719518"/>
                        <a:pt x="1144846" y="754761"/>
                      </a:cubicBezTo>
                      <a:cubicBezTo>
                        <a:pt x="1144846" y="790003"/>
                        <a:pt x="1116175" y="818673"/>
                        <a:pt x="1080933" y="818673"/>
                      </a:cubicBezTo>
                      <a:cubicBezTo>
                        <a:pt x="1045690" y="818673"/>
                        <a:pt x="1017020" y="790003"/>
                        <a:pt x="1017020" y="754761"/>
                      </a:cubicBezTo>
                      <a:cubicBezTo>
                        <a:pt x="1017020" y="719518"/>
                        <a:pt x="1045690" y="690848"/>
                        <a:pt x="1080933" y="690848"/>
                      </a:cubicBezTo>
                      <a:close/>
                      <a:moveTo>
                        <a:pt x="514767" y="415385"/>
                      </a:moveTo>
                      <a:cubicBezTo>
                        <a:pt x="550009" y="415385"/>
                        <a:pt x="578679" y="444055"/>
                        <a:pt x="578679" y="479298"/>
                      </a:cubicBezTo>
                      <a:cubicBezTo>
                        <a:pt x="578679" y="514540"/>
                        <a:pt x="550009" y="543210"/>
                        <a:pt x="514767" y="543210"/>
                      </a:cubicBezTo>
                      <a:cubicBezTo>
                        <a:pt x="479524" y="543210"/>
                        <a:pt x="450854" y="514540"/>
                        <a:pt x="450854" y="479298"/>
                      </a:cubicBezTo>
                      <a:cubicBezTo>
                        <a:pt x="450854" y="444055"/>
                        <a:pt x="479524" y="415385"/>
                        <a:pt x="514767" y="415385"/>
                      </a:cubicBezTo>
                      <a:close/>
                      <a:moveTo>
                        <a:pt x="1374398" y="119538"/>
                      </a:moveTo>
                      <a:cubicBezTo>
                        <a:pt x="1409640" y="119538"/>
                        <a:pt x="1438310" y="148208"/>
                        <a:pt x="1438310" y="183451"/>
                      </a:cubicBezTo>
                      <a:cubicBezTo>
                        <a:pt x="1438310" y="218693"/>
                        <a:pt x="1409640" y="247363"/>
                        <a:pt x="1374398" y="247363"/>
                      </a:cubicBezTo>
                      <a:cubicBezTo>
                        <a:pt x="1339155" y="247363"/>
                        <a:pt x="1310485" y="218693"/>
                        <a:pt x="1310485" y="183451"/>
                      </a:cubicBezTo>
                      <a:cubicBezTo>
                        <a:pt x="1310485" y="148208"/>
                        <a:pt x="1339155" y="119538"/>
                        <a:pt x="1374398" y="119538"/>
                      </a:cubicBezTo>
                      <a:close/>
                      <a:moveTo>
                        <a:pt x="1641764" y="0"/>
                      </a:moveTo>
                      <a:cubicBezTo>
                        <a:pt x="1665386" y="105156"/>
                        <a:pt x="1654813" y="217837"/>
                        <a:pt x="1624333" y="322612"/>
                      </a:cubicBezTo>
                      <a:cubicBezTo>
                        <a:pt x="1593568" y="427863"/>
                        <a:pt x="1543180" y="526542"/>
                        <a:pt x="1481458" y="615601"/>
                      </a:cubicBezTo>
                      <a:cubicBezTo>
                        <a:pt x="1419736" y="704850"/>
                        <a:pt x="1346965" y="785146"/>
                        <a:pt x="1266860" y="856298"/>
                      </a:cubicBezTo>
                      <a:cubicBezTo>
                        <a:pt x="1186469" y="926973"/>
                        <a:pt x="1099220" y="989552"/>
                        <a:pt x="1002827" y="1037082"/>
                      </a:cubicBezTo>
                      <a:cubicBezTo>
                        <a:pt x="1069502" y="953072"/>
                        <a:pt x="1137701" y="874586"/>
                        <a:pt x="1202757" y="794480"/>
                      </a:cubicBezTo>
                      <a:cubicBezTo>
                        <a:pt x="1268003" y="714756"/>
                        <a:pt x="1330582" y="634270"/>
                        <a:pt x="1388018" y="551117"/>
                      </a:cubicBezTo>
                      <a:cubicBezTo>
                        <a:pt x="1445454" y="467963"/>
                        <a:pt x="1497556" y="382048"/>
                        <a:pt x="1540799" y="291179"/>
                      </a:cubicBezTo>
                      <a:cubicBezTo>
                        <a:pt x="1584328" y="200216"/>
                        <a:pt x="1617761" y="104680"/>
                        <a:pt x="1641764" y="0"/>
                      </a:cubicBezTo>
                      <a:close/>
                      <a:moveTo>
                        <a:pt x="93286" y="0"/>
                      </a:moveTo>
                      <a:cubicBezTo>
                        <a:pt x="117099" y="171260"/>
                        <a:pt x="189298" y="323945"/>
                        <a:pt x="283024" y="459105"/>
                      </a:cubicBezTo>
                      <a:cubicBezTo>
                        <a:pt x="377131" y="594551"/>
                        <a:pt x="492288" y="714089"/>
                        <a:pt x="616018" y="823246"/>
                      </a:cubicBezTo>
                      <a:cubicBezTo>
                        <a:pt x="678026" y="877729"/>
                        <a:pt x="742605" y="929354"/>
                        <a:pt x="808709" y="978313"/>
                      </a:cubicBezTo>
                      <a:cubicBezTo>
                        <a:pt x="841761" y="1002602"/>
                        <a:pt x="875860" y="1026033"/>
                        <a:pt x="908912" y="1048036"/>
                      </a:cubicBezTo>
                      <a:lnTo>
                        <a:pt x="935677" y="1065276"/>
                      </a:lnTo>
                      <a:lnTo>
                        <a:pt x="963966" y="1084326"/>
                      </a:lnTo>
                      <a:cubicBezTo>
                        <a:pt x="982540" y="1096994"/>
                        <a:pt x="1000638" y="1109948"/>
                        <a:pt x="1018640" y="1123093"/>
                      </a:cubicBezTo>
                      <a:cubicBezTo>
                        <a:pt x="1090458" y="1175576"/>
                        <a:pt x="1158372" y="1232630"/>
                        <a:pt x="1224285" y="1292543"/>
                      </a:cubicBezTo>
                      <a:cubicBezTo>
                        <a:pt x="1289531" y="1353122"/>
                        <a:pt x="1351729" y="1417320"/>
                        <a:pt x="1410117" y="1485710"/>
                      </a:cubicBezTo>
                      <a:cubicBezTo>
                        <a:pt x="1467744" y="1554766"/>
                        <a:pt x="1521560" y="1627918"/>
                        <a:pt x="1568994" y="1706309"/>
                      </a:cubicBezTo>
                      <a:cubicBezTo>
                        <a:pt x="1615667" y="1785080"/>
                        <a:pt x="1656720" y="1868710"/>
                        <a:pt x="1686152" y="1957864"/>
                      </a:cubicBezTo>
                      <a:cubicBezTo>
                        <a:pt x="1714917" y="2047113"/>
                        <a:pt x="1733396" y="2141696"/>
                        <a:pt x="1734253" y="2237518"/>
                      </a:cubicBezTo>
                      <a:cubicBezTo>
                        <a:pt x="1735873" y="2285333"/>
                        <a:pt x="1731491" y="2333244"/>
                        <a:pt x="1724728" y="2380107"/>
                      </a:cubicBezTo>
                      <a:cubicBezTo>
                        <a:pt x="1717585" y="2427065"/>
                        <a:pt x="1705773" y="2472595"/>
                        <a:pt x="1691962" y="2517077"/>
                      </a:cubicBezTo>
                      <a:cubicBezTo>
                        <a:pt x="1678437" y="2561654"/>
                        <a:pt x="1660244" y="2604230"/>
                        <a:pt x="1640813" y="2645664"/>
                      </a:cubicBezTo>
                      <a:cubicBezTo>
                        <a:pt x="1621382" y="2687098"/>
                        <a:pt x="1599284" y="2726817"/>
                        <a:pt x="1575281" y="2764917"/>
                      </a:cubicBezTo>
                      <a:cubicBezTo>
                        <a:pt x="1527656" y="2841403"/>
                        <a:pt x="1472602" y="2911602"/>
                        <a:pt x="1413261" y="2976563"/>
                      </a:cubicBezTo>
                      <a:cubicBezTo>
                        <a:pt x="1353729" y="3041523"/>
                        <a:pt x="1289817" y="3101245"/>
                        <a:pt x="1222570" y="3156204"/>
                      </a:cubicBezTo>
                      <a:cubicBezTo>
                        <a:pt x="1155419" y="3211354"/>
                        <a:pt x="1084648" y="3261360"/>
                        <a:pt x="1011210" y="3306318"/>
                      </a:cubicBezTo>
                      <a:cubicBezTo>
                        <a:pt x="1128749" y="3180493"/>
                        <a:pt x="1239048" y="3050953"/>
                        <a:pt x="1330965" y="2911888"/>
                      </a:cubicBezTo>
                      <a:cubicBezTo>
                        <a:pt x="1422595" y="2773490"/>
                        <a:pt x="1497081" y="2625376"/>
                        <a:pt x="1530418" y="2472881"/>
                      </a:cubicBezTo>
                      <a:cubicBezTo>
                        <a:pt x="1538515" y="2434876"/>
                        <a:pt x="1544991" y="2396776"/>
                        <a:pt x="1547182" y="2358866"/>
                      </a:cubicBezTo>
                      <a:cubicBezTo>
                        <a:pt x="1549468" y="2320957"/>
                        <a:pt x="1550802" y="2283238"/>
                        <a:pt x="1546611" y="2245805"/>
                      </a:cubicBezTo>
                      <a:cubicBezTo>
                        <a:pt x="1540038" y="2171033"/>
                        <a:pt x="1522894" y="2096738"/>
                        <a:pt x="1495557" y="2024825"/>
                      </a:cubicBezTo>
                      <a:cubicBezTo>
                        <a:pt x="1467934" y="1953006"/>
                        <a:pt x="1432311" y="1882997"/>
                        <a:pt x="1389639" y="1816322"/>
                      </a:cubicBezTo>
                      <a:cubicBezTo>
                        <a:pt x="1347729" y="1749171"/>
                        <a:pt x="1299628" y="1684782"/>
                        <a:pt x="1247431" y="1623155"/>
                      </a:cubicBezTo>
                      <a:cubicBezTo>
                        <a:pt x="1195614" y="1561148"/>
                        <a:pt x="1139131" y="1502283"/>
                        <a:pt x="1080267" y="1445514"/>
                      </a:cubicBezTo>
                      <a:cubicBezTo>
                        <a:pt x="1021688" y="1388459"/>
                        <a:pt x="959490" y="1334643"/>
                        <a:pt x="895958" y="1283018"/>
                      </a:cubicBezTo>
                      <a:cubicBezTo>
                        <a:pt x="880051" y="1270159"/>
                        <a:pt x="864049" y="1257491"/>
                        <a:pt x="847952" y="1245299"/>
                      </a:cubicBezTo>
                      <a:lnTo>
                        <a:pt x="823949" y="1227296"/>
                      </a:lnTo>
                      <a:lnTo>
                        <a:pt x="797755" y="1208532"/>
                      </a:lnTo>
                      <a:cubicBezTo>
                        <a:pt x="760798" y="1181767"/>
                        <a:pt x="726603" y="1153859"/>
                        <a:pt x="692694" y="1125188"/>
                      </a:cubicBezTo>
                      <a:cubicBezTo>
                        <a:pt x="658881" y="1096518"/>
                        <a:pt x="625734" y="1067276"/>
                        <a:pt x="593634" y="1036892"/>
                      </a:cubicBezTo>
                      <a:cubicBezTo>
                        <a:pt x="561630" y="1006412"/>
                        <a:pt x="530388" y="975074"/>
                        <a:pt x="500004" y="943070"/>
                      </a:cubicBezTo>
                      <a:cubicBezTo>
                        <a:pt x="469524" y="911066"/>
                        <a:pt x="440282" y="877824"/>
                        <a:pt x="411993" y="843820"/>
                      </a:cubicBezTo>
                      <a:cubicBezTo>
                        <a:pt x="383608" y="809911"/>
                        <a:pt x="356176" y="775049"/>
                        <a:pt x="330459" y="738950"/>
                      </a:cubicBezTo>
                      <a:cubicBezTo>
                        <a:pt x="278547" y="667131"/>
                        <a:pt x="231684" y="591312"/>
                        <a:pt x="193013" y="511302"/>
                      </a:cubicBezTo>
                      <a:cubicBezTo>
                        <a:pt x="154532" y="431292"/>
                        <a:pt x="123671" y="347186"/>
                        <a:pt x="105573" y="260604"/>
                      </a:cubicBezTo>
                      <a:cubicBezTo>
                        <a:pt x="87095" y="174403"/>
                        <a:pt x="81951" y="85439"/>
                        <a:pt x="93286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59" name="Freeform: Shape 158">
                  <a:extLst>
                    <a:ext uri="{FF2B5EF4-FFF2-40B4-BE49-F238E27FC236}">
                      <a16:creationId xmlns:a16="http://schemas.microsoft.com/office/drawing/2014/main" id="{55A0C130-C139-11BF-A07C-D02C0EC3C668}"/>
                    </a:ext>
                  </a:extLst>
                </p:cNvPr>
                <p:cNvSpPr/>
                <p:nvPr/>
              </p:nvSpPr>
              <p:spPr>
                <a:xfrm>
                  <a:off x="2743034" y="1840101"/>
                  <a:ext cx="1550575" cy="4317301"/>
                </a:xfrm>
                <a:custGeom>
                  <a:avLst/>
                  <a:gdLst>
                    <a:gd name="connsiteX0" fmla="*/ 1454277 w 1550575"/>
                    <a:gd name="connsiteY0" fmla="*/ 4281106 h 4317301"/>
                    <a:gd name="connsiteX1" fmla="*/ 1550575 w 1550575"/>
                    <a:gd name="connsiteY1" fmla="*/ 4288916 h 4317301"/>
                    <a:gd name="connsiteX2" fmla="*/ 1454277 w 1550575"/>
                    <a:gd name="connsiteY2" fmla="*/ 4296727 h 4317301"/>
                    <a:gd name="connsiteX3" fmla="*/ 1454658 w 1550575"/>
                    <a:gd name="connsiteY3" fmla="*/ 4288916 h 4317301"/>
                    <a:gd name="connsiteX4" fmla="*/ 1454277 w 1550575"/>
                    <a:gd name="connsiteY4" fmla="*/ 4281106 h 4317301"/>
                    <a:gd name="connsiteX5" fmla="*/ 775335 w 1550575"/>
                    <a:gd name="connsiteY5" fmla="*/ 4260532 h 4317301"/>
                    <a:gd name="connsiteX6" fmla="*/ 969169 w 1550575"/>
                    <a:gd name="connsiteY6" fmla="*/ 4262056 h 4317301"/>
                    <a:gd name="connsiteX7" fmla="*/ 1163003 w 1550575"/>
                    <a:gd name="connsiteY7" fmla="*/ 4266819 h 4317301"/>
                    <a:gd name="connsiteX8" fmla="*/ 1271873 w 1550575"/>
                    <a:gd name="connsiteY8" fmla="*/ 4270914 h 4317301"/>
                    <a:gd name="connsiteX9" fmla="*/ 1270064 w 1550575"/>
                    <a:gd name="connsiteY9" fmla="*/ 4288916 h 4317301"/>
                    <a:gd name="connsiteX10" fmla="*/ 1271873 w 1550575"/>
                    <a:gd name="connsiteY10" fmla="*/ 4306919 h 4317301"/>
                    <a:gd name="connsiteX11" fmla="*/ 1163003 w 1550575"/>
                    <a:gd name="connsiteY11" fmla="*/ 4311014 h 4317301"/>
                    <a:gd name="connsiteX12" fmla="*/ 969169 w 1550575"/>
                    <a:gd name="connsiteY12" fmla="*/ 4315777 h 4317301"/>
                    <a:gd name="connsiteX13" fmla="*/ 775335 w 1550575"/>
                    <a:gd name="connsiteY13" fmla="*/ 4317301 h 4317301"/>
                    <a:gd name="connsiteX14" fmla="*/ 581501 w 1550575"/>
                    <a:gd name="connsiteY14" fmla="*/ 4315777 h 4317301"/>
                    <a:gd name="connsiteX15" fmla="*/ 387668 w 1550575"/>
                    <a:gd name="connsiteY15" fmla="*/ 4311014 h 4317301"/>
                    <a:gd name="connsiteX16" fmla="*/ 0 w 1550575"/>
                    <a:gd name="connsiteY16" fmla="*/ 4288916 h 4317301"/>
                    <a:gd name="connsiteX17" fmla="*/ 387668 w 1550575"/>
                    <a:gd name="connsiteY17" fmla="*/ 4266819 h 4317301"/>
                    <a:gd name="connsiteX18" fmla="*/ 581501 w 1550575"/>
                    <a:gd name="connsiteY18" fmla="*/ 4262056 h 4317301"/>
                    <a:gd name="connsiteX19" fmla="*/ 237935 w 1550575"/>
                    <a:gd name="connsiteY19" fmla="*/ 3992689 h 4317301"/>
                    <a:gd name="connsiteX20" fmla="*/ 236982 w 1550575"/>
                    <a:gd name="connsiteY20" fmla="*/ 4004881 h 4317301"/>
                    <a:gd name="connsiteX21" fmla="*/ 237935 w 1550575"/>
                    <a:gd name="connsiteY21" fmla="*/ 4017073 h 4317301"/>
                    <a:gd name="connsiteX22" fmla="*/ 89821 w 1550575"/>
                    <a:gd name="connsiteY22" fmla="*/ 4004881 h 4317301"/>
                    <a:gd name="connsiteX23" fmla="*/ 237935 w 1550575"/>
                    <a:gd name="connsiteY23" fmla="*/ 3992689 h 4317301"/>
                    <a:gd name="connsiteX24" fmla="*/ 775335 w 1550575"/>
                    <a:gd name="connsiteY24" fmla="*/ 3976497 h 4317301"/>
                    <a:gd name="connsiteX25" fmla="*/ 946690 w 1550575"/>
                    <a:gd name="connsiteY25" fmla="*/ 3978021 h 4317301"/>
                    <a:gd name="connsiteX26" fmla="*/ 1118045 w 1550575"/>
                    <a:gd name="connsiteY26" fmla="*/ 3982784 h 4317301"/>
                    <a:gd name="connsiteX27" fmla="*/ 1460850 w 1550575"/>
                    <a:gd name="connsiteY27" fmla="*/ 4004882 h 4317301"/>
                    <a:gd name="connsiteX28" fmla="*/ 1118045 w 1550575"/>
                    <a:gd name="connsiteY28" fmla="*/ 4027075 h 4317301"/>
                    <a:gd name="connsiteX29" fmla="*/ 946690 w 1550575"/>
                    <a:gd name="connsiteY29" fmla="*/ 4031837 h 4317301"/>
                    <a:gd name="connsiteX30" fmla="*/ 775335 w 1550575"/>
                    <a:gd name="connsiteY30" fmla="*/ 4033361 h 4317301"/>
                    <a:gd name="connsiteX31" fmla="*/ 603981 w 1550575"/>
                    <a:gd name="connsiteY31" fmla="*/ 4031837 h 4317301"/>
                    <a:gd name="connsiteX32" fmla="*/ 432626 w 1550575"/>
                    <a:gd name="connsiteY32" fmla="*/ 4027075 h 4317301"/>
                    <a:gd name="connsiteX33" fmla="*/ 419005 w 1550575"/>
                    <a:gd name="connsiteY33" fmla="*/ 4026503 h 4317301"/>
                    <a:gd name="connsiteX34" fmla="*/ 421672 w 1550575"/>
                    <a:gd name="connsiteY34" fmla="*/ 4004977 h 4317301"/>
                    <a:gd name="connsiteX35" fmla="*/ 419005 w 1550575"/>
                    <a:gd name="connsiteY35" fmla="*/ 3983450 h 4317301"/>
                    <a:gd name="connsiteX36" fmla="*/ 432626 w 1550575"/>
                    <a:gd name="connsiteY36" fmla="*/ 3982879 h 4317301"/>
                    <a:gd name="connsiteX37" fmla="*/ 603981 w 1550575"/>
                    <a:gd name="connsiteY37" fmla="*/ 3978116 h 4317301"/>
                    <a:gd name="connsiteX38" fmla="*/ 1121283 w 1550575"/>
                    <a:gd name="connsiteY38" fmla="*/ 3704272 h 4317301"/>
                    <a:gd name="connsiteX39" fmla="*/ 1284256 w 1550575"/>
                    <a:gd name="connsiteY39" fmla="*/ 3720845 h 4317301"/>
                    <a:gd name="connsiteX40" fmla="*/ 1121283 w 1550575"/>
                    <a:gd name="connsiteY40" fmla="*/ 3737419 h 4317301"/>
                    <a:gd name="connsiteX41" fmla="*/ 1122902 w 1550575"/>
                    <a:gd name="connsiteY41" fmla="*/ 3720845 h 4317301"/>
                    <a:gd name="connsiteX42" fmla="*/ 1121283 w 1550575"/>
                    <a:gd name="connsiteY42" fmla="*/ 3704272 h 4317301"/>
                    <a:gd name="connsiteX43" fmla="*/ 775335 w 1550575"/>
                    <a:gd name="connsiteY43" fmla="*/ 3692366 h 4317301"/>
                    <a:gd name="connsiteX44" fmla="*/ 941927 w 1550575"/>
                    <a:gd name="connsiteY44" fmla="*/ 3695033 h 4317301"/>
                    <a:gd name="connsiteX45" fmla="*/ 938212 w 1550575"/>
                    <a:gd name="connsiteY45" fmla="*/ 3720846 h 4317301"/>
                    <a:gd name="connsiteX46" fmla="*/ 941927 w 1550575"/>
                    <a:gd name="connsiteY46" fmla="*/ 3746468 h 4317301"/>
                    <a:gd name="connsiteX47" fmla="*/ 775335 w 1550575"/>
                    <a:gd name="connsiteY47" fmla="*/ 3749135 h 4317301"/>
                    <a:gd name="connsiteX48" fmla="*/ 520827 w 1550575"/>
                    <a:gd name="connsiteY48" fmla="*/ 3742848 h 4317301"/>
                    <a:gd name="connsiteX49" fmla="*/ 266414 w 1550575"/>
                    <a:gd name="connsiteY49" fmla="*/ 3720750 h 4317301"/>
                    <a:gd name="connsiteX50" fmla="*/ 520827 w 1550575"/>
                    <a:gd name="connsiteY50" fmla="*/ 3698652 h 4317301"/>
                    <a:gd name="connsiteX51" fmla="*/ 775335 w 1550575"/>
                    <a:gd name="connsiteY51" fmla="*/ 3692366 h 4317301"/>
                    <a:gd name="connsiteX52" fmla="*/ 890302 w 1550575"/>
                    <a:gd name="connsiteY52" fmla="*/ 2985992 h 4317301"/>
                    <a:gd name="connsiteX53" fmla="*/ 924687 w 1550575"/>
                    <a:gd name="connsiteY53" fmla="*/ 2988468 h 4317301"/>
                    <a:gd name="connsiteX54" fmla="*/ 1074039 w 1550575"/>
                    <a:gd name="connsiteY54" fmla="*/ 3010947 h 4317301"/>
                    <a:gd name="connsiteX55" fmla="*/ 924687 w 1550575"/>
                    <a:gd name="connsiteY55" fmla="*/ 3033236 h 4317301"/>
                    <a:gd name="connsiteX56" fmla="*/ 890302 w 1550575"/>
                    <a:gd name="connsiteY56" fmla="*/ 3035713 h 4317301"/>
                    <a:gd name="connsiteX57" fmla="*/ 893826 w 1550575"/>
                    <a:gd name="connsiteY57" fmla="*/ 3010852 h 4317301"/>
                    <a:gd name="connsiteX58" fmla="*/ 890302 w 1550575"/>
                    <a:gd name="connsiteY58" fmla="*/ 2985992 h 4317301"/>
                    <a:gd name="connsiteX59" fmla="*/ 713231 w 1550575"/>
                    <a:gd name="connsiteY59" fmla="*/ 2983515 h 4317301"/>
                    <a:gd name="connsiteX60" fmla="*/ 709135 w 1550575"/>
                    <a:gd name="connsiteY60" fmla="*/ 3010756 h 4317301"/>
                    <a:gd name="connsiteX61" fmla="*/ 713231 w 1550575"/>
                    <a:gd name="connsiteY61" fmla="*/ 3038188 h 4317301"/>
                    <a:gd name="connsiteX62" fmla="*/ 625887 w 1550575"/>
                    <a:gd name="connsiteY62" fmla="*/ 3033140 h 4317301"/>
                    <a:gd name="connsiteX63" fmla="*/ 476535 w 1550575"/>
                    <a:gd name="connsiteY63" fmla="*/ 3010852 h 4317301"/>
                    <a:gd name="connsiteX64" fmla="*/ 625887 w 1550575"/>
                    <a:gd name="connsiteY64" fmla="*/ 2988563 h 4317301"/>
                    <a:gd name="connsiteX65" fmla="*/ 713231 w 1550575"/>
                    <a:gd name="connsiteY65" fmla="*/ 2983515 h 4317301"/>
                    <a:gd name="connsiteX66" fmla="*/ 1200245 w 1550575"/>
                    <a:gd name="connsiteY66" fmla="*/ 2714148 h 4317301"/>
                    <a:gd name="connsiteX67" fmla="*/ 1320927 w 1550575"/>
                    <a:gd name="connsiteY67" fmla="*/ 2726721 h 4317301"/>
                    <a:gd name="connsiteX68" fmla="*/ 1199483 w 1550575"/>
                    <a:gd name="connsiteY68" fmla="*/ 2739294 h 4317301"/>
                    <a:gd name="connsiteX69" fmla="*/ 1200816 w 1550575"/>
                    <a:gd name="connsiteY69" fmla="*/ 2724435 h 4317301"/>
                    <a:gd name="connsiteX70" fmla="*/ 1200245 w 1550575"/>
                    <a:gd name="connsiteY70" fmla="*/ 2714148 h 4317301"/>
                    <a:gd name="connsiteX71" fmla="*/ 775240 w 1550575"/>
                    <a:gd name="connsiteY71" fmla="*/ 2698337 h 4317301"/>
                    <a:gd name="connsiteX72" fmla="*/ 1018794 w 1550575"/>
                    <a:gd name="connsiteY72" fmla="*/ 2703385 h 4317301"/>
                    <a:gd name="connsiteX73" fmla="*/ 1016318 w 1550575"/>
                    <a:gd name="connsiteY73" fmla="*/ 2724435 h 4317301"/>
                    <a:gd name="connsiteX74" fmla="*/ 1019937 w 1550575"/>
                    <a:gd name="connsiteY74" fmla="*/ 2749962 h 4317301"/>
                    <a:gd name="connsiteX75" fmla="*/ 775240 w 1550575"/>
                    <a:gd name="connsiteY75" fmla="*/ 2755106 h 4317301"/>
                    <a:gd name="connsiteX76" fmla="*/ 502444 w 1550575"/>
                    <a:gd name="connsiteY76" fmla="*/ 2748819 h 4317301"/>
                    <a:gd name="connsiteX77" fmla="*/ 229648 w 1550575"/>
                    <a:gd name="connsiteY77" fmla="*/ 2726721 h 4317301"/>
                    <a:gd name="connsiteX78" fmla="*/ 502444 w 1550575"/>
                    <a:gd name="connsiteY78" fmla="*/ 2704623 h 4317301"/>
                    <a:gd name="connsiteX79" fmla="*/ 775240 w 1550575"/>
                    <a:gd name="connsiteY79" fmla="*/ 2698337 h 4317301"/>
                    <a:gd name="connsiteX80" fmla="*/ 277463 w 1550575"/>
                    <a:gd name="connsiteY80" fmla="*/ 2427160 h 4317301"/>
                    <a:gd name="connsiteX81" fmla="*/ 276034 w 1550575"/>
                    <a:gd name="connsiteY81" fmla="*/ 2442686 h 4317301"/>
                    <a:gd name="connsiteX82" fmla="*/ 277463 w 1550575"/>
                    <a:gd name="connsiteY82" fmla="*/ 2458212 h 4317301"/>
                    <a:gd name="connsiteX83" fmla="*/ 69627 w 1550575"/>
                    <a:gd name="connsiteY83" fmla="*/ 2442686 h 4317301"/>
                    <a:gd name="connsiteX84" fmla="*/ 277463 w 1550575"/>
                    <a:gd name="connsiteY84" fmla="*/ 2427160 h 4317301"/>
                    <a:gd name="connsiteX85" fmla="*/ 775335 w 1550575"/>
                    <a:gd name="connsiteY85" fmla="*/ 2414206 h 4317301"/>
                    <a:gd name="connsiteX86" fmla="*/ 951738 w 1550575"/>
                    <a:gd name="connsiteY86" fmla="*/ 2415730 h 4317301"/>
                    <a:gd name="connsiteX87" fmla="*/ 1128141 w 1550575"/>
                    <a:gd name="connsiteY87" fmla="*/ 2420493 h 4317301"/>
                    <a:gd name="connsiteX88" fmla="*/ 1481042 w 1550575"/>
                    <a:gd name="connsiteY88" fmla="*/ 2442305 h 4317301"/>
                    <a:gd name="connsiteX89" fmla="*/ 1128141 w 1550575"/>
                    <a:gd name="connsiteY89" fmla="*/ 2464498 h 4317301"/>
                    <a:gd name="connsiteX90" fmla="*/ 951738 w 1550575"/>
                    <a:gd name="connsiteY90" fmla="*/ 2469260 h 4317301"/>
                    <a:gd name="connsiteX91" fmla="*/ 775335 w 1550575"/>
                    <a:gd name="connsiteY91" fmla="*/ 2470785 h 4317301"/>
                    <a:gd name="connsiteX92" fmla="*/ 598932 w 1550575"/>
                    <a:gd name="connsiteY92" fmla="*/ 2469260 h 4317301"/>
                    <a:gd name="connsiteX93" fmla="*/ 457581 w 1550575"/>
                    <a:gd name="connsiteY93" fmla="*/ 2465831 h 4317301"/>
                    <a:gd name="connsiteX94" fmla="*/ 460724 w 1550575"/>
                    <a:gd name="connsiteY94" fmla="*/ 2442495 h 4317301"/>
                    <a:gd name="connsiteX95" fmla="*/ 457581 w 1550575"/>
                    <a:gd name="connsiteY95" fmla="*/ 2419159 h 4317301"/>
                    <a:gd name="connsiteX96" fmla="*/ 598932 w 1550575"/>
                    <a:gd name="connsiteY96" fmla="*/ 2415730 h 4317301"/>
                    <a:gd name="connsiteX97" fmla="*/ 1400841 w 1550575"/>
                    <a:gd name="connsiteY97" fmla="*/ 2147697 h 4317301"/>
                    <a:gd name="connsiteX98" fmla="*/ 1546859 w 1550575"/>
                    <a:gd name="connsiteY98" fmla="*/ 2158651 h 4317301"/>
                    <a:gd name="connsiteX99" fmla="*/ 1400841 w 1550575"/>
                    <a:gd name="connsiteY99" fmla="*/ 2169605 h 4317301"/>
                    <a:gd name="connsiteX100" fmla="*/ 1401603 w 1550575"/>
                    <a:gd name="connsiteY100" fmla="*/ 2158651 h 4317301"/>
                    <a:gd name="connsiteX101" fmla="*/ 1400841 w 1550575"/>
                    <a:gd name="connsiteY101" fmla="*/ 2147697 h 4317301"/>
                    <a:gd name="connsiteX102" fmla="*/ 775335 w 1550575"/>
                    <a:gd name="connsiteY102" fmla="*/ 2130266 h 4317301"/>
                    <a:gd name="connsiteX103" fmla="*/ 968216 w 1550575"/>
                    <a:gd name="connsiteY103" fmla="*/ 2131790 h 4317301"/>
                    <a:gd name="connsiteX104" fmla="*/ 1161098 w 1550575"/>
                    <a:gd name="connsiteY104" fmla="*/ 2136553 h 4317301"/>
                    <a:gd name="connsiteX105" fmla="*/ 1219200 w 1550575"/>
                    <a:gd name="connsiteY105" fmla="*/ 2138648 h 4317301"/>
                    <a:gd name="connsiteX106" fmla="*/ 1216914 w 1550575"/>
                    <a:gd name="connsiteY106" fmla="*/ 2158650 h 4317301"/>
                    <a:gd name="connsiteX107" fmla="*/ 1219200 w 1550575"/>
                    <a:gd name="connsiteY107" fmla="*/ 2178558 h 4317301"/>
                    <a:gd name="connsiteX108" fmla="*/ 1161098 w 1550575"/>
                    <a:gd name="connsiteY108" fmla="*/ 2180749 h 4317301"/>
                    <a:gd name="connsiteX109" fmla="*/ 968216 w 1550575"/>
                    <a:gd name="connsiteY109" fmla="*/ 2185511 h 4317301"/>
                    <a:gd name="connsiteX110" fmla="*/ 775335 w 1550575"/>
                    <a:gd name="connsiteY110" fmla="*/ 2187035 h 4317301"/>
                    <a:gd name="connsiteX111" fmla="*/ 582454 w 1550575"/>
                    <a:gd name="connsiteY111" fmla="*/ 2185511 h 4317301"/>
                    <a:gd name="connsiteX112" fmla="*/ 389573 w 1550575"/>
                    <a:gd name="connsiteY112" fmla="*/ 2180749 h 4317301"/>
                    <a:gd name="connsiteX113" fmla="*/ 3810 w 1550575"/>
                    <a:gd name="connsiteY113" fmla="*/ 2158650 h 4317301"/>
                    <a:gd name="connsiteX114" fmla="*/ 389573 w 1550575"/>
                    <a:gd name="connsiteY114" fmla="*/ 2136553 h 4317301"/>
                    <a:gd name="connsiteX115" fmla="*/ 582454 w 1550575"/>
                    <a:gd name="connsiteY115" fmla="*/ 2131790 h 4317301"/>
                    <a:gd name="connsiteX116" fmla="*/ 233839 w 1550575"/>
                    <a:gd name="connsiteY116" fmla="*/ 1860232 h 4317301"/>
                    <a:gd name="connsiteX117" fmla="*/ 232601 w 1550575"/>
                    <a:gd name="connsiteY117" fmla="*/ 1874615 h 4317301"/>
                    <a:gd name="connsiteX118" fmla="*/ 233839 w 1550575"/>
                    <a:gd name="connsiteY118" fmla="*/ 1888997 h 4317301"/>
                    <a:gd name="connsiteX119" fmla="*/ 41053 w 1550575"/>
                    <a:gd name="connsiteY119" fmla="*/ 1874615 h 4317301"/>
                    <a:gd name="connsiteX120" fmla="*/ 233839 w 1550575"/>
                    <a:gd name="connsiteY120" fmla="*/ 1860232 h 4317301"/>
                    <a:gd name="connsiteX121" fmla="*/ 775335 w 1550575"/>
                    <a:gd name="connsiteY121" fmla="*/ 1846135 h 4317301"/>
                    <a:gd name="connsiteX122" fmla="*/ 958882 w 1550575"/>
                    <a:gd name="connsiteY122" fmla="*/ 1847659 h 4317301"/>
                    <a:gd name="connsiteX123" fmla="*/ 1142429 w 1550575"/>
                    <a:gd name="connsiteY123" fmla="*/ 1852422 h 4317301"/>
                    <a:gd name="connsiteX124" fmla="*/ 1509522 w 1550575"/>
                    <a:gd name="connsiteY124" fmla="*/ 1874234 h 4317301"/>
                    <a:gd name="connsiteX125" fmla="*/ 1142429 w 1550575"/>
                    <a:gd name="connsiteY125" fmla="*/ 1896427 h 4317301"/>
                    <a:gd name="connsiteX126" fmla="*/ 958882 w 1550575"/>
                    <a:gd name="connsiteY126" fmla="*/ 1901189 h 4317301"/>
                    <a:gd name="connsiteX127" fmla="*/ 775335 w 1550575"/>
                    <a:gd name="connsiteY127" fmla="*/ 1902714 h 4317301"/>
                    <a:gd name="connsiteX128" fmla="*/ 591788 w 1550575"/>
                    <a:gd name="connsiteY128" fmla="*/ 1901189 h 4317301"/>
                    <a:gd name="connsiteX129" fmla="*/ 414433 w 1550575"/>
                    <a:gd name="connsiteY129" fmla="*/ 1896713 h 4317301"/>
                    <a:gd name="connsiteX130" fmla="*/ 417290 w 1550575"/>
                    <a:gd name="connsiteY130" fmla="*/ 1874424 h 4317301"/>
                    <a:gd name="connsiteX131" fmla="*/ 414433 w 1550575"/>
                    <a:gd name="connsiteY131" fmla="*/ 1852136 h 4317301"/>
                    <a:gd name="connsiteX132" fmla="*/ 591788 w 1550575"/>
                    <a:gd name="connsiteY132" fmla="*/ 1847659 h 4317301"/>
                    <a:gd name="connsiteX133" fmla="*/ 1183672 w 1550575"/>
                    <a:gd name="connsiteY133" fmla="*/ 1573910 h 4317301"/>
                    <a:gd name="connsiteX134" fmla="*/ 1379410 w 1550575"/>
                    <a:gd name="connsiteY134" fmla="*/ 1590579 h 4317301"/>
                    <a:gd name="connsiteX135" fmla="*/ 1180814 w 1550575"/>
                    <a:gd name="connsiteY135" fmla="*/ 1607533 h 4317301"/>
                    <a:gd name="connsiteX136" fmla="*/ 1184148 w 1550575"/>
                    <a:gd name="connsiteY136" fmla="*/ 1583245 h 4317301"/>
                    <a:gd name="connsiteX137" fmla="*/ 1183672 w 1550575"/>
                    <a:gd name="connsiteY137" fmla="*/ 1573910 h 4317301"/>
                    <a:gd name="connsiteX138" fmla="*/ 775239 w 1550575"/>
                    <a:gd name="connsiteY138" fmla="*/ 1562100 h 4317301"/>
                    <a:gd name="connsiteX139" fmla="*/ 926306 w 1550575"/>
                    <a:gd name="connsiteY139" fmla="*/ 1563624 h 4317301"/>
                    <a:gd name="connsiteX140" fmla="*/ 1001172 w 1550575"/>
                    <a:gd name="connsiteY140" fmla="*/ 1565624 h 4317301"/>
                    <a:gd name="connsiteX141" fmla="*/ 999458 w 1550575"/>
                    <a:gd name="connsiteY141" fmla="*/ 1583150 h 4317301"/>
                    <a:gd name="connsiteX142" fmla="*/ 1005363 w 1550575"/>
                    <a:gd name="connsiteY142" fmla="*/ 1615250 h 4317301"/>
                    <a:gd name="connsiteX143" fmla="*/ 926306 w 1550575"/>
                    <a:gd name="connsiteY143" fmla="*/ 1617345 h 4317301"/>
                    <a:gd name="connsiteX144" fmla="*/ 775239 w 1550575"/>
                    <a:gd name="connsiteY144" fmla="*/ 1618869 h 4317301"/>
                    <a:gd name="connsiteX145" fmla="*/ 624268 w 1550575"/>
                    <a:gd name="connsiteY145" fmla="*/ 1617345 h 4317301"/>
                    <a:gd name="connsiteX146" fmla="*/ 473297 w 1550575"/>
                    <a:gd name="connsiteY146" fmla="*/ 1612583 h 4317301"/>
                    <a:gd name="connsiteX147" fmla="*/ 171259 w 1550575"/>
                    <a:gd name="connsiteY147" fmla="*/ 1590484 h 4317301"/>
                    <a:gd name="connsiteX148" fmla="*/ 473297 w 1550575"/>
                    <a:gd name="connsiteY148" fmla="*/ 1568386 h 4317301"/>
                    <a:gd name="connsiteX149" fmla="*/ 624268 w 1550575"/>
                    <a:gd name="connsiteY149" fmla="*/ 1563624 h 4317301"/>
                    <a:gd name="connsiteX150" fmla="*/ 537591 w 1550575"/>
                    <a:gd name="connsiteY150" fmla="*/ 1287398 h 4317301"/>
                    <a:gd name="connsiteX151" fmla="*/ 536162 w 1550575"/>
                    <a:gd name="connsiteY151" fmla="*/ 1302733 h 4317301"/>
                    <a:gd name="connsiteX152" fmla="*/ 539305 w 1550575"/>
                    <a:gd name="connsiteY152" fmla="*/ 1325974 h 4317301"/>
                    <a:gd name="connsiteX153" fmla="*/ 380809 w 1550575"/>
                    <a:gd name="connsiteY153" fmla="*/ 1306639 h 4317301"/>
                    <a:gd name="connsiteX154" fmla="*/ 537591 w 1550575"/>
                    <a:gd name="connsiteY154" fmla="*/ 1287398 h 4317301"/>
                    <a:gd name="connsiteX155" fmla="*/ 775334 w 1550575"/>
                    <a:gd name="connsiteY155" fmla="*/ 1278159 h 4317301"/>
                    <a:gd name="connsiteX156" fmla="*/ 972597 w 1550575"/>
                    <a:gd name="connsiteY156" fmla="*/ 1284255 h 4317301"/>
                    <a:gd name="connsiteX157" fmla="*/ 1169765 w 1550575"/>
                    <a:gd name="connsiteY157" fmla="*/ 1306543 h 4317301"/>
                    <a:gd name="connsiteX158" fmla="*/ 972502 w 1550575"/>
                    <a:gd name="connsiteY158" fmla="*/ 1328832 h 4317301"/>
                    <a:gd name="connsiteX159" fmla="*/ 775239 w 1550575"/>
                    <a:gd name="connsiteY159" fmla="*/ 1334928 h 4317301"/>
                    <a:gd name="connsiteX160" fmla="*/ 715041 w 1550575"/>
                    <a:gd name="connsiteY160" fmla="*/ 1334261 h 4317301"/>
                    <a:gd name="connsiteX161" fmla="*/ 720756 w 1550575"/>
                    <a:gd name="connsiteY161" fmla="*/ 1302638 h 4317301"/>
                    <a:gd name="connsiteX162" fmla="*/ 717518 w 1550575"/>
                    <a:gd name="connsiteY162" fmla="*/ 1278730 h 4317301"/>
                    <a:gd name="connsiteX163" fmla="*/ 775334 w 1550575"/>
                    <a:gd name="connsiteY163" fmla="*/ 1278159 h 4317301"/>
                    <a:gd name="connsiteX164" fmla="*/ 1081754 w 1550575"/>
                    <a:gd name="connsiteY164" fmla="*/ 581024 h 4317301"/>
                    <a:gd name="connsiteX165" fmla="*/ 1205102 w 1550575"/>
                    <a:gd name="connsiteY165" fmla="*/ 596455 h 4317301"/>
                    <a:gd name="connsiteX166" fmla="*/ 1078801 w 1550575"/>
                    <a:gd name="connsiteY166" fmla="*/ 612171 h 4317301"/>
                    <a:gd name="connsiteX167" fmla="*/ 1082135 w 1550575"/>
                    <a:gd name="connsiteY167" fmla="*/ 587882 h 4317301"/>
                    <a:gd name="connsiteX168" fmla="*/ 1081754 w 1550575"/>
                    <a:gd name="connsiteY168" fmla="*/ 581024 h 4317301"/>
                    <a:gd name="connsiteX169" fmla="*/ 775240 w 1550575"/>
                    <a:gd name="connsiteY169" fmla="*/ 568071 h 4317301"/>
                    <a:gd name="connsiteX170" fmla="*/ 899160 w 1550575"/>
                    <a:gd name="connsiteY170" fmla="*/ 570071 h 4317301"/>
                    <a:gd name="connsiteX171" fmla="*/ 897446 w 1550575"/>
                    <a:gd name="connsiteY171" fmla="*/ 587883 h 4317301"/>
                    <a:gd name="connsiteX172" fmla="*/ 904209 w 1550575"/>
                    <a:gd name="connsiteY172" fmla="*/ 622649 h 4317301"/>
                    <a:gd name="connsiteX173" fmla="*/ 775240 w 1550575"/>
                    <a:gd name="connsiteY173" fmla="*/ 624840 h 4317301"/>
                    <a:gd name="connsiteX174" fmla="*/ 560356 w 1550575"/>
                    <a:gd name="connsiteY174" fmla="*/ 618744 h 4317301"/>
                    <a:gd name="connsiteX175" fmla="*/ 345472 w 1550575"/>
                    <a:gd name="connsiteY175" fmla="*/ 596455 h 4317301"/>
                    <a:gd name="connsiteX176" fmla="*/ 560356 w 1550575"/>
                    <a:gd name="connsiteY176" fmla="*/ 574167 h 4317301"/>
                    <a:gd name="connsiteX177" fmla="*/ 775240 w 1550575"/>
                    <a:gd name="connsiteY177" fmla="*/ 568071 h 4317301"/>
                    <a:gd name="connsiteX178" fmla="*/ 332803 w 1550575"/>
                    <a:gd name="connsiteY178" fmla="*/ 296227 h 4317301"/>
                    <a:gd name="connsiteX179" fmla="*/ 331279 w 1550575"/>
                    <a:gd name="connsiteY179" fmla="*/ 312420 h 4317301"/>
                    <a:gd name="connsiteX180" fmla="*/ 332803 w 1550575"/>
                    <a:gd name="connsiteY180" fmla="*/ 328612 h 4317301"/>
                    <a:gd name="connsiteX181" fmla="*/ 132207 w 1550575"/>
                    <a:gd name="connsiteY181" fmla="*/ 312420 h 4317301"/>
                    <a:gd name="connsiteX182" fmla="*/ 332803 w 1550575"/>
                    <a:gd name="connsiteY182" fmla="*/ 296227 h 4317301"/>
                    <a:gd name="connsiteX183" fmla="*/ 1375601 w 1550575"/>
                    <a:gd name="connsiteY183" fmla="*/ 16764 h 4317301"/>
                    <a:gd name="connsiteX184" fmla="*/ 1526381 w 1550575"/>
                    <a:gd name="connsiteY184" fmla="*/ 28289 h 4317301"/>
                    <a:gd name="connsiteX185" fmla="*/ 1372362 w 1550575"/>
                    <a:gd name="connsiteY185" fmla="*/ 40100 h 4317301"/>
                    <a:gd name="connsiteX186" fmla="*/ 1375601 w 1550575"/>
                    <a:gd name="connsiteY186" fmla="*/ 16764 h 4317301"/>
                    <a:gd name="connsiteX187" fmla="*/ 775430 w 1550575"/>
                    <a:gd name="connsiteY187" fmla="*/ 0 h 4317301"/>
                    <a:gd name="connsiteX188" fmla="*/ 963168 w 1550575"/>
                    <a:gd name="connsiteY188" fmla="*/ 1524 h 4317301"/>
                    <a:gd name="connsiteX189" fmla="*/ 1150906 w 1550575"/>
                    <a:gd name="connsiteY189" fmla="*/ 6287 h 4317301"/>
                    <a:gd name="connsiteX190" fmla="*/ 1191387 w 1550575"/>
                    <a:gd name="connsiteY190" fmla="*/ 7810 h 4317301"/>
                    <a:gd name="connsiteX191" fmla="*/ 1190911 w 1550575"/>
                    <a:gd name="connsiteY191" fmla="*/ 16573 h 4317301"/>
                    <a:gd name="connsiteX192" fmla="*/ 1196911 w 1550575"/>
                    <a:gd name="connsiteY192" fmla="*/ 48768 h 4317301"/>
                    <a:gd name="connsiteX193" fmla="*/ 1150906 w 1550575"/>
                    <a:gd name="connsiteY193" fmla="*/ 50483 h 4317301"/>
                    <a:gd name="connsiteX194" fmla="*/ 963168 w 1550575"/>
                    <a:gd name="connsiteY194" fmla="*/ 55246 h 4317301"/>
                    <a:gd name="connsiteX195" fmla="*/ 775430 w 1550575"/>
                    <a:gd name="connsiteY195" fmla="*/ 56769 h 4317301"/>
                    <a:gd name="connsiteX196" fmla="*/ 587692 w 1550575"/>
                    <a:gd name="connsiteY196" fmla="*/ 55246 h 4317301"/>
                    <a:gd name="connsiteX197" fmla="*/ 399955 w 1550575"/>
                    <a:gd name="connsiteY197" fmla="*/ 50483 h 4317301"/>
                    <a:gd name="connsiteX198" fmla="*/ 24479 w 1550575"/>
                    <a:gd name="connsiteY198" fmla="*/ 28385 h 4317301"/>
                    <a:gd name="connsiteX199" fmla="*/ 399955 w 1550575"/>
                    <a:gd name="connsiteY199" fmla="*/ 6287 h 4317301"/>
                    <a:gd name="connsiteX200" fmla="*/ 587692 w 1550575"/>
                    <a:gd name="connsiteY200" fmla="*/ 1524 h 43173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  <a:cxn ang="0">
                      <a:pos x="connsiteX191" y="connsiteY191"/>
                    </a:cxn>
                    <a:cxn ang="0">
                      <a:pos x="connsiteX192" y="connsiteY192"/>
                    </a:cxn>
                    <a:cxn ang="0">
                      <a:pos x="connsiteX193" y="connsiteY193"/>
                    </a:cxn>
                    <a:cxn ang="0">
                      <a:pos x="connsiteX194" y="connsiteY194"/>
                    </a:cxn>
                    <a:cxn ang="0">
                      <a:pos x="connsiteX195" y="connsiteY195"/>
                    </a:cxn>
                    <a:cxn ang="0">
                      <a:pos x="connsiteX196" y="connsiteY196"/>
                    </a:cxn>
                    <a:cxn ang="0">
                      <a:pos x="connsiteX197" y="connsiteY197"/>
                    </a:cxn>
                    <a:cxn ang="0">
                      <a:pos x="connsiteX198" y="connsiteY198"/>
                    </a:cxn>
                    <a:cxn ang="0">
                      <a:pos x="connsiteX199" y="connsiteY199"/>
                    </a:cxn>
                    <a:cxn ang="0">
                      <a:pos x="connsiteX200" y="connsiteY200"/>
                    </a:cxn>
                  </a:cxnLst>
                  <a:rect l="l" t="t" r="r" b="b"/>
                  <a:pathLst>
                    <a:path w="1550575" h="4317301">
                      <a:moveTo>
                        <a:pt x="1454277" y="4281106"/>
                      </a:moveTo>
                      <a:cubicBezTo>
                        <a:pt x="1486376" y="4283392"/>
                        <a:pt x="1518476" y="4285964"/>
                        <a:pt x="1550575" y="4288916"/>
                      </a:cubicBezTo>
                      <a:cubicBezTo>
                        <a:pt x="1518476" y="4291869"/>
                        <a:pt x="1486376" y="4294441"/>
                        <a:pt x="1454277" y="4296727"/>
                      </a:cubicBezTo>
                      <a:cubicBezTo>
                        <a:pt x="1454468" y="4294155"/>
                        <a:pt x="1454658" y="4291583"/>
                        <a:pt x="1454658" y="4288916"/>
                      </a:cubicBezTo>
                      <a:cubicBezTo>
                        <a:pt x="1454658" y="4286249"/>
                        <a:pt x="1454468" y="4283678"/>
                        <a:pt x="1454277" y="4281106"/>
                      </a:cubicBezTo>
                      <a:close/>
                      <a:moveTo>
                        <a:pt x="775335" y="4260532"/>
                      </a:moveTo>
                      <a:lnTo>
                        <a:pt x="969169" y="4262056"/>
                      </a:lnTo>
                      <a:cubicBezTo>
                        <a:pt x="1033748" y="4263675"/>
                        <a:pt x="1098423" y="4264152"/>
                        <a:pt x="1163003" y="4266819"/>
                      </a:cubicBezTo>
                      <a:cubicBezTo>
                        <a:pt x="1199293" y="4267961"/>
                        <a:pt x="1235583" y="4269390"/>
                        <a:pt x="1271873" y="4270914"/>
                      </a:cubicBezTo>
                      <a:cubicBezTo>
                        <a:pt x="1270730" y="4276724"/>
                        <a:pt x="1270064" y="4282725"/>
                        <a:pt x="1270064" y="4288916"/>
                      </a:cubicBezTo>
                      <a:cubicBezTo>
                        <a:pt x="1270064" y="4295108"/>
                        <a:pt x="1270635" y="4301108"/>
                        <a:pt x="1271873" y="4306919"/>
                      </a:cubicBezTo>
                      <a:cubicBezTo>
                        <a:pt x="1235583" y="4308443"/>
                        <a:pt x="1199293" y="4309871"/>
                        <a:pt x="1163003" y="4311014"/>
                      </a:cubicBezTo>
                      <a:cubicBezTo>
                        <a:pt x="1098328" y="4313681"/>
                        <a:pt x="1033748" y="4314158"/>
                        <a:pt x="969169" y="4315777"/>
                      </a:cubicBezTo>
                      <a:lnTo>
                        <a:pt x="775335" y="4317301"/>
                      </a:lnTo>
                      <a:lnTo>
                        <a:pt x="581501" y="4315777"/>
                      </a:lnTo>
                      <a:cubicBezTo>
                        <a:pt x="516827" y="4314253"/>
                        <a:pt x="452247" y="4313586"/>
                        <a:pt x="387668" y="4311014"/>
                      </a:cubicBezTo>
                      <a:cubicBezTo>
                        <a:pt x="258413" y="4306823"/>
                        <a:pt x="129159" y="4300632"/>
                        <a:pt x="0" y="4288916"/>
                      </a:cubicBezTo>
                      <a:cubicBezTo>
                        <a:pt x="129254" y="4277105"/>
                        <a:pt x="258509" y="4271010"/>
                        <a:pt x="387668" y="4266819"/>
                      </a:cubicBezTo>
                      <a:cubicBezTo>
                        <a:pt x="452342" y="4264152"/>
                        <a:pt x="516922" y="4263580"/>
                        <a:pt x="581501" y="4262056"/>
                      </a:cubicBezTo>
                      <a:close/>
                      <a:moveTo>
                        <a:pt x="237935" y="3992689"/>
                      </a:moveTo>
                      <a:cubicBezTo>
                        <a:pt x="237363" y="3996689"/>
                        <a:pt x="236982" y="4000690"/>
                        <a:pt x="236982" y="4004881"/>
                      </a:cubicBezTo>
                      <a:cubicBezTo>
                        <a:pt x="236982" y="4009072"/>
                        <a:pt x="237363" y="4013168"/>
                        <a:pt x="237935" y="4017073"/>
                      </a:cubicBezTo>
                      <a:cubicBezTo>
                        <a:pt x="188500" y="4013835"/>
                        <a:pt x="139161" y="4009929"/>
                        <a:pt x="89821" y="4004881"/>
                      </a:cubicBezTo>
                      <a:cubicBezTo>
                        <a:pt x="139256" y="3999833"/>
                        <a:pt x="188595" y="3995927"/>
                        <a:pt x="237935" y="3992689"/>
                      </a:cubicBezTo>
                      <a:close/>
                      <a:moveTo>
                        <a:pt x="775335" y="3976497"/>
                      </a:moveTo>
                      <a:lnTo>
                        <a:pt x="946690" y="3978021"/>
                      </a:lnTo>
                      <a:cubicBezTo>
                        <a:pt x="1003745" y="3979640"/>
                        <a:pt x="1060895" y="3980117"/>
                        <a:pt x="1118045" y="3982784"/>
                      </a:cubicBezTo>
                      <a:cubicBezTo>
                        <a:pt x="1232345" y="3986879"/>
                        <a:pt x="1346550" y="3993070"/>
                        <a:pt x="1460850" y="4004882"/>
                      </a:cubicBezTo>
                      <a:cubicBezTo>
                        <a:pt x="1346550" y="4016693"/>
                        <a:pt x="1232345" y="4022884"/>
                        <a:pt x="1118045" y="4027075"/>
                      </a:cubicBezTo>
                      <a:cubicBezTo>
                        <a:pt x="1060990" y="4029742"/>
                        <a:pt x="1003840" y="4030218"/>
                        <a:pt x="946690" y="4031837"/>
                      </a:cubicBezTo>
                      <a:lnTo>
                        <a:pt x="775335" y="4033361"/>
                      </a:lnTo>
                      <a:lnTo>
                        <a:pt x="603981" y="4031837"/>
                      </a:lnTo>
                      <a:cubicBezTo>
                        <a:pt x="546926" y="4030313"/>
                        <a:pt x="489776" y="4029646"/>
                        <a:pt x="432626" y="4027075"/>
                      </a:cubicBezTo>
                      <a:cubicBezTo>
                        <a:pt x="428054" y="4026884"/>
                        <a:pt x="423577" y="4026694"/>
                        <a:pt x="419005" y="4026503"/>
                      </a:cubicBezTo>
                      <a:cubicBezTo>
                        <a:pt x="420720" y="4019550"/>
                        <a:pt x="421672" y="4012406"/>
                        <a:pt x="421672" y="4004977"/>
                      </a:cubicBezTo>
                      <a:cubicBezTo>
                        <a:pt x="421672" y="3997547"/>
                        <a:pt x="420624" y="3990403"/>
                        <a:pt x="419005" y="3983450"/>
                      </a:cubicBezTo>
                      <a:cubicBezTo>
                        <a:pt x="423577" y="3983260"/>
                        <a:pt x="428054" y="3983069"/>
                        <a:pt x="432626" y="3982879"/>
                      </a:cubicBezTo>
                      <a:cubicBezTo>
                        <a:pt x="489680" y="3980212"/>
                        <a:pt x="546831" y="3979640"/>
                        <a:pt x="603981" y="3978116"/>
                      </a:cubicBezTo>
                      <a:close/>
                      <a:moveTo>
                        <a:pt x="1121283" y="3704272"/>
                      </a:moveTo>
                      <a:cubicBezTo>
                        <a:pt x="1175576" y="3708177"/>
                        <a:pt x="1229963" y="3713225"/>
                        <a:pt x="1284256" y="3720845"/>
                      </a:cubicBezTo>
                      <a:cubicBezTo>
                        <a:pt x="1229868" y="3728465"/>
                        <a:pt x="1175576" y="3733514"/>
                        <a:pt x="1121283" y="3737419"/>
                      </a:cubicBezTo>
                      <a:cubicBezTo>
                        <a:pt x="1122331" y="3731989"/>
                        <a:pt x="1122902" y="3726465"/>
                        <a:pt x="1122902" y="3720845"/>
                      </a:cubicBezTo>
                      <a:cubicBezTo>
                        <a:pt x="1122902" y="3715226"/>
                        <a:pt x="1122235" y="3709701"/>
                        <a:pt x="1121283" y="3704272"/>
                      </a:cubicBezTo>
                      <a:close/>
                      <a:moveTo>
                        <a:pt x="775335" y="3692366"/>
                      </a:moveTo>
                      <a:cubicBezTo>
                        <a:pt x="830866" y="3692461"/>
                        <a:pt x="886396" y="3693223"/>
                        <a:pt x="941927" y="3695033"/>
                      </a:cubicBezTo>
                      <a:cubicBezTo>
                        <a:pt x="939546" y="3703224"/>
                        <a:pt x="938212" y="3711892"/>
                        <a:pt x="938212" y="3720846"/>
                      </a:cubicBezTo>
                      <a:cubicBezTo>
                        <a:pt x="938212" y="3729799"/>
                        <a:pt x="939546" y="3738467"/>
                        <a:pt x="941927" y="3746468"/>
                      </a:cubicBezTo>
                      <a:cubicBezTo>
                        <a:pt x="886396" y="3748278"/>
                        <a:pt x="830866" y="3749135"/>
                        <a:pt x="775335" y="3749135"/>
                      </a:cubicBezTo>
                      <a:cubicBezTo>
                        <a:pt x="690467" y="3749040"/>
                        <a:pt x="605695" y="3747325"/>
                        <a:pt x="520827" y="3742848"/>
                      </a:cubicBezTo>
                      <a:cubicBezTo>
                        <a:pt x="436054" y="3738657"/>
                        <a:pt x="351186" y="3732466"/>
                        <a:pt x="266414" y="3720750"/>
                      </a:cubicBezTo>
                      <a:cubicBezTo>
                        <a:pt x="351186" y="3708939"/>
                        <a:pt x="436054" y="3702843"/>
                        <a:pt x="520827" y="3698652"/>
                      </a:cubicBezTo>
                      <a:cubicBezTo>
                        <a:pt x="605695" y="3694175"/>
                        <a:pt x="690562" y="3692461"/>
                        <a:pt x="775335" y="3692366"/>
                      </a:cubicBezTo>
                      <a:close/>
                      <a:moveTo>
                        <a:pt x="890302" y="2985992"/>
                      </a:moveTo>
                      <a:cubicBezTo>
                        <a:pt x="901827" y="2986659"/>
                        <a:pt x="913257" y="2987516"/>
                        <a:pt x="924687" y="2988468"/>
                      </a:cubicBezTo>
                      <a:cubicBezTo>
                        <a:pt x="974408" y="2992850"/>
                        <a:pt x="1024223" y="2998946"/>
                        <a:pt x="1074039" y="3010947"/>
                      </a:cubicBezTo>
                      <a:cubicBezTo>
                        <a:pt x="1024223" y="3022758"/>
                        <a:pt x="974503" y="3028855"/>
                        <a:pt x="924687" y="3033236"/>
                      </a:cubicBezTo>
                      <a:cubicBezTo>
                        <a:pt x="913162" y="3034188"/>
                        <a:pt x="901732" y="3034950"/>
                        <a:pt x="890302" y="3035713"/>
                      </a:cubicBezTo>
                      <a:cubicBezTo>
                        <a:pt x="892588" y="3027807"/>
                        <a:pt x="893826" y="3019425"/>
                        <a:pt x="893826" y="3010852"/>
                      </a:cubicBezTo>
                      <a:cubicBezTo>
                        <a:pt x="893826" y="3002184"/>
                        <a:pt x="892493" y="2993898"/>
                        <a:pt x="890302" y="2985992"/>
                      </a:cubicBezTo>
                      <a:close/>
                      <a:moveTo>
                        <a:pt x="713231" y="2983515"/>
                      </a:moveTo>
                      <a:cubicBezTo>
                        <a:pt x="710564" y="2992087"/>
                        <a:pt x="709135" y="3001231"/>
                        <a:pt x="709135" y="3010756"/>
                      </a:cubicBezTo>
                      <a:cubicBezTo>
                        <a:pt x="709135" y="3020281"/>
                        <a:pt x="710660" y="3029426"/>
                        <a:pt x="713231" y="3038188"/>
                      </a:cubicBezTo>
                      <a:cubicBezTo>
                        <a:pt x="684085" y="3037141"/>
                        <a:pt x="655033" y="3035617"/>
                        <a:pt x="625887" y="3033140"/>
                      </a:cubicBezTo>
                      <a:cubicBezTo>
                        <a:pt x="576071" y="3028663"/>
                        <a:pt x="526351" y="3022568"/>
                        <a:pt x="476535" y="3010852"/>
                      </a:cubicBezTo>
                      <a:cubicBezTo>
                        <a:pt x="526351" y="2999041"/>
                        <a:pt x="576071" y="2992945"/>
                        <a:pt x="625887" y="2988563"/>
                      </a:cubicBezTo>
                      <a:cubicBezTo>
                        <a:pt x="655033" y="2986087"/>
                        <a:pt x="684085" y="2984468"/>
                        <a:pt x="713231" y="2983515"/>
                      </a:cubicBezTo>
                      <a:close/>
                      <a:moveTo>
                        <a:pt x="1200245" y="2714148"/>
                      </a:moveTo>
                      <a:cubicBezTo>
                        <a:pt x="1240536" y="2717482"/>
                        <a:pt x="1280731" y="2721482"/>
                        <a:pt x="1320927" y="2726721"/>
                      </a:cubicBezTo>
                      <a:cubicBezTo>
                        <a:pt x="1280541" y="2731960"/>
                        <a:pt x="1240059" y="2735960"/>
                        <a:pt x="1199483" y="2739294"/>
                      </a:cubicBezTo>
                      <a:cubicBezTo>
                        <a:pt x="1200340" y="2734436"/>
                        <a:pt x="1200816" y="2729483"/>
                        <a:pt x="1200816" y="2724435"/>
                      </a:cubicBezTo>
                      <a:cubicBezTo>
                        <a:pt x="1200816" y="2720911"/>
                        <a:pt x="1200626" y="2717577"/>
                        <a:pt x="1200245" y="2714148"/>
                      </a:cubicBezTo>
                      <a:close/>
                      <a:moveTo>
                        <a:pt x="775240" y="2698337"/>
                      </a:moveTo>
                      <a:cubicBezTo>
                        <a:pt x="856488" y="2698241"/>
                        <a:pt x="937641" y="2700051"/>
                        <a:pt x="1018794" y="2703385"/>
                      </a:cubicBezTo>
                      <a:cubicBezTo>
                        <a:pt x="1017270" y="2710147"/>
                        <a:pt x="1016318" y="2717196"/>
                        <a:pt x="1016318" y="2724435"/>
                      </a:cubicBezTo>
                      <a:cubicBezTo>
                        <a:pt x="1016318" y="2733389"/>
                        <a:pt x="1017651" y="2741866"/>
                        <a:pt x="1019937" y="2749962"/>
                      </a:cubicBezTo>
                      <a:cubicBezTo>
                        <a:pt x="938403" y="2753391"/>
                        <a:pt x="856774" y="2755201"/>
                        <a:pt x="775240" y="2755106"/>
                      </a:cubicBezTo>
                      <a:cubicBezTo>
                        <a:pt x="684371" y="2755201"/>
                        <a:pt x="593408" y="2753010"/>
                        <a:pt x="502444" y="2748819"/>
                      </a:cubicBezTo>
                      <a:cubicBezTo>
                        <a:pt x="411575" y="2744628"/>
                        <a:pt x="320612" y="2738437"/>
                        <a:pt x="229648" y="2726721"/>
                      </a:cubicBezTo>
                      <a:cubicBezTo>
                        <a:pt x="320517" y="2714910"/>
                        <a:pt x="411480" y="2708814"/>
                        <a:pt x="502444" y="2704623"/>
                      </a:cubicBezTo>
                      <a:cubicBezTo>
                        <a:pt x="593313" y="2700527"/>
                        <a:pt x="684276" y="2698337"/>
                        <a:pt x="775240" y="2698337"/>
                      </a:cubicBezTo>
                      <a:close/>
                      <a:moveTo>
                        <a:pt x="277463" y="2427160"/>
                      </a:moveTo>
                      <a:cubicBezTo>
                        <a:pt x="276605" y="2432208"/>
                        <a:pt x="276034" y="2437352"/>
                        <a:pt x="276034" y="2442686"/>
                      </a:cubicBezTo>
                      <a:cubicBezTo>
                        <a:pt x="276034" y="2448020"/>
                        <a:pt x="276605" y="2453163"/>
                        <a:pt x="277463" y="2458212"/>
                      </a:cubicBezTo>
                      <a:cubicBezTo>
                        <a:pt x="208216" y="2454402"/>
                        <a:pt x="138874" y="2449639"/>
                        <a:pt x="69627" y="2442686"/>
                      </a:cubicBezTo>
                      <a:cubicBezTo>
                        <a:pt x="138874" y="2435732"/>
                        <a:pt x="208216" y="2430970"/>
                        <a:pt x="277463" y="2427160"/>
                      </a:cubicBezTo>
                      <a:close/>
                      <a:moveTo>
                        <a:pt x="775335" y="2414206"/>
                      </a:moveTo>
                      <a:lnTo>
                        <a:pt x="951738" y="2415730"/>
                      </a:lnTo>
                      <a:cubicBezTo>
                        <a:pt x="1010507" y="2417349"/>
                        <a:pt x="1069372" y="2417825"/>
                        <a:pt x="1128141" y="2420493"/>
                      </a:cubicBezTo>
                      <a:cubicBezTo>
                        <a:pt x="1245775" y="2424683"/>
                        <a:pt x="1363409" y="2430875"/>
                        <a:pt x="1481042" y="2442305"/>
                      </a:cubicBezTo>
                      <a:cubicBezTo>
                        <a:pt x="1363409" y="2454116"/>
                        <a:pt x="1245775" y="2460307"/>
                        <a:pt x="1128141" y="2464498"/>
                      </a:cubicBezTo>
                      <a:cubicBezTo>
                        <a:pt x="1069372" y="2467165"/>
                        <a:pt x="1010507" y="2467641"/>
                        <a:pt x="951738" y="2469260"/>
                      </a:cubicBezTo>
                      <a:lnTo>
                        <a:pt x="775335" y="2470785"/>
                      </a:lnTo>
                      <a:lnTo>
                        <a:pt x="598932" y="2469260"/>
                      </a:lnTo>
                      <a:cubicBezTo>
                        <a:pt x="551783" y="2468022"/>
                        <a:pt x="504730" y="2467355"/>
                        <a:pt x="457581" y="2465831"/>
                      </a:cubicBezTo>
                      <a:cubicBezTo>
                        <a:pt x="459581" y="2458402"/>
                        <a:pt x="460724" y="2450591"/>
                        <a:pt x="460724" y="2442495"/>
                      </a:cubicBezTo>
                      <a:cubicBezTo>
                        <a:pt x="460724" y="2434399"/>
                        <a:pt x="459581" y="2426684"/>
                        <a:pt x="457581" y="2419159"/>
                      </a:cubicBezTo>
                      <a:cubicBezTo>
                        <a:pt x="504730" y="2417635"/>
                        <a:pt x="551783" y="2416968"/>
                        <a:pt x="598932" y="2415730"/>
                      </a:cubicBezTo>
                      <a:close/>
                      <a:moveTo>
                        <a:pt x="1400841" y="2147697"/>
                      </a:moveTo>
                      <a:cubicBezTo>
                        <a:pt x="1449514" y="2150745"/>
                        <a:pt x="1498187" y="2154174"/>
                        <a:pt x="1546859" y="2158651"/>
                      </a:cubicBezTo>
                      <a:cubicBezTo>
                        <a:pt x="1498187" y="2163127"/>
                        <a:pt x="1449514" y="2166652"/>
                        <a:pt x="1400841" y="2169605"/>
                      </a:cubicBezTo>
                      <a:cubicBezTo>
                        <a:pt x="1401317" y="2166080"/>
                        <a:pt x="1401603" y="2162365"/>
                        <a:pt x="1401603" y="2158651"/>
                      </a:cubicBezTo>
                      <a:cubicBezTo>
                        <a:pt x="1401603" y="2154936"/>
                        <a:pt x="1401222" y="2151317"/>
                        <a:pt x="1400841" y="2147697"/>
                      </a:cubicBezTo>
                      <a:close/>
                      <a:moveTo>
                        <a:pt x="775335" y="2130266"/>
                      </a:moveTo>
                      <a:lnTo>
                        <a:pt x="968216" y="2131790"/>
                      </a:lnTo>
                      <a:cubicBezTo>
                        <a:pt x="1032510" y="2133409"/>
                        <a:pt x="1096804" y="2133886"/>
                        <a:pt x="1161098" y="2136553"/>
                      </a:cubicBezTo>
                      <a:cubicBezTo>
                        <a:pt x="1180433" y="2137124"/>
                        <a:pt x="1199864" y="2137886"/>
                        <a:pt x="1219200" y="2138648"/>
                      </a:cubicBezTo>
                      <a:cubicBezTo>
                        <a:pt x="1217771" y="2145125"/>
                        <a:pt x="1216914" y="2151792"/>
                        <a:pt x="1216914" y="2158650"/>
                      </a:cubicBezTo>
                      <a:cubicBezTo>
                        <a:pt x="1216914" y="2165508"/>
                        <a:pt x="1217676" y="2172271"/>
                        <a:pt x="1219200" y="2178558"/>
                      </a:cubicBezTo>
                      <a:cubicBezTo>
                        <a:pt x="1199864" y="2179320"/>
                        <a:pt x="1180433" y="2180082"/>
                        <a:pt x="1161098" y="2180749"/>
                      </a:cubicBezTo>
                      <a:cubicBezTo>
                        <a:pt x="1096804" y="2183416"/>
                        <a:pt x="1032510" y="2183892"/>
                        <a:pt x="968216" y="2185511"/>
                      </a:cubicBezTo>
                      <a:lnTo>
                        <a:pt x="775335" y="2187035"/>
                      </a:lnTo>
                      <a:lnTo>
                        <a:pt x="582454" y="2185511"/>
                      </a:lnTo>
                      <a:cubicBezTo>
                        <a:pt x="518160" y="2183987"/>
                        <a:pt x="453866" y="2183320"/>
                        <a:pt x="389573" y="2180749"/>
                      </a:cubicBezTo>
                      <a:cubicBezTo>
                        <a:pt x="260985" y="2176558"/>
                        <a:pt x="132397" y="2170366"/>
                        <a:pt x="3810" y="2158650"/>
                      </a:cubicBezTo>
                      <a:cubicBezTo>
                        <a:pt x="132397" y="2146840"/>
                        <a:pt x="260985" y="2140744"/>
                        <a:pt x="389573" y="2136553"/>
                      </a:cubicBezTo>
                      <a:cubicBezTo>
                        <a:pt x="453866" y="2133886"/>
                        <a:pt x="518160" y="2133314"/>
                        <a:pt x="582454" y="2131790"/>
                      </a:cubicBezTo>
                      <a:close/>
                      <a:moveTo>
                        <a:pt x="233839" y="1860232"/>
                      </a:moveTo>
                      <a:cubicBezTo>
                        <a:pt x="233077" y="1864995"/>
                        <a:pt x="232601" y="1869757"/>
                        <a:pt x="232601" y="1874615"/>
                      </a:cubicBezTo>
                      <a:cubicBezTo>
                        <a:pt x="232601" y="1879472"/>
                        <a:pt x="233077" y="1884235"/>
                        <a:pt x="233839" y="1888997"/>
                      </a:cubicBezTo>
                      <a:cubicBezTo>
                        <a:pt x="169545" y="1885378"/>
                        <a:pt x="105347" y="1880806"/>
                        <a:pt x="41053" y="1874615"/>
                      </a:cubicBezTo>
                      <a:cubicBezTo>
                        <a:pt x="105347" y="1868423"/>
                        <a:pt x="169545" y="1863851"/>
                        <a:pt x="233839" y="1860232"/>
                      </a:cubicBezTo>
                      <a:close/>
                      <a:moveTo>
                        <a:pt x="775335" y="1846135"/>
                      </a:moveTo>
                      <a:lnTo>
                        <a:pt x="958882" y="1847659"/>
                      </a:lnTo>
                      <a:cubicBezTo>
                        <a:pt x="1020033" y="1849278"/>
                        <a:pt x="1081278" y="1849755"/>
                        <a:pt x="1142429" y="1852422"/>
                      </a:cubicBezTo>
                      <a:cubicBezTo>
                        <a:pt x="1264825" y="1856613"/>
                        <a:pt x="1387126" y="1862804"/>
                        <a:pt x="1509522" y="1874234"/>
                      </a:cubicBezTo>
                      <a:cubicBezTo>
                        <a:pt x="1387221" y="1886045"/>
                        <a:pt x="1264825" y="1892236"/>
                        <a:pt x="1142429" y="1896427"/>
                      </a:cubicBezTo>
                      <a:cubicBezTo>
                        <a:pt x="1081278" y="1899094"/>
                        <a:pt x="1020033" y="1899570"/>
                        <a:pt x="958882" y="1901189"/>
                      </a:cubicBezTo>
                      <a:lnTo>
                        <a:pt x="775335" y="1902714"/>
                      </a:lnTo>
                      <a:lnTo>
                        <a:pt x="591788" y="1901189"/>
                      </a:lnTo>
                      <a:cubicBezTo>
                        <a:pt x="532733" y="1899761"/>
                        <a:pt x="473583" y="1899094"/>
                        <a:pt x="414433" y="1896713"/>
                      </a:cubicBezTo>
                      <a:cubicBezTo>
                        <a:pt x="416243" y="1889569"/>
                        <a:pt x="417290" y="1882139"/>
                        <a:pt x="417290" y="1874424"/>
                      </a:cubicBezTo>
                      <a:cubicBezTo>
                        <a:pt x="417290" y="1866709"/>
                        <a:pt x="416243" y="1859280"/>
                        <a:pt x="414433" y="1852136"/>
                      </a:cubicBezTo>
                      <a:cubicBezTo>
                        <a:pt x="473488" y="1849755"/>
                        <a:pt x="532638" y="1849183"/>
                        <a:pt x="591788" y="1847659"/>
                      </a:cubicBezTo>
                      <a:close/>
                      <a:moveTo>
                        <a:pt x="1183672" y="1573910"/>
                      </a:moveTo>
                      <a:cubicBezTo>
                        <a:pt x="1248918" y="1577815"/>
                        <a:pt x="1314164" y="1582959"/>
                        <a:pt x="1379410" y="1590579"/>
                      </a:cubicBezTo>
                      <a:cubicBezTo>
                        <a:pt x="1313116" y="1598389"/>
                        <a:pt x="1246918" y="1603533"/>
                        <a:pt x="1180814" y="1607533"/>
                      </a:cubicBezTo>
                      <a:cubicBezTo>
                        <a:pt x="1182910" y="1599818"/>
                        <a:pt x="1184148" y="1591627"/>
                        <a:pt x="1184148" y="1583245"/>
                      </a:cubicBezTo>
                      <a:cubicBezTo>
                        <a:pt x="1184148" y="1580101"/>
                        <a:pt x="1183957" y="1576958"/>
                        <a:pt x="1183672" y="1573910"/>
                      </a:cubicBezTo>
                      <a:close/>
                      <a:moveTo>
                        <a:pt x="775239" y="1562100"/>
                      </a:moveTo>
                      <a:lnTo>
                        <a:pt x="926306" y="1563624"/>
                      </a:lnTo>
                      <a:cubicBezTo>
                        <a:pt x="951261" y="1564481"/>
                        <a:pt x="976217" y="1564958"/>
                        <a:pt x="1001172" y="1565624"/>
                      </a:cubicBezTo>
                      <a:cubicBezTo>
                        <a:pt x="1000029" y="1571339"/>
                        <a:pt x="999458" y="1577150"/>
                        <a:pt x="999458" y="1583150"/>
                      </a:cubicBezTo>
                      <a:cubicBezTo>
                        <a:pt x="999458" y="1594485"/>
                        <a:pt x="1001649" y="1605343"/>
                        <a:pt x="1005363" y="1615250"/>
                      </a:cubicBezTo>
                      <a:cubicBezTo>
                        <a:pt x="978979" y="1616011"/>
                        <a:pt x="952690" y="1616488"/>
                        <a:pt x="926306" y="1617345"/>
                      </a:cubicBezTo>
                      <a:lnTo>
                        <a:pt x="775239" y="1618869"/>
                      </a:lnTo>
                      <a:lnTo>
                        <a:pt x="624268" y="1617345"/>
                      </a:lnTo>
                      <a:cubicBezTo>
                        <a:pt x="573976" y="1615821"/>
                        <a:pt x="523589" y="1615154"/>
                        <a:pt x="473297" y="1612583"/>
                      </a:cubicBezTo>
                      <a:cubicBezTo>
                        <a:pt x="372618" y="1608392"/>
                        <a:pt x="271938" y="1602200"/>
                        <a:pt x="171259" y="1590484"/>
                      </a:cubicBezTo>
                      <a:cubicBezTo>
                        <a:pt x="271938" y="1578673"/>
                        <a:pt x="372618" y="1572577"/>
                        <a:pt x="473297" y="1568386"/>
                      </a:cubicBezTo>
                      <a:cubicBezTo>
                        <a:pt x="523589" y="1565719"/>
                        <a:pt x="573881" y="1565148"/>
                        <a:pt x="624268" y="1563624"/>
                      </a:cubicBezTo>
                      <a:close/>
                      <a:moveTo>
                        <a:pt x="537591" y="1287398"/>
                      </a:moveTo>
                      <a:cubicBezTo>
                        <a:pt x="536733" y="1292351"/>
                        <a:pt x="536162" y="1297495"/>
                        <a:pt x="536162" y="1302733"/>
                      </a:cubicBezTo>
                      <a:cubicBezTo>
                        <a:pt x="536162" y="1310734"/>
                        <a:pt x="537305" y="1318450"/>
                        <a:pt x="539305" y="1325974"/>
                      </a:cubicBezTo>
                      <a:cubicBezTo>
                        <a:pt x="486441" y="1321783"/>
                        <a:pt x="433673" y="1316164"/>
                        <a:pt x="380809" y="1306639"/>
                      </a:cubicBezTo>
                      <a:cubicBezTo>
                        <a:pt x="433101" y="1297209"/>
                        <a:pt x="485298" y="1291589"/>
                        <a:pt x="537591" y="1287398"/>
                      </a:cubicBezTo>
                      <a:close/>
                      <a:moveTo>
                        <a:pt x="775334" y="1278159"/>
                      </a:moveTo>
                      <a:cubicBezTo>
                        <a:pt x="841057" y="1278159"/>
                        <a:pt x="906875" y="1280064"/>
                        <a:pt x="972597" y="1284255"/>
                      </a:cubicBezTo>
                      <a:cubicBezTo>
                        <a:pt x="1038320" y="1288732"/>
                        <a:pt x="1104137" y="1294637"/>
                        <a:pt x="1169765" y="1306543"/>
                      </a:cubicBezTo>
                      <a:cubicBezTo>
                        <a:pt x="1104042" y="1318354"/>
                        <a:pt x="1038224" y="1324355"/>
                        <a:pt x="972502" y="1328832"/>
                      </a:cubicBezTo>
                      <a:cubicBezTo>
                        <a:pt x="906779" y="1333023"/>
                        <a:pt x="840962" y="1334928"/>
                        <a:pt x="775239" y="1334928"/>
                      </a:cubicBezTo>
                      <a:cubicBezTo>
                        <a:pt x="755237" y="1334928"/>
                        <a:pt x="735139" y="1334642"/>
                        <a:pt x="715041" y="1334261"/>
                      </a:cubicBezTo>
                      <a:cubicBezTo>
                        <a:pt x="718660" y="1324355"/>
                        <a:pt x="720756" y="1313782"/>
                        <a:pt x="720756" y="1302638"/>
                      </a:cubicBezTo>
                      <a:cubicBezTo>
                        <a:pt x="720756" y="1294351"/>
                        <a:pt x="719613" y="1286351"/>
                        <a:pt x="717518" y="1278730"/>
                      </a:cubicBezTo>
                      <a:cubicBezTo>
                        <a:pt x="736758" y="1278349"/>
                        <a:pt x="756094" y="1278159"/>
                        <a:pt x="775334" y="1278159"/>
                      </a:cubicBezTo>
                      <a:close/>
                      <a:moveTo>
                        <a:pt x="1081754" y="581024"/>
                      </a:moveTo>
                      <a:cubicBezTo>
                        <a:pt x="1122806" y="584834"/>
                        <a:pt x="1163955" y="589597"/>
                        <a:pt x="1205102" y="596455"/>
                      </a:cubicBezTo>
                      <a:cubicBezTo>
                        <a:pt x="1163002" y="603503"/>
                        <a:pt x="1120806" y="608361"/>
                        <a:pt x="1078801" y="612171"/>
                      </a:cubicBezTo>
                      <a:cubicBezTo>
                        <a:pt x="1080897" y="604456"/>
                        <a:pt x="1082135" y="596264"/>
                        <a:pt x="1082135" y="587882"/>
                      </a:cubicBezTo>
                      <a:cubicBezTo>
                        <a:pt x="1082135" y="585501"/>
                        <a:pt x="1081944" y="583310"/>
                        <a:pt x="1081754" y="581024"/>
                      </a:cubicBezTo>
                      <a:close/>
                      <a:moveTo>
                        <a:pt x="775240" y="568071"/>
                      </a:moveTo>
                      <a:cubicBezTo>
                        <a:pt x="816579" y="567976"/>
                        <a:pt x="857822" y="568738"/>
                        <a:pt x="899160" y="570071"/>
                      </a:cubicBezTo>
                      <a:cubicBezTo>
                        <a:pt x="898113" y="575881"/>
                        <a:pt x="897446" y="581787"/>
                        <a:pt x="897446" y="587883"/>
                      </a:cubicBezTo>
                      <a:cubicBezTo>
                        <a:pt x="897446" y="600170"/>
                        <a:pt x="899922" y="611886"/>
                        <a:pt x="904209" y="622649"/>
                      </a:cubicBezTo>
                      <a:cubicBezTo>
                        <a:pt x="861251" y="624078"/>
                        <a:pt x="818198" y="624840"/>
                        <a:pt x="775240" y="624840"/>
                      </a:cubicBezTo>
                      <a:cubicBezTo>
                        <a:pt x="703612" y="624840"/>
                        <a:pt x="631984" y="622935"/>
                        <a:pt x="560356" y="618744"/>
                      </a:cubicBezTo>
                      <a:cubicBezTo>
                        <a:pt x="488728" y="614172"/>
                        <a:pt x="417100" y="608266"/>
                        <a:pt x="345472" y="596455"/>
                      </a:cubicBezTo>
                      <a:cubicBezTo>
                        <a:pt x="417100" y="584549"/>
                        <a:pt x="488728" y="578739"/>
                        <a:pt x="560356" y="574167"/>
                      </a:cubicBezTo>
                      <a:cubicBezTo>
                        <a:pt x="631984" y="570071"/>
                        <a:pt x="703612" y="568071"/>
                        <a:pt x="775240" y="568071"/>
                      </a:cubicBezTo>
                      <a:close/>
                      <a:moveTo>
                        <a:pt x="332803" y="296227"/>
                      </a:moveTo>
                      <a:cubicBezTo>
                        <a:pt x="331851" y="301466"/>
                        <a:pt x="331279" y="306895"/>
                        <a:pt x="331279" y="312420"/>
                      </a:cubicBezTo>
                      <a:cubicBezTo>
                        <a:pt x="331279" y="317944"/>
                        <a:pt x="331851" y="323373"/>
                        <a:pt x="332803" y="328612"/>
                      </a:cubicBezTo>
                      <a:cubicBezTo>
                        <a:pt x="265938" y="324707"/>
                        <a:pt x="199072" y="319754"/>
                        <a:pt x="132207" y="312420"/>
                      </a:cubicBezTo>
                      <a:cubicBezTo>
                        <a:pt x="199072" y="305085"/>
                        <a:pt x="265938" y="300037"/>
                        <a:pt x="332803" y="296227"/>
                      </a:cubicBezTo>
                      <a:close/>
                      <a:moveTo>
                        <a:pt x="1375601" y="16764"/>
                      </a:moveTo>
                      <a:cubicBezTo>
                        <a:pt x="1425797" y="19908"/>
                        <a:pt x="1476089" y="23528"/>
                        <a:pt x="1526381" y="28289"/>
                      </a:cubicBezTo>
                      <a:cubicBezTo>
                        <a:pt x="1475041" y="33148"/>
                        <a:pt x="1423702" y="36862"/>
                        <a:pt x="1372362" y="40100"/>
                      </a:cubicBezTo>
                      <a:cubicBezTo>
                        <a:pt x="1374267" y="32672"/>
                        <a:pt x="1375505" y="24860"/>
                        <a:pt x="1375601" y="16764"/>
                      </a:cubicBezTo>
                      <a:close/>
                      <a:moveTo>
                        <a:pt x="775430" y="0"/>
                      </a:moveTo>
                      <a:lnTo>
                        <a:pt x="963168" y="1524"/>
                      </a:lnTo>
                      <a:cubicBezTo>
                        <a:pt x="1025747" y="3143"/>
                        <a:pt x="1088326" y="3619"/>
                        <a:pt x="1150906" y="6287"/>
                      </a:cubicBezTo>
                      <a:cubicBezTo>
                        <a:pt x="1164336" y="6763"/>
                        <a:pt x="1177861" y="7334"/>
                        <a:pt x="1191387" y="7810"/>
                      </a:cubicBezTo>
                      <a:cubicBezTo>
                        <a:pt x="1191101" y="10668"/>
                        <a:pt x="1190911" y="13621"/>
                        <a:pt x="1190911" y="16573"/>
                      </a:cubicBezTo>
                      <a:cubicBezTo>
                        <a:pt x="1190911" y="27909"/>
                        <a:pt x="1193006" y="38767"/>
                        <a:pt x="1196911" y="48768"/>
                      </a:cubicBezTo>
                      <a:cubicBezTo>
                        <a:pt x="1181576" y="49340"/>
                        <a:pt x="1166241" y="50007"/>
                        <a:pt x="1150906" y="50483"/>
                      </a:cubicBezTo>
                      <a:cubicBezTo>
                        <a:pt x="1088326" y="53151"/>
                        <a:pt x="1025747" y="53627"/>
                        <a:pt x="963168" y="55246"/>
                      </a:cubicBezTo>
                      <a:lnTo>
                        <a:pt x="775430" y="56769"/>
                      </a:lnTo>
                      <a:lnTo>
                        <a:pt x="587692" y="55246"/>
                      </a:lnTo>
                      <a:cubicBezTo>
                        <a:pt x="525113" y="53721"/>
                        <a:pt x="462534" y="53054"/>
                        <a:pt x="399955" y="50483"/>
                      </a:cubicBezTo>
                      <a:cubicBezTo>
                        <a:pt x="274796" y="46291"/>
                        <a:pt x="149638" y="40100"/>
                        <a:pt x="24479" y="28385"/>
                      </a:cubicBezTo>
                      <a:cubicBezTo>
                        <a:pt x="149638" y="16573"/>
                        <a:pt x="274796" y="10479"/>
                        <a:pt x="399955" y="6287"/>
                      </a:cubicBezTo>
                      <a:cubicBezTo>
                        <a:pt x="462534" y="3619"/>
                        <a:pt x="525113" y="3049"/>
                        <a:pt x="587692" y="1524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36702161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Freeform: Shape 160">
            <a:extLst>
              <a:ext uri="{FF2B5EF4-FFF2-40B4-BE49-F238E27FC236}">
                <a16:creationId xmlns:a16="http://schemas.microsoft.com/office/drawing/2014/main" id="{6E12C074-25F8-4065-BC20-13F85D1A5959}"/>
              </a:ext>
            </a:extLst>
          </p:cNvPr>
          <p:cNvSpPr/>
          <p:nvPr/>
        </p:nvSpPr>
        <p:spPr>
          <a:xfrm>
            <a:off x="1" y="1"/>
            <a:ext cx="3145455" cy="3771711"/>
          </a:xfrm>
          <a:custGeom>
            <a:avLst/>
            <a:gdLst>
              <a:gd name="connsiteX0" fmla="*/ 2047069 w 3145455"/>
              <a:gd name="connsiteY0" fmla="*/ 0 h 3771711"/>
              <a:gd name="connsiteX1" fmla="*/ 3145455 w 3145455"/>
              <a:gd name="connsiteY1" fmla="*/ 0 h 3771711"/>
              <a:gd name="connsiteX2" fmla="*/ 3142152 w 3145455"/>
              <a:gd name="connsiteY2" fmla="*/ 130612 h 3771711"/>
              <a:gd name="connsiteX3" fmla="*/ 17901 w 3145455"/>
              <a:gd name="connsiteY3" fmla="*/ 3768514 h 3771711"/>
              <a:gd name="connsiteX4" fmla="*/ 0 w 3145455"/>
              <a:gd name="connsiteY4" fmla="*/ 3771711 h 3771711"/>
              <a:gd name="connsiteX5" fmla="*/ 0 w 3145455"/>
              <a:gd name="connsiteY5" fmla="*/ 2641976 h 3771711"/>
              <a:gd name="connsiteX6" fmla="*/ 67403 w 3145455"/>
              <a:gd name="connsiteY6" fmla="*/ 2624645 h 3771711"/>
              <a:gd name="connsiteX7" fmla="*/ 2036085 w 3145455"/>
              <a:gd name="connsiteY7" fmla="*/ 217526 h 3771711"/>
              <a:gd name="connsiteX8" fmla="*/ 2047069 w 3145455"/>
              <a:gd name="connsiteY8" fmla="*/ 0 h 3771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145455" h="3771711">
                <a:moveTo>
                  <a:pt x="2047069" y="0"/>
                </a:moveTo>
                <a:lnTo>
                  <a:pt x="3145455" y="0"/>
                </a:lnTo>
                <a:lnTo>
                  <a:pt x="3142152" y="130612"/>
                </a:lnTo>
                <a:cubicBezTo>
                  <a:pt x="3050728" y="1934205"/>
                  <a:pt x="1740036" y="3416114"/>
                  <a:pt x="17901" y="3768514"/>
                </a:cubicBezTo>
                <a:lnTo>
                  <a:pt x="0" y="3771711"/>
                </a:lnTo>
                <a:lnTo>
                  <a:pt x="0" y="2641976"/>
                </a:lnTo>
                <a:lnTo>
                  <a:pt x="67403" y="2624645"/>
                </a:lnTo>
                <a:cubicBezTo>
                  <a:pt x="1128016" y="2294760"/>
                  <a:pt x="1920448" y="1356182"/>
                  <a:pt x="2036085" y="217526"/>
                </a:cubicBezTo>
                <a:lnTo>
                  <a:pt x="2047069" y="0"/>
                </a:lnTo>
                <a:close/>
              </a:path>
            </a:pathLst>
          </a:custGeom>
          <a:solidFill>
            <a:schemeClr val="accent2">
              <a:lumMod val="20000"/>
              <a:lumOff val="8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A806E7F-86A1-425F-914E-8B060F0B38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66CBCF-9BCE-4B6B-8EBC-134C6E5906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9</a:t>
            </a:fld>
            <a:endParaRPr lang="en-IN" dirty="0"/>
          </a:p>
        </p:txBody>
      </p:sp>
      <p:grpSp>
        <p:nvGrpSpPr>
          <p:cNvPr id="162" name="Group 161">
            <a:extLst>
              <a:ext uri="{FF2B5EF4-FFF2-40B4-BE49-F238E27FC236}">
                <a16:creationId xmlns:a16="http://schemas.microsoft.com/office/drawing/2014/main" id="{C9F5A339-4C74-4F77-BEB3-03739E35D47C}"/>
              </a:ext>
            </a:extLst>
          </p:cNvPr>
          <p:cNvGrpSpPr/>
          <p:nvPr/>
        </p:nvGrpSpPr>
        <p:grpSpPr>
          <a:xfrm>
            <a:off x="4524199" y="1859113"/>
            <a:ext cx="7031347" cy="3649595"/>
            <a:chOff x="931094" y="1743153"/>
            <a:chExt cx="7031347" cy="3649595"/>
          </a:xfrm>
        </p:grpSpPr>
        <p:grpSp>
          <p:nvGrpSpPr>
            <p:cNvPr id="163" name="Group 162">
              <a:extLst>
                <a:ext uri="{FF2B5EF4-FFF2-40B4-BE49-F238E27FC236}">
                  <a16:creationId xmlns:a16="http://schemas.microsoft.com/office/drawing/2014/main" id="{61C4D0AA-BB1F-410A-8B35-A08D638B3C7A}"/>
                </a:ext>
              </a:extLst>
            </p:cNvPr>
            <p:cNvGrpSpPr/>
            <p:nvPr/>
          </p:nvGrpSpPr>
          <p:grpSpPr>
            <a:xfrm>
              <a:off x="931094" y="1743153"/>
              <a:ext cx="1866441" cy="3649595"/>
              <a:chOff x="931094" y="1743153"/>
              <a:chExt cx="1866441" cy="3649595"/>
            </a:xfrm>
          </p:grpSpPr>
          <p:grpSp>
            <p:nvGrpSpPr>
              <p:cNvPr id="178" name="Group 177">
                <a:extLst>
                  <a:ext uri="{FF2B5EF4-FFF2-40B4-BE49-F238E27FC236}">
                    <a16:creationId xmlns:a16="http://schemas.microsoft.com/office/drawing/2014/main" id="{719DD980-4347-4B7C-BA93-AA0811F7CC56}"/>
                  </a:ext>
                </a:extLst>
              </p:cNvPr>
              <p:cNvGrpSpPr/>
              <p:nvPr/>
            </p:nvGrpSpPr>
            <p:grpSpPr>
              <a:xfrm>
                <a:off x="931094" y="2684726"/>
                <a:ext cx="1866441" cy="2708022"/>
                <a:chOff x="881936" y="3001382"/>
                <a:chExt cx="1866441" cy="2708022"/>
              </a:xfrm>
            </p:grpSpPr>
            <p:sp>
              <p:nvSpPr>
                <p:cNvPr id="182" name="TextBox 181">
                  <a:extLst>
                    <a:ext uri="{FF2B5EF4-FFF2-40B4-BE49-F238E27FC236}">
                      <a16:creationId xmlns:a16="http://schemas.microsoft.com/office/drawing/2014/main" id="{2F81420E-B647-44A6-87B7-EDD3B71BF221}"/>
                    </a:ext>
                  </a:extLst>
                </p:cNvPr>
                <p:cNvSpPr txBox="1"/>
                <p:nvPr/>
              </p:nvSpPr>
              <p:spPr>
                <a:xfrm>
                  <a:off x="881936" y="3401080"/>
                  <a:ext cx="1866441" cy="2308324"/>
                </a:xfrm>
                <a:prstGeom prst="rect">
                  <a:avLst/>
                </a:prstGeom>
                <a:noFill/>
              </p:spPr>
              <p:txBody>
                <a:bodyPr wrap="square" anchor="t">
                  <a:spAutoFit/>
                </a:bodyPr>
                <a:lstStyle/>
                <a:p>
                  <a:pPr marR="0" lvl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tabLst/>
                    <a:defRPr/>
                  </a:pPr>
                  <a:r>
                    <a:rPr kumimoji="0" lang="en-CA" sz="12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2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amet</a:t>
                  </a:r>
                  <a:r>
                    <a:rPr kumimoji="0" lang="en-CA" sz="12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, </a:t>
                  </a:r>
                  <a:r>
                    <a:rPr kumimoji="0" lang="en-CA" sz="12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consectetur</a:t>
                  </a:r>
                  <a:r>
                    <a:rPr kumimoji="0" lang="en-CA" sz="12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adipisicing</a:t>
                  </a:r>
                  <a:r>
                    <a:rPr kumimoji="0" lang="en-CA" sz="12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elit</a:t>
                  </a:r>
                  <a:r>
                    <a:rPr kumimoji="0" lang="en-CA" sz="12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, sed do </a:t>
                  </a:r>
                  <a:r>
                    <a:rPr kumimoji="0" lang="en-CA" sz="12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eiusmod</a:t>
                  </a:r>
                  <a:r>
                    <a:rPr kumimoji="0" lang="en-CA" sz="12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tempor</a:t>
                  </a:r>
                  <a:r>
                    <a:rPr kumimoji="0" lang="en-CA" sz="12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incididunt</a:t>
                  </a:r>
                  <a:r>
                    <a:rPr kumimoji="0" lang="en-CA" sz="12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ut</a:t>
                  </a:r>
                  <a:r>
                    <a:rPr kumimoji="0" lang="en-CA" sz="12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labore et dolore magna </a:t>
                  </a:r>
                  <a:r>
                    <a:rPr kumimoji="0" lang="en-CA" sz="12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aliqua</a:t>
                  </a:r>
                  <a:r>
                    <a:rPr kumimoji="0" lang="en-CA" sz="12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. Ut </a:t>
                  </a:r>
                  <a:r>
                    <a:rPr kumimoji="0" lang="en-CA" sz="12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enim</a:t>
                  </a:r>
                  <a:r>
                    <a:rPr kumimoji="0" lang="en-CA" sz="12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ad minim </a:t>
                  </a:r>
                  <a:r>
                    <a:rPr kumimoji="0" lang="en-CA" sz="12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veniam</a:t>
                  </a:r>
                  <a:r>
                    <a:rPr kumimoji="0" lang="en-CA" sz="12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, </a:t>
                  </a:r>
                  <a:r>
                    <a:rPr kumimoji="0" lang="en-CA" sz="12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quis</a:t>
                  </a:r>
                  <a:r>
                    <a:rPr kumimoji="0" lang="en-CA" sz="12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nostrud</a:t>
                  </a:r>
                  <a:r>
                    <a:rPr kumimoji="0" lang="en-CA" sz="12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exercitation </a:t>
                  </a:r>
                  <a:r>
                    <a:rPr kumimoji="0" lang="en-CA" sz="12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ullamco</a:t>
                  </a:r>
                  <a:r>
                    <a:rPr kumimoji="0" lang="en-CA" sz="12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laboris</a:t>
                  </a:r>
                  <a:r>
                    <a:rPr kumimoji="0" lang="en-CA" sz="12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.</a:t>
                  </a:r>
                </a:p>
                <a:p>
                  <a:pPr lvl="0">
                    <a:defRPr/>
                  </a:pP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dolore magna </a:t>
                  </a:r>
                  <a:r>
                    <a:rPr lang="en-CA" sz="1200" kern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aliqua</a:t>
                  </a: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. Ut </a:t>
                  </a:r>
                  <a:r>
                    <a:rPr lang="en-CA" sz="1200" kern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enim</a:t>
                  </a: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 ad minim </a:t>
                  </a:r>
                  <a:r>
                    <a:rPr lang="en-CA" sz="1200" kern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veniam</a:t>
                  </a: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, </a:t>
                  </a:r>
                  <a:r>
                    <a:rPr lang="en-CA" sz="1200" kern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quis</a:t>
                  </a: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 </a:t>
                  </a:r>
                  <a:r>
                    <a:rPr lang="en-CA" sz="1200" kern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nostrud</a:t>
                  </a: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 exercitation </a:t>
                  </a:r>
                  <a:r>
                    <a:rPr lang="en-CA" sz="1200" kern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ullamco</a:t>
                  </a: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 </a:t>
                  </a:r>
                  <a:r>
                    <a:rPr lang="en-CA" sz="1200" kern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laboris</a:t>
                  </a: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.</a:t>
                  </a:r>
                  <a:endParaRPr kumimoji="0" lang="en-CA" sz="12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83" name="TextBox 182">
                  <a:extLst>
                    <a:ext uri="{FF2B5EF4-FFF2-40B4-BE49-F238E27FC236}">
                      <a16:creationId xmlns:a16="http://schemas.microsoft.com/office/drawing/2014/main" id="{F6333F17-6325-42C9-9F32-9F22FAE49133}"/>
                    </a:ext>
                  </a:extLst>
                </p:cNvPr>
                <p:cNvSpPr txBox="1"/>
                <p:nvPr/>
              </p:nvSpPr>
              <p:spPr>
                <a:xfrm>
                  <a:off x="881936" y="3001382"/>
                  <a:ext cx="1582446" cy="338554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r>
                    <a:rPr lang="en-CA" sz="1600" b="1" i="0" dirty="0">
                      <a:solidFill>
                        <a:schemeClr val="accent1"/>
                      </a:solidFill>
                      <a:effectLst/>
                      <a:cs typeface="Arial" panose="020B0604020202020204" pitchFamily="34" charset="0"/>
                    </a:rPr>
                    <a:t>Lorem ipsum</a:t>
                  </a:r>
                  <a:endParaRPr lang="en-CA" sz="1600" b="1" dirty="0">
                    <a:solidFill>
                      <a:schemeClr val="accent1"/>
                    </a:solidFill>
                  </a:endParaRPr>
                </a:p>
              </p:txBody>
            </p:sp>
          </p:grpSp>
          <p:grpSp>
            <p:nvGrpSpPr>
              <p:cNvPr id="179" name="Group 178">
                <a:extLst>
                  <a:ext uri="{FF2B5EF4-FFF2-40B4-BE49-F238E27FC236}">
                    <a16:creationId xmlns:a16="http://schemas.microsoft.com/office/drawing/2014/main" id="{BB488C2F-EB73-4D74-93DD-AFE7A318593E}"/>
                  </a:ext>
                </a:extLst>
              </p:cNvPr>
              <p:cNvGrpSpPr/>
              <p:nvPr/>
            </p:nvGrpSpPr>
            <p:grpSpPr>
              <a:xfrm>
                <a:off x="931094" y="1743153"/>
                <a:ext cx="855332" cy="855332"/>
                <a:chOff x="931094" y="1743153"/>
                <a:chExt cx="855332" cy="855332"/>
              </a:xfrm>
            </p:grpSpPr>
            <p:sp>
              <p:nvSpPr>
                <p:cNvPr id="180" name="Oval 179">
                  <a:extLst>
                    <a:ext uri="{FF2B5EF4-FFF2-40B4-BE49-F238E27FC236}">
                      <a16:creationId xmlns:a16="http://schemas.microsoft.com/office/drawing/2014/main" id="{1017DC50-E4D4-4DCE-8695-14E7E2F6E758}"/>
                    </a:ext>
                  </a:extLst>
                </p:cNvPr>
                <p:cNvSpPr/>
                <p:nvPr/>
              </p:nvSpPr>
              <p:spPr>
                <a:xfrm>
                  <a:off x="931094" y="1743153"/>
                  <a:ext cx="855332" cy="855332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  <p:sp>
              <p:nvSpPr>
                <p:cNvPr id="181" name="TextBox 180">
                  <a:extLst>
                    <a:ext uri="{FF2B5EF4-FFF2-40B4-BE49-F238E27FC236}">
                      <a16:creationId xmlns:a16="http://schemas.microsoft.com/office/drawing/2014/main" id="{42F4BBAB-D4A4-41F1-BFFB-9B010BEC97CC}"/>
                    </a:ext>
                  </a:extLst>
                </p:cNvPr>
                <p:cNvSpPr txBox="1"/>
                <p:nvPr/>
              </p:nvSpPr>
              <p:spPr>
                <a:xfrm>
                  <a:off x="1008344" y="1847654"/>
                  <a:ext cx="700833" cy="646331"/>
                </a:xfrm>
                <a:prstGeom prst="rect">
                  <a:avLst/>
                </a:prstGeom>
                <a:noFill/>
              </p:spPr>
              <p:txBody>
                <a:bodyPr wrap="none" rtlCol="0" anchor="ctr">
                  <a:spAutoFit/>
                </a:bodyPr>
                <a:lstStyle/>
                <a:p>
                  <a:pPr algn="ctr"/>
                  <a:r>
                    <a:rPr lang="en-US" sz="3600" b="1" dirty="0">
                      <a:ln w="12700">
                        <a:noFill/>
                      </a:ln>
                      <a:solidFill>
                        <a:schemeClr val="bg2"/>
                      </a:solidFill>
                    </a:rPr>
                    <a:t>01</a:t>
                  </a:r>
                  <a:endParaRPr lang="en-IN" sz="3600" b="1" dirty="0">
                    <a:ln w="12700">
                      <a:noFill/>
                    </a:ln>
                    <a:solidFill>
                      <a:schemeClr val="bg2"/>
                    </a:solidFill>
                  </a:endParaRPr>
                </a:p>
              </p:txBody>
            </p:sp>
          </p:grpSp>
        </p:grpSp>
        <p:grpSp>
          <p:nvGrpSpPr>
            <p:cNvPr id="164" name="Group 163">
              <a:extLst>
                <a:ext uri="{FF2B5EF4-FFF2-40B4-BE49-F238E27FC236}">
                  <a16:creationId xmlns:a16="http://schemas.microsoft.com/office/drawing/2014/main" id="{120650D8-B575-4A3E-AA83-3A613B813EFD}"/>
                </a:ext>
              </a:extLst>
            </p:cNvPr>
            <p:cNvGrpSpPr/>
            <p:nvPr/>
          </p:nvGrpSpPr>
          <p:grpSpPr>
            <a:xfrm>
              <a:off x="3513547" y="1743153"/>
              <a:ext cx="1866441" cy="3649595"/>
              <a:chOff x="931094" y="1743153"/>
              <a:chExt cx="1866441" cy="3649595"/>
            </a:xfrm>
          </p:grpSpPr>
          <p:grpSp>
            <p:nvGrpSpPr>
              <p:cNvPr id="172" name="Group 171">
                <a:extLst>
                  <a:ext uri="{FF2B5EF4-FFF2-40B4-BE49-F238E27FC236}">
                    <a16:creationId xmlns:a16="http://schemas.microsoft.com/office/drawing/2014/main" id="{A4BCB682-EB1A-46A4-9685-85E5010A51B5}"/>
                  </a:ext>
                </a:extLst>
              </p:cNvPr>
              <p:cNvGrpSpPr/>
              <p:nvPr/>
            </p:nvGrpSpPr>
            <p:grpSpPr>
              <a:xfrm>
                <a:off x="931094" y="2684726"/>
                <a:ext cx="1866441" cy="2708022"/>
                <a:chOff x="881936" y="3001382"/>
                <a:chExt cx="1866441" cy="2708022"/>
              </a:xfrm>
            </p:grpSpPr>
            <p:sp>
              <p:nvSpPr>
                <p:cNvPr id="176" name="TextBox 175">
                  <a:extLst>
                    <a:ext uri="{FF2B5EF4-FFF2-40B4-BE49-F238E27FC236}">
                      <a16:creationId xmlns:a16="http://schemas.microsoft.com/office/drawing/2014/main" id="{B687DCB3-2A7A-4BA0-87BA-8DAED25FA5ED}"/>
                    </a:ext>
                  </a:extLst>
                </p:cNvPr>
                <p:cNvSpPr txBox="1"/>
                <p:nvPr/>
              </p:nvSpPr>
              <p:spPr>
                <a:xfrm>
                  <a:off x="881936" y="3401080"/>
                  <a:ext cx="1866441" cy="2308324"/>
                </a:xfrm>
                <a:prstGeom prst="rect">
                  <a:avLst/>
                </a:prstGeom>
                <a:noFill/>
              </p:spPr>
              <p:txBody>
                <a:bodyPr wrap="square" anchor="t">
                  <a:spAutoFit/>
                </a:bodyPr>
                <a:lstStyle/>
                <a:p>
                  <a:pPr marR="0" lvl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tabLst/>
                    <a:defRPr/>
                  </a:pPr>
                  <a:r>
                    <a:rPr kumimoji="0" lang="en-CA" sz="12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2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amet</a:t>
                  </a:r>
                  <a:r>
                    <a:rPr kumimoji="0" lang="en-CA" sz="12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, </a:t>
                  </a:r>
                  <a:r>
                    <a:rPr kumimoji="0" lang="en-CA" sz="12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consectetur</a:t>
                  </a:r>
                  <a:r>
                    <a:rPr kumimoji="0" lang="en-CA" sz="12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adipisicing</a:t>
                  </a:r>
                  <a:r>
                    <a:rPr kumimoji="0" lang="en-CA" sz="12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elit</a:t>
                  </a:r>
                  <a:r>
                    <a:rPr kumimoji="0" lang="en-CA" sz="12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, sed do </a:t>
                  </a:r>
                  <a:r>
                    <a:rPr kumimoji="0" lang="en-CA" sz="12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eiusmod</a:t>
                  </a:r>
                  <a:r>
                    <a:rPr kumimoji="0" lang="en-CA" sz="12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tempor</a:t>
                  </a:r>
                  <a:r>
                    <a:rPr kumimoji="0" lang="en-CA" sz="12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incididunt</a:t>
                  </a:r>
                  <a:r>
                    <a:rPr kumimoji="0" lang="en-CA" sz="12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ut</a:t>
                  </a:r>
                  <a:r>
                    <a:rPr kumimoji="0" lang="en-CA" sz="12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labore et dolore magna </a:t>
                  </a:r>
                  <a:r>
                    <a:rPr kumimoji="0" lang="en-CA" sz="12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aliqua</a:t>
                  </a:r>
                  <a:r>
                    <a:rPr kumimoji="0" lang="en-CA" sz="12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. Ut </a:t>
                  </a:r>
                  <a:r>
                    <a:rPr kumimoji="0" lang="en-CA" sz="12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enim</a:t>
                  </a:r>
                  <a:r>
                    <a:rPr kumimoji="0" lang="en-CA" sz="12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ad minim </a:t>
                  </a:r>
                  <a:r>
                    <a:rPr kumimoji="0" lang="en-CA" sz="12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veniam</a:t>
                  </a:r>
                  <a:r>
                    <a:rPr kumimoji="0" lang="en-CA" sz="12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, </a:t>
                  </a:r>
                  <a:r>
                    <a:rPr kumimoji="0" lang="en-CA" sz="12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quis</a:t>
                  </a:r>
                  <a:r>
                    <a:rPr kumimoji="0" lang="en-CA" sz="12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nostrud</a:t>
                  </a:r>
                  <a:r>
                    <a:rPr kumimoji="0" lang="en-CA" sz="12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exercitation </a:t>
                  </a:r>
                  <a:r>
                    <a:rPr kumimoji="0" lang="en-CA" sz="12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ullamco</a:t>
                  </a:r>
                  <a:r>
                    <a:rPr kumimoji="0" lang="en-CA" sz="12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laboris</a:t>
                  </a:r>
                  <a:r>
                    <a:rPr kumimoji="0" lang="en-CA" sz="12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.</a:t>
                  </a:r>
                </a:p>
                <a:p>
                  <a:pPr lvl="0">
                    <a:defRPr/>
                  </a:pP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dolore magna </a:t>
                  </a:r>
                  <a:r>
                    <a:rPr lang="en-CA" sz="1200" kern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aliqua</a:t>
                  </a: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. Ut </a:t>
                  </a:r>
                  <a:r>
                    <a:rPr lang="en-CA" sz="1200" kern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enim</a:t>
                  </a: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 ad minim </a:t>
                  </a:r>
                  <a:r>
                    <a:rPr lang="en-CA" sz="1200" kern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veniam</a:t>
                  </a: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, </a:t>
                  </a:r>
                  <a:r>
                    <a:rPr lang="en-CA" sz="1200" kern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quis</a:t>
                  </a: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 </a:t>
                  </a:r>
                  <a:r>
                    <a:rPr lang="en-CA" sz="1200" kern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nostrud</a:t>
                  </a: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 exercitation </a:t>
                  </a:r>
                  <a:r>
                    <a:rPr lang="en-CA" sz="1200" kern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ullamco</a:t>
                  </a: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 </a:t>
                  </a:r>
                  <a:r>
                    <a:rPr lang="en-CA" sz="1200" kern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laboris</a:t>
                  </a: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.</a:t>
                  </a:r>
                  <a:endParaRPr kumimoji="0" lang="en-CA" sz="12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77" name="TextBox 176">
                  <a:extLst>
                    <a:ext uri="{FF2B5EF4-FFF2-40B4-BE49-F238E27FC236}">
                      <a16:creationId xmlns:a16="http://schemas.microsoft.com/office/drawing/2014/main" id="{DB9BC948-8E71-4C30-A1E5-71A391930AF3}"/>
                    </a:ext>
                  </a:extLst>
                </p:cNvPr>
                <p:cNvSpPr txBox="1"/>
                <p:nvPr/>
              </p:nvSpPr>
              <p:spPr>
                <a:xfrm>
                  <a:off x="881936" y="3001382"/>
                  <a:ext cx="1582446" cy="338554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r>
                    <a:rPr lang="en-CA" sz="1600" b="1" i="0" dirty="0">
                      <a:solidFill>
                        <a:schemeClr val="accent2"/>
                      </a:solidFill>
                      <a:effectLst/>
                      <a:cs typeface="Arial" panose="020B0604020202020204" pitchFamily="34" charset="0"/>
                    </a:rPr>
                    <a:t>Lorem ipsum</a:t>
                  </a:r>
                  <a:endParaRPr lang="en-CA" sz="1600" b="1" dirty="0">
                    <a:solidFill>
                      <a:schemeClr val="accent2"/>
                    </a:solidFill>
                  </a:endParaRPr>
                </a:p>
              </p:txBody>
            </p:sp>
          </p:grpSp>
          <p:grpSp>
            <p:nvGrpSpPr>
              <p:cNvPr id="173" name="Group 172">
                <a:extLst>
                  <a:ext uri="{FF2B5EF4-FFF2-40B4-BE49-F238E27FC236}">
                    <a16:creationId xmlns:a16="http://schemas.microsoft.com/office/drawing/2014/main" id="{7A1DC0E9-2EDE-4221-B61D-EB19F65457A0}"/>
                  </a:ext>
                </a:extLst>
              </p:cNvPr>
              <p:cNvGrpSpPr/>
              <p:nvPr/>
            </p:nvGrpSpPr>
            <p:grpSpPr>
              <a:xfrm>
                <a:off x="931094" y="1743153"/>
                <a:ext cx="855332" cy="855332"/>
                <a:chOff x="931094" y="1743153"/>
                <a:chExt cx="855332" cy="855332"/>
              </a:xfrm>
            </p:grpSpPr>
            <p:sp>
              <p:nvSpPr>
                <p:cNvPr id="174" name="Oval 173">
                  <a:extLst>
                    <a:ext uri="{FF2B5EF4-FFF2-40B4-BE49-F238E27FC236}">
                      <a16:creationId xmlns:a16="http://schemas.microsoft.com/office/drawing/2014/main" id="{37D945C2-CDBB-4497-89E8-182B6733DF1F}"/>
                    </a:ext>
                  </a:extLst>
                </p:cNvPr>
                <p:cNvSpPr/>
                <p:nvPr/>
              </p:nvSpPr>
              <p:spPr>
                <a:xfrm>
                  <a:off x="931094" y="1743153"/>
                  <a:ext cx="855332" cy="855332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dirty="0"/>
                </a:p>
              </p:txBody>
            </p:sp>
            <p:sp>
              <p:nvSpPr>
                <p:cNvPr id="175" name="TextBox 174">
                  <a:extLst>
                    <a:ext uri="{FF2B5EF4-FFF2-40B4-BE49-F238E27FC236}">
                      <a16:creationId xmlns:a16="http://schemas.microsoft.com/office/drawing/2014/main" id="{855B7430-E15E-4292-BC54-36C00B367703}"/>
                    </a:ext>
                  </a:extLst>
                </p:cNvPr>
                <p:cNvSpPr txBox="1"/>
                <p:nvPr/>
              </p:nvSpPr>
              <p:spPr>
                <a:xfrm>
                  <a:off x="1008343" y="1847654"/>
                  <a:ext cx="700833" cy="646331"/>
                </a:xfrm>
                <a:prstGeom prst="rect">
                  <a:avLst/>
                </a:prstGeom>
                <a:noFill/>
              </p:spPr>
              <p:txBody>
                <a:bodyPr wrap="none" rtlCol="0" anchor="ctr">
                  <a:spAutoFit/>
                </a:bodyPr>
                <a:lstStyle/>
                <a:p>
                  <a:pPr algn="ctr"/>
                  <a:r>
                    <a:rPr lang="en-US" sz="3600" b="1" dirty="0">
                      <a:ln w="12700">
                        <a:noFill/>
                      </a:ln>
                      <a:solidFill>
                        <a:schemeClr val="bg2"/>
                      </a:solidFill>
                    </a:rPr>
                    <a:t>02</a:t>
                  </a:r>
                  <a:endParaRPr lang="en-IN" sz="3600" b="1" dirty="0">
                    <a:ln w="12700">
                      <a:noFill/>
                    </a:ln>
                    <a:solidFill>
                      <a:schemeClr val="bg2"/>
                    </a:solidFill>
                  </a:endParaRPr>
                </a:p>
              </p:txBody>
            </p:sp>
          </p:grpSp>
        </p:grpSp>
        <p:grpSp>
          <p:nvGrpSpPr>
            <p:cNvPr id="165" name="Group 164">
              <a:extLst>
                <a:ext uri="{FF2B5EF4-FFF2-40B4-BE49-F238E27FC236}">
                  <a16:creationId xmlns:a16="http://schemas.microsoft.com/office/drawing/2014/main" id="{842942D7-200A-41BE-9763-C8D0C7437917}"/>
                </a:ext>
              </a:extLst>
            </p:cNvPr>
            <p:cNvGrpSpPr/>
            <p:nvPr/>
          </p:nvGrpSpPr>
          <p:grpSpPr>
            <a:xfrm>
              <a:off x="6096000" y="1743153"/>
              <a:ext cx="1866441" cy="3649595"/>
              <a:chOff x="931094" y="1743153"/>
              <a:chExt cx="1866441" cy="3649595"/>
            </a:xfrm>
          </p:grpSpPr>
          <p:grpSp>
            <p:nvGrpSpPr>
              <p:cNvPr id="166" name="Group 165">
                <a:extLst>
                  <a:ext uri="{FF2B5EF4-FFF2-40B4-BE49-F238E27FC236}">
                    <a16:creationId xmlns:a16="http://schemas.microsoft.com/office/drawing/2014/main" id="{64DB1CF8-CB91-426B-93DD-D7A70DCA1389}"/>
                  </a:ext>
                </a:extLst>
              </p:cNvPr>
              <p:cNvGrpSpPr/>
              <p:nvPr/>
            </p:nvGrpSpPr>
            <p:grpSpPr>
              <a:xfrm>
                <a:off x="931094" y="2684726"/>
                <a:ext cx="1866441" cy="2708022"/>
                <a:chOff x="881936" y="3001382"/>
                <a:chExt cx="1866441" cy="2708022"/>
              </a:xfrm>
            </p:grpSpPr>
            <p:sp>
              <p:nvSpPr>
                <p:cNvPr id="170" name="TextBox 169">
                  <a:extLst>
                    <a:ext uri="{FF2B5EF4-FFF2-40B4-BE49-F238E27FC236}">
                      <a16:creationId xmlns:a16="http://schemas.microsoft.com/office/drawing/2014/main" id="{EA6CEB12-FE99-47BE-B112-BB193A7D311A}"/>
                    </a:ext>
                  </a:extLst>
                </p:cNvPr>
                <p:cNvSpPr txBox="1"/>
                <p:nvPr/>
              </p:nvSpPr>
              <p:spPr>
                <a:xfrm>
                  <a:off x="881936" y="3401080"/>
                  <a:ext cx="1866441" cy="2308324"/>
                </a:xfrm>
                <a:prstGeom prst="rect">
                  <a:avLst/>
                </a:prstGeom>
                <a:noFill/>
              </p:spPr>
              <p:txBody>
                <a:bodyPr wrap="square" anchor="t">
                  <a:spAutoFit/>
                </a:bodyPr>
                <a:lstStyle/>
                <a:p>
                  <a:pPr marR="0" lvl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tabLst/>
                    <a:defRPr/>
                  </a:pPr>
                  <a:r>
                    <a:rPr kumimoji="0" lang="en-CA" sz="12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2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amet</a:t>
                  </a:r>
                  <a:r>
                    <a:rPr kumimoji="0" lang="en-CA" sz="12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, </a:t>
                  </a:r>
                  <a:r>
                    <a:rPr kumimoji="0" lang="en-CA" sz="12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consectetur</a:t>
                  </a:r>
                  <a:r>
                    <a:rPr kumimoji="0" lang="en-CA" sz="12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adipisicing</a:t>
                  </a:r>
                  <a:r>
                    <a:rPr kumimoji="0" lang="en-CA" sz="12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elit</a:t>
                  </a:r>
                  <a:r>
                    <a:rPr kumimoji="0" lang="en-CA" sz="12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, sed do </a:t>
                  </a:r>
                  <a:r>
                    <a:rPr kumimoji="0" lang="en-CA" sz="12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eiusmod</a:t>
                  </a:r>
                  <a:r>
                    <a:rPr kumimoji="0" lang="en-CA" sz="12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tempor</a:t>
                  </a:r>
                  <a:r>
                    <a:rPr kumimoji="0" lang="en-CA" sz="12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incididunt</a:t>
                  </a:r>
                  <a:r>
                    <a:rPr kumimoji="0" lang="en-CA" sz="12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ut</a:t>
                  </a:r>
                  <a:r>
                    <a:rPr kumimoji="0" lang="en-CA" sz="12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labore et dolore magna </a:t>
                  </a:r>
                  <a:r>
                    <a:rPr kumimoji="0" lang="en-CA" sz="12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aliqua</a:t>
                  </a:r>
                  <a:r>
                    <a:rPr kumimoji="0" lang="en-CA" sz="12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. Ut </a:t>
                  </a:r>
                  <a:r>
                    <a:rPr kumimoji="0" lang="en-CA" sz="12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enim</a:t>
                  </a:r>
                  <a:r>
                    <a:rPr kumimoji="0" lang="en-CA" sz="12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ad minim </a:t>
                  </a:r>
                  <a:r>
                    <a:rPr kumimoji="0" lang="en-CA" sz="12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veniam</a:t>
                  </a:r>
                  <a:r>
                    <a:rPr kumimoji="0" lang="en-CA" sz="12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, </a:t>
                  </a:r>
                  <a:r>
                    <a:rPr kumimoji="0" lang="en-CA" sz="12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quis</a:t>
                  </a:r>
                  <a:r>
                    <a:rPr kumimoji="0" lang="en-CA" sz="12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nostrud</a:t>
                  </a:r>
                  <a:r>
                    <a:rPr kumimoji="0" lang="en-CA" sz="12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exercitation </a:t>
                  </a:r>
                  <a:r>
                    <a:rPr kumimoji="0" lang="en-CA" sz="12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ullamco</a:t>
                  </a:r>
                  <a:r>
                    <a:rPr kumimoji="0" lang="en-CA" sz="12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laboris</a:t>
                  </a:r>
                  <a:r>
                    <a:rPr kumimoji="0" lang="en-CA" sz="12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.</a:t>
                  </a:r>
                </a:p>
                <a:p>
                  <a:pPr lvl="0">
                    <a:defRPr/>
                  </a:pP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dolore magna </a:t>
                  </a:r>
                  <a:r>
                    <a:rPr lang="en-CA" sz="1200" kern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aliqua</a:t>
                  </a: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. Ut </a:t>
                  </a:r>
                  <a:r>
                    <a:rPr lang="en-CA" sz="1200" kern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enim</a:t>
                  </a: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 ad minim </a:t>
                  </a:r>
                  <a:r>
                    <a:rPr lang="en-CA" sz="1200" kern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veniam</a:t>
                  </a: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, </a:t>
                  </a:r>
                  <a:r>
                    <a:rPr lang="en-CA" sz="1200" kern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quis</a:t>
                  </a: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 </a:t>
                  </a:r>
                  <a:r>
                    <a:rPr lang="en-CA" sz="1200" kern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nostrud</a:t>
                  </a: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 exercitation </a:t>
                  </a:r>
                  <a:r>
                    <a:rPr lang="en-CA" sz="1200" kern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ullamco</a:t>
                  </a: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 </a:t>
                  </a:r>
                  <a:r>
                    <a:rPr lang="en-CA" sz="1200" kern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laboris</a:t>
                  </a: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.</a:t>
                  </a:r>
                  <a:endParaRPr kumimoji="0" lang="en-CA" sz="12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71" name="TextBox 170">
                  <a:extLst>
                    <a:ext uri="{FF2B5EF4-FFF2-40B4-BE49-F238E27FC236}">
                      <a16:creationId xmlns:a16="http://schemas.microsoft.com/office/drawing/2014/main" id="{4B556A10-9090-41B3-B2EF-B4F5D33FD2D3}"/>
                    </a:ext>
                  </a:extLst>
                </p:cNvPr>
                <p:cNvSpPr txBox="1"/>
                <p:nvPr/>
              </p:nvSpPr>
              <p:spPr>
                <a:xfrm>
                  <a:off x="881936" y="3001382"/>
                  <a:ext cx="1582446" cy="338554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r>
                    <a:rPr lang="en-CA" sz="1600" b="1" i="0" dirty="0">
                      <a:solidFill>
                        <a:schemeClr val="accent1"/>
                      </a:solidFill>
                      <a:effectLst/>
                      <a:cs typeface="Arial" panose="020B0604020202020204" pitchFamily="34" charset="0"/>
                    </a:rPr>
                    <a:t>Lorem ipsum</a:t>
                  </a:r>
                  <a:endParaRPr lang="en-CA" sz="1600" b="1" dirty="0">
                    <a:solidFill>
                      <a:schemeClr val="accent1"/>
                    </a:solidFill>
                  </a:endParaRPr>
                </a:p>
              </p:txBody>
            </p:sp>
          </p:grpSp>
          <p:grpSp>
            <p:nvGrpSpPr>
              <p:cNvPr id="167" name="Group 166">
                <a:extLst>
                  <a:ext uri="{FF2B5EF4-FFF2-40B4-BE49-F238E27FC236}">
                    <a16:creationId xmlns:a16="http://schemas.microsoft.com/office/drawing/2014/main" id="{A4E024B3-42BC-4B37-B75F-811F791619E1}"/>
                  </a:ext>
                </a:extLst>
              </p:cNvPr>
              <p:cNvGrpSpPr/>
              <p:nvPr/>
            </p:nvGrpSpPr>
            <p:grpSpPr>
              <a:xfrm>
                <a:off x="931094" y="1743153"/>
                <a:ext cx="855332" cy="855332"/>
                <a:chOff x="931094" y="1743153"/>
                <a:chExt cx="855332" cy="855332"/>
              </a:xfrm>
            </p:grpSpPr>
            <p:sp>
              <p:nvSpPr>
                <p:cNvPr id="168" name="Oval 167">
                  <a:extLst>
                    <a:ext uri="{FF2B5EF4-FFF2-40B4-BE49-F238E27FC236}">
                      <a16:creationId xmlns:a16="http://schemas.microsoft.com/office/drawing/2014/main" id="{9FC154DF-6752-4889-BCBC-70A30F08276B}"/>
                    </a:ext>
                  </a:extLst>
                </p:cNvPr>
                <p:cNvSpPr/>
                <p:nvPr/>
              </p:nvSpPr>
              <p:spPr>
                <a:xfrm>
                  <a:off x="931094" y="1743153"/>
                  <a:ext cx="855332" cy="855332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  <p:sp>
              <p:nvSpPr>
                <p:cNvPr id="169" name="TextBox 168">
                  <a:extLst>
                    <a:ext uri="{FF2B5EF4-FFF2-40B4-BE49-F238E27FC236}">
                      <a16:creationId xmlns:a16="http://schemas.microsoft.com/office/drawing/2014/main" id="{6834E37C-2EF8-45CE-A3B4-7A2FC643BD23}"/>
                    </a:ext>
                  </a:extLst>
                </p:cNvPr>
                <p:cNvSpPr txBox="1"/>
                <p:nvPr/>
              </p:nvSpPr>
              <p:spPr>
                <a:xfrm>
                  <a:off x="1008343" y="1847654"/>
                  <a:ext cx="700833" cy="646331"/>
                </a:xfrm>
                <a:prstGeom prst="rect">
                  <a:avLst/>
                </a:prstGeom>
                <a:noFill/>
              </p:spPr>
              <p:txBody>
                <a:bodyPr wrap="none" rtlCol="0" anchor="ctr">
                  <a:spAutoFit/>
                </a:bodyPr>
                <a:lstStyle/>
                <a:p>
                  <a:pPr algn="ctr"/>
                  <a:r>
                    <a:rPr lang="en-US" sz="3600" b="1" dirty="0">
                      <a:ln w="12700">
                        <a:noFill/>
                      </a:ln>
                      <a:solidFill>
                        <a:schemeClr val="bg2"/>
                      </a:solidFill>
                    </a:rPr>
                    <a:t>03</a:t>
                  </a:r>
                  <a:endParaRPr lang="en-IN" sz="3600" b="1" dirty="0">
                    <a:ln w="12700">
                      <a:noFill/>
                    </a:ln>
                    <a:solidFill>
                      <a:schemeClr val="bg2"/>
                    </a:solidFill>
                  </a:endParaRPr>
                </a:p>
              </p:txBody>
            </p:sp>
          </p:grpSp>
        </p:grpSp>
      </p:grpSp>
      <p:sp>
        <p:nvSpPr>
          <p:cNvPr id="6" name="Title 5">
            <a:extLst>
              <a:ext uri="{FF2B5EF4-FFF2-40B4-BE49-F238E27FC236}">
                <a16:creationId xmlns:a16="http://schemas.microsoft.com/office/drawing/2014/main" id="{26E961E1-F482-402C-8ABE-C2B49A6446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Causes and Risk Factors</a:t>
            </a:r>
          </a:p>
        </p:txBody>
      </p:sp>
      <p:sp>
        <p:nvSpPr>
          <p:cNvPr id="34" name="Flowchart: Connector 33">
            <a:extLst>
              <a:ext uri="{FF2B5EF4-FFF2-40B4-BE49-F238E27FC236}">
                <a16:creationId xmlns:a16="http://schemas.microsoft.com/office/drawing/2014/main" id="{04624781-6BEB-4465-9E3D-EEA22DFAF333}"/>
              </a:ext>
            </a:extLst>
          </p:cNvPr>
          <p:cNvSpPr/>
          <p:nvPr/>
        </p:nvSpPr>
        <p:spPr>
          <a:xfrm>
            <a:off x="332769" y="1211172"/>
            <a:ext cx="3670518" cy="3670516"/>
          </a:xfrm>
          <a:prstGeom prst="flowChartConnector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190" name="Picture Placeholder 189">
            <a:extLst>
              <a:ext uri="{FF2B5EF4-FFF2-40B4-BE49-F238E27FC236}">
                <a16:creationId xmlns:a16="http://schemas.microsoft.com/office/drawing/2014/main" id="{6F67975E-A7AF-4BDB-BB10-E69EF175FCAA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5386BABB-DF18-4BF1-A2AF-1B02D72590D7}"/>
              </a:ext>
            </a:extLst>
          </p:cNvPr>
          <p:cNvGrpSpPr/>
          <p:nvPr/>
        </p:nvGrpSpPr>
        <p:grpSpPr>
          <a:xfrm>
            <a:off x="2029133" y="4360856"/>
            <a:ext cx="1408412" cy="1408409"/>
            <a:chOff x="10075604" y="168964"/>
            <a:chExt cx="1446920" cy="1446918"/>
          </a:xfrm>
        </p:grpSpPr>
        <p:sp>
          <p:nvSpPr>
            <p:cNvPr id="14" name="Flowchart: Connector 13">
              <a:extLst>
                <a:ext uri="{FF2B5EF4-FFF2-40B4-BE49-F238E27FC236}">
                  <a16:creationId xmlns:a16="http://schemas.microsoft.com/office/drawing/2014/main" id="{DCEC42BB-A957-449C-8D3E-7DDF9A40971B}"/>
                </a:ext>
              </a:extLst>
            </p:cNvPr>
            <p:cNvSpPr/>
            <p:nvPr/>
          </p:nvSpPr>
          <p:spPr>
            <a:xfrm>
              <a:off x="10075604" y="168964"/>
              <a:ext cx="1446920" cy="1446918"/>
            </a:xfrm>
            <a:prstGeom prst="flowChartConnector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25ED8FF9-4C95-4226-9711-A4B026A9C1F8}"/>
                </a:ext>
              </a:extLst>
            </p:cNvPr>
            <p:cNvSpPr/>
            <p:nvPr/>
          </p:nvSpPr>
          <p:spPr>
            <a:xfrm>
              <a:off x="10387585" y="480944"/>
              <a:ext cx="822958" cy="822958"/>
            </a:xfrm>
            <a:custGeom>
              <a:avLst/>
              <a:gdLst>
                <a:gd name="connsiteX0" fmla="*/ 22145 w 590550"/>
                <a:gd name="connsiteY0" fmla="*/ 552450 h 590550"/>
                <a:gd name="connsiteX1" fmla="*/ 19364 w 590550"/>
                <a:gd name="connsiteY1" fmla="*/ 571500 h 590550"/>
                <a:gd name="connsiteX2" fmla="*/ 190100 w 590550"/>
                <a:gd name="connsiteY2" fmla="*/ 571500 h 590550"/>
                <a:gd name="connsiteX3" fmla="*/ 187357 w 590550"/>
                <a:gd name="connsiteY3" fmla="*/ 552450 h 590550"/>
                <a:gd name="connsiteX4" fmla="*/ 200025 w 590550"/>
                <a:gd name="connsiteY4" fmla="*/ 514350 h 590550"/>
                <a:gd name="connsiteX5" fmla="*/ 194529 w 590550"/>
                <a:gd name="connsiteY5" fmla="*/ 516169 h 590550"/>
                <a:gd name="connsiteX6" fmla="*/ 201758 w 590550"/>
                <a:gd name="connsiteY6" fmla="*/ 533114 h 590550"/>
                <a:gd name="connsiteX7" fmla="*/ 209550 w 590550"/>
                <a:gd name="connsiteY7" fmla="*/ 523875 h 590550"/>
                <a:gd name="connsiteX8" fmla="*/ 200025 w 590550"/>
                <a:gd name="connsiteY8" fmla="*/ 514350 h 590550"/>
                <a:gd name="connsiteX9" fmla="*/ 37976 w 590550"/>
                <a:gd name="connsiteY9" fmla="*/ 514350 h 590550"/>
                <a:gd name="connsiteX10" fmla="*/ 28118 w 590550"/>
                <a:gd name="connsiteY10" fmla="*/ 533400 h 590550"/>
                <a:gd name="connsiteX11" fmla="*/ 181403 w 590550"/>
                <a:gd name="connsiteY11" fmla="*/ 533400 h 590550"/>
                <a:gd name="connsiteX12" fmla="*/ 171478 w 590550"/>
                <a:gd name="connsiteY12" fmla="*/ 514350 h 590550"/>
                <a:gd name="connsiteX13" fmla="*/ 104775 w 590550"/>
                <a:gd name="connsiteY13" fmla="*/ 450066 h 590550"/>
                <a:gd name="connsiteX14" fmla="*/ 52587 w 590550"/>
                <a:gd name="connsiteY14" fmla="*/ 495300 h 590550"/>
                <a:gd name="connsiteX15" fmla="*/ 156991 w 590550"/>
                <a:gd name="connsiteY15" fmla="*/ 495300 h 590550"/>
                <a:gd name="connsiteX16" fmla="*/ 104775 w 590550"/>
                <a:gd name="connsiteY16" fmla="*/ 450066 h 590550"/>
                <a:gd name="connsiteX17" fmla="*/ 257175 w 590550"/>
                <a:gd name="connsiteY17" fmla="*/ 400050 h 590550"/>
                <a:gd name="connsiteX18" fmla="*/ 228600 w 590550"/>
                <a:gd name="connsiteY18" fmla="*/ 428625 h 590550"/>
                <a:gd name="connsiteX19" fmla="*/ 257175 w 590550"/>
                <a:gd name="connsiteY19" fmla="*/ 457200 h 590550"/>
                <a:gd name="connsiteX20" fmla="*/ 285750 w 590550"/>
                <a:gd name="connsiteY20" fmla="*/ 428625 h 590550"/>
                <a:gd name="connsiteX21" fmla="*/ 257175 w 590550"/>
                <a:gd name="connsiteY21" fmla="*/ 400050 h 590550"/>
                <a:gd name="connsiteX22" fmla="*/ 52559 w 590550"/>
                <a:gd name="connsiteY22" fmla="*/ 381000 h 590550"/>
                <a:gd name="connsiteX23" fmla="*/ 104765 w 590550"/>
                <a:gd name="connsiteY23" fmla="*/ 426234 h 590550"/>
                <a:gd name="connsiteX24" fmla="*/ 156981 w 590550"/>
                <a:gd name="connsiteY24" fmla="*/ 381000 h 590550"/>
                <a:gd name="connsiteX25" fmla="*/ 28146 w 590550"/>
                <a:gd name="connsiteY25" fmla="*/ 342900 h 590550"/>
                <a:gd name="connsiteX26" fmla="*/ 38071 w 590550"/>
                <a:gd name="connsiteY26" fmla="*/ 361950 h 590550"/>
                <a:gd name="connsiteX27" fmla="*/ 171469 w 590550"/>
                <a:gd name="connsiteY27" fmla="*/ 361950 h 590550"/>
                <a:gd name="connsiteX28" fmla="*/ 181403 w 590550"/>
                <a:gd name="connsiteY28" fmla="*/ 342900 h 590550"/>
                <a:gd name="connsiteX29" fmla="*/ 314325 w 590550"/>
                <a:gd name="connsiteY29" fmla="*/ 323850 h 590550"/>
                <a:gd name="connsiteX30" fmla="*/ 304800 w 590550"/>
                <a:gd name="connsiteY30" fmla="*/ 333375 h 590550"/>
                <a:gd name="connsiteX31" fmla="*/ 314325 w 590550"/>
                <a:gd name="connsiteY31" fmla="*/ 342900 h 590550"/>
                <a:gd name="connsiteX32" fmla="*/ 323850 w 590550"/>
                <a:gd name="connsiteY32" fmla="*/ 333375 h 590550"/>
                <a:gd name="connsiteX33" fmla="*/ 314325 w 590550"/>
                <a:gd name="connsiteY33" fmla="*/ 323850 h 590550"/>
                <a:gd name="connsiteX34" fmla="*/ 19450 w 590550"/>
                <a:gd name="connsiteY34" fmla="*/ 304800 h 590550"/>
                <a:gd name="connsiteX35" fmla="*/ 22193 w 590550"/>
                <a:gd name="connsiteY35" fmla="*/ 323850 h 590550"/>
                <a:gd name="connsiteX36" fmla="*/ 187357 w 590550"/>
                <a:gd name="connsiteY36" fmla="*/ 323850 h 590550"/>
                <a:gd name="connsiteX37" fmla="*/ 190100 w 590550"/>
                <a:gd name="connsiteY37" fmla="*/ 304800 h 590550"/>
                <a:gd name="connsiteX38" fmla="*/ 444912 w 590550"/>
                <a:gd name="connsiteY38" fmla="*/ 270205 h 590550"/>
                <a:gd name="connsiteX39" fmla="*/ 450351 w 590550"/>
                <a:gd name="connsiteY39" fmla="*/ 278368 h 590550"/>
                <a:gd name="connsiteX40" fmla="*/ 457200 w 590550"/>
                <a:gd name="connsiteY40" fmla="*/ 300971 h 590550"/>
                <a:gd name="connsiteX41" fmla="*/ 451837 w 590550"/>
                <a:gd name="connsiteY41" fmla="*/ 321192 h 590550"/>
                <a:gd name="connsiteX42" fmla="*/ 425377 w 590550"/>
                <a:gd name="connsiteY42" fmla="*/ 367493 h 590550"/>
                <a:gd name="connsiteX43" fmla="*/ 419100 w 590550"/>
                <a:gd name="connsiteY43" fmla="*/ 391115 h 590550"/>
                <a:gd name="connsiteX44" fmla="*/ 419100 w 590550"/>
                <a:gd name="connsiteY44" fmla="*/ 409575 h 590550"/>
                <a:gd name="connsiteX45" fmla="*/ 438150 w 590550"/>
                <a:gd name="connsiteY45" fmla="*/ 409575 h 590550"/>
                <a:gd name="connsiteX46" fmla="*/ 438150 w 590550"/>
                <a:gd name="connsiteY46" fmla="*/ 391125 h 590550"/>
                <a:gd name="connsiteX47" fmla="*/ 441912 w 590550"/>
                <a:gd name="connsiteY47" fmla="*/ 376932 h 590550"/>
                <a:gd name="connsiteX48" fmla="*/ 468373 w 590550"/>
                <a:gd name="connsiteY48" fmla="*/ 330631 h 590550"/>
                <a:gd name="connsiteX49" fmla="*/ 471754 w 590550"/>
                <a:gd name="connsiteY49" fmla="*/ 323697 h 590550"/>
                <a:gd name="connsiteX50" fmla="*/ 516398 w 590550"/>
                <a:gd name="connsiteY50" fmla="*/ 375789 h 590550"/>
                <a:gd name="connsiteX51" fmla="*/ 531695 w 590550"/>
                <a:gd name="connsiteY51" fmla="*/ 386972 h 590550"/>
                <a:gd name="connsiteX52" fmla="*/ 501967 w 590550"/>
                <a:gd name="connsiteY52" fmla="*/ 466258 h 590550"/>
                <a:gd name="connsiteX53" fmla="*/ 495300 w 590550"/>
                <a:gd name="connsiteY53" fmla="*/ 503043 h 590550"/>
                <a:gd name="connsiteX54" fmla="*/ 495300 w 590550"/>
                <a:gd name="connsiteY54" fmla="*/ 514350 h 590550"/>
                <a:gd name="connsiteX55" fmla="*/ 388439 w 590550"/>
                <a:gd name="connsiteY55" fmla="*/ 514350 h 590550"/>
                <a:gd name="connsiteX56" fmla="*/ 363769 w 590550"/>
                <a:gd name="connsiteY56" fmla="*/ 415671 h 590550"/>
                <a:gd name="connsiteX57" fmla="*/ 361950 w 590550"/>
                <a:gd name="connsiteY57" fmla="*/ 400916 h 590550"/>
                <a:gd name="connsiteX58" fmla="*/ 370960 w 590550"/>
                <a:gd name="connsiteY58" fmla="*/ 369036 h 590550"/>
                <a:gd name="connsiteX59" fmla="*/ 431625 w 590550"/>
                <a:gd name="connsiteY59" fmla="*/ 270452 h 590550"/>
                <a:gd name="connsiteX60" fmla="*/ 444912 w 590550"/>
                <a:gd name="connsiteY60" fmla="*/ 270205 h 590550"/>
                <a:gd name="connsiteX61" fmla="*/ 22193 w 590550"/>
                <a:gd name="connsiteY61" fmla="*/ 266700 h 590550"/>
                <a:gd name="connsiteX62" fmla="*/ 19450 w 590550"/>
                <a:gd name="connsiteY62" fmla="*/ 285750 h 590550"/>
                <a:gd name="connsiteX63" fmla="*/ 190100 w 590550"/>
                <a:gd name="connsiteY63" fmla="*/ 285750 h 590550"/>
                <a:gd name="connsiteX64" fmla="*/ 187357 w 590550"/>
                <a:gd name="connsiteY64" fmla="*/ 266700 h 590550"/>
                <a:gd name="connsiteX65" fmla="*/ 489719 w 590550"/>
                <a:gd name="connsiteY65" fmla="*/ 228600 h 590550"/>
                <a:gd name="connsiteX66" fmla="*/ 507035 w 590550"/>
                <a:gd name="connsiteY66" fmla="*/ 228600 h 590550"/>
                <a:gd name="connsiteX67" fmla="*/ 533743 w 590550"/>
                <a:gd name="connsiteY67" fmla="*/ 247135 h 590550"/>
                <a:gd name="connsiteX68" fmla="*/ 546364 w 590550"/>
                <a:gd name="connsiteY68" fmla="*/ 280778 h 590550"/>
                <a:gd name="connsiteX69" fmla="*/ 548517 w 590550"/>
                <a:gd name="connsiteY69" fmla="*/ 287388 h 590550"/>
                <a:gd name="connsiteX70" fmla="*/ 361464 w 590550"/>
                <a:gd name="connsiteY70" fmla="*/ 228600 h 590550"/>
                <a:gd name="connsiteX71" fmla="*/ 390229 w 590550"/>
                <a:gd name="connsiteY71" fmla="*/ 228600 h 590550"/>
                <a:gd name="connsiteX72" fmla="*/ 416452 w 590550"/>
                <a:gd name="connsiteY72" fmla="*/ 259194 h 590550"/>
                <a:gd name="connsiteX73" fmla="*/ 415414 w 590550"/>
                <a:gd name="connsiteY73" fmla="*/ 260470 h 590550"/>
                <a:gd name="connsiteX74" fmla="*/ 402002 w 590550"/>
                <a:gd name="connsiteY74" fmla="*/ 282254 h 590550"/>
                <a:gd name="connsiteX75" fmla="*/ 354311 w 590550"/>
                <a:gd name="connsiteY75" fmla="*/ 264376 h 590550"/>
                <a:gd name="connsiteX76" fmla="*/ 342900 w 590550"/>
                <a:gd name="connsiteY76" fmla="*/ 247307 h 590550"/>
                <a:gd name="connsiteX77" fmla="*/ 361464 w 590550"/>
                <a:gd name="connsiteY77" fmla="*/ 228600 h 590550"/>
                <a:gd name="connsiteX78" fmla="*/ 38081 w 590550"/>
                <a:gd name="connsiteY78" fmla="*/ 228600 h 590550"/>
                <a:gd name="connsiteX79" fmla="*/ 28146 w 590550"/>
                <a:gd name="connsiteY79" fmla="*/ 247650 h 590550"/>
                <a:gd name="connsiteX80" fmla="*/ 181403 w 590550"/>
                <a:gd name="connsiteY80" fmla="*/ 247650 h 590550"/>
                <a:gd name="connsiteX81" fmla="*/ 171478 w 590550"/>
                <a:gd name="connsiteY81" fmla="*/ 228600 h 590550"/>
                <a:gd name="connsiteX82" fmla="*/ 104775 w 590550"/>
                <a:gd name="connsiteY82" fmla="*/ 164316 h 590550"/>
                <a:gd name="connsiteX83" fmla="*/ 52559 w 590550"/>
                <a:gd name="connsiteY83" fmla="*/ 209550 h 590550"/>
                <a:gd name="connsiteX84" fmla="*/ 156991 w 590550"/>
                <a:gd name="connsiteY84" fmla="*/ 209550 h 590550"/>
                <a:gd name="connsiteX85" fmla="*/ 104775 w 590550"/>
                <a:gd name="connsiteY85" fmla="*/ 164316 h 590550"/>
                <a:gd name="connsiteX86" fmla="*/ 247650 w 590550"/>
                <a:gd name="connsiteY86" fmla="*/ 152400 h 590550"/>
                <a:gd name="connsiteX87" fmla="*/ 285750 w 590550"/>
                <a:gd name="connsiteY87" fmla="*/ 152400 h 590550"/>
                <a:gd name="connsiteX88" fmla="*/ 285750 w 590550"/>
                <a:gd name="connsiteY88" fmla="*/ 171450 h 590550"/>
                <a:gd name="connsiteX89" fmla="*/ 247650 w 590550"/>
                <a:gd name="connsiteY89" fmla="*/ 171450 h 590550"/>
                <a:gd name="connsiteX90" fmla="*/ 561975 w 590550"/>
                <a:gd name="connsiteY90" fmla="*/ 76200 h 590550"/>
                <a:gd name="connsiteX91" fmla="*/ 552450 w 590550"/>
                <a:gd name="connsiteY91" fmla="*/ 85725 h 590550"/>
                <a:gd name="connsiteX92" fmla="*/ 561975 w 590550"/>
                <a:gd name="connsiteY92" fmla="*/ 95250 h 590550"/>
                <a:gd name="connsiteX93" fmla="*/ 571500 w 590550"/>
                <a:gd name="connsiteY93" fmla="*/ 85725 h 590550"/>
                <a:gd name="connsiteX94" fmla="*/ 561975 w 590550"/>
                <a:gd name="connsiteY94" fmla="*/ 76200 h 590550"/>
                <a:gd name="connsiteX95" fmla="*/ 247650 w 590550"/>
                <a:gd name="connsiteY95" fmla="*/ 38100 h 590550"/>
                <a:gd name="connsiteX96" fmla="*/ 342900 w 590550"/>
                <a:gd name="connsiteY96" fmla="*/ 38100 h 590550"/>
                <a:gd name="connsiteX97" fmla="*/ 342900 w 590550"/>
                <a:gd name="connsiteY97" fmla="*/ 92268 h 590550"/>
                <a:gd name="connsiteX98" fmla="*/ 337747 w 590550"/>
                <a:gd name="connsiteY98" fmla="*/ 144732 h 590550"/>
                <a:gd name="connsiteX99" fmla="*/ 335956 w 590550"/>
                <a:gd name="connsiteY99" fmla="*/ 152400 h 590550"/>
                <a:gd name="connsiteX100" fmla="*/ 382629 w 590550"/>
                <a:gd name="connsiteY100" fmla="*/ 152400 h 590550"/>
                <a:gd name="connsiteX101" fmla="*/ 389372 w 590550"/>
                <a:gd name="connsiteY101" fmla="*/ 155191 h 590550"/>
                <a:gd name="connsiteX102" fmla="*/ 563680 w 590550"/>
                <a:gd name="connsiteY102" fmla="*/ 329498 h 590550"/>
                <a:gd name="connsiteX103" fmla="*/ 571500 w 590550"/>
                <a:gd name="connsiteY103" fmla="*/ 348377 h 590550"/>
                <a:gd name="connsiteX104" fmla="*/ 548402 w 590550"/>
                <a:gd name="connsiteY104" fmla="*/ 371475 h 590550"/>
                <a:gd name="connsiteX105" fmla="*/ 530857 w 590550"/>
                <a:gd name="connsiteY105" fmla="*/ 363407 h 590550"/>
                <a:gd name="connsiteX106" fmla="*/ 476135 w 590550"/>
                <a:gd name="connsiteY106" fmla="*/ 299561 h 590550"/>
                <a:gd name="connsiteX107" fmla="*/ 466201 w 590550"/>
                <a:gd name="connsiteY107" fmla="*/ 267805 h 590550"/>
                <a:gd name="connsiteX108" fmla="*/ 460762 w 590550"/>
                <a:gd name="connsiteY108" fmla="*/ 259642 h 590550"/>
                <a:gd name="connsiteX109" fmla="*/ 438350 w 590550"/>
                <a:gd name="connsiteY109" fmla="*/ 247650 h 590550"/>
                <a:gd name="connsiteX110" fmla="*/ 432311 w 590550"/>
                <a:gd name="connsiteY110" fmla="*/ 248440 h 590550"/>
                <a:gd name="connsiteX111" fmla="*/ 366322 w 590550"/>
                <a:gd name="connsiteY111" fmla="*/ 171450 h 590550"/>
                <a:gd name="connsiteX112" fmla="*/ 330870 w 590550"/>
                <a:gd name="connsiteY112" fmla="*/ 171450 h 590550"/>
                <a:gd name="connsiteX113" fmla="*/ 326717 w 590550"/>
                <a:gd name="connsiteY113" fmla="*/ 184280 h 590550"/>
                <a:gd name="connsiteX114" fmla="*/ 263909 w 590550"/>
                <a:gd name="connsiteY114" fmla="*/ 282959 h 590550"/>
                <a:gd name="connsiteX115" fmla="*/ 250441 w 590550"/>
                <a:gd name="connsiteY115" fmla="*/ 269491 h 590550"/>
                <a:gd name="connsiteX116" fmla="*/ 283416 w 590550"/>
                <a:gd name="connsiteY116" fmla="*/ 228600 h 590550"/>
                <a:gd name="connsiteX117" fmla="*/ 247650 w 590550"/>
                <a:gd name="connsiteY117" fmla="*/ 228600 h 590550"/>
                <a:gd name="connsiteX118" fmla="*/ 247650 w 590550"/>
                <a:gd name="connsiteY118" fmla="*/ 209550 h 590550"/>
                <a:gd name="connsiteX119" fmla="*/ 294579 w 590550"/>
                <a:gd name="connsiteY119" fmla="*/ 209550 h 590550"/>
                <a:gd name="connsiteX120" fmla="*/ 308829 w 590550"/>
                <a:gd name="connsiteY120" fmla="*/ 177727 h 590550"/>
                <a:gd name="connsiteX121" fmla="*/ 310867 w 590550"/>
                <a:gd name="connsiteY121" fmla="*/ 171450 h 590550"/>
                <a:gd name="connsiteX122" fmla="*/ 304800 w 590550"/>
                <a:gd name="connsiteY122" fmla="*/ 171450 h 590550"/>
                <a:gd name="connsiteX123" fmla="*/ 304800 w 590550"/>
                <a:gd name="connsiteY123" fmla="*/ 152400 h 590550"/>
                <a:gd name="connsiteX124" fmla="*/ 316411 w 590550"/>
                <a:gd name="connsiteY124" fmla="*/ 152400 h 590550"/>
                <a:gd name="connsiteX125" fmla="*/ 319040 w 590550"/>
                <a:gd name="connsiteY125" fmla="*/ 141122 h 590550"/>
                <a:gd name="connsiteX126" fmla="*/ 322831 w 590550"/>
                <a:gd name="connsiteY126" fmla="*/ 114300 h 590550"/>
                <a:gd name="connsiteX127" fmla="*/ 247650 w 590550"/>
                <a:gd name="connsiteY127" fmla="*/ 114300 h 590550"/>
                <a:gd name="connsiteX128" fmla="*/ 247650 w 590550"/>
                <a:gd name="connsiteY128" fmla="*/ 95250 h 590550"/>
                <a:gd name="connsiteX129" fmla="*/ 323774 w 590550"/>
                <a:gd name="connsiteY129" fmla="*/ 95250 h 590550"/>
                <a:gd name="connsiteX130" fmla="*/ 323850 w 590550"/>
                <a:gd name="connsiteY130" fmla="*/ 92268 h 590550"/>
                <a:gd name="connsiteX131" fmla="*/ 323850 w 590550"/>
                <a:gd name="connsiteY131" fmla="*/ 57150 h 590550"/>
                <a:gd name="connsiteX132" fmla="*/ 247650 w 590550"/>
                <a:gd name="connsiteY132" fmla="*/ 57150 h 590550"/>
                <a:gd name="connsiteX133" fmla="*/ 390525 w 590550"/>
                <a:gd name="connsiteY133" fmla="*/ 19050 h 590550"/>
                <a:gd name="connsiteX134" fmla="*/ 381000 w 590550"/>
                <a:gd name="connsiteY134" fmla="*/ 28575 h 590550"/>
                <a:gd name="connsiteX135" fmla="*/ 390525 w 590550"/>
                <a:gd name="connsiteY135" fmla="*/ 38100 h 590550"/>
                <a:gd name="connsiteX136" fmla="*/ 400050 w 590550"/>
                <a:gd name="connsiteY136" fmla="*/ 28575 h 590550"/>
                <a:gd name="connsiteX137" fmla="*/ 390525 w 590550"/>
                <a:gd name="connsiteY137" fmla="*/ 19050 h 590550"/>
                <a:gd name="connsiteX138" fmla="*/ 390525 w 590550"/>
                <a:gd name="connsiteY138" fmla="*/ 0 h 590550"/>
                <a:gd name="connsiteX139" fmla="*/ 419100 w 590550"/>
                <a:gd name="connsiteY139" fmla="*/ 28575 h 590550"/>
                <a:gd name="connsiteX140" fmla="*/ 417681 w 590550"/>
                <a:gd name="connsiteY140" fmla="*/ 37033 h 590550"/>
                <a:gd name="connsiteX141" fmla="*/ 435283 w 590550"/>
                <a:gd name="connsiteY141" fmla="*/ 50235 h 590550"/>
                <a:gd name="connsiteX142" fmla="*/ 466725 w 590550"/>
                <a:gd name="connsiteY142" fmla="*/ 38100 h 590550"/>
                <a:gd name="connsiteX143" fmla="*/ 492947 w 590550"/>
                <a:gd name="connsiteY143" fmla="*/ 46034 h 590550"/>
                <a:gd name="connsiteX144" fmla="*/ 517141 w 590550"/>
                <a:gd name="connsiteY144" fmla="*/ 21841 h 590550"/>
                <a:gd name="connsiteX145" fmla="*/ 530609 w 590550"/>
                <a:gd name="connsiteY145" fmla="*/ 35309 h 590550"/>
                <a:gd name="connsiteX146" fmla="*/ 506415 w 590550"/>
                <a:gd name="connsiteY146" fmla="*/ 59502 h 590550"/>
                <a:gd name="connsiteX147" fmla="*/ 513388 w 590550"/>
                <a:gd name="connsiteY147" fmla="*/ 76200 h 590550"/>
                <a:gd name="connsiteX148" fmla="*/ 535152 w 590550"/>
                <a:gd name="connsiteY148" fmla="*/ 76200 h 590550"/>
                <a:gd name="connsiteX149" fmla="*/ 561975 w 590550"/>
                <a:gd name="connsiteY149" fmla="*/ 57150 h 590550"/>
                <a:gd name="connsiteX150" fmla="*/ 590550 w 590550"/>
                <a:gd name="connsiteY150" fmla="*/ 85725 h 590550"/>
                <a:gd name="connsiteX151" fmla="*/ 561975 w 590550"/>
                <a:gd name="connsiteY151" fmla="*/ 114300 h 590550"/>
                <a:gd name="connsiteX152" fmla="*/ 535152 w 590550"/>
                <a:gd name="connsiteY152" fmla="*/ 95250 h 590550"/>
                <a:gd name="connsiteX153" fmla="*/ 513388 w 590550"/>
                <a:gd name="connsiteY153" fmla="*/ 95250 h 590550"/>
                <a:gd name="connsiteX154" fmla="*/ 506415 w 590550"/>
                <a:gd name="connsiteY154" fmla="*/ 111947 h 590550"/>
                <a:gd name="connsiteX155" fmla="*/ 530609 w 590550"/>
                <a:gd name="connsiteY155" fmla="*/ 136141 h 590550"/>
                <a:gd name="connsiteX156" fmla="*/ 517141 w 590550"/>
                <a:gd name="connsiteY156" fmla="*/ 149609 h 590550"/>
                <a:gd name="connsiteX157" fmla="*/ 492947 w 590550"/>
                <a:gd name="connsiteY157" fmla="*/ 125415 h 590550"/>
                <a:gd name="connsiteX158" fmla="*/ 466725 w 590550"/>
                <a:gd name="connsiteY158" fmla="*/ 133350 h 590550"/>
                <a:gd name="connsiteX159" fmla="*/ 440502 w 590550"/>
                <a:gd name="connsiteY159" fmla="*/ 125415 h 590550"/>
                <a:gd name="connsiteX160" fmla="*/ 416309 w 590550"/>
                <a:gd name="connsiteY160" fmla="*/ 149609 h 590550"/>
                <a:gd name="connsiteX161" fmla="*/ 402841 w 590550"/>
                <a:gd name="connsiteY161" fmla="*/ 136141 h 590550"/>
                <a:gd name="connsiteX162" fmla="*/ 427034 w 590550"/>
                <a:gd name="connsiteY162" fmla="*/ 111947 h 590550"/>
                <a:gd name="connsiteX163" fmla="*/ 419100 w 590550"/>
                <a:gd name="connsiteY163" fmla="*/ 85725 h 590550"/>
                <a:gd name="connsiteX164" fmla="*/ 423815 w 590550"/>
                <a:gd name="connsiteY164" fmla="*/ 65437 h 590550"/>
                <a:gd name="connsiteX165" fmla="*/ 406346 w 590550"/>
                <a:gd name="connsiteY165" fmla="*/ 52340 h 590550"/>
                <a:gd name="connsiteX166" fmla="*/ 390525 w 590550"/>
                <a:gd name="connsiteY166" fmla="*/ 57150 h 590550"/>
                <a:gd name="connsiteX167" fmla="*/ 361950 w 590550"/>
                <a:gd name="connsiteY167" fmla="*/ 28575 h 590550"/>
                <a:gd name="connsiteX168" fmla="*/ 390525 w 590550"/>
                <a:gd name="connsiteY168" fmla="*/ 0 h 590550"/>
                <a:gd name="connsiteX169" fmla="*/ 0 w 590550"/>
                <a:gd name="connsiteY169" fmla="*/ 0 h 590550"/>
                <a:gd name="connsiteX170" fmla="*/ 114300 w 590550"/>
                <a:gd name="connsiteY170" fmla="*/ 0 h 590550"/>
                <a:gd name="connsiteX171" fmla="*/ 114300 w 590550"/>
                <a:gd name="connsiteY171" fmla="*/ 19050 h 590550"/>
                <a:gd name="connsiteX172" fmla="*/ 19364 w 590550"/>
                <a:gd name="connsiteY172" fmla="*/ 19050 h 590550"/>
                <a:gd name="connsiteX173" fmla="*/ 22145 w 590550"/>
                <a:gd name="connsiteY173" fmla="*/ 38100 h 590550"/>
                <a:gd name="connsiteX174" fmla="*/ 114300 w 590550"/>
                <a:gd name="connsiteY174" fmla="*/ 38100 h 590550"/>
                <a:gd name="connsiteX175" fmla="*/ 114300 w 590550"/>
                <a:gd name="connsiteY175" fmla="*/ 57150 h 590550"/>
                <a:gd name="connsiteX176" fmla="*/ 28118 w 590550"/>
                <a:gd name="connsiteY176" fmla="*/ 57150 h 590550"/>
                <a:gd name="connsiteX177" fmla="*/ 37976 w 590550"/>
                <a:gd name="connsiteY177" fmla="*/ 76200 h 590550"/>
                <a:gd name="connsiteX178" fmla="*/ 114300 w 590550"/>
                <a:gd name="connsiteY178" fmla="*/ 76200 h 590550"/>
                <a:gd name="connsiteX179" fmla="*/ 114300 w 590550"/>
                <a:gd name="connsiteY179" fmla="*/ 95250 h 590550"/>
                <a:gd name="connsiteX180" fmla="*/ 52587 w 590550"/>
                <a:gd name="connsiteY180" fmla="*/ 95250 h 590550"/>
                <a:gd name="connsiteX181" fmla="*/ 110490 w 590550"/>
                <a:gd name="connsiteY181" fmla="*/ 144780 h 590550"/>
                <a:gd name="connsiteX182" fmla="*/ 209550 w 590550"/>
                <a:gd name="connsiteY182" fmla="*/ 295275 h 590550"/>
                <a:gd name="connsiteX183" fmla="*/ 120596 w 590550"/>
                <a:gd name="connsiteY183" fmla="*/ 438150 h 590550"/>
                <a:gd name="connsiteX184" fmla="*/ 184794 w 590550"/>
                <a:gd name="connsiteY184" fmla="*/ 499710 h 590550"/>
                <a:gd name="connsiteX185" fmla="*/ 200025 w 590550"/>
                <a:gd name="connsiteY185" fmla="*/ 495300 h 590550"/>
                <a:gd name="connsiteX186" fmla="*/ 204235 w 590550"/>
                <a:gd name="connsiteY186" fmla="*/ 495728 h 590550"/>
                <a:gd name="connsiteX187" fmla="*/ 224514 w 590550"/>
                <a:gd name="connsiteY187" fmla="*/ 463115 h 590550"/>
                <a:gd name="connsiteX188" fmla="*/ 209550 w 590550"/>
                <a:gd name="connsiteY188" fmla="*/ 428625 h 590550"/>
                <a:gd name="connsiteX189" fmla="*/ 217484 w 590550"/>
                <a:gd name="connsiteY189" fmla="*/ 402402 h 590550"/>
                <a:gd name="connsiteX190" fmla="*/ 202816 w 590550"/>
                <a:gd name="connsiteY190" fmla="*/ 387734 h 590550"/>
                <a:gd name="connsiteX191" fmla="*/ 216284 w 590550"/>
                <a:gd name="connsiteY191" fmla="*/ 374266 h 590550"/>
                <a:gd name="connsiteX192" fmla="*/ 230952 w 590550"/>
                <a:gd name="connsiteY192" fmla="*/ 388934 h 590550"/>
                <a:gd name="connsiteX193" fmla="*/ 257175 w 590550"/>
                <a:gd name="connsiteY193" fmla="*/ 381000 h 590550"/>
                <a:gd name="connsiteX194" fmla="*/ 273643 w 590550"/>
                <a:gd name="connsiteY194" fmla="*/ 384105 h 590550"/>
                <a:gd name="connsiteX195" fmla="*/ 293275 w 590550"/>
                <a:gd name="connsiteY195" fmla="*/ 352530 h 590550"/>
                <a:gd name="connsiteX196" fmla="*/ 285750 w 590550"/>
                <a:gd name="connsiteY196" fmla="*/ 333375 h 590550"/>
                <a:gd name="connsiteX197" fmla="*/ 314325 w 590550"/>
                <a:gd name="connsiteY197" fmla="*/ 304800 h 590550"/>
                <a:gd name="connsiteX198" fmla="*/ 342900 w 590550"/>
                <a:gd name="connsiteY198" fmla="*/ 333375 h 590550"/>
                <a:gd name="connsiteX199" fmla="*/ 314325 w 590550"/>
                <a:gd name="connsiteY199" fmla="*/ 361950 h 590550"/>
                <a:gd name="connsiteX200" fmla="*/ 310115 w 590550"/>
                <a:gd name="connsiteY200" fmla="*/ 361521 h 590550"/>
                <a:gd name="connsiteX201" fmla="*/ 289836 w 590550"/>
                <a:gd name="connsiteY201" fmla="*/ 394135 h 590550"/>
                <a:gd name="connsiteX202" fmla="*/ 304800 w 590550"/>
                <a:gd name="connsiteY202" fmla="*/ 428625 h 590550"/>
                <a:gd name="connsiteX203" fmla="*/ 296865 w 590550"/>
                <a:gd name="connsiteY203" fmla="*/ 454847 h 590550"/>
                <a:gd name="connsiteX204" fmla="*/ 330584 w 590550"/>
                <a:gd name="connsiteY204" fmla="*/ 488566 h 590550"/>
                <a:gd name="connsiteX205" fmla="*/ 317116 w 590550"/>
                <a:gd name="connsiteY205" fmla="*/ 502034 h 590550"/>
                <a:gd name="connsiteX206" fmla="*/ 283397 w 590550"/>
                <a:gd name="connsiteY206" fmla="*/ 468315 h 590550"/>
                <a:gd name="connsiteX207" fmla="*/ 257175 w 590550"/>
                <a:gd name="connsiteY207" fmla="*/ 476250 h 590550"/>
                <a:gd name="connsiteX208" fmla="*/ 240706 w 590550"/>
                <a:gd name="connsiteY208" fmla="*/ 473145 h 590550"/>
                <a:gd name="connsiteX209" fmla="*/ 221075 w 590550"/>
                <a:gd name="connsiteY209" fmla="*/ 504720 h 590550"/>
                <a:gd name="connsiteX210" fmla="*/ 228600 w 590550"/>
                <a:gd name="connsiteY210" fmla="*/ 523875 h 590550"/>
                <a:gd name="connsiteX211" fmla="*/ 206711 w 590550"/>
                <a:gd name="connsiteY211" fmla="*/ 551573 h 590550"/>
                <a:gd name="connsiteX212" fmla="*/ 209150 w 590550"/>
                <a:gd name="connsiteY212" fmla="*/ 571500 h 590550"/>
                <a:gd name="connsiteX213" fmla="*/ 390525 w 590550"/>
                <a:gd name="connsiteY213" fmla="*/ 571500 h 590550"/>
                <a:gd name="connsiteX214" fmla="*/ 390525 w 590550"/>
                <a:gd name="connsiteY214" fmla="*/ 533400 h 590550"/>
                <a:gd name="connsiteX215" fmla="*/ 514350 w 590550"/>
                <a:gd name="connsiteY215" fmla="*/ 533400 h 590550"/>
                <a:gd name="connsiteX216" fmla="*/ 514350 w 590550"/>
                <a:gd name="connsiteY216" fmla="*/ 571500 h 590550"/>
                <a:gd name="connsiteX217" fmla="*/ 590550 w 590550"/>
                <a:gd name="connsiteY217" fmla="*/ 571500 h 590550"/>
                <a:gd name="connsiteX218" fmla="*/ 590550 w 590550"/>
                <a:gd name="connsiteY218" fmla="*/ 590550 h 590550"/>
                <a:gd name="connsiteX219" fmla="*/ 0 w 590550"/>
                <a:gd name="connsiteY219" fmla="*/ 590550 h 590550"/>
                <a:gd name="connsiteX220" fmla="*/ 0 w 590550"/>
                <a:gd name="connsiteY220" fmla="*/ 581025 h 590550"/>
                <a:gd name="connsiteX221" fmla="*/ 88944 w 590550"/>
                <a:gd name="connsiteY221" fmla="*/ 438150 h 590550"/>
                <a:gd name="connsiteX222" fmla="*/ 0 w 590550"/>
                <a:gd name="connsiteY222" fmla="*/ 295275 h 590550"/>
                <a:gd name="connsiteX223" fmla="*/ 88944 w 590550"/>
                <a:gd name="connsiteY223" fmla="*/ 152400 h 590550"/>
                <a:gd name="connsiteX224" fmla="*/ 0 w 590550"/>
                <a:gd name="connsiteY224" fmla="*/ 9525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</a:cxnLst>
              <a:rect l="l" t="t" r="r" b="b"/>
              <a:pathLst>
                <a:path w="590550" h="590550">
                  <a:moveTo>
                    <a:pt x="22145" y="552450"/>
                  </a:moveTo>
                  <a:cubicBezTo>
                    <a:pt x="20802" y="558489"/>
                    <a:pt x="19812" y="564794"/>
                    <a:pt x="19364" y="571500"/>
                  </a:cubicBezTo>
                  <a:lnTo>
                    <a:pt x="190100" y="571500"/>
                  </a:lnTo>
                  <a:cubicBezTo>
                    <a:pt x="189643" y="564804"/>
                    <a:pt x="188700" y="558479"/>
                    <a:pt x="187357" y="552450"/>
                  </a:cubicBezTo>
                  <a:close/>
                  <a:moveTo>
                    <a:pt x="200025" y="514350"/>
                  </a:moveTo>
                  <a:cubicBezTo>
                    <a:pt x="197996" y="514350"/>
                    <a:pt x="196110" y="515045"/>
                    <a:pt x="194529" y="516169"/>
                  </a:cubicBezTo>
                  <a:cubicBezTo>
                    <a:pt x="197272" y="521560"/>
                    <a:pt x="199701" y="527189"/>
                    <a:pt x="201758" y="533114"/>
                  </a:cubicBezTo>
                  <a:cubicBezTo>
                    <a:pt x="205940" y="532181"/>
                    <a:pt x="209550" y="528475"/>
                    <a:pt x="209550" y="523875"/>
                  </a:cubicBezTo>
                  <a:cubicBezTo>
                    <a:pt x="209550" y="518617"/>
                    <a:pt x="205273" y="514350"/>
                    <a:pt x="200025" y="514350"/>
                  </a:cubicBezTo>
                  <a:close/>
                  <a:moveTo>
                    <a:pt x="37976" y="514350"/>
                  </a:moveTo>
                  <a:cubicBezTo>
                    <a:pt x="34166" y="520331"/>
                    <a:pt x="30880" y="526675"/>
                    <a:pt x="28118" y="533400"/>
                  </a:cubicBezTo>
                  <a:lnTo>
                    <a:pt x="181403" y="533400"/>
                  </a:lnTo>
                  <a:cubicBezTo>
                    <a:pt x="178632" y="526666"/>
                    <a:pt x="175298" y="520341"/>
                    <a:pt x="171478" y="514350"/>
                  </a:cubicBezTo>
                  <a:close/>
                  <a:moveTo>
                    <a:pt x="104775" y="450066"/>
                  </a:moveTo>
                  <a:cubicBezTo>
                    <a:pt x="85696" y="464420"/>
                    <a:pt x="67389" y="478717"/>
                    <a:pt x="52587" y="495300"/>
                  </a:cubicBezTo>
                  <a:lnTo>
                    <a:pt x="156991" y="495300"/>
                  </a:lnTo>
                  <a:cubicBezTo>
                    <a:pt x="142189" y="478717"/>
                    <a:pt x="123853" y="464420"/>
                    <a:pt x="104775" y="450066"/>
                  </a:cubicBezTo>
                  <a:close/>
                  <a:moveTo>
                    <a:pt x="257175" y="400050"/>
                  </a:moveTo>
                  <a:cubicBezTo>
                    <a:pt x="241420" y="400050"/>
                    <a:pt x="228600" y="412870"/>
                    <a:pt x="228600" y="428625"/>
                  </a:cubicBezTo>
                  <a:cubicBezTo>
                    <a:pt x="228600" y="444379"/>
                    <a:pt x="241420" y="457200"/>
                    <a:pt x="257175" y="457200"/>
                  </a:cubicBezTo>
                  <a:cubicBezTo>
                    <a:pt x="272929" y="457200"/>
                    <a:pt x="285750" y="444379"/>
                    <a:pt x="285750" y="428625"/>
                  </a:cubicBezTo>
                  <a:cubicBezTo>
                    <a:pt x="285750" y="412870"/>
                    <a:pt x="272929" y="400050"/>
                    <a:pt x="257175" y="400050"/>
                  </a:cubicBezTo>
                  <a:close/>
                  <a:moveTo>
                    <a:pt x="52559" y="381000"/>
                  </a:moveTo>
                  <a:cubicBezTo>
                    <a:pt x="67361" y="397583"/>
                    <a:pt x="85696" y="411880"/>
                    <a:pt x="104765" y="426234"/>
                  </a:cubicBezTo>
                  <a:cubicBezTo>
                    <a:pt x="123844" y="411880"/>
                    <a:pt x="142179" y="397583"/>
                    <a:pt x="156981" y="381000"/>
                  </a:cubicBezTo>
                  <a:close/>
                  <a:moveTo>
                    <a:pt x="28146" y="342900"/>
                  </a:moveTo>
                  <a:cubicBezTo>
                    <a:pt x="30918" y="349634"/>
                    <a:pt x="34252" y="355959"/>
                    <a:pt x="38071" y="361950"/>
                  </a:cubicBezTo>
                  <a:lnTo>
                    <a:pt x="171469" y="361950"/>
                  </a:lnTo>
                  <a:cubicBezTo>
                    <a:pt x="175298" y="355959"/>
                    <a:pt x="178632" y="349634"/>
                    <a:pt x="181403" y="342900"/>
                  </a:cubicBezTo>
                  <a:close/>
                  <a:moveTo>
                    <a:pt x="314325" y="323850"/>
                  </a:moveTo>
                  <a:cubicBezTo>
                    <a:pt x="309077" y="323850"/>
                    <a:pt x="304800" y="328117"/>
                    <a:pt x="304800" y="333375"/>
                  </a:cubicBezTo>
                  <a:cubicBezTo>
                    <a:pt x="304800" y="338633"/>
                    <a:pt x="309077" y="342900"/>
                    <a:pt x="314325" y="342900"/>
                  </a:cubicBezTo>
                  <a:cubicBezTo>
                    <a:pt x="319573" y="342900"/>
                    <a:pt x="323850" y="338633"/>
                    <a:pt x="323850" y="333375"/>
                  </a:cubicBezTo>
                  <a:cubicBezTo>
                    <a:pt x="323850" y="328117"/>
                    <a:pt x="319573" y="323850"/>
                    <a:pt x="314325" y="323850"/>
                  </a:cubicBezTo>
                  <a:close/>
                  <a:moveTo>
                    <a:pt x="19450" y="304800"/>
                  </a:moveTo>
                  <a:cubicBezTo>
                    <a:pt x="19907" y="311496"/>
                    <a:pt x="20850" y="317820"/>
                    <a:pt x="22193" y="323850"/>
                  </a:cubicBezTo>
                  <a:lnTo>
                    <a:pt x="187357" y="323850"/>
                  </a:lnTo>
                  <a:cubicBezTo>
                    <a:pt x="188700" y="317820"/>
                    <a:pt x="189652" y="311496"/>
                    <a:pt x="190100" y="304800"/>
                  </a:cubicBezTo>
                  <a:close/>
                  <a:moveTo>
                    <a:pt x="444912" y="270205"/>
                  </a:moveTo>
                  <a:lnTo>
                    <a:pt x="450351" y="278368"/>
                  </a:lnTo>
                  <a:cubicBezTo>
                    <a:pt x="454828" y="285083"/>
                    <a:pt x="457200" y="292893"/>
                    <a:pt x="457200" y="300971"/>
                  </a:cubicBezTo>
                  <a:cubicBezTo>
                    <a:pt x="457200" y="308057"/>
                    <a:pt x="455342" y="315048"/>
                    <a:pt x="451837" y="321192"/>
                  </a:cubicBezTo>
                  <a:lnTo>
                    <a:pt x="425377" y="367493"/>
                  </a:lnTo>
                  <a:cubicBezTo>
                    <a:pt x="421271" y="374656"/>
                    <a:pt x="419100" y="382838"/>
                    <a:pt x="419100" y="391115"/>
                  </a:cubicBezTo>
                  <a:lnTo>
                    <a:pt x="419100" y="409575"/>
                  </a:lnTo>
                  <a:lnTo>
                    <a:pt x="438150" y="409575"/>
                  </a:lnTo>
                  <a:lnTo>
                    <a:pt x="438150" y="391125"/>
                  </a:lnTo>
                  <a:cubicBezTo>
                    <a:pt x="438150" y="386153"/>
                    <a:pt x="439455" y="381247"/>
                    <a:pt x="441912" y="376932"/>
                  </a:cubicBezTo>
                  <a:lnTo>
                    <a:pt x="468373" y="330631"/>
                  </a:lnTo>
                  <a:cubicBezTo>
                    <a:pt x="469649" y="328393"/>
                    <a:pt x="470782" y="326069"/>
                    <a:pt x="471754" y="323697"/>
                  </a:cubicBezTo>
                  <a:lnTo>
                    <a:pt x="516398" y="375789"/>
                  </a:lnTo>
                  <a:cubicBezTo>
                    <a:pt x="520617" y="380723"/>
                    <a:pt x="525885" y="384457"/>
                    <a:pt x="531695" y="386972"/>
                  </a:cubicBezTo>
                  <a:lnTo>
                    <a:pt x="501967" y="466258"/>
                  </a:lnTo>
                  <a:cubicBezTo>
                    <a:pt x="497548" y="478059"/>
                    <a:pt x="495300" y="490442"/>
                    <a:pt x="495300" y="503043"/>
                  </a:cubicBezTo>
                  <a:lnTo>
                    <a:pt x="495300" y="514350"/>
                  </a:lnTo>
                  <a:lnTo>
                    <a:pt x="388439" y="514350"/>
                  </a:lnTo>
                  <a:lnTo>
                    <a:pt x="363769" y="415671"/>
                  </a:lnTo>
                  <a:cubicBezTo>
                    <a:pt x="362559" y="410841"/>
                    <a:pt x="361950" y="405879"/>
                    <a:pt x="361950" y="400916"/>
                  </a:cubicBezTo>
                  <a:cubicBezTo>
                    <a:pt x="361950" y="389648"/>
                    <a:pt x="365074" y="378628"/>
                    <a:pt x="370960" y="369036"/>
                  </a:cubicBezTo>
                  <a:lnTo>
                    <a:pt x="431625" y="270452"/>
                  </a:lnTo>
                  <a:cubicBezTo>
                    <a:pt x="434454" y="265890"/>
                    <a:pt x="441950" y="265766"/>
                    <a:pt x="444912" y="270205"/>
                  </a:cubicBezTo>
                  <a:close/>
                  <a:moveTo>
                    <a:pt x="22193" y="266700"/>
                  </a:moveTo>
                  <a:cubicBezTo>
                    <a:pt x="20850" y="272729"/>
                    <a:pt x="19897" y="279054"/>
                    <a:pt x="19450" y="285750"/>
                  </a:cubicBezTo>
                  <a:lnTo>
                    <a:pt x="190100" y="285750"/>
                  </a:lnTo>
                  <a:cubicBezTo>
                    <a:pt x="189643" y="279054"/>
                    <a:pt x="188700" y="272729"/>
                    <a:pt x="187357" y="266700"/>
                  </a:cubicBezTo>
                  <a:close/>
                  <a:moveTo>
                    <a:pt x="489719" y="228600"/>
                  </a:moveTo>
                  <a:lnTo>
                    <a:pt x="507035" y="228600"/>
                  </a:lnTo>
                  <a:cubicBezTo>
                    <a:pt x="518856" y="228600"/>
                    <a:pt x="529590" y="236048"/>
                    <a:pt x="533743" y="247135"/>
                  </a:cubicBezTo>
                  <a:lnTo>
                    <a:pt x="546364" y="280778"/>
                  </a:lnTo>
                  <a:cubicBezTo>
                    <a:pt x="547183" y="282959"/>
                    <a:pt x="547859" y="285169"/>
                    <a:pt x="548517" y="287388"/>
                  </a:cubicBezTo>
                  <a:close/>
                  <a:moveTo>
                    <a:pt x="361464" y="228600"/>
                  </a:moveTo>
                  <a:lnTo>
                    <a:pt x="390229" y="228600"/>
                  </a:lnTo>
                  <a:lnTo>
                    <a:pt x="416452" y="259194"/>
                  </a:lnTo>
                  <a:cubicBezTo>
                    <a:pt x="416137" y="259642"/>
                    <a:pt x="415709" y="259994"/>
                    <a:pt x="415414" y="260470"/>
                  </a:cubicBezTo>
                  <a:lnTo>
                    <a:pt x="402002" y="282254"/>
                  </a:lnTo>
                  <a:lnTo>
                    <a:pt x="354311" y="264376"/>
                  </a:lnTo>
                  <a:cubicBezTo>
                    <a:pt x="347481" y="261813"/>
                    <a:pt x="342900" y="255203"/>
                    <a:pt x="342900" y="247307"/>
                  </a:cubicBezTo>
                  <a:cubicBezTo>
                    <a:pt x="342900" y="236991"/>
                    <a:pt x="351225" y="228600"/>
                    <a:pt x="361464" y="228600"/>
                  </a:cubicBezTo>
                  <a:close/>
                  <a:moveTo>
                    <a:pt x="38081" y="228600"/>
                  </a:moveTo>
                  <a:cubicBezTo>
                    <a:pt x="34252" y="234591"/>
                    <a:pt x="30918" y="240916"/>
                    <a:pt x="28146" y="247650"/>
                  </a:cubicBezTo>
                  <a:lnTo>
                    <a:pt x="181403" y="247650"/>
                  </a:lnTo>
                  <a:cubicBezTo>
                    <a:pt x="178632" y="240916"/>
                    <a:pt x="175298" y="234591"/>
                    <a:pt x="171478" y="228600"/>
                  </a:cubicBezTo>
                  <a:close/>
                  <a:moveTo>
                    <a:pt x="104775" y="164316"/>
                  </a:moveTo>
                  <a:cubicBezTo>
                    <a:pt x="85696" y="178670"/>
                    <a:pt x="67361" y="192967"/>
                    <a:pt x="52559" y="209550"/>
                  </a:cubicBezTo>
                  <a:lnTo>
                    <a:pt x="156991" y="209550"/>
                  </a:lnTo>
                  <a:cubicBezTo>
                    <a:pt x="142189" y="192967"/>
                    <a:pt x="123853" y="178670"/>
                    <a:pt x="104775" y="164316"/>
                  </a:cubicBezTo>
                  <a:close/>
                  <a:moveTo>
                    <a:pt x="247650" y="152400"/>
                  </a:moveTo>
                  <a:lnTo>
                    <a:pt x="285750" y="152400"/>
                  </a:lnTo>
                  <a:lnTo>
                    <a:pt x="285750" y="171450"/>
                  </a:lnTo>
                  <a:lnTo>
                    <a:pt x="247650" y="171450"/>
                  </a:lnTo>
                  <a:close/>
                  <a:moveTo>
                    <a:pt x="561975" y="76200"/>
                  </a:moveTo>
                  <a:cubicBezTo>
                    <a:pt x="556726" y="76200"/>
                    <a:pt x="552450" y="80476"/>
                    <a:pt x="552450" y="85725"/>
                  </a:cubicBezTo>
                  <a:cubicBezTo>
                    <a:pt x="552450" y="90973"/>
                    <a:pt x="556726" y="95250"/>
                    <a:pt x="561975" y="95250"/>
                  </a:cubicBezTo>
                  <a:cubicBezTo>
                    <a:pt x="567223" y="95250"/>
                    <a:pt x="571500" y="90973"/>
                    <a:pt x="571500" y="85725"/>
                  </a:cubicBezTo>
                  <a:cubicBezTo>
                    <a:pt x="571500" y="80476"/>
                    <a:pt x="567223" y="76200"/>
                    <a:pt x="561975" y="76200"/>
                  </a:cubicBezTo>
                  <a:close/>
                  <a:moveTo>
                    <a:pt x="247650" y="38100"/>
                  </a:moveTo>
                  <a:lnTo>
                    <a:pt x="342900" y="38100"/>
                  </a:lnTo>
                  <a:lnTo>
                    <a:pt x="342900" y="92268"/>
                  </a:lnTo>
                  <a:cubicBezTo>
                    <a:pt x="342900" y="109842"/>
                    <a:pt x="341166" y="127492"/>
                    <a:pt x="337747" y="144732"/>
                  </a:cubicBezTo>
                  <a:cubicBezTo>
                    <a:pt x="337270" y="147266"/>
                    <a:pt x="336528" y="149847"/>
                    <a:pt x="335956" y="152400"/>
                  </a:cubicBezTo>
                  <a:lnTo>
                    <a:pt x="382629" y="152400"/>
                  </a:lnTo>
                  <a:cubicBezTo>
                    <a:pt x="385172" y="152400"/>
                    <a:pt x="387572" y="153390"/>
                    <a:pt x="389372" y="155191"/>
                  </a:cubicBezTo>
                  <a:lnTo>
                    <a:pt x="563680" y="329498"/>
                  </a:lnTo>
                  <a:cubicBezTo>
                    <a:pt x="568718" y="334546"/>
                    <a:pt x="571500" y="341252"/>
                    <a:pt x="571500" y="348377"/>
                  </a:cubicBezTo>
                  <a:cubicBezTo>
                    <a:pt x="571500" y="361112"/>
                    <a:pt x="561137" y="371475"/>
                    <a:pt x="548402" y="371475"/>
                  </a:cubicBezTo>
                  <a:cubicBezTo>
                    <a:pt x="541648" y="371475"/>
                    <a:pt x="535257" y="368532"/>
                    <a:pt x="530857" y="363407"/>
                  </a:cubicBezTo>
                  <a:lnTo>
                    <a:pt x="476135" y="299561"/>
                  </a:lnTo>
                  <a:cubicBezTo>
                    <a:pt x="475869" y="288217"/>
                    <a:pt x="472506" y="277253"/>
                    <a:pt x="466201" y="267805"/>
                  </a:cubicBezTo>
                  <a:lnTo>
                    <a:pt x="460762" y="259642"/>
                  </a:lnTo>
                  <a:cubicBezTo>
                    <a:pt x="455752" y="252136"/>
                    <a:pt x="447370" y="247650"/>
                    <a:pt x="438350" y="247650"/>
                  </a:cubicBezTo>
                  <a:cubicBezTo>
                    <a:pt x="436302" y="247650"/>
                    <a:pt x="434292" y="247974"/>
                    <a:pt x="432311" y="248440"/>
                  </a:cubicBezTo>
                  <a:lnTo>
                    <a:pt x="366322" y="171450"/>
                  </a:lnTo>
                  <a:lnTo>
                    <a:pt x="330870" y="171450"/>
                  </a:lnTo>
                  <a:cubicBezTo>
                    <a:pt x="329546" y="175736"/>
                    <a:pt x="328288" y="180022"/>
                    <a:pt x="326717" y="184280"/>
                  </a:cubicBezTo>
                  <a:cubicBezTo>
                    <a:pt x="313363" y="221085"/>
                    <a:pt x="291636" y="255232"/>
                    <a:pt x="263909" y="282959"/>
                  </a:cubicBezTo>
                  <a:lnTo>
                    <a:pt x="250441" y="269491"/>
                  </a:lnTo>
                  <a:cubicBezTo>
                    <a:pt x="262814" y="257118"/>
                    <a:pt x="273863" y="243344"/>
                    <a:pt x="283416" y="228600"/>
                  </a:cubicBezTo>
                  <a:lnTo>
                    <a:pt x="247650" y="228600"/>
                  </a:lnTo>
                  <a:lnTo>
                    <a:pt x="247650" y="209550"/>
                  </a:lnTo>
                  <a:lnTo>
                    <a:pt x="294579" y="209550"/>
                  </a:lnTo>
                  <a:cubicBezTo>
                    <a:pt x="300037" y="199263"/>
                    <a:pt x="304866" y="188642"/>
                    <a:pt x="308829" y="177727"/>
                  </a:cubicBezTo>
                  <a:cubicBezTo>
                    <a:pt x="309600" y="175641"/>
                    <a:pt x="310162" y="173545"/>
                    <a:pt x="310867" y="171450"/>
                  </a:cubicBezTo>
                  <a:lnTo>
                    <a:pt x="304800" y="171450"/>
                  </a:lnTo>
                  <a:lnTo>
                    <a:pt x="304800" y="152400"/>
                  </a:lnTo>
                  <a:lnTo>
                    <a:pt x="316411" y="152400"/>
                  </a:lnTo>
                  <a:cubicBezTo>
                    <a:pt x="317325" y="148637"/>
                    <a:pt x="318335" y="144865"/>
                    <a:pt x="319040" y="141122"/>
                  </a:cubicBezTo>
                  <a:cubicBezTo>
                    <a:pt x="320802" y="132254"/>
                    <a:pt x="322040" y="123291"/>
                    <a:pt x="322831" y="114300"/>
                  </a:cubicBezTo>
                  <a:lnTo>
                    <a:pt x="247650" y="114300"/>
                  </a:lnTo>
                  <a:lnTo>
                    <a:pt x="247650" y="95250"/>
                  </a:lnTo>
                  <a:lnTo>
                    <a:pt x="323774" y="95250"/>
                  </a:lnTo>
                  <a:cubicBezTo>
                    <a:pt x="323793" y="94259"/>
                    <a:pt x="323850" y="93259"/>
                    <a:pt x="323850" y="92268"/>
                  </a:cubicBezTo>
                  <a:lnTo>
                    <a:pt x="323850" y="57150"/>
                  </a:lnTo>
                  <a:lnTo>
                    <a:pt x="247650" y="57150"/>
                  </a:lnTo>
                  <a:close/>
                  <a:moveTo>
                    <a:pt x="390525" y="19050"/>
                  </a:moveTo>
                  <a:cubicBezTo>
                    <a:pt x="385276" y="19050"/>
                    <a:pt x="381000" y="23326"/>
                    <a:pt x="381000" y="28575"/>
                  </a:cubicBezTo>
                  <a:cubicBezTo>
                    <a:pt x="381000" y="33823"/>
                    <a:pt x="385276" y="38100"/>
                    <a:pt x="390525" y="38100"/>
                  </a:cubicBezTo>
                  <a:cubicBezTo>
                    <a:pt x="395773" y="38100"/>
                    <a:pt x="400050" y="33823"/>
                    <a:pt x="400050" y="28575"/>
                  </a:cubicBezTo>
                  <a:cubicBezTo>
                    <a:pt x="400050" y="23326"/>
                    <a:pt x="395773" y="19050"/>
                    <a:pt x="390525" y="19050"/>
                  </a:cubicBezTo>
                  <a:close/>
                  <a:moveTo>
                    <a:pt x="390525" y="0"/>
                  </a:moveTo>
                  <a:cubicBezTo>
                    <a:pt x="406279" y="0"/>
                    <a:pt x="419100" y="12820"/>
                    <a:pt x="419100" y="28575"/>
                  </a:cubicBezTo>
                  <a:cubicBezTo>
                    <a:pt x="419100" y="31537"/>
                    <a:pt x="418519" y="34347"/>
                    <a:pt x="417681" y="37033"/>
                  </a:cubicBezTo>
                  <a:lnTo>
                    <a:pt x="435283" y="50235"/>
                  </a:lnTo>
                  <a:cubicBezTo>
                    <a:pt x="443693" y="42777"/>
                    <a:pt x="454628" y="38100"/>
                    <a:pt x="466725" y="38100"/>
                  </a:cubicBezTo>
                  <a:cubicBezTo>
                    <a:pt x="476412" y="38100"/>
                    <a:pt x="485413" y="41043"/>
                    <a:pt x="492947" y="46034"/>
                  </a:cubicBezTo>
                  <a:lnTo>
                    <a:pt x="517141" y="21841"/>
                  </a:lnTo>
                  <a:lnTo>
                    <a:pt x="530609" y="35309"/>
                  </a:lnTo>
                  <a:lnTo>
                    <a:pt x="506415" y="59502"/>
                  </a:lnTo>
                  <a:cubicBezTo>
                    <a:pt x="509730" y="64494"/>
                    <a:pt x="512149" y="70132"/>
                    <a:pt x="513388" y="76200"/>
                  </a:cubicBezTo>
                  <a:lnTo>
                    <a:pt x="535152" y="76200"/>
                  </a:lnTo>
                  <a:cubicBezTo>
                    <a:pt x="539096" y="65141"/>
                    <a:pt x="549573" y="57150"/>
                    <a:pt x="561975" y="57150"/>
                  </a:cubicBezTo>
                  <a:cubicBezTo>
                    <a:pt x="577729" y="57150"/>
                    <a:pt x="590550" y="69970"/>
                    <a:pt x="590550" y="85725"/>
                  </a:cubicBezTo>
                  <a:cubicBezTo>
                    <a:pt x="590550" y="101479"/>
                    <a:pt x="577729" y="114300"/>
                    <a:pt x="561975" y="114300"/>
                  </a:cubicBezTo>
                  <a:cubicBezTo>
                    <a:pt x="549573" y="114300"/>
                    <a:pt x="539096" y="106308"/>
                    <a:pt x="535152" y="95250"/>
                  </a:cubicBezTo>
                  <a:lnTo>
                    <a:pt x="513388" y="95250"/>
                  </a:lnTo>
                  <a:cubicBezTo>
                    <a:pt x="512149" y="101317"/>
                    <a:pt x="509730" y="106956"/>
                    <a:pt x="506415" y="111947"/>
                  </a:cubicBezTo>
                  <a:lnTo>
                    <a:pt x="530609" y="136141"/>
                  </a:lnTo>
                  <a:lnTo>
                    <a:pt x="517141" y="149609"/>
                  </a:lnTo>
                  <a:lnTo>
                    <a:pt x="492947" y="125415"/>
                  </a:lnTo>
                  <a:cubicBezTo>
                    <a:pt x="485413" y="130407"/>
                    <a:pt x="476412" y="133350"/>
                    <a:pt x="466725" y="133350"/>
                  </a:cubicBezTo>
                  <a:cubicBezTo>
                    <a:pt x="457038" y="133350"/>
                    <a:pt x="448037" y="130407"/>
                    <a:pt x="440502" y="125415"/>
                  </a:cubicBezTo>
                  <a:lnTo>
                    <a:pt x="416309" y="149609"/>
                  </a:lnTo>
                  <a:lnTo>
                    <a:pt x="402841" y="136141"/>
                  </a:lnTo>
                  <a:lnTo>
                    <a:pt x="427034" y="111947"/>
                  </a:lnTo>
                  <a:cubicBezTo>
                    <a:pt x="422043" y="104413"/>
                    <a:pt x="419100" y="95412"/>
                    <a:pt x="419100" y="85725"/>
                  </a:cubicBezTo>
                  <a:cubicBezTo>
                    <a:pt x="419100" y="78448"/>
                    <a:pt x="420871" y="71618"/>
                    <a:pt x="423815" y="65437"/>
                  </a:cubicBezTo>
                  <a:lnTo>
                    <a:pt x="406346" y="52340"/>
                  </a:lnTo>
                  <a:cubicBezTo>
                    <a:pt x="401812" y="55369"/>
                    <a:pt x="396373" y="57150"/>
                    <a:pt x="390525" y="57150"/>
                  </a:cubicBezTo>
                  <a:cubicBezTo>
                    <a:pt x="374770" y="57150"/>
                    <a:pt x="361950" y="44329"/>
                    <a:pt x="361950" y="28575"/>
                  </a:cubicBezTo>
                  <a:cubicBezTo>
                    <a:pt x="361950" y="12820"/>
                    <a:pt x="374770" y="0"/>
                    <a:pt x="390525" y="0"/>
                  </a:cubicBezTo>
                  <a:close/>
                  <a:moveTo>
                    <a:pt x="0" y="0"/>
                  </a:moveTo>
                  <a:lnTo>
                    <a:pt x="114300" y="0"/>
                  </a:lnTo>
                  <a:lnTo>
                    <a:pt x="114300" y="19050"/>
                  </a:lnTo>
                  <a:lnTo>
                    <a:pt x="19364" y="19050"/>
                  </a:lnTo>
                  <a:cubicBezTo>
                    <a:pt x="19812" y="25755"/>
                    <a:pt x="20802" y="32061"/>
                    <a:pt x="22145" y="38100"/>
                  </a:cubicBezTo>
                  <a:lnTo>
                    <a:pt x="114300" y="38100"/>
                  </a:lnTo>
                  <a:lnTo>
                    <a:pt x="114300" y="57150"/>
                  </a:lnTo>
                  <a:lnTo>
                    <a:pt x="28118" y="57150"/>
                  </a:lnTo>
                  <a:cubicBezTo>
                    <a:pt x="30880" y="63874"/>
                    <a:pt x="34166" y="70218"/>
                    <a:pt x="37976" y="76200"/>
                  </a:cubicBezTo>
                  <a:lnTo>
                    <a:pt x="114300" y="76200"/>
                  </a:lnTo>
                  <a:lnTo>
                    <a:pt x="114300" y="95250"/>
                  </a:lnTo>
                  <a:lnTo>
                    <a:pt x="52587" y="95250"/>
                  </a:lnTo>
                  <a:cubicBezTo>
                    <a:pt x="68866" y="113481"/>
                    <a:pt x="89382" y="128949"/>
                    <a:pt x="110490" y="144780"/>
                  </a:cubicBezTo>
                  <a:cubicBezTo>
                    <a:pt x="159191" y="181308"/>
                    <a:pt x="209550" y="219075"/>
                    <a:pt x="209550" y="295275"/>
                  </a:cubicBezTo>
                  <a:cubicBezTo>
                    <a:pt x="209550" y="366198"/>
                    <a:pt x="165916" y="403822"/>
                    <a:pt x="120596" y="438150"/>
                  </a:cubicBezTo>
                  <a:cubicBezTo>
                    <a:pt x="144532" y="456276"/>
                    <a:pt x="167983" y="475326"/>
                    <a:pt x="184794" y="499710"/>
                  </a:cubicBezTo>
                  <a:cubicBezTo>
                    <a:pt x="189271" y="496890"/>
                    <a:pt x="194510" y="495300"/>
                    <a:pt x="200025" y="495300"/>
                  </a:cubicBezTo>
                  <a:cubicBezTo>
                    <a:pt x="201463" y="495300"/>
                    <a:pt x="202854" y="495519"/>
                    <a:pt x="204235" y="495728"/>
                  </a:cubicBezTo>
                  <a:lnTo>
                    <a:pt x="224514" y="463115"/>
                  </a:lnTo>
                  <a:cubicBezTo>
                    <a:pt x="215350" y="454428"/>
                    <a:pt x="209550" y="442217"/>
                    <a:pt x="209550" y="428625"/>
                  </a:cubicBezTo>
                  <a:cubicBezTo>
                    <a:pt x="209550" y="418938"/>
                    <a:pt x="212493" y="409937"/>
                    <a:pt x="217484" y="402402"/>
                  </a:cubicBezTo>
                  <a:lnTo>
                    <a:pt x="202816" y="387734"/>
                  </a:lnTo>
                  <a:lnTo>
                    <a:pt x="216284" y="374266"/>
                  </a:lnTo>
                  <a:lnTo>
                    <a:pt x="230952" y="388934"/>
                  </a:lnTo>
                  <a:cubicBezTo>
                    <a:pt x="238487" y="383943"/>
                    <a:pt x="247488" y="381000"/>
                    <a:pt x="257175" y="381000"/>
                  </a:cubicBezTo>
                  <a:cubicBezTo>
                    <a:pt x="262985" y="381000"/>
                    <a:pt x="268481" y="382200"/>
                    <a:pt x="273643" y="384105"/>
                  </a:cubicBezTo>
                  <a:lnTo>
                    <a:pt x="293275" y="352530"/>
                  </a:lnTo>
                  <a:cubicBezTo>
                    <a:pt x="288645" y="347453"/>
                    <a:pt x="285750" y="340766"/>
                    <a:pt x="285750" y="333375"/>
                  </a:cubicBezTo>
                  <a:cubicBezTo>
                    <a:pt x="285750" y="317620"/>
                    <a:pt x="298570" y="304800"/>
                    <a:pt x="314325" y="304800"/>
                  </a:cubicBezTo>
                  <a:cubicBezTo>
                    <a:pt x="330079" y="304800"/>
                    <a:pt x="342900" y="317620"/>
                    <a:pt x="342900" y="333375"/>
                  </a:cubicBezTo>
                  <a:cubicBezTo>
                    <a:pt x="342900" y="349129"/>
                    <a:pt x="330079" y="361950"/>
                    <a:pt x="314325" y="361950"/>
                  </a:cubicBezTo>
                  <a:cubicBezTo>
                    <a:pt x="312886" y="361950"/>
                    <a:pt x="311496" y="361731"/>
                    <a:pt x="310115" y="361521"/>
                  </a:cubicBezTo>
                  <a:lnTo>
                    <a:pt x="289836" y="394135"/>
                  </a:lnTo>
                  <a:cubicBezTo>
                    <a:pt x="298999" y="402822"/>
                    <a:pt x="304800" y="415033"/>
                    <a:pt x="304800" y="428625"/>
                  </a:cubicBezTo>
                  <a:cubicBezTo>
                    <a:pt x="304800" y="438312"/>
                    <a:pt x="301857" y="447313"/>
                    <a:pt x="296865" y="454847"/>
                  </a:cubicBezTo>
                  <a:lnTo>
                    <a:pt x="330584" y="488566"/>
                  </a:lnTo>
                  <a:lnTo>
                    <a:pt x="317116" y="502034"/>
                  </a:lnTo>
                  <a:lnTo>
                    <a:pt x="283397" y="468315"/>
                  </a:lnTo>
                  <a:cubicBezTo>
                    <a:pt x="275863" y="473307"/>
                    <a:pt x="266862" y="476250"/>
                    <a:pt x="257175" y="476250"/>
                  </a:cubicBezTo>
                  <a:cubicBezTo>
                    <a:pt x="251365" y="476250"/>
                    <a:pt x="245869" y="475050"/>
                    <a:pt x="240706" y="473145"/>
                  </a:cubicBezTo>
                  <a:lnTo>
                    <a:pt x="221075" y="504720"/>
                  </a:lnTo>
                  <a:cubicBezTo>
                    <a:pt x="225704" y="509797"/>
                    <a:pt x="228600" y="516483"/>
                    <a:pt x="228600" y="523875"/>
                  </a:cubicBezTo>
                  <a:cubicBezTo>
                    <a:pt x="228600" y="537315"/>
                    <a:pt x="219237" y="548545"/>
                    <a:pt x="206711" y="551573"/>
                  </a:cubicBezTo>
                  <a:cubicBezTo>
                    <a:pt x="207940" y="557898"/>
                    <a:pt x="208750" y="564547"/>
                    <a:pt x="209150" y="571500"/>
                  </a:cubicBezTo>
                  <a:lnTo>
                    <a:pt x="390525" y="571500"/>
                  </a:lnTo>
                  <a:lnTo>
                    <a:pt x="390525" y="533400"/>
                  </a:lnTo>
                  <a:lnTo>
                    <a:pt x="514350" y="533400"/>
                  </a:lnTo>
                  <a:lnTo>
                    <a:pt x="514350" y="571500"/>
                  </a:lnTo>
                  <a:lnTo>
                    <a:pt x="590550" y="571500"/>
                  </a:lnTo>
                  <a:lnTo>
                    <a:pt x="590550" y="590550"/>
                  </a:lnTo>
                  <a:lnTo>
                    <a:pt x="0" y="590550"/>
                  </a:lnTo>
                  <a:lnTo>
                    <a:pt x="0" y="581025"/>
                  </a:lnTo>
                  <a:cubicBezTo>
                    <a:pt x="0" y="510102"/>
                    <a:pt x="43634" y="472478"/>
                    <a:pt x="88944" y="438150"/>
                  </a:cubicBezTo>
                  <a:cubicBezTo>
                    <a:pt x="43634" y="403822"/>
                    <a:pt x="0" y="366198"/>
                    <a:pt x="0" y="295275"/>
                  </a:cubicBezTo>
                  <a:cubicBezTo>
                    <a:pt x="0" y="224352"/>
                    <a:pt x="43634" y="186718"/>
                    <a:pt x="88944" y="152400"/>
                  </a:cubicBezTo>
                  <a:cubicBezTo>
                    <a:pt x="43634" y="118081"/>
                    <a:pt x="0" y="80448"/>
                    <a:pt x="0" y="9525"/>
                  </a:cubicBezTo>
                  <a:close/>
                </a:path>
              </a:pathLst>
            </a:custGeom>
            <a:solidFill>
              <a:schemeClr val="bg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</p:grpSp>
    </p:spTree>
    <p:extLst>
      <p:ext uri="{BB962C8B-B14F-4D97-AF65-F5344CB8AC3E}">
        <p14:creationId xmlns:p14="http://schemas.microsoft.com/office/powerpoint/2010/main" val="4605317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648B13D-114D-46DE-A9DD-B4FC2E075C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E10036-4199-42C0-AA76-78ACE76F6F2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10</a:t>
            </a:fld>
            <a:endParaRPr lang="en-IN" dirty="0"/>
          </a:p>
        </p:txBody>
      </p:sp>
      <p:grpSp>
        <p:nvGrpSpPr>
          <p:cNvPr id="143" name="Group 142">
            <a:extLst>
              <a:ext uri="{FF2B5EF4-FFF2-40B4-BE49-F238E27FC236}">
                <a16:creationId xmlns:a16="http://schemas.microsoft.com/office/drawing/2014/main" id="{8B41C2E1-C7E3-481B-B643-E84EE350C587}"/>
              </a:ext>
            </a:extLst>
          </p:cNvPr>
          <p:cNvGrpSpPr/>
          <p:nvPr/>
        </p:nvGrpSpPr>
        <p:grpSpPr>
          <a:xfrm>
            <a:off x="515198" y="1676994"/>
            <a:ext cx="11128044" cy="4103323"/>
            <a:chOff x="515198" y="1676994"/>
            <a:chExt cx="11128044" cy="4103323"/>
          </a:xfrm>
        </p:grpSpPr>
        <p:cxnSp>
          <p:nvCxnSpPr>
            <p:cNvPr id="78" name="Straight Arrow Connector 77">
              <a:extLst>
                <a:ext uri="{FF2B5EF4-FFF2-40B4-BE49-F238E27FC236}">
                  <a16:creationId xmlns:a16="http://schemas.microsoft.com/office/drawing/2014/main" id="{80A83EBE-4E98-4E9B-8182-D031614A3E4B}"/>
                </a:ext>
              </a:extLst>
            </p:cNvPr>
            <p:cNvCxnSpPr/>
            <p:nvPr/>
          </p:nvCxnSpPr>
          <p:spPr>
            <a:xfrm>
              <a:off x="531475" y="2560053"/>
              <a:ext cx="9432000" cy="0"/>
            </a:xfrm>
            <a:prstGeom prst="straightConnector1">
              <a:avLst/>
            </a:prstGeom>
            <a:ln w="31750"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40" name="Group 139">
              <a:extLst>
                <a:ext uri="{FF2B5EF4-FFF2-40B4-BE49-F238E27FC236}">
                  <a16:creationId xmlns:a16="http://schemas.microsoft.com/office/drawing/2014/main" id="{674C301A-3F35-48A9-B512-3EF510CFA8EC}"/>
                </a:ext>
              </a:extLst>
            </p:cNvPr>
            <p:cNvGrpSpPr/>
            <p:nvPr/>
          </p:nvGrpSpPr>
          <p:grpSpPr>
            <a:xfrm>
              <a:off x="5046416" y="1676994"/>
              <a:ext cx="2065608" cy="4103323"/>
              <a:chOff x="5046416" y="1676994"/>
              <a:chExt cx="2065608" cy="4103323"/>
            </a:xfrm>
          </p:grpSpPr>
          <p:grpSp>
            <p:nvGrpSpPr>
              <p:cNvPr id="125" name="Group 124">
                <a:extLst>
                  <a:ext uri="{FF2B5EF4-FFF2-40B4-BE49-F238E27FC236}">
                    <a16:creationId xmlns:a16="http://schemas.microsoft.com/office/drawing/2014/main" id="{29575171-5E8F-4DB5-A44A-B71E833267F0}"/>
                  </a:ext>
                </a:extLst>
              </p:cNvPr>
              <p:cNvGrpSpPr/>
              <p:nvPr/>
            </p:nvGrpSpPr>
            <p:grpSpPr>
              <a:xfrm>
                <a:off x="5331994" y="3105318"/>
                <a:ext cx="1780030" cy="2674999"/>
                <a:chOff x="5331994" y="3105318"/>
                <a:chExt cx="1780030" cy="2674999"/>
              </a:xfrm>
            </p:grpSpPr>
            <p:sp>
              <p:nvSpPr>
                <p:cNvPr id="94" name="Google Shape;1919;p34">
                  <a:extLst>
                    <a:ext uri="{FF2B5EF4-FFF2-40B4-BE49-F238E27FC236}">
                      <a16:creationId xmlns:a16="http://schemas.microsoft.com/office/drawing/2014/main" id="{2F495ABF-E6AA-45E9-BD0D-B29761B40887}"/>
                    </a:ext>
                  </a:extLst>
                </p:cNvPr>
                <p:cNvSpPr/>
                <p:nvPr/>
              </p:nvSpPr>
              <p:spPr>
                <a:xfrm>
                  <a:off x="5331994" y="3105318"/>
                  <a:ext cx="1780030" cy="26749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467" h="20238" extrusionOk="0">
                      <a:moveTo>
                        <a:pt x="240" y="408"/>
                      </a:moveTo>
                      <a:lnTo>
                        <a:pt x="2904" y="3072"/>
                      </a:lnTo>
                      <a:cubicBezTo>
                        <a:pt x="2926" y="3095"/>
                        <a:pt x="2957" y="3107"/>
                        <a:pt x="2988" y="3107"/>
                      </a:cubicBezTo>
                      <a:lnTo>
                        <a:pt x="12869" y="3107"/>
                      </a:lnTo>
                      <a:cubicBezTo>
                        <a:pt x="13067" y="3107"/>
                        <a:pt x="13228" y="3269"/>
                        <a:pt x="13228" y="3466"/>
                      </a:cubicBezTo>
                      <a:lnTo>
                        <a:pt x="13228" y="19640"/>
                      </a:lnTo>
                      <a:cubicBezTo>
                        <a:pt x="13228" y="19838"/>
                        <a:pt x="13067" y="19999"/>
                        <a:pt x="12869" y="19999"/>
                      </a:cubicBezTo>
                      <a:lnTo>
                        <a:pt x="598" y="19999"/>
                      </a:lnTo>
                      <a:cubicBezTo>
                        <a:pt x="401" y="19999"/>
                        <a:pt x="240" y="19838"/>
                        <a:pt x="240" y="19640"/>
                      </a:cubicBezTo>
                      <a:lnTo>
                        <a:pt x="240" y="408"/>
                      </a:lnTo>
                      <a:close/>
                      <a:moveTo>
                        <a:pt x="121" y="0"/>
                      </a:moveTo>
                      <a:cubicBezTo>
                        <a:pt x="105" y="0"/>
                        <a:pt x="90" y="3"/>
                        <a:pt x="75" y="9"/>
                      </a:cubicBezTo>
                      <a:cubicBezTo>
                        <a:pt x="29" y="27"/>
                        <a:pt x="1" y="71"/>
                        <a:pt x="1" y="119"/>
                      </a:cubicBezTo>
                      <a:lnTo>
                        <a:pt x="1" y="19640"/>
                      </a:lnTo>
                      <a:cubicBezTo>
                        <a:pt x="1" y="19970"/>
                        <a:pt x="269" y="20238"/>
                        <a:pt x="598" y="20238"/>
                      </a:cubicBezTo>
                      <a:lnTo>
                        <a:pt x="12869" y="20238"/>
                      </a:lnTo>
                      <a:cubicBezTo>
                        <a:pt x="13199" y="20238"/>
                        <a:pt x="13467" y="19970"/>
                        <a:pt x="13467" y="19640"/>
                      </a:cubicBezTo>
                      <a:lnTo>
                        <a:pt x="13467" y="3466"/>
                      </a:lnTo>
                      <a:cubicBezTo>
                        <a:pt x="13467" y="3137"/>
                        <a:pt x="13199" y="2869"/>
                        <a:pt x="12869" y="2869"/>
                      </a:cubicBezTo>
                      <a:lnTo>
                        <a:pt x="3038" y="2869"/>
                      </a:lnTo>
                      <a:lnTo>
                        <a:pt x="205" y="34"/>
                      </a:lnTo>
                      <a:cubicBezTo>
                        <a:pt x="182" y="12"/>
                        <a:pt x="152" y="0"/>
                        <a:pt x="121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400"/>
                </a:p>
              </p:txBody>
            </p:sp>
            <p:grpSp>
              <p:nvGrpSpPr>
                <p:cNvPr id="89" name="Group 88">
                  <a:extLst>
                    <a:ext uri="{FF2B5EF4-FFF2-40B4-BE49-F238E27FC236}">
                      <a16:creationId xmlns:a16="http://schemas.microsoft.com/office/drawing/2014/main" id="{B0897E50-BCFA-4BF7-B1F6-60DBA084D536}"/>
                    </a:ext>
                  </a:extLst>
                </p:cNvPr>
                <p:cNvGrpSpPr/>
                <p:nvPr/>
              </p:nvGrpSpPr>
              <p:grpSpPr>
                <a:xfrm>
                  <a:off x="5381078" y="3682149"/>
                  <a:ext cx="1681863" cy="1933503"/>
                  <a:chOff x="990961" y="2132759"/>
                  <a:chExt cx="1681863" cy="1933503"/>
                </a:xfrm>
              </p:grpSpPr>
              <p:sp>
                <p:nvSpPr>
                  <p:cNvPr id="90" name="TextBox 89">
                    <a:extLst>
                      <a:ext uri="{FF2B5EF4-FFF2-40B4-BE49-F238E27FC236}">
                        <a16:creationId xmlns:a16="http://schemas.microsoft.com/office/drawing/2014/main" id="{95EF4274-6875-42E2-8DFB-753BF1B94CD6}"/>
                      </a:ext>
                    </a:extLst>
                  </p:cNvPr>
                  <p:cNvSpPr txBox="1"/>
                  <p:nvPr/>
                </p:nvSpPr>
                <p:spPr>
                  <a:xfrm>
                    <a:off x="1075157" y="2132759"/>
                    <a:ext cx="1513471" cy="338554"/>
                  </a:xfrm>
                  <a:prstGeom prst="rect">
                    <a:avLst/>
                  </a:prstGeom>
                  <a:noFill/>
                </p:spPr>
                <p:txBody>
                  <a:bodyPr wrap="square" anchor="ctr">
                    <a:spAutoFit/>
                  </a:bodyPr>
                  <a:lstStyle/>
                  <a:p>
                    <a:pPr algn="ctr"/>
                    <a:r>
                      <a:rPr lang="en-US" sz="1600" b="1" spc="0" dirty="0">
                        <a:solidFill>
                          <a:schemeClr val="accent1"/>
                        </a:solidFill>
                        <a:cs typeface="Aharoni" panose="02010803020104030203" pitchFamily="2" charset="-79"/>
                      </a:rPr>
                      <a:t>PLACEHOLDER</a:t>
                    </a:r>
                  </a:p>
                </p:txBody>
              </p:sp>
              <p:sp>
                <p:nvSpPr>
                  <p:cNvPr id="91" name="TextBox 90">
                    <a:extLst>
                      <a:ext uri="{FF2B5EF4-FFF2-40B4-BE49-F238E27FC236}">
                        <a16:creationId xmlns:a16="http://schemas.microsoft.com/office/drawing/2014/main" id="{3256DC07-ECE2-4E20-99BE-DA368375CE87}"/>
                      </a:ext>
                    </a:extLst>
                  </p:cNvPr>
                  <p:cNvSpPr txBox="1"/>
                  <p:nvPr/>
                </p:nvSpPr>
                <p:spPr>
                  <a:xfrm>
                    <a:off x="990961" y="2496602"/>
                    <a:ext cx="1681863" cy="1569660"/>
                  </a:xfrm>
                  <a:prstGeom prst="rect">
                    <a:avLst/>
                  </a:prstGeom>
                  <a:noFill/>
                </p:spPr>
                <p:txBody>
                  <a:bodyPr wrap="square" anchor="t">
                    <a:spAutoFit/>
                  </a:bodyPr>
                  <a:lstStyle/>
                  <a:p>
                    <a:pPr algn="ctr"/>
                    <a:r>
                      <a:rPr lang="en-CA" sz="1200" dirty="0">
                        <a:solidFill>
                          <a:schemeClr val="tx2"/>
                        </a:solidFill>
                        <a:cs typeface="Poppins Light" panose="00000400000000000000" pitchFamily="2" charset="0"/>
                      </a:rPr>
                      <a:t>Lorem ipsum dolor sit </a:t>
                    </a:r>
                    <a:r>
                      <a:rPr lang="en-CA" sz="1200" dirty="0" err="1">
                        <a:solidFill>
                          <a:schemeClr val="tx2"/>
                        </a:solidFill>
                        <a:cs typeface="Poppins Light" panose="00000400000000000000" pitchFamily="2" charset="0"/>
                      </a:rPr>
                      <a:t>amet</a:t>
                    </a:r>
                    <a:r>
                      <a:rPr lang="en-CA" sz="1200" dirty="0">
                        <a:solidFill>
                          <a:schemeClr val="tx2"/>
                        </a:solidFill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200" dirty="0" err="1">
                        <a:solidFill>
                          <a:schemeClr val="tx2"/>
                        </a:solidFill>
                        <a:cs typeface="Poppins Light" panose="00000400000000000000" pitchFamily="2" charset="0"/>
                      </a:rPr>
                      <a:t>consectetur</a:t>
                    </a:r>
                    <a:r>
                      <a:rPr lang="en-CA" sz="1200" dirty="0">
                        <a:solidFill>
                          <a:schemeClr val="tx2"/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dirty="0" err="1">
                        <a:solidFill>
                          <a:schemeClr val="tx2"/>
                        </a:solidFill>
                        <a:cs typeface="Poppins Light" panose="00000400000000000000" pitchFamily="2" charset="0"/>
                      </a:rPr>
                      <a:t>adipisicing</a:t>
                    </a:r>
                    <a:r>
                      <a:rPr lang="en-CA" sz="1200" dirty="0">
                        <a:solidFill>
                          <a:schemeClr val="tx2"/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dirty="0" err="1">
                        <a:solidFill>
                          <a:schemeClr val="tx2"/>
                        </a:solidFill>
                        <a:cs typeface="Poppins Light" panose="00000400000000000000" pitchFamily="2" charset="0"/>
                      </a:rPr>
                      <a:t>elit</a:t>
                    </a:r>
                    <a:r>
                      <a:rPr lang="en-CA" sz="1200" dirty="0">
                        <a:solidFill>
                          <a:schemeClr val="tx2"/>
                        </a:solidFill>
                        <a:cs typeface="Poppins Light" panose="00000400000000000000" pitchFamily="2" charset="0"/>
                      </a:rPr>
                      <a:t>, sed do </a:t>
                    </a:r>
                    <a:r>
                      <a:rPr lang="en-CA" sz="1200" dirty="0" err="1">
                        <a:solidFill>
                          <a:schemeClr val="tx2"/>
                        </a:solidFill>
                        <a:cs typeface="Poppins Light" panose="00000400000000000000" pitchFamily="2" charset="0"/>
                      </a:rPr>
                      <a:t>eiusmod</a:t>
                    </a:r>
                    <a:r>
                      <a:rPr lang="en-CA" sz="1200" dirty="0">
                        <a:solidFill>
                          <a:schemeClr val="tx2"/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dirty="0" err="1">
                        <a:solidFill>
                          <a:schemeClr val="tx2"/>
                        </a:solidFill>
                        <a:cs typeface="Poppins Light" panose="00000400000000000000" pitchFamily="2" charset="0"/>
                      </a:rPr>
                      <a:t>tempor</a:t>
                    </a:r>
                    <a:r>
                      <a:rPr lang="en-CA" sz="1200" dirty="0">
                        <a:solidFill>
                          <a:schemeClr val="tx2"/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dirty="0" err="1">
                        <a:solidFill>
                          <a:schemeClr val="tx2"/>
                        </a:solidFill>
                        <a:cs typeface="Poppins Light" panose="00000400000000000000" pitchFamily="2" charset="0"/>
                      </a:rPr>
                      <a:t>incididunt</a:t>
                    </a:r>
                    <a:r>
                      <a:rPr lang="en-CA" sz="1200" dirty="0">
                        <a:solidFill>
                          <a:schemeClr val="tx2"/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dirty="0" err="1">
                        <a:solidFill>
                          <a:schemeClr val="tx2"/>
                        </a:solidFill>
                        <a:cs typeface="Poppins Light" panose="00000400000000000000" pitchFamily="2" charset="0"/>
                      </a:rPr>
                      <a:t>ut</a:t>
                    </a:r>
                    <a:r>
                      <a:rPr lang="en-CA" sz="1200" dirty="0">
                        <a:solidFill>
                          <a:schemeClr val="tx2"/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dirty="0" err="1">
                        <a:solidFill>
                          <a:schemeClr val="tx2"/>
                        </a:solidFill>
                        <a:cs typeface="Poppins Light" panose="00000400000000000000" pitchFamily="2" charset="0"/>
                      </a:rPr>
                      <a:t>labore</a:t>
                    </a:r>
                    <a:r>
                      <a:rPr lang="en-CA" sz="1200" dirty="0">
                        <a:solidFill>
                          <a:schemeClr val="tx2"/>
                        </a:solidFill>
                        <a:cs typeface="Poppins Light" panose="00000400000000000000" pitchFamily="2" charset="0"/>
                      </a:rPr>
                      <a:t> et dolore magna </a:t>
                    </a:r>
                    <a:r>
                      <a:rPr lang="en-CA" sz="1200" dirty="0" err="1">
                        <a:solidFill>
                          <a:schemeClr val="tx2"/>
                        </a:solidFill>
                        <a:cs typeface="Poppins Light" panose="00000400000000000000" pitchFamily="2" charset="0"/>
                      </a:rPr>
                      <a:t>aliqua</a:t>
                    </a:r>
                    <a:r>
                      <a:rPr lang="en-CA" sz="1200" dirty="0">
                        <a:solidFill>
                          <a:schemeClr val="tx2"/>
                        </a:solidFill>
                        <a:cs typeface="Poppins Light" panose="00000400000000000000" pitchFamily="2" charset="0"/>
                      </a:rPr>
                      <a:t>.</a:t>
                    </a:r>
                  </a:p>
                  <a:p>
                    <a:pPr algn="ctr"/>
                    <a:r>
                      <a:rPr lang="en-CA" sz="1200" dirty="0">
                        <a:solidFill>
                          <a:schemeClr val="tx2"/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US" sz="1200" dirty="0" err="1">
                        <a:solidFill>
                          <a:schemeClr val="tx2"/>
                        </a:solidFill>
                        <a:cs typeface="Poppins Light" panose="00000400000000000000" pitchFamily="2" charset="0"/>
                      </a:rPr>
                      <a:t>amet</a:t>
                    </a:r>
                    <a:r>
                      <a:rPr lang="en-US" sz="1200" dirty="0">
                        <a:solidFill>
                          <a:schemeClr val="tx2"/>
                        </a:solidFill>
                        <a:cs typeface="Poppins Light" panose="00000400000000000000" pitchFamily="2" charset="0"/>
                      </a:rPr>
                      <a:t>, </a:t>
                    </a:r>
                    <a:r>
                      <a:rPr lang="en-US" sz="1200" dirty="0" err="1">
                        <a:solidFill>
                          <a:schemeClr val="tx2"/>
                        </a:solidFill>
                        <a:cs typeface="Poppins Light" panose="00000400000000000000" pitchFamily="2" charset="0"/>
                      </a:rPr>
                      <a:t>consectetur</a:t>
                    </a:r>
                    <a:r>
                      <a:rPr lang="en-US" sz="1200" dirty="0">
                        <a:solidFill>
                          <a:schemeClr val="tx2"/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US" sz="1200" dirty="0" err="1">
                        <a:solidFill>
                          <a:schemeClr val="tx2"/>
                        </a:solidFill>
                        <a:cs typeface="Poppins Light" panose="00000400000000000000" pitchFamily="2" charset="0"/>
                      </a:rPr>
                      <a:t>adipisicing</a:t>
                    </a:r>
                    <a:r>
                      <a:rPr lang="en-US" sz="1200" dirty="0">
                        <a:solidFill>
                          <a:schemeClr val="tx2"/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US" sz="1200" dirty="0" err="1">
                        <a:solidFill>
                          <a:schemeClr val="tx2"/>
                        </a:solidFill>
                        <a:cs typeface="Poppins Light" panose="00000400000000000000" pitchFamily="2" charset="0"/>
                      </a:rPr>
                      <a:t>elit</a:t>
                    </a:r>
                    <a:r>
                      <a:rPr lang="en-US" sz="1200" dirty="0">
                        <a:solidFill>
                          <a:schemeClr val="tx2"/>
                        </a:solidFill>
                        <a:cs typeface="Poppins Light" panose="00000400000000000000" pitchFamily="2" charset="0"/>
                      </a:rPr>
                      <a:t>, sed do</a:t>
                    </a:r>
                    <a:endParaRPr lang="en-CA" sz="1200" dirty="0">
                      <a:solidFill>
                        <a:schemeClr val="tx2"/>
                      </a:solidFill>
                      <a:cs typeface="Poppins Light" panose="00000400000000000000" pitchFamily="2" charset="0"/>
                    </a:endParaRPr>
                  </a:p>
                </p:txBody>
              </p:sp>
            </p:grpSp>
          </p:grpSp>
          <p:sp>
            <p:nvSpPr>
              <p:cNvPr id="116" name="TextBox 115">
                <a:extLst>
                  <a:ext uri="{FF2B5EF4-FFF2-40B4-BE49-F238E27FC236}">
                    <a16:creationId xmlns:a16="http://schemas.microsoft.com/office/drawing/2014/main" id="{05109767-7021-4B2B-BBC8-BA75F5C0E42E}"/>
                  </a:ext>
                </a:extLst>
              </p:cNvPr>
              <p:cNvSpPr txBox="1"/>
              <p:nvPr/>
            </p:nvSpPr>
            <p:spPr>
              <a:xfrm>
                <a:off x="5080210" y="1676994"/>
                <a:ext cx="524503" cy="461665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ctr"/>
                <a:r>
                  <a:rPr lang="en-US" sz="2400" dirty="0">
                    <a:solidFill>
                      <a:schemeClr val="accent1"/>
                    </a:solidFill>
                  </a:rPr>
                  <a:t>03</a:t>
                </a:r>
                <a:endParaRPr lang="en-IN" sz="2400" dirty="0">
                  <a:solidFill>
                    <a:schemeClr val="accent1"/>
                  </a:solidFill>
                </a:endParaRPr>
              </a:p>
            </p:txBody>
          </p:sp>
          <p:grpSp>
            <p:nvGrpSpPr>
              <p:cNvPr id="135" name="Group 134">
                <a:extLst>
                  <a:ext uri="{FF2B5EF4-FFF2-40B4-BE49-F238E27FC236}">
                    <a16:creationId xmlns:a16="http://schemas.microsoft.com/office/drawing/2014/main" id="{02914C5A-9555-4A1A-9A4D-22DD5AC9E7EF}"/>
                  </a:ext>
                </a:extLst>
              </p:cNvPr>
              <p:cNvGrpSpPr/>
              <p:nvPr/>
            </p:nvGrpSpPr>
            <p:grpSpPr>
              <a:xfrm>
                <a:off x="5046416" y="2264009"/>
                <a:ext cx="592090" cy="592089"/>
                <a:chOff x="5046416" y="2264009"/>
                <a:chExt cx="592090" cy="592089"/>
              </a:xfrm>
            </p:grpSpPr>
            <p:grpSp>
              <p:nvGrpSpPr>
                <p:cNvPr id="121" name="Group 120">
                  <a:extLst>
                    <a:ext uri="{FF2B5EF4-FFF2-40B4-BE49-F238E27FC236}">
                      <a16:creationId xmlns:a16="http://schemas.microsoft.com/office/drawing/2014/main" id="{728F8298-5517-49DC-9D9C-C99633FDCEE5}"/>
                    </a:ext>
                  </a:extLst>
                </p:cNvPr>
                <p:cNvGrpSpPr/>
                <p:nvPr/>
              </p:nvGrpSpPr>
              <p:grpSpPr>
                <a:xfrm>
                  <a:off x="5046416" y="2264009"/>
                  <a:ext cx="592090" cy="592089"/>
                  <a:chOff x="5046416" y="2264009"/>
                  <a:chExt cx="592090" cy="592089"/>
                </a:xfrm>
              </p:grpSpPr>
              <p:sp>
                <p:nvSpPr>
                  <p:cNvPr id="92" name="Google Shape;1917;p34">
                    <a:extLst>
                      <a:ext uri="{FF2B5EF4-FFF2-40B4-BE49-F238E27FC236}">
                        <a16:creationId xmlns:a16="http://schemas.microsoft.com/office/drawing/2014/main" id="{2A1A1EB3-35CF-410C-97FE-E17AE7D32DD9}"/>
                      </a:ext>
                    </a:extLst>
                  </p:cNvPr>
                  <p:cNvSpPr/>
                  <p:nvPr/>
                </p:nvSpPr>
                <p:spPr>
                  <a:xfrm>
                    <a:off x="5062693" y="2280285"/>
                    <a:ext cx="559537" cy="559537"/>
                  </a:xfrm>
                  <a:prstGeom prst="flowChartConnector">
                    <a:avLst/>
                  </a:prstGeom>
                  <a:solidFill>
                    <a:schemeClr val="accent1">
                      <a:lumMod val="20000"/>
                      <a:lumOff val="80000"/>
                    </a:schemeClr>
                  </a:solidFill>
                  <a:ln w="19050" cap="flat" cmpd="sng">
                    <a:noFill/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lang="en" sz="1400"/>
                      <a:t> </a:t>
                    </a:r>
                    <a:endParaRPr sz="1400"/>
                  </a:p>
                </p:txBody>
              </p:sp>
              <p:sp>
                <p:nvSpPr>
                  <p:cNvPr id="93" name="Google Shape;1917;p34">
                    <a:extLst>
                      <a:ext uri="{FF2B5EF4-FFF2-40B4-BE49-F238E27FC236}">
                        <a16:creationId xmlns:a16="http://schemas.microsoft.com/office/drawing/2014/main" id="{6D1696CC-E7E9-4677-9684-FB4348FCBAB4}"/>
                      </a:ext>
                    </a:extLst>
                  </p:cNvPr>
                  <p:cNvSpPr/>
                  <p:nvPr/>
                </p:nvSpPr>
                <p:spPr>
                  <a:xfrm>
                    <a:off x="5046416" y="2264009"/>
                    <a:ext cx="592090" cy="592089"/>
                  </a:xfrm>
                  <a:prstGeom prst="donut">
                    <a:avLst>
                      <a:gd name="adj" fmla="val 6726"/>
                    </a:avLst>
                  </a:prstGeom>
                  <a:solidFill>
                    <a:schemeClr val="accent1"/>
                  </a:solidFill>
                  <a:ln w="19050" cap="flat" cmpd="sng">
                    <a:noFill/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lang="en" sz="1400"/>
                      <a:t> </a:t>
                    </a:r>
                    <a:endParaRPr sz="1400"/>
                  </a:p>
                </p:txBody>
              </p:sp>
            </p:grpSp>
            <p:sp>
              <p:nvSpPr>
                <p:cNvPr id="128" name="Graphic 27">
                  <a:extLst>
                    <a:ext uri="{FF2B5EF4-FFF2-40B4-BE49-F238E27FC236}">
                      <a16:creationId xmlns:a16="http://schemas.microsoft.com/office/drawing/2014/main" id="{9F0545B7-5F67-4FE3-A0DE-58E3B8EB3055}"/>
                    </a:ext>
                  </a:extLst>
                </p:cNvPr>
                <p:cNvSpPr/>
                <p:nvPr/>
              </p:nvSpPr>
              <p:spPr>
                <a:xfrm>
                  <a:off x="5172159" y="2371060"/>
                  <a:ext cx="340604" cy="377986"/>
                </a:xfrm>
                <a:custGeom>
                  <a:avLst/>
                  <a:gdLst>
                    <a:gd name="connsiteX0" fmla="*/ 672419 w 781050"/>
                    <a:gd name="connsiteY0" fmla="*/ 404755 h 866775"/>
                    <a:gd name="connsiteX1" fmla="*/ 669926 w 781050"/>
                    <a:gd name="connsiteY1" fmla="*/ 396011 h 866775"/>
                    <a:gd name="connsiteX2" fmla="*/ 674614 w 781050"/>
                    <a:gd name="connsiteY2" fmla="*/ 388235 h 866775"/>
                    <a:gd name="connsiteX3" fmla="*/ 683507 w 781050"/>
                    <a:gd name="connsiteY3" fmla="*/ 386337 h 866775"/>
                    <a:gd name="connsiteX4" fmla="*/ 690985 w 781050"/>
                    <a:gd name="connsiteY4" fmla="*/ 391547 h 866775"/>
                    <a:gd name="connsiteX5" fmla="*/ 713830 w 781050"/>
                    <a:gd name="connsiteY5" fmla="*/ 613489 h 866775"/>
                    <a:gd name="connsiteX6" fmla="*/ 713830 w 781050"/>
                    <a:gd name="connsiteY6" fmla="*/ 613451 h 866775"/>
                    <a:gd name="connsiteX7" fmla="*/ 699170 w 781050"/>
                    <a:gd name="connsiteY7" fmla="*/ 618103 h 866775"/>
                    <a:gd name="connsiteX8" fmla="*/ 693179 w 781050"/>
                    <a:gd name="connsiteY8" fmla="*/ 603926 h 866775"/>
                    <a:gd name="connsiteX9" fmla="*/ 672418 w 781050"/>
                    <a:gd name="connsiteY9" fmla="*/ 404940 h 866775"/>
                    <a:gd name="connsiteX10" fmla="*/ 756135 w 781050"/>
                    <a:gd name="connsiteY10" fmla="*/ 397908 h 866775"/>
                    <a:gd name="connsiteX11" fmla="*/ 755167 w 781050"/>
                    <a:gd name="connsiteY11" fmla="*/ 205028 h 866775"/>
                    <a:gd name="connsiteX12" fmla="*/ 676400 w 781050"/>
                    <a:gd name="connsiteY12" fmla="*/ 128270 h 866775"/>
                    <a:gd name="connsiteX13" fmla="*/ 676400 w 781050"/>
                    <a:gd name="connsiteY13" fmla="*/ 229396 h 866775"/>
                    <a:gd name="connsiteX14" fmla="*/ 710296 w 781050"/>
                    <a:gd name="connsiteY14" fmla="*/ 265116 h 866775"/>
                    <a:gd name="connsiteX15" fmla="*/ 710296 w 781050"/>
                    <a:gd name="connsiteY15" fmla="*/ 333875 h 866775"/>
                    <a:gd name="connsiteX16" fmla="*/ 710333 w 781050"/>
                    <a:gd name="connsiteY16" fmla="*/ 333912 h 866775"/>
                    <a:gd name="connsiteX17" fmla="*/ 756135 w 781050"/>
                    <a:gd name="connsiteY17" fmla="*/ 397908 h 866775"/>
                    <a:gd name="connsiteX18" fmla="*/ 653627 w 781050"/>
                    <a:gd name="connsiteY18" fmla="*/ 119007 h 866775"/>
                    <a:gd name="connsiteX19" fmla="*/ 612215 w 781050"/>
                    <a:gd name="connsiteY19" fmla="*/ 111306 h 866775"/>
                    <a:gd name="connsiteX20" fmla="*/ 487238 w 781050"/>
                    <a:gd name="connsiteY20" fmla="*/ 145871 h 866775"/>
                    <a:gd name="connsiteX21" fmla="*/ 486382 w 781050"/>
                    <a:gd name="connsiteY21" fmla="*/ 146429 h 866775"/>
                    <a:gd name="connsiteX22" fmla="*/ 486382 w 781050"/>
                    <a:gd name="connsiteY22" fmla="*/ 146466 h 866775"/>
                    <a:gd name="connsiteX23" fmla="*/ 401625 w 781050"/>
                    <a:gd name="connsiteY23" fmla="*/ 224564 h 866775"/>
                    <a:gd name="connsiteX24" fmla="*/ 392695 w 781050"/>
                    <a:gd name="connsiteY24" fmla="*/ 228805 h 866775"/>
                    <a:gd name="connsiteX25" fmla="*/ 383803 w 781050"/>
                    <a:gd name="connsiteY25" fmla="*/ 224564 h 866775"/>
                    <a:gd name="connsiteX26" fmla="*/ 152631 w 781050"/>
                    <a:gd name="connsiteY26" fmla="*/ 113683 h 866775"/>
                    <a:gd name="connsiteX27" fmla="*/ 25567 w 781050"/>
                    <a:gd name="connsiteY27" fmla="*/ 214067 h 866775"/>
                    <a:gd name="connsiteX28" fmla="*/ 68802 w 781050"/>
                    <a:gd name="connsiteY28" fmla="*/ 462984 h 866775"/>
                    <a:gd name="connsiteX29" fmla="*/ 231956 w 781050"/>
                    <a:gd name="connsiteY29" fmla="*/ 638301 h 866775"/>
                    <a:gd name="connsiteX30" fmla="*/ 231956 w 781050"/>
                    <a:gd name="connsiteY30" fmla="*/ 583830 h 866775"/>
                    <a:gd name="connsiteX31" fmla="*/ 228533 w 781050"/>
                    <a:gd name="connsiteY31" fmla="*/ 583830 h 866775"/>
                    <a:gd name="connsiteX32" fmla="*/ 201855 w 781050"/>
                    <a:gd name="connsiteY32" fmla="*/ 557152 h 866775"/>
                    <a:gd name="connsiteX33" fmla="*/ 201855 w 781050"/>
                    <a:gd name="connsiteY33" fmla="*/ 541562 h 866775"/>
                    <a:gd name="connsiteX34" fmla="*/ 181094 w 781050"/>
                    <a:gd name="connsiteY34" fmla="*/ 541562 h 866775"/>
                    <a:gd name="connsiteX35" fmla="*/ 159885 w 781050"/>
                    <a:gd name="connsiteY35" fmla="*/ 532670 h 866775"/>
                    <a:gd name="connsiteX36" fmla="*/ 151178 w 781050"/>
                    <a:gd name="connsiteY36" fmla="*/ 511350 h 866775"/>
                    <a:gd name="connsiteX37" fmla="*/ 151178 w 781050"/>
                    <a:gd name="connsiteY37" fmla="*/ 455168 h 866775"/>
                    <a:gd name="connsiteX38" fmla="*/ 92205 w 781050"/>
                    <a:gd name="connsiteY38" fmla="*/ 348012 h 866775"/>
                    <a:gd name="connsiteX39" fmla="*/ 131422 w 781050"/>
                    <a:gd name="connsiteY39" fmla="*/ 232150 h 866775"/>
                    <a:gd name="connsiteX40" fmla="*/ 243340 w 781050"/>
                    <a:gd name="connsiteY40" fmla="*/ 182887 h 866775"/>
                    <a:gd name="connsiteX41" fmla="*/ 355297 w 781050"/>
                    <a:gd name="connsiteY41" fmla="*/ 232150 h 866775"/>
                    <a:gd name="connsiteX42" fmla="*/ 394476 w 781050"/>
                    <a:gd name="connsiteY42" fmla="*/ 348012 h 866775"/>
                    <a:gd name="connsiteX43" fmla="*/ 335503 w 781050"/>
                    <a:gd name="connsiteY43" fmla="*/ 455168 h 866775"/>
                    <a:gd name="connsiteX44" fmla="*/ 335503 w 781050"/>
                    <a:gd name="connsiteY44" fmla="*/ 511350 h 866775"/>
                    <a:gd name="connsiteX45" fmla="*/ 305589 w 781050"/>
                    <a:gd name="connsiteY45" fmla="*/ 541264 h 866775"/>
                    <a:gd name="connsiteX46" fmla="*/ 284827 w 781050"/>
                    <a:gd name="connsiteY46" fmla="*/ 541264 h 866775"/>
                    <a:gd name="connsiteX47" fmla="*/ 284827 w 781050"/>
                    <a:gd name="connsiteY47" fmla="*/ 556891 h 866775"/>
                    <a:gd name="connsiteX48" fmla="*/ 258150 w 781050"/>
                    <a:gd name="connsiteY48" fmla="*/ 583532 h 866775"/>
                    <a:gd name="connsiteX49" fmla="*/ 254802 w 781050"/>
                    <a:gd name="connsiteY49" fmla="*/ 583532 h 866775"/>
                    <a:gd name="connsiteX50" fmla="*/ 254802 w 781050"/>
                    <a:gd name="connsiteY50" fmla="*/ 659062 h 866775"/>
                    <a:gd name="connsiteX51" fmla="*/ 392657 w 781050"/>
                    <a:gd name="connsiteY51" fmla="*/ 783182 h 866775"/>
                    <a:gd name="connsiteX52" fmla="*/ 459890 w 781050"/>
                    <a:gd name="connsiteY52" fmla="*/ 722796 h 866775"/>
                    <a:gd name="connsiteX53" fmla="*/ 565818 w 781050"/>
                    <a:gd name="connsiteY53" fmla="*/ 626688 h 866775"/>
                    <a:gd name="connsiteX54" fmla="*/ 540592 w 781050"/>
                    <a:gd name="connsiteY54" fmla="*/ 518970 h 866775"/>
                    <a:gd name="connsiteX55" fmla="*/ 619731 w 781050"/>
                    <a:gd name="connsiteY55" fmla="*/ 333899 h 866775"/>
                    <a:gd name="connsiteX56" fmla="*/ 619731 w 781050"/>
                    <a:gd name="connsiteY56" fmla="*/ 318942 h 866775"/>
                    <a:gd name="connsiteX57" fmla="*/ 599155 w 781050"/>
                    <a:gd name="connsiteY57" fmla="*/ 318942 h 866775"/>
                    <a:gd name="connsiteX58" fmla="*/ 577352 w 781050"/>
                    <a:gd name="connsiteY58" fmla="*/ 333304 h 866775"/>
                    <a:gd name="connsiteX59" fmla="*/ 551828 w 781050"/>
                    <a:gd name="connsiteY59" fmla="*/ 333304 h 866775"/>
                    <a:gd name="connsiteX60" fmla="*/ 528015 w 781050"/>
                    <a:gd name="connsiteY60" fmla="*/ 309492 h 866775"/>
                    <a:gd name="connsiteX61" fmla="*/ 528015 w 781050"/>
                    <a:gd name="connsiteY61" fmla="*/ 261123 h 866775"/>
                    <a:gd name="connsiteX62" fmla="*/ 551828 w 781050"/>
                    <a:gd name="connsiteY62" fmla="*/ 237310 h 866775"/>
                    <a:gd name="connsiteX63" fmla="*/ 577352 w 781050"/>
                    <a:gd name="connsiteY63" fmla="*/ 237310 h 866775"/>
                    <a:gd name="connsiteX64" fmla="*/ 599155 w 781050"/>
                    <a:gd name="connsiteY64" fmla="*/ 251672 h 866775"/>
                    <a:gd name="connsiteX65" fmla="*/ 622298 w 781050"/>
                    <a:gd name="connsiteY65" fmla="*/ 251672 h 866775"/>
                    <a:gd name="connsiteX66" fmla="*/ 653627 w 781050"/>
                    <a:gd name="connsiteY66" fmla="*/ 229310 h 866775"/>
                    <a:gd name="connsiteX67" fmla="*/ 687932 w 781050"/>
                    <a:gd name="connsiteY67" fmla="*/ 699289 h 866775"/>
                    <a:gd name="connsiteX68" fmla="*/ 687932 w 781050"/>
                    <a:gd name="connsiteY68" fmla="*/ 724813 h 866775"/>
                    <a:gd name="connsiteX69" fmla="*/ 675282 w 781050"/>
                    <a:gd name="connsiteY69" fmla="*/ 737464 h 866775"/>
                    <a:gd name="connsiteX70" fmla="*/ 655153 w 781050"/>
                    <a:gd name="connsiteY70" fmla="*/ 737464 h 866775"/>
                    <a:gd name="connsiteX71" fmla="*/ 642503 w 781050"/>
                    <a:gd name="connsiteY71" fmla="*/ 724813 h 866775"/>
                    <a:gd name="connsiteX72" fmla="*/ 642503 w 781050"/>
                    <a:gd name="connsiteY72" fmla="*/ 699289 h 866775"/>
                    <a:gd name="connsiteX73" fmla="*/ 687449 w 781050"/>
                    <a:gd name="connsiteY73" fmla="*/ 699289 h 866775"/>
                    <a:gd name="connsiteX74" fmla="*/ 627173 w 781050"/>
                    <a:gd name="connsiteY74" fmla="*/ 681468 h 866775"/>
                    <a:gd name="connsiteX75" fmla="*/ 704787 w 781050"/>
                    <a:gd name="connsiteY75" fmla="*/ 681468 h 866775"/>
                    <a:gd name="connsiteX76" fmla="*/ 695262 w 781050"/>
                    <a:gd name="connsiteY76" fmla="*/ 350179 h 866775"/>
                    <a:gd name="connsiteX77" fmla="*/ 635730 w 781050"/>
                    <a:gd name="connsiteY77" fmla="*/ 350179 h 866775"/>
                    <a:gd name="connsiteX78" fmla="*/ 626205 w 781050"/>
                    <a:gd name="connsiteY78" fmla="*/ 681468 h 866775"/>
                    <a:gd name="connsiteX79" fmla="*/ 642987 w 781050"/>
                    <a:gd name="connsiteY79" fmla="*/ 329042 h 866775"/>
                    <a:gd name="connsiteX80" fmla="*/ 642987 w 781050"/>
                    <a:gd name="connsiteY80" fmla="*/ 265121 h 866775"/>
                    <a:gd name="connsiteX81" fmla="*/ 665460 w 781050"/>
                    <a:gd name="connsiteY81" fmla="*/ 251131 h 866775"/>
                    <a:gd name="connsiteX82" fmla="*/ 687933 w 781050"/>
                    <a:gd name="connsiteY82" fmla="*/ 265121 h 866775"/>
                    <a:gd name="connsiteX83" fmla="*/ 687933 w 781050"/>
                    <a:gd name="connsiteY83" fmla="*/ 329154 h 866775"/>
                    <a:gd name="connsiteX84" fmla="*/ 642987 w 781050"/>
                    <a:gd name="connsiteY84" fmla="*/ 329154 h 866775"/>
                    <a:gd name="connsiteX85" fmla="*/ 620216 w 781050"/>
                    <a:gd name="connsiteY85" fmla="*/ 274384 h 866775"/>
                    <a:gd name="connsiteX86" fmla="*/ 620216 w 781050"/>
                    <a:gd name="connsiteY86" fmla="*/ 296113 h 866775"/>
                    <a:gd name="connsiteX87" fmla="*/ 601166 w 781050"/>
                    <a:gd name="connsiteY87" fmla="*/ 296113 h 866775"/>
                    <a:gd name="connsiteX88" fmla="*/ 601166 w 781050"/>
                    <a:gd name="connsiteY88" fmla="*/ 274460 h 866775"/>
                    <a:gd name="connsiteX89" fmla="*/ 577837 w 781050"/>
                    <a:gd name="connsiteY89" fmla="*/ 259985 h 866775"/>
                    <a:gd name="connsiteX90" fmla="*/ 578805 w 781050"/>
                    <a:gd name="connsiteY90" fmla="*/ 261027 h 866775"/>
                    <a:gd name="connsiteX91" fmla="*/ 578768 w 781050"/>
                    <a:gd name="connsiteY91" fmla="*/ 307536 h 866775"/>
                    <a:gd name="connsiteX92" fmla="*/ 577800 w 781050"/>
                    <a:gd name="connsiteY92" fmla="*/ 310587 h 866775"/>
                    <a:gd name="connsiteX93" fmla="*/ 551829 w 781050"/>
                    <a:gd name="connsiteY93" fmla="*/ 310587 h 866775"/>
                    <a:gd name="connsiteX94" fmla="*/ 550787 w 781050"/>
                    <a:gd name="connsiteY94" fmla="*/ 309546 h 866775"/>
                    <a:gd name="connsiteX95" fmla="*/ 550787 w 781050"/>
                    <a:gd name="connsiteY95" fmla="*/ 261140 h 866775"/>
                    <a:gd name="connsiteX96" fmla="*/ 551829 w 781050"/>
                    <a:gd name="connsiteY96" fmla="*/ 260098 h 866775"/>
                    <a:gd name="connsiteX97" fmla="*/ 254845 w 781050"/>
                    <a:gd name="connsiteY97" fmla="*/ 299054 h 866775"/>
                    <a:gd name="connsiteX98" fmla="*/ 280555 w 781050"/>
                    <a:gd name="connsiteY98" fmla="*/ 334661 h 866775"/>
                    <a:gd name="connsiteX99" fmla="*/ 254845 w 781050"/>
                    <a:gd name="connsiteY99" fmla="*/ 370305 h 866775"/>
                    <a:gd name="connsiteX100" fmla="*/ 254845 w 781050"/>
                    <a:gd name="connsiteY100" fmla="*/ 390323 h 866775"/>
                    <a:gd name="connsiteX101" fmla="*/ 254845 w 781050"/>
                    <a:gd name="connsiteY101" fmla="*/ 390285 h 866775"/>
                    <a:gd name="connsiteX102" fmla="*/ 243385 w 781050"/>
                    <a:gd name="connsiteY102" fmla="*/ 401708 h 866775"/>
                    <a:gd name="connsiteX103" fmla="*/ 231963 w 781050"/>
                    <a:gd name="connsiteY103" fmla="*/ 390285 h 866775"/>
                    <a:gd name="connsiteX104" fmla="*/ 231963 w 781050"/>
                    <a:gd name="connsiteY104" fmla="*/ 370268 h 866775"/>
                    <a:gd name="connsiteX105" fmla="*/ 231963 w 781050"/>
                    <a:gd name="connsiteY105" fmla="*/ 370305 h 866775"/>
                    <a:gd name="connsiteX106" fmla="*/ 207108 w 781050"/>
                    <a:gd name="connsiteY106" fmla="*/ 343442 h 866775"/>
                    <a:gd name="connsiteX107" fmla="*/ 216930 w 781050"/>
                    <a:gd name="connsiteY107" fmla="*/ 308207 h 866775"/>
                    <a:gd name="connsiteX108" fmla="*/ 231962 w 781050"/>
                    <a:gd name="connsiteY108" fmla="*/ 298682 h 866775"/>
                    <a:gd name="connsiteX109" fmla="*/ 231962 w 781050"/>
                    <a:gd name="connsiteY109" fmla="*/ 232007 h 866775"/>
                    <a:gd name="connsiteX110" fmla="*/ 243384 w 781050"/>
                    <a:gd name="connsiteY110" fmla="*/ 220547 h 866775"/>
                    <a:gd name="connsiteX111" fmla="*/ 254844 w 781050"/>
                    <a:gd name="connsiteY111" fmla="*/ 232007 h 866775"/>
                    <a:gd name="connsiteX112" fmla="*/ 253691 w 781050"/>
                    <a:gd name="connsiteY112" fmla="*/ 324392 h 866775"/>
                    <a:gd name="connsiteX113" fmla="*/ 257710 w 781050"/>
                    <a:gd name="connsiteY113" fmla="*/ 337526 h 866775"/>
                    <a:gd name="connsiteX114" fmla="*/ 248966 w 781050"/>
                    <a:gd name="connsiteY114" fmla="*/ 348167 h 866775"/>
                    <a:gd name="connsiteX115" fmla="*/ 235274 w 781050"/>
                    <a:gd name="connsiteY115" fmla="*/ 346828 h 866775"/>
                    <a:gd name="connsiteX116" fmla="*/ 228837 w 781050"/>
                    <a:gd name="connsiteY116" fmla="*/ 334661 h 866775"/>
                    <a:gd name="connsiteX117" fmla="*/ 237766 w 781050"/>
                    <a:gd name="connsiteY117" fmla="*/ 321081 h 866775"/>
                    <a:gd name="connsiteX118" fmla="*/ 253691 w 781050"/>
                    <a:gd name="connsiteY118" fmla="*/ 324392 h 866775"/>
                    <a:gd name="connsiteX119" fmla="*/ 208559 w 781050"/>
                    <a:gd name="connsiteY119" fmla="*/ 391067 h 866775"/>
                    <a:gd name="connsiteX120" fmla="*/ 214735 w 781050"/>
                    <a:gd name="connsiteY120" fmla="*/ 398099 h 866775"/>
                    <a:gd name="connsiteX121" fmla="*/ 213507 w 781050"/>
                    <a:gd name="connsiteY121" fmla="*/ 407401 h 866775"/>
                    <a:gd name="connsiteX122" fmla="*/ 205694 w 781050"/>
                    <a:gd name="connsiteY122" fmla="*/ 412573 h 866775"/>
                    <a:gd name="connsiteX123" fmla="*/ 196653 w 781050"/>
                    <a:gd name="connsiteY123" fmla="*/ 410117 h 866775"/>
                    <a:gd name="connsiteX124" fmla="*/ 154460 w 781050"/>
                    <a:gd name="connsiteY124" fmla="*/ 331610 h 866775"/>
                    <a:gd name="connsiteX125" fmla="*/ 201601 w 781050"/>
                    <a:gd name="connsiteY125" fmla="*/ 256005 h 866775"/>
                    <a:gd name="connsiteX126" fmla="*/ 216968 w 781050"/>
                    <a:gd name="connsiteY126" fmla="*/ 260619 h 866775"/>
                    <a:gd name="connsiteX127" fmla="*/ 212354 w 781050"/>
                    <a:gd name="connsiteY127" fmla="*/ 275985 h 866775"/>
                    <a:gd name="connsiteX128" fmla="*/ 178086 w 781050"/>
                    <a:gd name="connsiteY128" fmla="*/ 332056 h 866775"/>
                    <a:gd name="connsiteX129" fmla="*/ 208558 w 781050"/>
                    <a:gd name="connsiteY129" fmla="*/ 390285 h 866775"/>
                    <a:gd name="connsiteX130" fmla="*/ 274490 w 781050"/>
                    <a:gd name="connsiteY130" fmla="*/ 276767 h 866775"/>
                    <a:gd name="connsiteX131" fmla="*/ 274453 w 781050"/>
                    <a:gd name="connsiteY131" fmla="*/ 276767 h 866775"/>
                    <a:gd name="connsiteX132" fmla="*/ 269802 w 781050"/>
                    <a:gd name="connsiteY132" fmla="*/ 261438 h 866775"/>
                    <a:gd name="connsiteX133" fmla="*/ 285131 w 781050"/>
                    <a:gd name="connsiteY133" fmla="*/ 256750 h 866775"/>
                    <a:gd name="connsiteX134" fmla="*/ 332198 w 781050"/>
                    <a:gd name="connsiteY134" fmla="*/ 332354 h 866775"/>
                    <a:gd name="connsiteX135" fmla="*/ 290154 w 781050"/>
                    <a:gd name="connsiteY135" fmla="*/ 410861 h 866775"/>
                    <a:gd name="connsiteX136" fmla="*/ 275681 w 781050"/>
                    <a:gd name="connsiteY136" fmla="*/ 406694 h 866775"/>
                    <a:gd name="connsiteX137" fmla="*/ 278173 w 781050"/>
                    <a:gd name="connsiteY137" fmla="*/ 391811 h 866775"/>
                    <a:gd name="connsiteX138" fmla="*/ 308683 w 781050"/>
                    <a:gd name="connsiteY138" fmla="*/ 333619 h 866775"/>
                    <a:gd name="connsiteX139" fmla="*/ 274452 w 781050"/>
                    <a:gd name="connsiteY139" fmla="*/ 277511 h 866775"/>
                    <a:gd name="connsiteX140" fmla="*/ 224744 w 781050"/>
                    <a:gd name="connsiteY140" fmla="*/ 541572 h 866775"/>
                    <a:gd name="connsiteX141" fmla="*/ 262100 w 781050"/>
                    <a:gd name="connsiteY141" fmla="*/ 541572 h 866775"/>
                    <a:gd name="connsiteX142" fmla="*/ 262100 w 781050"/>
                    <a:gd name="connsiteY142" fmla="*/ 557198 h 866775"/>
                    <a:gd name="connsiteX143" fmla="*/ 262063 w 781050"/>
                    <a:gd name="connsiteY143" fmla="*/ 557161 h 866775"/>
                    <a:gd name="connsiteX144" fmla="*/ 258156 w 781050"/>
                    <a:gd name="connsiteY144" fmla="*/ 561068 h 866775"/>
                    <a:gd name="connsiteX145" fmla="*/ 228539 w 781050"/>
                    <a:gd name="connsiteY145" fmla="*/ 561068 h 866775"/>
                    <a:gd name="connsiteX146" fmla="*/ 224744 w 781050"/>
                    <a:gd name="connsiteY146" fmla="*/ 557161 h 866775"/>
                    <a:gd name="connsiteX147" fmla="*/ 173584 w 781050"/>
                    <a:gd name="connsiteY147" fmla="*/ 469651 h 866775"/>
                    <a:gd name="connsiteX148" fmla="*/ 312363 w 781050"/>
                    <a:gd name="connsiteY148" fmla="*/ 469651 h 866775"/>
                    <a:gd name="connsiteX149" fmla="*/ 312363 w 781050"/>
                    <a:gd name="connsiteY149" fmla="*/ 511359 h 866775"/>
                    <a:gd name="connsiteX150" fmla="*/ 305294 w 781050"/>
                    <a:gd name="connsiteY150" fmla="*/ 518502 h 866775"/>
                    <a:gd name="connsiteX151" fmla="*/ 181097 w 781050"/>
                    <a:gd name="connsiteY151" fmla="*/ 518502 h 866775"/>
                    <a:gd name="connsiteX152" fmla="*/ 175851 w 781050"/>
                    <a:gd name="connsiteY152" fmla="*/ 516531 h 866775"/>
                    <a:gd name="connsiteX153" fmla="*/ 173582 w 781050"/>
                    <a:gd name="connsiteY153" fmla="*/ 511359 h 866775"/>
                    <a:gd name="connsiteX154" fmla="*/ 334537 w 781050"/>
                    <a:gd name="connsiteY154" fmla="*/ 243507 h 866775"/>
                    <a:gd name="connsiteX155" fmla="*/ 362443 w 781050"/>
                    <a:gd name="connsiteY155" fmla="*/ 383963 h 866775"/>
                    <a:gd name="connsiteX156" fmla="*/ 243380 w 781050"/>
                    <a:gd name="connsiteY156" fmla="*/ 463476 h 866775"/>
                    <a:gd name="connsiteX157" fmla="*/ 124356 w 781050"/>
                    <a:gd name="connsiteY157" fmla="*/ 383963 h 866775"/>
                    <a:gd name="connsiteX158" fmla="*/ 152261 w 781050"/>
                    <a:gd name="connsiteY158" fmla="*/ 243507 h 866775"/>
                    <a:gd name="connsiteX159" fmla="*/ 334541 w 781050"/>
                    <a:gd name="connsiteY159" fmla="*/ 243507 h 866775"/>
                    <a:gd name="connsiteX160" fmla="*/ 254840 w 781050"/>
                    <a:gd name="connsiteY160" fmla="*/ 690144 h 866775"/>
                    <a:gd name="connsiteX161" fmla="*/ 254840 w 781050"/>
                    <a:gd name="connsiteY161" fmla="*/ 733788 h 866775"/>
                    <a:gd name="connsiteX162" fmla="*/ 356157 w 781050"/>
                    <a:gd name="connsiteY162" fmla="*/ 842764 h 866775"/>
                    <a:gd name="connsiteX163" fmla="*/ 468857 w 781050"/>
                    <a:gd name="connsiteY163" fmla="*/ 745579 h 866775"/>
                    <a:gd name="connsiteX164" fmla="*/ 475257 w 781050"/>
                    <a:gd name="connsiteY164" fmla="*/ 739850 h 866775"/>
                    <a:gd name="connsiteX165" fmla="*/ 492298 w 781050"/>
                    <a:gd name="connsiteY165" fmla="*/ 724595 h 866775"/>
                    <a:gd name="connsiteX166" fmla="*/ 492298 w 781050"/>
                    <a:gd name="connsiteY166" fmla="*/ 734157 h 866775"/>
                    <a:gd name="connsiteX167" fmla="*/ 362225 w 781050"/>
                    <a:gd name="connsiteY167" fmla="*/ 860735 h 866775"/>
                    <a:gd name="connsiteX168" fmla="*/ 232151 w 781050"/>
                    <a:gd name="connsiteY168" fmla="*/ 734157 h 866775"/>
                    <a:gd name="connsiteX169" fmla="*/ 232151 w 781050"/>
                    <a:gd name="connsiteY169" fmla="*/ 669379 h 866775"/>
                    <a:gd name="connsiteX170" fmla="*/ 254996 w 781050"/>
                    <a:gd name="connsiteY170" fmla="*/ 690141 h 866775"/>
                    <a:gd name="connsiteX171" fmla="*/ 468857 w 781050"/>
                    <a:gd name="connsiteY171" fmla="*/ 130361 h 866775"/>
                    <a:gd name="connsiteX172" fmla="*/ 468857 w 781050"/>
                    <a:gd name="connsiteY172" fmla="*/ 110082 h 866775"/>
                    <a:gd name="connsiteX173" fmla="*/ 569022 w 781050"/>
                    <a:gd name="connsiteY173" fmla="*/ 7203 h 866775"/>
                    <a:gd name="connsiteX174" fmla="*/ 675845 w 781050"/>
                    <a:gd name="connsiteY174" fmla="*/ 103119 h 866775"/>
                    <a:gd name="connsiteX175" fmla="*/ 651735 w 781050"/>
                    <a:gd name="connsiteY175" fmla="*/ 94823 h 866775"/>
                    <a:gd name="connsiteX176" fmla="*/ 564820 w 781050"/>
                    <a:gd name="connsiteY176" fmla="*/ 30045 h 866775"/>
                    <a:gd name="connsiteX177" fmla="*/ 491708 w 781050"/>
                    <a:gd name="connsiteY177" fmla="*/ 110077 h 866775"/>
                    <a:gd name="connsiteX178" fmla="*/ 491708 w 781050"/>
                    <a:gd name="connsiteY178" fmla="*/ 116550 h 866775"/>
                    <a:gd name="connsiteX179" fmla="*/ 468863 w 781050"/>
                    <a:gd name="connsiteY179" fmla="*/ 130354 h 8667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</a:cxnLst>
                  <a:rect l="l" t="t" r="r" b="b"/>
                  <a:pathLst>
                    <a:path w="781050" h="866775">
                      <a:moveTo>
                        <a:pt x="672419" y="404755"/>
                      </a:moveTo>
                      <a:cubicBezTo>
                        <a:pt x="670410" y="402336"/>
                        <a:pt x="669517" y="399137"/>
                        <a:pt x="669926" y="396011"/>
                      </a:cubicBezTo>
                      <a:cubicBezTo>
                        <a:pt x="670336" y="392886"/>
                        <a:pt x="672046" y="390058"/>
                        <a:pt x="674614" y="388235"/>
                      </a:cubicBezTo>
                      <a:cubicBezTo>
                        <a:pt x="677181" y="386374"/>
                        <a:pt x="680419" y="385705"/>
                        <a:pt x="683507" y="386337"/>
                      </a:cubicBezTo>
                      <a:cubicBezTo>
                        <a:pt x="686632" y="386970"/>
                        <a:pt x="689310" y="388830"/>
                        <a:pt x="690985" y="391547"/>
                      </a:cubicBezTo>
                      <a:cubicBezTo>
                        <a:pt x="740991" y="461756"/>
                        <a:pt x="750516" y="535831"/>
                        <a:pt x="713830" y="613489"/>
                      </a:cubicBezTo>
                      <a:lnTo>
                        <a:pt x="713830" y="613451"/>
                      </a:lnTo>
                      <a:cubicBezTo>
                        <a:pt x="710890" y="618548"/>
                        <a:pt x="704529" y="620558"/>
                        <a:pt x="699170" y="618103"/>
                      </a:cubicBezTo>
                      <a:cubicBezTo>
                        <a:pt x="693812" y="615646"/>
                        <a:pt x="691208" y="609507"/>
                        <a:pt x="693179" y="603926"/>
                      </a:cubicBezTo>
                      <a:cubicBezTo>
                        <a:pt x="726406" y="533828"/>
                        <a:pt x="717736" y="468310"/>
                        <a:pt x="672418" y="404940"/>
                      </a:cubicBezTo>
                      <a:close/>
                      <a:moveTo>
                        <a:pt x="756135" y="397908"/>
                      </a:moveTo>
                      <a:cubicBezTo>
                        <a:pt x="788133" y="326099"/>
                        <a:pt x="783184" y="257301"/>
                        <a:pt x="755167" y="205028"/>
                      </a:cubicBezTo>
                      <a:cubicBezTo>
                        <a:pt x="737605" y="171801"/>
                        <a:pt x="710072" y="144975"/>
                        <a:pt x="676400" y="128270"/>
                      </a:cubicBezTo>
                      <a:lnTo>
                        <a:pt x="676400" y="229396"/>
                      </a:lnTo>
                      <a:cubicBezTo>
                        <a:pt x="694482" y="232931"/>
                        <a:pt x="710296" y="244838"/>
                        <a:pt x="710296" y="265116"/>
                      </a:cubicBezTo>
                      <a:lnTo>
                        <a:pt x="710296" y="333875"/>
                      </a:lnTo>
                      <a:lnTo>
                        <a:pt x="710333" y="333912"/>
                      </a:lnTo>
                      <a:cubicBezTo>
                        <a:pt x="727783" y="353594"/>
                        <a:pt x="743150" y="375025"/>
                        <a:pt x="756135" y="397908"/>
                      </a:cubicBezTo>
                      <a:close/>
                      <a:moveTo>
                        <a:pt x="653627" y="119007"/>
                      </a:moveTo>
                      <a:cubicBezTo>
                        <a:pt x="640195" y="114728"/>
                        <a:pt x="626280" y="112161"/>
                        <a:pt x="612215" y="111306"/>
                      </a:cubicBezTo>
                      <a:cubicBezTo>
                        <a:pt x="567939" y="109185"/>
                        <a:pt x="524146" y="121315"/>
                        <a:pt x="487238" y="145871"/>
                      </a:cubicBezTo>
                      <a:lnTo>
                        <a:pt x="486382" y="146429"/>
                      </a:lnTo>
                      <a:lnTo>
                        <a:pt x="486382" y="146466"/>
                      </a:lnTo>
                      <a:cubicBezTo>
                        <a:pt x="454050" y="167675"/>
                        <a:pt x="425400" y="194054"/>
                        <a:pt x="401625" y="224564"/>
                      </a:cubicBezTo>
                      <a:cubicBezTo>
                        <a:pt x="399429" y="227242"/>
                        <a:pt x="396155" y="228805"/>
                        <a:pt x="392695" y="228805"/>
                      </a:cubicBezTo>
                      <a:cubicBezTo>
                        <a:pt x="389235" y="228805"/>
                        <a:pt x="385960" y="227242"/>
                        <a:pt x="383803" y="224564"/>
                      </a:cubicBezTo>
                      <a:cubicBezTo>
                        <a:pt x="307603" y="129314"/>
                        <a:pt x="222544" y="100739"/>
                        <a:pt x="152631" y="113683"/>
                      </a:cubicBezTo>
                      <a:cubicBezTo>
                        <a:pt x="96560" y="124696"/>
                        <a:pt x="49237" y="162052"/>
                        <a:pt x="25567" y="214067"/>
                      </a:cubicBezTo>
                      <a:cubicBezTo>
                        <a:pt x="-5873" y="281412"/>
                        <a:pt x="-552" y="372944"/>
                        <a:pt x="68802" y="462984"/>
                      </a:cubicBezTo>
                      <a:cubicBezTo>
                        <a:pt x="118139" y="525901"/>
                        <a:pt x="172720" y="584580"/>
                        <a:pt x="231956" y="638301"/>
                      </a:cubicBezTo>
                      <a:lnTo>
                        <a:pt x="231956" y="583830"/>
                      </a:lnTo>
                      <a:lnTo>
                        <a:pt x="228533" y="583830"/>
                      </a:lnTo>
                      <a:cubicBezTo>
                        <a:pt x="213799" y="583830"/>
                        <a:pt x="201855" y="571886"/>
                        <a:pt x="201855" y="557152"/>
                      </a:cubicBezTo>
                      <a:lnTo>
                        <a:pt x="201855" y="541562"/>
                      </a:lnTo>
                      <a:lnTo>
                        <a:pt x="181094" y="541562"/>
                      </a:lnTo>
                      <a:cubicBezTo>
                        <a:pt x="173131" y="541525"/>
                        <a:pt x="165504" y="538325"/>
                        <a:pt x="159885" y="532670"/>
                      </a:cubicBezTo>
                      <a:cubicBezTo>
                        <a:pt x="154266" y="526977"/>
                        <a:pt x="151141" y="519313"/>
                        <a:pt x="151178" y="511350"/>
                      </a:cubicBezTo>
                      <a:lnTo>
                        <a:pt x="151178" y="455168"/>
                      </a:lnTo>
                      <a:cubicBezTo>
                        <a:pt x="117357" y="429309"/>
                        <a:pt x="95963" y="390427"/>
                        <a:pt x="92205" y="348012"/>
                      </a:cubicBezTo>
                      <a:cubicBezTo>
                        <a:pt x="88448" y="305596"/>
                        <a:pt x="102661" y="263589"/>
                        <a:pt x="131422" y="232150"/>
                      </a:cubicBezTo>
                      <a:cubicBezTo>
                        <a:pt x="160145" y="200747"/>
                        <a:pt x="200775" y="182887"/>
                        <a:pt x="243340" y="182887"/>
                      </a:cubicBezTo>
                      <a:cubicBezTo>
                        <a:pt x="285906" y="182887"/>
                        <a:pt x="326536" y="200747"/>
                        <a:pt x="355297" y="232150"/>
                      </a:cubicBezTo>
                      <a:cubicBezTo>
                        <a:pt x="384021" y="263590"/>
                        <a:pt x="398234" y="305596"/>
                        <a:pt x="394476" y="348012"/>
                      </a:cubicBezTo>
                      <a:cubicBezTo>
                        <a:pt x="390719" y="390427"/>
                        <a:pt x="369325" y="429309"/>
                        <a:pt x="335503" y="455168"/>
                      </a:cubicBezTo>
                      <a:lnTo>
                        <a:pt x="335503" y="511350"/>
                      </a:lnTo>
                      <a:cubicBezTo>
                        <a:pt x="335466" y="527833"/>
                        <a:pt x="322109" y="541190"/>
                        <a:pt x="305589" y="541264"/>
                      </a:cubicBezTo>
                      <a:lnTo>
                        <a:pt x="284827" y="541264"/>
                      </a:lnTo>
                      <a:lnTo>
                        <a:pt x="284827" y="556891"/>
                      </a:lnTo>
                      <a:cubicBezTo>
                        <a:pt x="284827" y="571625"/>
                        <a:pt x="272884" y="583532"/>
                        <a:pt x="258150" y="583532"/>
                      </a:cubicBezTo>
                      <a:lnTo>
                        <a:pt x="254802" y="583532"/>
                      </a:lnTo>
                      <a:lnTo>
                        <a:pt x="254802" y="659062"/>
                      </a:lnTo>
                      <a:cubicBezTo>
                        <a:pt x="301422" y="701850"/>
                        <a:pt x="345029" y="739950"/>
                        <a:pt x="392657" y="783182"/>
                      </a:cubicBezTo>
                      <a:cubicBezTo>
                        <a:pt x="416470" y="761454"/>
                        <a:pt x="438198" y="742143"/>
                        <a:pt x="459890" y="722796"/>
                      </a:cubicBezTo>
                      <a:cubicBezTo>
                        <a:pt x="495423" y="691095"/>
                        <a:pt x="531625" y="658986"/>
                        <a:pt x="565818" y="626688"/>
                      </a:cubicBezTo>
                      <a:cubicBezTo>
                        <a:pt x="549633" y="593054"/>
                        <a:pt x="541000" y="556293"/>
                        <a:pt x="540592" y="518970"/>
                      </a:cubicBezTo>
                      <a:cubicBezTo>
                        <a:pt x="540592" y="455457"/>
                        <a:pt x="566971" y="393764"/>
                        <a:pt x="619731" y="333899"/>
                      </a:cubicBezTo>
                      <a:lnTo>
                        <a:pt x="619731" y="318942"/>
                      </a:lnTo>
                      <a:lnTo>
                        <a:pt x="599155" y="318942"/>
                      </a:lnTo>
                      <a:cubicBezTo>
                        <a:pt x="595397" y="327648"/>
                        <a:pt x="586840" y="333304"/>
                        <a:pt x="577352" y="333304"/>
                      </a:cubicBezTo>
                      <a:lnTo>
                        <a:pt x="551828" y="333304"/>
                      </a:lnTo>
                      <a:cubicBezTo>
                        <a:pt x="538656" y="333304"/>
                        <a:pt x="528015" y="322663"/>
                        <a:pt x="528015" y="309492"/>
                      </a:cubicBezTo>
                      <a:lnTo>
                        <a:pt x="528015" y="261123"/>
                      </a:lnTo>
                      <a:cubicBezTo>
                        <a:pt x="528015" y="247951"/>
                        <a:pt x="538656" y="237310"/>
                        <a:pt x="551828" y="237310"/>
                      </a:cubicBezTo>
                      <a:lnTo>
                        <a:pt x="577352" y="237310"/>
                      </a:lnTo>
                      <a:cubicBezTo>
                        <a:pt x="586840" y="237310"/>
                        <a:pt x="595397" y="242965"/>
                        <a:pt x="599155" y="251672"/>
                      </a:cubicBezTo>
                      <a:lnTo>
                        <a:pt x="622298" y="251672"/>
                      </a:lnTo>
                      <a:cubicBezTo>
                        <a:pt x="628289" y="239393"/>
                        <a:pt x="640083" y="230985"/>
                        <a:pt x="653627" y="229310"/>
                      </a:cubicBezTo>
                      <a:close/>
                      <a:moveTo>
                        <a:pt x="687932" y="699289"/>
                      </a:moveTo>
                      <a:lnTo>
                        <a:pt x="687932" y="724813"/>
                      </a:lnTo>
                      <a:cubicBezTo>
                        <a:pt x="687895" y="731771"/>
                        <a:pt x="682239" y="737427"/>
                        <a:pt x="675282" y="737464"/>
                      </a:cubicBezTo>
                      <a:lnTo>
                        <a:pt x="655153" y="737464"/>
                      </a:lnTo>
                      <a:cubicBezTo>
                        <a:pt x="648195" y="737426"/>
                        <a:pt x="642540" y="731771"/>
                        <a:pt x="642503" y="724813"/>
                      </a:cubicBezTo>
                      <a:lnTo>
                        <a:pt x="642503" y="699289"/>
                      </a:lnTo>
                      <a:cubicBezTo>
                        <a:pt x="657087" y="694341"/>
                        <a:pt x="672864" y="694341"/>
                        <a:pt x="687449" y="699289"/>
                      </a:cubicBezTo>
                      <a:close/>
                      <a:moveTo>
                        <a:pt x="627173" y="681468"/>
                      </a:moveTo>
                      <a:cubicBezTo>
                        <a:pt x="651692" y="669598"/>
                        <a:pt x="680267" y="669598"/>
                        <a:pt x="704787" y="681468"/>
                      </a:cubicBezTo>
                      <a:cubicBezTo>
                        <a:pt x="789656" y="567910"/>
                        <a:pt x="789098" y="458372"/>
                        <a:pt x="695262" y="350179"/>
                      </a:cubicBezTo>
                      <a:cubicBezTo>
                        <a:pt x="675952" y="356764"/>
                        <a:pt x="655040" y="356764"/>
                        <a:pt x="635730" y="350179"/>
                      </a:cubicBezTo>
                      <a:cubicBezTo>
                        <a:pt x="541894" y="458372"/>
                        <a:pt x="541336" y="567910"/>
                        <a:pt x="626205" y="681468"/>
                      </a:cubicBezTo>
                      <a:close/>
                      <a:moveTo>
                        <a:pt x="642987" y="329042"/>
                      </a:moveTo>
                      <a:lnTo>
                        <a:pt x="642987" y="265121"/>
                      </a:lnTo>
                      <a:cubicBezTo>
                        <a:pt x="642987" y="254443"/>
                        <a:pt x="656046" y="251131"/>
                        <a:pt x="665460" y="251131"/>
                      </a:cubicBezTo>
                      <a:cubicBezTo>
                        <a:pt x="674873" y="251131"/>
                        <a:pt x="687933" y="255149"/>
                        <a:pt x="687933" y="265121"/>
                      </a:cubicBezTo>
                      <a:lnTo>
                        <a:pt x="687933" y="329154"/>
                      </a:lnTo>
                      <a:cubicBezTo>
                        <a:pt x="673348" y="333992"/>
                        <a:pt x="657572" y="333992"/>
                        <a:pt x="642987" y="329154"/>
                      </a:cubicBezTo>
                      <a:close/>
                      <a:moveTo>
                        <a:pt x="620216" y="274384"/>
                      </a:moveTo>
                      <a:lnTo>
                        <a:pt x="620216" y="296113"/>
                      </a:lnTo>
                      <a:lnTo>
                        <a:pt x="601166" y="296113"/>
                      </a:lnTo>
                      <a:lnTo>
                        <a:pt x="601166" y="274460"/>
                      </a:lnTo>
                      <a:close/>
                      <a:moveTo>
                        <a:pt x="577837" y="259985"/>
                      </a:moveTo>
                      <a:lnTo>
                        <a:pt x="578805" y="261027"/>
                      </a:lnTo>
                      <a:lnTo>
                        <a:pt x="578768" y="307536"/>
                      </a:lnTo>
                      <a:cubicBezTo>
                        <a:pt x="578768" y="308764"/>
                        <a:pt x="578768" y="310587"/>
                        <a:pt x="577800" y="310587"/>
                      </a:cubicBezTo>
                      <a:lnTo>
                        <a:pt x="551829" y="310587"/>
                      </a:lnTo>
                      <a:lnTo>
                        <a:pt x="550787" y="309546"/>
                      </a:lnTo>
                      <a:lnTo>
                        <a:pt x="550787" y="261140"/>
                      </a:lnTo>
                      <a:lnTo>
                        <a:pt x="551829" y="260098"/>
                      </a:lnTo>
                      <a:close/>
                      <a:moveTo>
                        <a:pt x="254845" y="299054"/>
                      </a:moveTo>
                      <a:cubicBezTo>
                        <a:pt x="270174" y="304151"/>
                        <a:pt x="280555" y="318476"/>
                        <a:pt x="280555" y="334661"/>
                      </a:cubicBezTo>
                      <a:cubicBezTo>
                        <a:pt x="280555" y="350846"/>
                        <a:pt x="270174" y="365208"/>
                        <a:pt x="254845" y="370305"/>
                      </a:cubicBezTo>
                      <a:lnTo>
                        <a:pt x="254845" y="390323"/>
                      </a:lnTo>
                      <a:lnTo>
                        <a:pt x="254845" y="390285"/>
                      </a:lnTo>
                      <a:cubicBezTo>
                        <a:pt x="254845" y="396611"/>
                        <a:pt x="249710" y="401708"/>
                        <a:pt x="243385" y="401708"/>
                      </a:cubicBezTo>
                      <a:cubicBezTo>
                        <a:pt x="237097" y="401708"/>
                        <a:pt x="231963" y="396611"/>
                        <a:pt x="231963" y="390285"/>
                      </a:cubicBezTo>
                      <a:lnTo>
                        <a:pt x="231963" y="370268"/>
                      </a:lnTo>
                      <a:lnTo>
                        <a:pt x="231963" y="370305"/>
                      </a:lnTo>
                      <a:cubicBezTo>
                        <a:pt x="219573" y="366250"/>
                        <a:pt x="210159" y="356093"/>
                        <a:pt x="207108" y="343442"/>
                      </a:cubicBezTo>
                      <a:cubicBezTo>
                        <a:pt x="204057" y="330791"/>
                        <a:pt x="207741" y="317434"/>
                        <a:pt x="216930" y="308207"/>
                      </a:cubicBezTo>
                      <a:cubicBezTo>
                        <a:pt x="221135" y="303854"/>
                        <a:pt x="226270" y="300617"/>
                        <a:pt x="231962" y="298682"/>
                      </a:cubicBezTo>
                      <a:lnTo>
                        <a:pt x="231962" y="232007"/>
                      </a:lnTo>
                      <a:cubicBezTo>
                        <a:pt x="231962" y="225682"/>
                        <a:pt x="237097" y="220547"/>
                        <a:pt x="243384" y="220547"/>
                      </a:cubicBezTo>
                      <a:cubicBezTo>
                        <a:pt x="249710" y="220547"/>
                        <a:pt x="254844" y="225682"/>
                        <a:pt x="254844" y="232007"/>
                      </a:cubicBezTo>
                      <a:close/>
                      <a:moveTo>
                        <a:pt x="253691" y="324392"/>
                      </a:moveTo>
                      <a:cubicBezTo>
                        <a:pt x="257152" y="327815"/>
                        <a:pt x="258639" y="332764"/>
                        <a:pt x="257710" y="337526"/>
                      </a:cubicBezTo>
                      <a:cubicBezTo>
                        <a:pt x="256742" y="342326"/>
                        <a:pt x="253468" y="346307"/>
                        <a:pt x="248966" y="348167"/>
                      </a:cubicBezTo>
                      <a:cubicBezTo>
                        <a:pt x="244464" y="350028"/>
                        <a:pt x="239329" y="349507"/>
                        <a:pt x="235274" y="346828"/>
                      </a:cubicBezTo>
                      <a:cubicBezTo>
                        <a:pt x="231255" y="344112"/>
                        <a:pt x="228799" y="339535"/>
                        <a:pt x="228837" y="334661"/>
                      </a:cubicBezTo>
                      <a:cubicBezTo>
                        <a:pt x="228762" y="328745"/>
                        <a:pt x="232297" y="323350"/>
                        <a:pt x="237766" y="321081"/>
                      </a:cubicBezTo>
                      <a:cubicBezTo>
                        <a:pt x="243237" y="318811"/>
                        <a:pt x="249561" y="320114"/>
                        <a:pt x="253691" y="324392"/>
                      </a:cubicBezTo>
                      <a:close/>
                      <a:moveTo>
                        <a:pt x="208559" y="391067"/>
                      </a:moveTo>
                      <a:cubicBezTo>
                        <a:pt x="211535" y="392407"/>
                        <a:pt x="213768" y="394974"/>
                        <a:pt x="214735" y="398099"/>
                      </a:cubicBezTo>
                      <a:cubicBezTo>
                        <a:pt x="215665" y="401225"/>
                        <a:pt x="215219" y="404610"/>
                        <a:pt x="213507" y="407401"/>
                      </a:cubicBezTo>
                      <a:cubicBezTo>
                        <a:pt x="211758" y="410155"/>
                        <a:pt x="208894" y="412052"/>
                        <a:pt x="205694" y="412573"/>
                      </a:cubicBezTo>
                      <a:cubicBezTo>
                        <a:pt x="202457" y="413093"/>
                        <a:pt x="199145" y="412201"/>
                        <a:pt x="196653" y="410117"/>
                      </a:cubicBezTo>
                      <a:cubicBezTo>
                        <a:pt x="169528" y="393374"/>
                        <a:pt x="153455" y="363459"/>
                        <a:pt x="154460" y="331610"/>
                      </a:cubicBezTo>
                      <a:cubicBezTo>
                        <a:pt x="155502" y="299799"/>
                        <a:pt x="173473" y="270926"/>
                        <a:pt x="201601" y="256005"/>
                      </a:cubicBezTo>
                      <a:cubicBezTo>
                        <a:pt x="207107" y="253028"/>
                        <a:pt x="213991" y="255075"/>
                        <a:pt x="216968" y="260619"/>
                      </a:cubicBezTo>
                      <a:cubicBezTo>
                        <a:pt x="219944" y="266125"/>
                        <a:pt x="217861" y="273009"/>
                        <a:pt x="212354" y="275985"/>
                      </a:cubicBezTo>
                      <a:cubicBezTo>
                        <a:pt x="191853" y="287371"/>
                        <a:pt x="178868" y="308653"/>
                        <a:pt x="178086" y="332056"/>
                      </a:cubicBezTo>
                      <a:cubicBezTo>
                        <a:pt x="177304" y="355496"/>
                        <a:pt x="188875" y="377597"/>
                        <a:pt x="208558" y="390285"/>
                      </a:cubicBezTo>
                      <a:close/>
                      <a:moveTo>
                        <a:pt x="274490" y="276767"/>
                      </a:moveTo>
                      <a:lnTo>
                        <a:pt x="274453" y="276767"/>
                      </a:lnTo>
                      <a:cubicBezTo>
                        <a:pt x="268946" y="273828"/>
                        <a:pt x="266825" y="266945"/>
                        <a:pt x="269802" y="261438"/>
                      </a:cubicBezTo>
                      <a:cubicBezTo>
                        <a:pt x="272741" y="255893"/>
                        <a:pt x="279587" y="253810"/>
                        <a:pt x="285131" y="256750"/>
                      </a:cubicBezTo>
                      <a:cubicBezTo>
                        <a:pt x="313222" y="271707"/>
                        <a:pt x="331156" y="300543"/>
                        <a:pt x="332198" y="332354"/>
                      </a:cubicBezTo>
                      <a:cubicBezTo>
                        <a:pt x="333240" y="364166"/>
                        <a:pt x="317204" y="394081"/>
                        <a:pt x="290154" y="410861"/>
                      </a:cubicBezTo>
                      <a:cubicBezTo>
                        <a:pt x="284983" y="413354"/>
                        <a:pt x="278769" y="411531"/>
                        <a:pt x="275681" y="406694"/>
                      </a:cubicBezTo>
                      <a:cubicBezTo>
                        <a:pt x="272630" y="401819"/>
                        <a:pt x="273709" y="395420"/>
                        <a:pt x="278173" y="391811"/>
                      </a:cubicBezTo>
                      <a:cubicBezTo>
                        <a:pt x="297856" y="379124"/>
                        <a:pt x="309427" y="357023"/>
                        <a:pt x="308683" y="333619"/>
                      </a:cubicBezTo>
                      <a:cubicBezTo>
                        <a:pt x="307902" y="310216"/>
                        <a:pt x="294916" y="288897"/>
                        <a:pt x="274452" y="277511"/>
                      </a:cubicBezTo>
                      <a:close/>
                      <a:moveTo>
                        <a:pt x="224744" y="541572"/>
                      </a:moveTo>
                      <a:lnTo>
                        <a:pt x="262100" y="541572"/>
                      </a:lnTo>
                      <a:lnTo>
                        <a:pt x="262100" y="557198"/>
                      </a:lnTo>
                      <a:lnTo>
                        <a:pt x="262063" y="557161"/>
                      </a:lnTo>
                      <a:cubicBezTo>
                        <a:pt x="262026" y="559319"/>
                        <a:pt x="260314" y="561031"/>
                        <a:pt x="258156" y="561068"/>
                      </a:cubicBezTo>
                      <a:lnTo>
                        <a:pt x="228539" y="561068"/>
                      </a:lnTo>
                      <a:cubicBezTo>
                        <a:pt x="226418" y="561031"/>
                        <a:pt x="224744" y="559282"/>
                        <a:pt x="224744" y="557161"/>
                      </a:cubicBezTo>
                      <a:close/>
                      <a:moveTo>
                        <a:pt x="173584" y="469651"/>
                      </a:moveTo>
                      <a:cubicBezTo>
                        <a:pt x="217153" y="491936"/>
                        <a:pt x="268797" y="491936"/>
                        <a:pt x="312363" y="469651"/>
                      </a:cubicBezTo>
                      <a:lnTo>
                        <a:pt x="312363" y="511359"/>
                      </a:lnTo>
                      <a:cubicBezTo>
                        <a:pt x="312363" y="515266"/>
                        <a:pt x="309238" y="518465"/>
                        <a:pt x="305294" y="518502"/>
                      </a:cubicBezTo>
                      <a:lnTo>
                        <a:pt x="181097" y="518502"/>
                      </a:lnTo>
                      <a:cubicBezTo>
                        <a:pt x="179163" y="518578"/>
                        <a:pt x="177265" y="517870"/>
                        <a:pt x="175851" y="516531"/>
                      </a:cubicBezTo>
                      <a:cubicBezTo>
                        <a:pt x="174437" y="515192"/>
                        <a:pt x="173619" y="513331"/>
                        <a:pt x="173582" y="511359"/>
                      </a:cubicBezTo>
                      <a:close/>
                      <a:moveTo>
                        <a:pt x="334537" y="243507"/>
                      </a:moveTo>
                      <a:cubicBezTo>
                        <a:pt x="371410" y="280380"/>
                        <a:pt x="382423" y="335818"/>
                        <a:pt x="362443" y="383963"/>
                      </a:cubicBezTo>
                      <a:cubicBezTo>
                        <a:pt x="342499" y="432110"/>
                        <a:pt x="295508" y="463476"/>
                        <a:pt x="243380" y="463476"/>
                      </a:cubicBezTo>
                      <a:cubicBezTo>
                        <a:pt x="191290" y="463476"/>
                        <a:pt x="144301" y="432110"/>
                        <a:pt x="124356" y="383963"/>
                      </a:cubicBezTo>
                      <a:cubicBezTo>
                        <a:pt x="104375" y="335817"/>
                        <a:pt x="115389" y="280378"/>
                        <a:pt x="152261" y="243507"/>
                      </a:cubicBezTo>
                      <a:cubicBezTo>
                        <a:pt x="202603" y="193204"/>
                        <a:pt x="284202" y="193204"/>
                        <a:pt x="334541" y="243507"/>
                      </a:cubicBezTo>
                      <a:close/>
                      <a:moveTo>
                        <a:pt x="254840" y="690144"/>
                      </a:moveTo>
                      <a:lnTo>
                        <a:pt x="254840" y="733788"/>
                      </a:lnTo>
                      <a:cubicBezTo>
                        <a:pt x="253798" y="791422"/>
                        <a:pt x="298558" y="839564"/>
                        <a:pt x="356157" y="842764"/>
                      </a:cubicBezTo>
                      <a:cubicBezTo>
                        <a:pt x="413754" y="845926"/>
                        <a:pt x="463533" y="802989"/>
                        <a:pt x="468857" y="745579"/>
                      </a:cubicBezTo>
                      <a:lnTo>
                        <a:pt x="475257" y="739850"/>
                      </a:lnTo>
                      <a:lnTo>
                        <a:pt x="492298" y="724595"/>
                      </a:lnTo>
                      <a:lnTo>
                        <a:pt x="492298" y="734157"/>
                      </a:lnTo>
                      <a:cubicBezTo>
                        <a:pt x="490401" y="804627"/>
                        <a:pt x="432730" y="860735"/>
                        <a:pt x="362225" y="860735"/>
                      </a:cubicBezTo>
                      <a:cubicBezTo>
                        <a:pt x="291755" y="860735"/>
                        <a:pt x="234085" y="804627"/>
                        <a:pt x="232151" y="734157"/>
                      </a:cubicBezTo>
                      <a:lnTo>
                        <a:pt x="232151" y="669379"/>
                      </a:lnTo>
                      <a:cubicBezTo>
                        <a:pt x="239779" y="676337"/>
                        <a:pt x="247294" y="683295"/>
                        <a:pt x="254996" y="690141"/>
                      </a:cubicBezTo>
                      <a:close/>
                      <a:moveTo>
                        <a:pt x="468857" y="130361"/>
                      </a:moveTo>
                      <a:lnTo>
                        <a:pt x="468857" y="110082"/>
                      </a:lnTo>
                      <a:cubicBezTo>
                        <a:pt x="469230" y="54458"/>
                        <a:pt x="513431" y="9070"/>
                        <a:pt x="569022" y="7203"/>
                      </a:cubicBezTo>
                      <a:cubicBezTo>
                        <a:pt x="624572" y="5342"/>
                        <a:pt x="671711" y="47647"/>
                        <a:pt x="675845" y="103119"/>
                      </a:cubicBezTo>
                      <a:cubicBezTo>
                        <a:pt x="667994" y="99845"/>
                        <a:pt x="659920" y="97092"/>
                        <a:pt x="651735" y="94823"/>
                      </a:cubicBezTo>
                      <a:cubicBezTo>
                        <a:pt x="643736" y="54118"/>
                        <a:pt x="606156" y="26101"/>
                        <a:pt x="564820" y="30045"/>
                      </a:cubicBezTo>
                      <a:cubicBezTo>
                        <a:pt x="523520" y="33952"/>
                        <a:pt x="491931" y="68555"/>
                        <a:pt x="491708" y="110077"/>
                      </a:cubicBezTo>
                      <a:lnTo>
                        <a:pt x="491708" y="116550"/>
                      </a:lnTo>
                      <a:cubicBezTo>
                        <a:pt x="484490" y="120830"/>
                        <a:pt x="476862" y="125220"/>
                        <a:pt x="468863" y="130354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 sz="1400"/>
                </a:p>
              </p:txBody>
            </p:sp>
          </p:grpSp>
        </p:grpSp>
        <p:grpSp>
          <p:nvGrpSpPr>
            <p:cNvPr id="142" name="Group 141">
              <a:extLst>
                <a:ext uri="{FF2B5EF4-FFF2-40B4-BE49-F238E27FC236}">
                  <a16:creationId xmlns:a16="http://schemas.microsoft.com/office/drawing/2014/main" id="{07EFD789-B94C-45A5-BEF3-1DE793EFE9F8}"/>
                </a:ext>
              </a:extLst>
            </p:cNvPr>
            <p:cNvGrpSpPr/>
            <p:nvPr/>
          </p:nvGrpSpPr>
          <p:grpSpPr>
            <a:xfrm>
              <a:off x="9577634" y="1676994"/>
              <a:ext cx="2065608" cy="4103323"/>
              <a:chOff x="9577634" y="1676994"/>
              <a:chExt cx="2065608" cy="4103323"/>
            </a:xfrm>
          </p:grpSpPr>
          <p:grpSp>
            <p:nvGrpSpPr>
              <p:cNvPr id="123" name="Group 122">
                <a:extLst>
                  <a:ext uri="{FF2B5EF4-FFF2-40B4-BE49-F238E27FC236}">
                    <a16:creationId xmlns:a16="http://schemas.microsoft.com/office/drawing/2014/main" id="{3F11A568-ADE2-4438-9275-DFCD84721E91}"/>
                  </a:ext>
                </a:extLst>
              </p:cNvPr>
              <p:cNvGrpSpPr/>
              <p:nvPr/>
            </p:nvGrpSpPr>
            <p:grpSpPr>
              <a:xfrm>
                <a:off x="9863212" y="3105318"/>
                <a:ext cx="1780030" cy="2674999"/>
                <a:chOff x="9863212" y="3105318"/>
                <a:chExt cx="1780030" cy="2674999"/>
              </a:xfrm>
            </p:grpSpPr>
            <p:sp>
              <p:nvSpPr>
                <p:cNvPr id="110" name="Google Shape;1919;p34">
                  <a:extLst>
                    <a:ext uri="{FF2B5EF4-FFF2-40B4-BE49-F238E27FC236}">
                      <a16:creationId xmlns:a16="http://schemas.microsoft.com/office/drawing/2014/main" id="{DA6164AF-E7E4-4031-9965-34B1615FD20D}"/>
                    </a:ext>
                  </a:extLst>
                </p:cNvPr>
                <p:cNvSpPr/>
                <p:nvPr/>
              </p:nvSpPr>
              <p:spPr>
                <a:xfrm>
                  <a:off x="9863212" y="3105318"/>
                  <a:ext cx="1780030" cy="26749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467" h="20238" extrusionOk="0">
                      <a:moveTo>
                        <a:pt x="240" y="408"/>
                      </a:moveTo>
                      <a:lnTo>
                        <a:pt x="2904" y="3072"/>
                      </a:lnTo>
                      <a:cubicBezTo>
                        <a:pt x="2926" y="3095"/>
                        <a:pt x="2957" y="3107"/>
                        <a:pt x="2988" y="3107"/>
                      </a:cubicBezTo>
                      <a:lnTo>
                        <a:pt x="12869" y="3107"/>
                      </a:lnTo>
                      <a:cubicBezTo>
                        <a:pt x="13067" y="3107"/>
                        <a:pt x="13228" y="3269"/>
                        <a:pt x="13228" y="3466"/>
                      </a:cubicBezTo>
                      <a:lnTo>
                        <a:pt x="13228" y="19640"/>
                      </a:lnTo>
                      <a:cubicBezTo>
                        <a:pt x="13228" y="19838"/>
                        <a:pt x="13067" y="19999"/>
                        <a:pt x="12869" y="19999"/>
                      </a:cubicBezTo>
                      <a:lnTo>
                        <a:pt x="598" y="19999"/>
                      </a:lnTo>
                      <a:cubicBezTo>
                        <a:pt x="401" y="19999"/>
                        <a:pt x="240" y="19838"/>
                        <a:pt x="240" y="19640"/>
                      </a:cubicBezTo>
                      <a:lnTo>
                        <a:pt x="240" y="408"/>
                      </a:lnTo>
                      <a:close/>
                      <a:moveTo>
                        <a:pt x="121" y="0"/>
                      </a:moveTo>
                      <a:cubicBezTo>
                        <a:pt x="105" y="0"/>
                        <a:pt x="90" y="3"/>
                        <a:pt x="75" y="9"/>
                      </a:cubicBezTo>
                      <a:cubicBezTo>
                        <a:pt x="29" y="27"/>
                        <a:pt x="1" y="71"/>
                        <a:pt x="1" y="119"/>
                      </a:cubicBezTo>
                      <a:lnTo>
                        <a:pt x="1" y="19640"/>
                      </a:lnTo>
                      <a:cubicBezTo>
                        <a:pt x="1" y="19970"/>
                        <a:pt x="269" y="20238"/>
                        <a:pt x="598" y="20238"/>
                      </a:cubicBezTo>
                      <a:lnTo>
                        <a:pt x="12869" y="20238"/>
                      </a:lnTo>
                      <a:cubicBezTo>
                        <a:pt x="13199" y="20238"/>
                        <a:pt x="13467" y="19970"/>
                        <a:pt x="13467" y="19640"/>
                      </a:cubicBezTo>
                      <a:lnTo>
                        <a:pt x="13467" y="3466"/>
                      </a:lnTo>
                      <a:cubicBezTo>
                        <a:pt x="13467" y="3137"/>
                        <a:pt x="13199" y="2869"/>
                        <a:pt x="12869" y="2869"/>
                      </a:cubicBezTo>
                      <a:lnTo>
                        <a:pt x="3038" y="2869"/>
                      </a:lnTo>
                      <a:lnTo>
                        <a:pt x="205" y="34"/>
                      </a:lnTo>
                      <a:cubicBezTo>
                        <a:pt x="182" y="12"/>
                        <a:pt x="152" y="0"/>
                        <a:pt x="121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400"/>
                </a:p>
              </p:txBody>
            </p:sp>
            <p:grpSp>
              <p:nvGrpSpPr>
                <p:cNvPr id="105" name="Group 104">
                  <a:extLst>
                    <a:ext uri="{FF2B5EF4-FFF2-40B4-BE49-F238E27FC236}">
                      <a16:creationId xmlns:a16="http://schemas.microsoft.com/office/drawing/2014/main" id="{C598DEC9-96C0-44A8-B087-92697F17171F}"/>
                    </a:ext>
                  </a:extLst>
                </p:cNvPr>
                <p:cNvGrpSpPr/>
                <p:nvPr/>
              </p:nvGrpSpPr>
              <p:grpSpPr>
                <a:xfrm>
                  <a:off x="9912296" y="3682149"/>
                  <a:ext cx="1681863" cy="1933503"/>
                  <a:chOff x="990961" y="2132759"/>
                  <a:chExt cx="1681863" cy="1933503"/>
                </a:xfrm>
              </p:grpSpPr>
              <p:sp>
                <p:nvSpPr>
                  <p:cNvPr id="106" name="TextBox 105">
                    <a:extLst>
                      <a:ext uri="{FF2B5EF4-FFF2-40B4-BE49-F238E27FC236}">
                        <a16:creationId xmlns:a16="http://schemas.microsoft.com/office/drawing/2014/main" id="{F7AEDD67-9CCE-4389-8A1B-1CC53707C406}"/>
                      </a:ext>
                    </a:extLst>
                  </p:cNvPr>
                  <p:cNvSpPr txBox="1"/>
                  <p:nvPr/>
                </p:nvSpPr>
                <p:spPr>
                  <a:xfrm>
                    <a:off x="1075157" y="2132759"/>
                    <a:ext cx="1513471" cy="338554"/>
                  </a:xfrm>
                  <a:prstGeom prst="rect">
                    <a:avLst/>
                  </a:prstGeom>
                  <a:noFill/>
                </p:spPr>
                <p:txBody>
                  <a:bodyPr wrap="square" anchor="ctr">
                    <a:spAutoFit/>
                  </a:bodyPr>
                  <a:lstStyle/>
                  <a:p>
                    <a:pPr algn="ctr"/>
                    <a:r>
                      <a:rPr lang="en-US" sz="1600" b="1" spc="0" dirty="0">
                        <a:solidFill>
                          <a:schemeClr val="accent1"/>
                        </a:solidFill>
                        <a:cs typeface="Aharoni" panose="02010803020104030203" pitchFamily="2" charset="-79"/>
                      </a:rPr>
                      <a:t>PLACEHOLDER</a:t>
                    </a:r>
                  </a:p>
                </p:txBody>
              </p:sp>
              <p:sp>
                <p:nvSpPr>
                  <p:cNvPr id="107" name="TextBox 106">
                    <a:extLst>
                      <a:ext uri="{FF2B5EF4-FFF2-40B4-BE49-F238E27FC236}">
                        <a16:creationId xmlns:a16="http://schemas.microsoft.com/office/drawing/2014/main" id="{FB11F4F5-8B5D-4722-91CD-05F44C3E0FD4}"/>
                      </a:ext>
                    </a:extLst>
                  </p:cNvPr>
                  <p:cNvSpPr txBox="1"/>
                  <p:nvPr/>
                </p:nvSpPr>
                <p:spPr>
                  <a:xfrm>
                    <a:off x="990961" y="2496602"/>
                    <a:ext cx="1681863" cy="1569660"/>
                  </a:xfrm>
                  <a:prstGeom prst="rect">
                    <a:avLst/>
                  </a:prstGeom>
                  <a:noFill/>
                </p:spPr>
                <p:txBody>
                  <a:bodyPr wrap="square" anchor="t">
                    <a:spAutoFit/>
                  </a:bodyPr>
                  <a:lstStyle/>
                  <a:p>
                    <a:pPr algn="ctr"/>
                    <a:r>
                      <a:rPr lang="en-CA" sz="1200" dirty="0">
                        <a:solidFill>
                          <a:schemeClr val="tx2"/>
                        </a:solidFill>
                        <a:cs typeface="Poppins Light" panose="00000400000000000000" pitchFamily="2" charset="0"/>
                      </a:rPr>
                      <a:t>Lorem ipsum dolor sit </a:t>
                    </a:r>
                    <a:r>
                      <a:rPr lang="en-CA" sz="1200" dirty="0" err="1">
                        <a:solidFill>
                          <a:schemeClr val="tx2"/>
                        </a:solidFill>
                        <a:cs typeface="Poppins Light" panose="00000400000000000000" pitchFamily="2" charset="0"/>
                      </a:rPr>
                      <a:t>amet</a:t>
                    </a:r>
                    <a:r>
                      <a:rPr lang="en-CA" sz="1200" dirty="0">
                        <a:solidFill>
                          <a:schemeClr val="tx2"/>
                        </a:solidFill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200" dirty="0" err="1">
                        <a:solidFill>
                          <a:schemeClr val="tx2"/>
                        </a:solidFill>
                        <a:cs typeface="Poppins Light" panose="00000400000000000000" pitchFamily="2" charset="0"/>
                      </a:rPr>
                      <a:t>consectetur</a:t>
                    </a:r>
                    <a:r>
                      <a:rPr lang="en-CA" sz="1200" dirty="0">
                        <a:solidFill>
                          <a:schemeClr val="tx2"/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dirty="0" err="1">
                        <a:solidFill>
                          <a:schemeClr val="tx2"/>
                        </a:solidFill>
                        <a:cs typeface="Poppins Light" panose="00000400000000000000" pitchFamily="2" charset="0"/>
                      </a:rPr>
                      <a:t>adipisicing</a:t>
                    </a:r>
                    <a:r>
                      <a:rPr lang="en-CA" sz="1200" dirty="0">
                        <a:solidFill>
                          <a:schemeClr val="tx2"/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dirty="0" err="1">
                        <a:solidFill>
                          <a:schemeClr val="tx2"/>
                        </a:solidFill>
                        <a:cs typeface="Poppins Light" panose="00000400000000000000" pitchFamily="2" charset="0"/>
                      </a:rPr>
                      <a:t>elit</a:t>
                    </a:r>
                    <a:r>
                      <a:rPr lang="en-CA" sz="1200" dirty="0">
                        <a:solidFill>
                          <a:schemeClr val="tx2"/>
                        </a:solidFill>
                        <a:cs typeface="Poppins Light" panose="00000400000000000000" pitchFamily="2" charset="0"/>
                      </a:rPr>
                      <a:t>, sed do </a:t>
                    </a:r>
                    <a:r>
                      <a:rPr lang="en-CA" sz="1200" dirty="0" err="1">
                        <a:solidFill>
                          <a:schemeClr val="tx2"/>
                        </a:solidFill>
                        <a:cs typeface="Poppins Light" panose="00000400000000000000" pitchFamily="2" charset="0"/>
                      </a:rPr>
                      <a:t>eiusmod</a:t>
                    </a:r>
                    <a:r>
                      <a:rPr lang="en-CA" sz="1200" dirty="0">
                        <a:solidFill>
                          <a:schemeClr val="tx2"/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dirty="0" err="1">
                        <a:solidFill>
                          <a:schemeClr val="tx2"/>
                        </a:solidFill>
                        <a:cs typeface="Poppins Light" panose="00000400000000000000" pitchFamily="2" charset="0"/>
                      </a:rPr>
                      <a:t>tempor</a:t>
                    </a:r>
                    <a:r>
                      <a:rPr lang="en-CA" sz="1200" dirty="0">
                        <a:solidFill>
                          <a:schemeClr val="tx2"/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dirty="0" err="1">
                        <a:solidFill>
                          <a:schemeClr val="tx2"/>
                        </a:solidFill>
                        <a:cs typeface="Poppins Light" panose="00000400000000000000" pitchFamily="2" charset="0"/>
                      </a:rPr>
                      <a:t>incididunt</a:t>
                    </a:r>
                    <a:r>
                      <a:rPr lang="en-CA" sz="1200" dirty="0">
                        <a:solidFill>
                          <a:schemeClr val="tx2"/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dirty="0" err="1">
                        <a:solidFill>
                          <a:schemeClr val="tx2"/>
                        </a:solidFill>
                        <a:cs typeface="Poppins Light" panose="00000400000000000000" pitchFamily="2" charset="0"/>
                      </a:rPr>
                      <a:t>ut</a:t>
                    </a:r>
                    <a:r>
                      <a:rPr lang="en-CA" sz="1200" dirty="0">
                        <a:solidFill>
                          <a:schemeClr val="tx2"/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dirty="0" err="1">
                        <a:solidFill>
                          <a:schemeClr val="tx2"/>
                        </a:solidFill>
                        <a:cs typeface="Poppins Light" panose="00000400000000000000" pitchFamily="2" charset="0"/>
                      </a:rPr>
                      <a:t>labore</a:t>
                    </a:r>
                    <a:r>
                      <a:rPr lang="en-CA" sz="1200" dirty="0">
                        <a:solidFill>
                          <a:schemeClr val="tx2"/>
                        </a:solidFill>
                        <a:cs typeface="Poppins Light" panose="00000400000000000000" pitchFamily="2" charset="0"/>
                      </a:rPr>
                      <a:t> et dolore magna </a:t>
                    </a:r>
                    <a:r>
                      <a:rPr lang="en-CA" sz="1200" dirty="0" err="1">
                        <a:solidFill>
                          <a:schemeClr val="tx2"/>
                        </a:solidFill>
                        <a:cs typeface="Poppins Light" panose="00000400000000000000" pitchFamily="2" charset="0"/>
                      </a:rPr>
                      <a:t>aliqua</a:t>
                    </a:r>
                    <a:r>
                      <a:rPr lang="en-CA" sz="1200" dirty="0">
                        <a:solidFill>
                          <a:schemeClr val="tx2"/>
                        </a:solidFill>
                        <a:cs typeface="Poppins Light" panose="00000400000000000000" pitchFamily="2" charset="0"/>
                      </a:rPr>
                      <a:t>.</a:t>
                    </a:r>
                  </a:p>
                  <a:p>
                    <a:pPr algn="ctr"/>
                    <a:r>
                      <a:rPr lang="en-CA" sz="1200" dirty="0">
                        <a:solidFill>
                          <a:schemeClr val="tx2"/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US" sz="1200" dirty="0" err="1">
                        <a:solidFill>
                          <a:schemeClr val="tx2"/>
                        </a:solidFill>
                        <a:cs typeface="Poppins Light" panose="00000400000000000000" pitchFamily="2" charset="0"/>
                      </a:rPr>
                      <a:t>amet</a:t>
                    </a:r>
                    <a:r>
                      <a:rPr lang="en-US" sz="1200" dirty="0">
                        <a:solidFill>
                          <a:schemeClr val="tx2"/>
                        </a:solidFill>
                        <a:cs typeface="Poppins Light" panose="00000400000000000000" pitchFamily="2" charset="0"/>
                      </a:rPr>
                      <a:t>, </a:t>
                    </a:r>
                    <a:r>
                      <a:rPr lang="en-US" sz="1200" dirty="0" err="1">
                        <a:solidFill>
                          <a:schemeClr val="tx2"/>
                        </a:solidFill>
                        <a:cs typeface="Poppins Light" panose="00000400000000000000" pitchFamily="2" charset="0"/>
                      </a:rPr>
                      <a:t>consectetur</a:t>
                    </a:r>
                    <a:r>
                      <a:rPr lang="en-US" sz="1200" dirty="0">
                        <a:solidFill>
                          <a:schemeClr val="tx2"/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US" sz="1200" dirty="0" err="1">
                        <a:solidFill>
                          <a:schemeClr val="tx2"/>
                        </a:solidFill>
                        <a:cs typeface="Poppins Light" panose="00000400000000000000" pitchFamily="2" charset="0"/>
                      </a:rPr>
                      <a:t>adipisicing</a:t>
                    </a:r>
                    <a:r>
                      <a:rPr lang="en-US" sz="1200" dirty="0">
                        <a:solidFill>
                          <a:schemeClr val="tx2"/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US" sz="1200" dirty="0" err="1">
                        <a:solidFill>
                          <a:schemeClr val="tx2"/>
                        </a:solidFill>
                        <a:cs typeface="Poppins Light" panose="00000400000000000000" pitchFamily="2" charset="0"/>
                      </a:rPr>
                      <a:t>elit</a:t>
                    </a:r>
                    <a:r>
                      <a:rPr lang="en-US" sz="1200" dirty="0">
                        <a:solidFill>
                          <a:schemeClr val="tx2"/>
                        </a:solidFill>
                        <a:cs typeface="Poppins Light" panose="00000400000000000000" pitchFamily="2" charset="0"/>
                      </a:rPr>
                      <a:t>, sed do</a:t>
                    </a:r>
                    <a:endParaRPr lang="en-CA" sz="1200" dirty="0">
                      <a:solidFill>
                        <a:schemeClr val="tx2"/>
                      </a:solidFill>
                      <a:cs typeface="Poppins Light" panose="00000400000000000000" pitchFamily="2" charset="0"/>
                    </a:endParaRPr>
                  </a:p>
                </p:txBody>
              </p:sp>
            </p:grpSp>
          </p:grpSp>
          <p:sp>
            <p:nvSpPr>
              <p:cNvPr id="118" name="TextBox 117">
                <a:extLst>
                  <a:ext uri="{FF2B5EF4-FFF2-40B4-BE49-F238E27FC236}">
                    <a16:creationId xmlns:a16="http://schemas.microsoft.com/office/drawing/2014/main" id="{0F9C7AC4-C998-495A-8E4C-BFC69A6B2260}"/>
                  </a:ext>
                </a:extLst>
              </p:cNvPr>
              <p:cNvSpPr txBox="1"/>
              <p:nvPr/>
            </p:nvSpPr>
            <p:spPr>
              <a:xfrm>
                <a:off x="9611428" y="1676994"/>
                <a:ext cx="524503" cy="461665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ctr"/>
                <a:r>
                  <a:rPr lang="en-US" sz="2400" dirty="0">
                    <a:solidFill>
                      <a:schemeClr val="accent1"/>
                    </a:solidFill>
                  </a:rPr>
                  <a:t>05</a:t>
                </a:r>
                <a:endParaRPr lang="en-IN" sz="2400" dirty="0">
                  <a:solidFill>
                    <a:schemeClr val="accent1"/>
                  </a:solidFill>
                </a:endParaRPr>
              </a:p>
            </p:txBody>
          </p:sp>
          <p:grpSp>
            <p:nvGrpSpPr>
              <p:cNvPr id="133" name="Group 132">
                <a:extLst>
                  <a:ext uri="{FF2B5EF4-FFF2-40B4-BE49-F238E27FC236}">
                    <a16:creationId xmlns:a16="http://schemas.microsoft.com/office/drawing/2014/main" id="{67A629E5-B38E-42A1-AFEF-11B7D6327B74}"/>
                  </a:ext>
                </a:extLst>
              </p:cNvPr>
              <p:cNvGrpSpPr/>
              <p:nvPr/>
            </p:nvGrpSpPr>
            <p:grpSpPr>
              <a:xfrm>
                <a:off x="9577634" y="2264009"/>
                <a:ext cx="592090" cy="592089"/>
                <a:chOff x="9577634" y="2264009"/>
                <a:chExt cx="592090" cy="592089"/>
              </a:xfrm>
            </p:grpSpPr>
            <p:grpSp>
              <p:nvGrpSpPr>
                <p:cNvPr id="119" name="Group 118">
                  <a:extLst>
                    <a:ext uri="{FF2B5EF4-FFF2-40B4-BE49-F238E27FC236}">
                      <a16:creationId xmlns:a16="http://schemas.microsoft.com/office/drawing/2014/main" id="{352A5C1D-8A74-4962-A410-EDF9985F1617}"/>
                    </a:ext>
                  </a:extLst>
                </p:cNvPr>
                <p:cNvGrpSpPr/>
                <p:nvPr/>
              </p:nvGrpSpPr>
              <p:grpSpPr>
                <a:xfrm>
                  <a:off x="9577634" y="2264009"/>
                  <a:ext cx="592090" cy="592089"/>
                  <a:chOff x="9577634" y="2264009"/>
                  <a:chExt cx="592090" cy="592089"/>
                </a:xfrm>
              </p:grpSpPr>
              <p:sp>
                <p:nvSpPr>
                  <p:cNvPr id="108" name="Google Shape;1917;p34">
                    <a:extLst>
                      <a:ext uri="{FF2B5EF4-FFF2-40B4-BE49-F238E27FC236}">
                        <a16:creationId xmlns:a16="http://schemas.microsoft.com/office/drawing/2014/main" id="{AECE7DA0-E62A-4367-8AB2-DDCCCE3DF4EB}"/>
                      </a:ext>
                    </a:extLst>
                  </p:cNvPr>
                  <p:cNvSpPr/>
                  <p:nvPr/>
                </p:nvSpPr>
                <p:spPr>
                  <a:xfrm>
                    <a:off x="9593911" y="2280285"/>
                    <a:ext cx="559537" cy="559537"/>
                  </a:xfrm>
                  <a:prstGeom prst="flowChartConnector">
                    <a:avLst/>
                  </a:prstGeom>
                  <a:solidFill>
                    <a:schemeClr val="accent1">
                      <a:lumMod val="20000"/>
                      <a:lumOff val="80000"/>
                    </a:schemeClr>
                  </a:solidFill>
                  <a:ln w="19050" cap="flat" cmpd="sng">
                    <a:noFill/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lang="en" sz="1400"/>
                      <a:t> </a:t>
                    </a:r>
                    <a:endParaRPr sz="1400"/>
                  </a:p>
                </p:txBody>
              </p:sp>
              <p:sp>
                <p:nvSpPr>
                  <p:cNvPr id="109" name="Google Shape;1917;p34">
                    <a:extLst>
                      <a:ext uri="{FF2B5EF4-FFF2-40B4-BE49-F238E27FC236}">
                        <a16:creationId xmlns:a16="http://schemas.microsoft.com/office/drawing/2014/main" id="{7AEA25BA-CC96-49F0-8425-1FA9D77D9A28}"/>
                      </a:ext>
                    </a:extLst>
                  </p:cNvPr>
                  <p:cNvSpPr/>
                  <p:nvPr/>
                </p:nvSpPr>
                <p:spPr>
                  <a:xfrm>
                    <a:off x="9577634" y="2264009"/>
                    <a:ext cx="592090" cy="592089"/>
                  </a:xfrm>
                  <a:prstGeom prst="donut">
                    <a:avLst>
                      <a:gd name="adj" fmla="val 6726"/>
                    </a:avLst>
                  </a:prstGeom>
                  <a:solidFill>
                    <a:schemeClr val="accent1"/>
                  </a:solidFill>
                  <a:ln w="19050" cap="flat" cmpd="sng">
                    <a:noFill/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lang="en" sz="1400"/>
                      <a:t> </a:t>
                    </a:r>
                    <a:endParaRPr sz="1400"/>
                  </a:p>
                </p:txBody>
              </p:sp>
            </p:grpSp>
            <p:sp>
              <p:nvSpPr>
                <p:cNvPr id="129" name="Freeform: Shape 128">
                  <a:extLst>
                    <a:ext uri="{FF2B5EF4-FFF2-40B4-BE49-F238E27FC236}">
                      <a16:creationId xmlns:a16="http://schemas.microsoft.com/office/drawing/2014/main" id="{086763FA-A131-4478-A075-A756EFE1A405}"/>
                    </a:ext>
                  </a:extLst>
                </p:cNvPr>
                <p:cNvSpPr/>
                <p:nvPr/>
              </p:nvSpPr>
              <p:spPr>
                <a:xfrm>
                  <a:off x="9684562" y="2370710"/>
                  <a:ext cx="378234" cy="378686"/>
                </a:xfrm>
                <a:custGeom>
                  <a:avLst/>
                  <a:gdLst>
                    <a:gd name="connsiteX0" fmla="*/ 333375 w 551792"/>
                    <a:gd name="connsiteY0" fmla="*/ 447675 h 552450"/>
                    <a:gd name="connsiteX1" fmla="*/ 342900 w 551792"/>
                    <a:gd name="connsiteY1" fmla="*/ 457200 h 552450"/>
                    <a:gd name="connsiteX2" fmla="*/ 333375 w 551792"/>
                    <a:gd name="connsiteY2" fmla="*/ 466725 h 552450"/>
                    <a:gd name="connsiteX3" fmla="*/ 323850 w 551792"/>
                    <a:gd name="connsiteY3" fmla="*/ 457200 h 552450"/>
                    <a:gd name="connsiteX4" fmla="*/ 333375 w 551792"/>
                    <a:gd name="connsiteY4" fmla="*/ 447675 h 552450"/>
                    <a:gd name="connsiteX5" fmla="*/ 333375 w 551792"/>
                    <a:gd name="connsiteY5" fmla="*/ 428625 h 552450"/>
                    <a:gd name="connsiteX6" fmla="*/ 304800 w 551792"/>
                    <a:gd name="connsiteY6" fmla="*/ 457200 h 552450"/>
                    <a:gd name="connsiteX7" fmla="*/ 333375 w 551792"/>
                    <a:gd name="connsiteY7" fmla="*/ 485775 h 552450"/>
                    <a:gd name="connsiteX8" fmla="*/ 361950 w 551792"/>
                    <a:gd name="connsiteY8" fmla="*/ 457200 h 552450"/>
                    <a:gd name="connsiteX9" fmla="*/ 333375 w 551792"/>
                    <a:gd name="connsiteY9" fmla="*/ 428625 h 552450"/>
                    <a:gd name="connsiteX10" fmla="*/ 333375 w 551792"/>
                    <a:gd name="connsiteY10" fmla="*/ 409575 h 552450"/>
                    <a:gd name="connsiteX11" fmla="*/ 381000 w 551792"/>
                    <a:gd name="connsiteY11" fmla="*/ 457200 h 552450"/>
                    <a:gd name="connsiteX12" fmla="*/ 333375 w 551792"/>
                    <a:gd name="connsiteY12" fmla="*/ 504825 h 552450"/>
                    <a:gd name="connsiteX13" fmla="*/ 285750 w 551792"/>
                    <a:gd name="connsiteY13" fmla="*/ 457200 h 552450"/>
                    <a:gd name="connsiteX14" fmla="*/ 333375 w 551792"/>
                    <a:gd name="connsiteY14" fmla="*/ 409575 h 552450"/>
                    <a:gd name="connsiteX15" fmla="*/ 197949 w 551792"/>
                    <a:gd name="connsiteY15" fmla="*/ 400060 h 552450"/>
                    <a:gd name="connsiteX16" fmla="*/ 199616 w 551792"/>
                    <a:gd name="connsiteY16" fmla="*/ 400460 h 552450"/>
                    <a:gd name="connsiteX17" fmla="*/ 194329 w 551792"/>
                    <a:gd name="connsiteY17" fmla="*/ 413404 h 552450"/>
                    <a:gd name="connsiteX18" fmla="*/ 181385 w 551792"/>
                    <a:gd name="connsiteY18" fmla="*/ 418691 h 552450"/>
                    <a:gd name="connsiteX19" fmla="*/ 186671 w 551792"/>
                    <a:gd name="connsiteY19" fmla="*/ 405746 h 552450"/>
                    <a:gd name="connsiteX20" fmla="*/ 197949 w 551792"/>
                    <a:gd name="connsiteY20" fmla="*/ 400060 h 552450"/>
                    <a:gd name="connsiteX21" fmla="*/ 333375 w 551792"/>
                    <a:gd name="connsiteY21" fmla="*/ 390525 h 552450"/>
                    <a:gd name="connsiteX22" fmla="*/ 266700 w 551792"/>
                    <a:gd name="connsiteY22" fmla="*/ 457200 h 552450"/>
                    <a:gd name="connsiteX23" fmla="*/ 333375 w 551792"/>
                    <a:gd name="connsiteY23" fmla="*/ 523875 h 552450"/>
                    <a:gd name="connsiteX24" fmla="*/ 400050 w 551792"/>
                    <a:gd name="connsiteY24" fmla="*/ 457200 h 552450"/>
                    <a:gd name="connsiteX25" fmla="*/ 333375 w 551792"/>
                    <a:gd name="connsiteY25" fmla="*/ 390525 h 552450"/>
                    <a:gd name="connsiteX26" fmla="*/ 194256 w 551792"/>
                    <a:gd name="connsiteY26" fmla="*/ 381242 h 552450"/>
                    <a:gd name="connsiteX27" fmla="*/ 173203 w 551792"/>
                    <a:gd name="connsiteY27" fmla="*/ 392268 h 552450"/>
                    <a:gd name="connsiteX28" fmla="*/ 167916 w 551792"/>
                    <a:gd name="connsiteY28" fmla="*/ 432159 h 552450"/>
                    <a:gd name="connsiteX29" fmla="*/ 183156 w 551792"/>
                    <a:gd name="connsiteY29" fmla="*/ 438150 h 552450"/>
                    <a:gd name="connsiteX30" fmla="*/ 207798 w 551792"/>
                    <a:gd name="connsiteY30" fmla="*/ 426872 h 552450"/>
                    <a:gd name="connsiteX31" fmla="*/ 213094 w 551792"/>
                    <a:gd name="connsiteY31" fmla="*/ 386981 h 552450"/>
                    <a:gd name="connsiteX32" fmla="*/ 194256 w 551792"/>
                    <a:gd name="connsiteY32" fmla="*/ 381242 h 552450"/>
                    <a:gd name="connsiteX33" fmla="*/ 197844 w 551792"/>
                    <a:gd name="connsiteY33" fmla="*/ 361950 h 552450"/>
                    <a:gd name="connsiteX34" fmla="*/ 226543 w 551792"/>
                    <a:gd name="connsiteY34" fmla="*/ 373504 h 552450"/>
                    <a:gd name="connsiteX35" fmla="*/ 221276 w 551792"/>
                    <a:gd name="connsiteY35" fmla="*/ 440340 h 552450"/>
                    <a:gd name="connsiteX36" fmla="*/ 183156 w 551792"/>
                    <a:gd name="connsiteY36" fmla="*/ 457200 h 552450"/>
                    <a:gd name="connsiteX37" fmla="*/ 154458 w 551792"/>
                    <a:gd name="connsiteY37" fmla="*/ 445636 h 552450"/>
                    <a:gd name="connsiteX38" fmla="*/ 143799 w 551792"/>
                    <a:gd name="connsiteY38" fmla="*/ 407717 h 552450"/>
                    <a:gd name="connsiteX39" fmla="*/ 159725 w 551792"/>
                    <a:gd name="connsiteY39" fmla="*/ 378809 h 552450"/>
                    <a:gd name="connsiteX40" fmla="*/ 197844 w 551792"/>
                    <a:gd name="connsiteY40" fmla="*/ 361950 h 552450"/>
                    <a:gd name="connsiteX41" fmla="*/ 197844 w 551792"/>
                    <a:gd name="connsiteY41" fmla="*/ 342900 h 552450"/>
                    <a:gd name="connsiteX42" fmla="*/ 146257 w 551792"/>
                    <a:gd name="connsiteY42" fmla="*/ 365332 h 552450"/>
                    <a:gd name="connsiteX43" fmla="*/ 125121 w 551792"/>
                    <a:gd name="connsiteY43" fmla="*/ 403975 h 552450"/>
                    <a:gd name="connsiteX44" fmla="*/ 140989 w 551792"/>
                    <a:gd name="connsiteY44" fmla="*/ 459105 h 552450"/>
                    <a:gd name="connsiteX45" fmla="*/ 183156 w 551792"/>
                    <a:gd name="connsiteY45" fmla="*/ 476250 h 552450"/>
                    <a:gd name="connsiteX46" fmla="*/ 234744 w 551792"/>
                    <a:gd name="connsiteY46" fmla="*/ 453819 h 552450"/>
                    <a:gd name="connsiteX47" fmla="*/ 240011 w 551792"/>
                    <a:gd name="connsiteY47" fmla="*/ 360045 h 552450"/>
                    <a:gd name="connsiteX48" fmla="*/ 197844 w 551792"/>
                    <a:gd name="connsiteY48" fmla="*/ 342900 h 552450"/>
                    <a:gd name="connsiteX49" fmla="*/ 476250 w 551792"/>
                    <a:gd name="connsiteY49" fmla="*/ 295275 h 552450"/>
                    <a:gd name="connsiteX50" fmla="*/ 485775 w 551792"/>
                    <a:gd name="connsiteY50" fmla="*/ 304800 h 552450"/>
                    <a:gd name="connsiteX51" fmla="*/ 476250 w 551792"/>
                    <a:gd name="connsiteY51" fmla="*/ 314325 h 552450"/>
                    <a:gd name="connsiteX52" fmla="*/ 466725 w 551792"/>
                    <a:gd name="connsiteY52" fmla="*/ 304800 h 552450"/>
                    <a:gd name="connsiteX53" fmla="*/ 476250 w 551792"/>
                    <a:gd name="connsiteY53" fmla="*/ 295275 h 552450"/>
                    <a:gd name="connsiteX54" fmla="*/ 244154 w 551792"/>
                    <a:gd name="connsiteY54" fmla="*/ 248222 h 552450"/>
                    <a:gd name="connsiteX55" fmla="*/ 284941 w 551792"/>
                    <a:gd name="connsiteY55" fmla="*/ 370580 h 552450"/>
                    <a:gd name="connsiteX56" fmla="*/ 324822 w 551792"/>
                    <a:gd name="connsiteY56" fmla="*/ 270882 h 552450"/>
                    <a:gd name="connsiteX57" fmla="*/ 346539 w 551792"/>
                    <a:gd name="connsiteY57" fmla="*/ 314325 h 552450"/>
                    <a:gd name="connsiteX58" fmla="*/ 389011 w 551792"/>
                    <a:gd name="connsiteY58" fmla="*/ 314325 h 552450"/>
                    <a:gd name="connsiteX59" fmla="*/ 466268 w 551792"/>
                    <a:gd name="connsiteY59" fmla="*/ 370942 h 552450"/>
                    <a:gd name="connsiteX60" fmla="*/ 276225 w 551792"/>
                    <a:gd name="connsiteY60" fmla="*/ 552450 h 552450"/>
                    <a:gd name="connsiteX61" fmla="*/ 85954 w 551792"/>
                    <a:gd name="connsiteY61" fmla="*/ 366427 h 552450"/>
                    <a:gd name="connsiteX62" fmla="*/ 150486 w 551792"/>
                    <a:gd name="connsiteY62" fmla="*/ 316230 h 552450"/>
                    <a:gd name="connsiteX63" fmla="*/ 170040 w 551792"/>
                    <a:gd name="connsiteY63" fmla="*/ 285750 h 552450"/>
                    <a:gd name="connsiteX64" fmla="*/ 214122 w 551792"/>
                    <a:gd name="connsiteY64" fmla="*/ 285750 h 552450"/>
                    <a:gd name="connsiteX65" fmla="*/ 466725 w 551792"/>
                    <a:gd name="connsiteY65" fmla="*/ 238125 h 552450"/>
                    <a:gd name="connsiteX66" fmla="*/ 466725 w 551792"/>
                    <a:gd name="connsiteY66" fmla="*/ 277977 h 552450"/>
                    <a:gd name="connsiteX67" fmla="*/ 447675 w 551792"/>
                    <a:gd name="connsiteY67" fmla="*/ 304800 h 552450"/>
                    <a:gd name="connsiteX68" fmla="*/ 476250 w 551792"/>
                    <a:gd name="connsiteY68" fmla="*/ 333375 h 552450"/>
                    <a:gd name="connsiteX69" fmla="*/ 504825 w 551792"/>
                    <a:gd name="connsiteY69" fmla="*/ 304800 h 552450"/>
                    <a:gd name="connsiteX70" fmla="*/ 485775 w 551792"/>
                    <a:gd name="connsiteY70" fmla="*/ 277977 h 552450"/>
                    <a:gd name="connsiteX71" fmla="*/ 485775 w 551792"/>
                    <a:gd name="connsiteY71" fmla="*/ 238125 h 552450"/>
                    <a:gd name="connsiteX72" fmla="*/ 35252 w 551792"/>
                    <a:gd name="connsiteY72" fmla="*/ 238125 h 552450"/>
                    <a:gd name="connsiteX73" fmla="*/ 38605 w 551792"/>
                    <a:gd name="connsiteY73" fmla="*/ 238125 h 552450"/>
                    <a:gd name="connsiteX74" fmla="*/ 63532 w 551792"/>
                    <a:gd name="connsiteY74" fmla="*/ 248450 h 552450"/>
                    <a:gd name="connsiteX75" fmla="*/ 76200 w 551792"/>
                    <a:gd name="connsiteY75" fmla="*/ 261118 h 552450"/>
                    <a:gd name="connsiteX76" fmla="*/ 88868 w 551792"/>
                    <a:gd name="connsiteY76" fmla="*/ 248450 h 552450"/>
                    <a:gd name="connsiteX77" fmla="*/ 113795 w 551792"/>
                    <a:gd name="connsiteY77" fmla="*/ 238125 h 552450"/>
                    <a:gd name="connsiteX78" fmla="*/ 117148 w 551792"/>
                    <a:gd name="connsiteY78" fmla="*/ 238125 h 552450"/>
                    <a:gd name="connsiteX79" fmla="*/ 152400 w 551792"/>
                    <a:gd name="connsiteY79" fmla="*/ 273377 h 552450"/>
                    <a:gd name="connsiteX80" fmla="*/ 138789 w 551792"/>
                    <a:gd name="connsiteY80" fmla="*/ 301199 h 552450"/>
                    <a:gd name="connsiteX81" fmla="*/ 76200 w 551792"/>
                    <a:gd name="connsiteY81" fmla="*/ 349882 h 552450"/>
                    <a:gd name="connsiteX82" fmla="*/ 13611 w 551792"/>
                    <a:gd name="connsiteY82" fmla="*/ 301199 h 552450"/>
                    <a:gd name="connsiteX83" fmla="*/ 0 w 551792"/>
                    <a:gd name="connsiteY83" fmla="*/ 273377 h 552450"/>
                    <a:gd name="connsiteX84" fmla="*/ 35252 w 551792"/>
                    <a:gd name="connsiteY84" fmla="*/ 238125 h 552450"/>
                    <a:gd name="connsiteX85" fmla="*/ 466725 w 551792"/>
                    <a:gd name="connsiteY85" fmla="*/ 200682 h 552450"/>
                    <a:gd name="connsiteX86" fmla="*/ 466725 w 551792"/>
                    <a:gd name="connsiteY86" fmla="*/ 219075 h 552450"/>
                    <a:gd name="connsiteX87" fmla="*/ 485775 w 551792"/>
                    <a:gd name="connsiteY87" fmla="*/ 219075 h 552450"/>
                    <a:gd name="connsiteX88" fmla="*/ 485775 w 551792"/>
                    <a:gd name="connsiteY88" fmla="*/ 200682 h 552450"/>
                    <a:gd name="connsiteX89" fmla="*/ 522903 w 551792"/>
                    <a:gd name="connsiteY89" fmla="*/ 216103 h 552450"/>
                    <a:gd name="connsiteX90" fmla="*/ 509930 w 551792"/>
                    <a:gd name="connsiteY90" fmla="*/ 229076 h 552450"/>
                    <a:gd name="connsiteX91" fmla="*/ 523398 w 551792"/>
                    <a:gd name="connsiteY91" fmla="*/ 242544 h 552450"/>
                    <a:gd name="connsiteX92" fmla="*/ 536371 w 551792"/>
                    <a:gd name="connsiteY92" fmla="*/ 229571 h 552450"/>
                    <a:gd name="connsiteX93" fmla="*/ 551792 w 551792"/>
                    <a:gd name="connsiteY93" fmla="*/ 266700 h 552450"/>
                    <a:gd name="connsiteX94" fmla="*/ 533400 w 551792"/>
                    <a:gd name="connsiteY94" fmla="*/ 266700 h 552450"/>
                    <a:gd name="connsiteX95" fmla="*/ 533400 w 551792"/>
                    <a:gd name="connsiteY95" fmla="*/ 285759 h 552450"/>
                    <a:gd name="connsiteX96" fmla="*/ 551792 w 551792"/>
                    <a:gd name="connsiteY96" fmla="*/ 285759 h 552450"/>
                    <a:gd name="connsiteX97" fmla="*/ 536371 w 551792"/>
                    <a:gd name="connsiteY97" fmla="*/ 322887 h 552450"/>
                    <a:gd name="connsiteX98" fmla="*/ 523398 w 551792"/>
                    <a:gd name="connsiteY98" fmla="*/ 309905 h 552450"/>
                    <a:gd name="connsiteX99" fmla="*/ 509930 w 551792"/>
                    <a:gd name="connsiteY99" fmla="*/ 323373 h 552450"/>
                    <a:gd name="connsiteX100" fmla="*/ 522903 w 551792"/>
                    <a:gd name="connsiteY100" fmla="*/ 336346 h 552450"/>
                    <a:gd name="connsiteX101" fmla="*/ 476250 w 551792"/>
                    <a:gd name="connsiteY101" fmla="*/ 352425 h 552450"/>
                    <a:gd name="connsiteX102" fmla="*/ 429596 w 551792"/>
                    <a:gd name="connsiteY102" fmla="*/ 336337 h 552450"/>
                    <a:gd name="connsiteX103" fmla="*/ 442569 w 551792"/>
                    <a:gd name="connsiteY103" fmla="*/ 323364 h 552450"/>
                    <a:gd name="connsiteX104" fmla="*/ 429101 w 551792"/>
                    <a:gd name="connsiteY104" fmla="*/ 309895 h 552450"/>
                    <a:gd name="connsiteX105" fmla="*/ 416128 w 551792"/>
                    <a:gd name="connsiteY105" fmla="*/ 322878 h 552450"/>
                    <a:gd name="connsiteX106" fmla="*/ 400707 w 551792"/>
                    <a:gd name="connsiteY106" fmla="*/ 285750 h 552450"/>
                    <a:gd name="connsiteX107" fmla="*/ 419100 w 551792"/>
                    <a:gd name="connsiteY107" fmla="*/ 285750 h 552450"/>
                    <a:gd name="connsiteX108" fmla="*/ 419100 w 551792"/>
                    <a:gd name="connsiteY108" fmla="*/ 266700 h 552450"/>
                    <a:gd name="connsiteX109" fmla="*/ 400707 w 551792"/>
                    <a:gd name="connsiteY109" fmla="*/ 266700 h 552450"/>
                    <a:gd name="connsiteX110" fmla="*/ 416128 w 551792"/>
                    <a:gd name="connsiteY110" fmla="*/ 229571 h 552450"/>
                    <a:gd name="connsiteX111" fmla="*/ 429101 w 551792"/>
                    <a:gd name="connsiteY111" fmla="*/ 242544 h 552450"/>
                    <a:gd name="connsiteX112" fmla="*/ 442569 w 551792"/>
                    <a:gd name="connsiteY112" fmla="*/ 229076 h 552450"/>
                    <a:gd name="connsiteX113" fmla="*/ 429596 w 551792"/>
                    <a:gd name="connsiteY113" fmla="*/ 216103 h 552450"/>
                    <a:gd name="connsiteX114" fmla="*/ 466725 w 551792"/>
                    <a:gd name="connsiteY114" fmla="*/ 200682 h 552450"/>
                    <a:gd name="connsiteX115" fmla="*/ 376199 w 551792"/>
                    <a:gd name="connsiteY115" fmla="*/ 188290 h 552450"/>
                    <a:gd name="connsiteX116" fmla="*/ 359692 w 551792"/>
                    <a:gd name="connsiteY116" fmla="*/ 197796 h 552450"/>
                    <a:gd name="connsiteX117" fmla="*/ 369198 w 551792"/>
                    <a:gd name="connsiteY117" fmla="*/ 214303 h 552450"/>
                    <a:gd name="connsiteX118" fmla="*/ 385705 w 551792"/>
                    <a:gd name="connsiteY118" fmla="*/ 204797 h 552450"/>
                    <a:gd name="connsiteX119" fmla="*/ 357187 w 551792"/>
                    <a:gd name="connsiteY119" fmla="*/ 155276 h 552450"/>
                    <a:gd name="connsiteX120" fmla="*/ 340681 w 551792"/>
                    <a:gd name="connsiteY120" fmla="*/ 164782 h 552450"/>
                    <a:gd name="connsiteX121" fmla="*/ 350187 w 551792"/>
                    <a:gd name="connsiteY121" fmla="*/ 181289 h 552450"/>
                    <a:gd name="connsiteX122" fmla="*/ 366693 w 551792"/>
                    <a:gd name="connsiteY122" fmla="*/ 171783 h 552450"/>
                    <a:gd name="connsiteX123" fmla="*/ 338176 w 551792"/>
                    <a:gd name="connsiteY123" fmla="*/ 122244 h 552450"/>
                    <a:gd name="connsiteX124" fmla="*/ 321669 w 551792"/>
                    <a:gd name="connsiteY124" fmla="*/ 131750 h 552450"/>
                    <a:gd name="connsiteX125" fmla="*/ 331175 w 551792"/>
                    <a:gd name="connsiteY125" fmla="*/ 148256 h 552450"/>
                    <a:gd name="connsiteX126" fmla="*/ 347681 w 551792"/>
                    <a:gd name="connsiteY126" fmla="*/ 138750 h 552450"/>
                    <a:gd name="connsiteX127" fmla="*/ 243526 w 551792"/>
                    <a:gd name="connsiteY127" fmla="*/ 71447 h 552450"/>
                    <a:gd name="connsiteX128" fmla="*/ 172726 w 551792"/>
                    <a:gd name="connsiteY128" fmla="*/ 194424 h 552450"/>
                    <a:gd name="connsiteX129" fmla="*/ 189233 w 551792"/>
                    <a:gd name="connsiteY129" fmla="*/ 203930 h 552450"/>
                    <a:gd name="connsiteX130" fmla="*/ 260032 w 551792"/>
                    <a:gd name="connsiteY130" fmla="*/ 80953 h 552450"/>
                    <a:gd name="connsiteX131" fmla="*/ 265462 w 551792"/>
                    <a:gd name="connsiteY131" fmla="*/ 33347 h 552450"/>
                    <a:gd name="connsiteX132" fmla="*/ 254498 w 551792"/>
                    <a:gd name="connsiteY132" fmla="*/ 52397 h 552450"/>
                    <a:gd name="connsiteX133" fmla="*/ 271005 w 551792"/>
                    <a:gd name="connsiteY133" fmla="*/ 61903 h 552450"/>
                    <a:gd name="connsiteX134" fmla="*/ 281968 w 551792"/>
                    <a:gd name="connsiteY134" fmla="*/ 42853 h 552450"/>
                    <a:gd name="connsiteX135" fmla="*/ 276225 w 551792"/>
                    <a:gd name="connsiteY135" fmla="*/ 0 h 552450"/>
                    <a:gd name="connsiteX136" fmla="*/ 296523 w 551792"/>
                    <a:gd name="connsiteY136" fmla="*/ 11735 h 552450"/>
                    <a:gd name="connsiteX137" fmla="*/ 409661 w 551792"/>
                    <a:gd name="connsiteY137" fmla="*/ 208235 h 552450"/>
                    <a:gd name="connsiteX138" fmla="*/ 381000 w 551792"/>
                    <a:gd name="connsiteY138" fmla="*/ 276225 h 552450"/>
                    <a:gd name="connsiteX139" fmla="*/ 382914 w 551792"/>
                    <a:gd name="connsiteY139" fmla="*/ 295275 h 552450"/>
                    <a:gd name="connsiteX140" fmla="*/ 358311 w 551792"/>
                    <a:gd name="connsiteY140" fmla="*/ 295275 h 552450"/>
                    <a:gd name="connsiteX141" fmla="*/ 322878 w 551792"/>
                    <a:gd name="connsiteY141" fmla="*/ 224418 h 552450"/>
                    <a:gd name="connsiteX142" fmla="*/ 286560 w 551792"/>
                    <a:gd name="connsiteY142" fmla="*/ 315220 h 552450"/>
                    <a:gd name="connsiteX143" fmla="*/ 251146 w 551792"/>
                    <a:gd name="connsiteY143" fmla="*/ 208978 h 552450"/>
                    <a:gd name="connsiteX144" fmla="*/ 204968 w 551792"/>
                    <a:gd name="connsiteY144" fmla="*/ 266700 h 552450"/>
                    <a:gd name="connsiteX145" fmla="*/ 170993 w 551792"/>
                    <a:gd name="connsiteY145" fmla="*/ 266700 h 552450"/>
                    <a:gd name="connsiteX146" fmla="*/ 134817 w 551792"/>
                    <a:gd name="connsiteY146" fmla="*/ 222085 h 552450"/>
                    <a:gd name="connsiteX147" fmla="*/ 255927 w 551792"/>
                    <a:gd name="connsiteY147" fmla="*/ 11735 h 552450"/>
                    <a:gd name="connsiteX148" fmla="*/ 276225 w 551792"/>
                    <a:gd name="connsiteY148" fmla="*/ 0 h 5524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</a:cxnLst>
                  <a:rect l="l" t="t" r="r" b="b"/>
                  <a:pathLst>
                    <a:path w="551792" h="552450">
                      <a:moveTo>
                        <a:pt x="333375" y="447675"/>
                      </a:moveTo>
                      <a:cubicBezTo>
                        <a:pt x="338635" y="447675"/>
                        <a:pt x="342900" y="451939"/>
                        <a:pt x="342900" y="457200"/>
                      </a:cubicBezTo>
                      <a:cubicBezTo>
                        <a:pt x="342900" y="462460"/>
                        <a:pt x="338635" y="466725"/>
                        <a:pt x="333375" y="466725"/>
                      </a:cubicBezTo>
                      <a:cubicBezTo>
                        <a:pt x="328114" y="466725"/>
                        <a:pt x="323850" y="462460"/>
                        <a:pt x="323850" y="457200"/>
                      </a:cubicBezTo>
                      <a:cubicBezTo>
                        <a:pt x="323850" y="451939"/>
                        <a:pt x="328114" y="447675"/>
                        <a:pt x="333375" y="447675"/>
                      </a:cubicBezTo>
                      <a:close/>
                      <a:moveTo>
                        <a:pt x="333375" y="428625"/>
                      </a:moveTo>
                      <a:cubicBezTo>
                        <a:pt x="317620" y="428625"/>
                        <a:pt x="304800" y="441445"/>
                        <a:pt x="304800" y="457200"/>
                      </a:cubicBezTo>
                      <a:cubicBezTo>
                        <a:pt x="304800" y="472954"/>
                        <a:pt x="317620" y="485775"/>
                        <a:pt x="333375" y="485775"/>
                      </a:cubicBezTo>
                      <a:cubicBezTo>
                        <a:pt x="349129" y="485775"/>
                        <a:pt x="361950" y="472954"/>
                        <a:pt x="361950" y="457200"/>
                      </a:cubicBezTo>
                      <a:cubicBezTo>
                        <a:pt x="361950" y="441445"/>
                        <a:pt x="349129" y="428625"/>
                        <a:pt x="333375" y="428625"/>
                      </a:cubicBezTo>
                      <a:close/>
                      <a:moveTo>
                        <a:pt x="333375" y="409575"/>
                      </a:moveTo>
                      <a:cubicBezTo>
                        <a:pt x="359635" y="409575"/>
                        <a:pt x="381000" y="430939"/>
                        <a:pt x="381000" y="457200"/>
                      </a:cubicBezTo>
                      <a:cubicBezTo>
                        <a:pt x="381000" y="483460"/>
                        <a:pt x="359635" y="504825"/>
                        <a:pt x="333375" y="504825"/>
                      </a:cubicBezTo>
                      <a:cubicBezTo>
                        <a:pt x="307114" y="504825"/>
                        <a:pt x="285750" y="483460"/>
                        <a:pt x="285750" y="457200"/>
                      </a:cubicBezTo>
                      <a:cubicBezTo>
                        <a:pt x="285750" y="430939"/>
                        <a:pt x="307114" y="409575"/>
                        <a:pt x="333375" y="409575"/>
                      </a:cubicBezTo>
                      <a:close/>
                      <a:moveTo>
                        <a:pt x="197949" y="400060"/>
                      </a:moveTo>
                      <a:cubicBezTo>
                        <a:pt x="198777" y="400060"/>
                        <a:pt x="199368" y="400222"/>
                        <a:pt x="199616" y="400460"/>
                      </a:cubicBezTo>
                      <a:cubicBezTo>
                        <a:pt x="200587" y="401450"/>
                        <a:pt x="200301" y="407432"/>
                        <a:pt x="194329" y="413404"/>
                      </a:cubicBezTo>
                      <a:cubicBezTo>
                        <a:pt x="188452" y="419291"/>
                        <a:pt x="182347" y="419643"/>
                        <a:pt x="181385" y="418691"/>
                      </a:cubicBezTo>
                      <a:cubicBezTo>
                        <a:pt x="180432" y="417738"/>
                        <a:pt x="180785" y="411623"/>
                        <a:pt x="186671" y="405746"/>
                      </a:cubicBezTo>
                      <a:cubicBezTo>
                        <a:pt x="191034" y="401384"/>
                        <a:pt x="195529" y="400060"/>
                        <a:pt x="197949" y="400060"/>
                      </a:cubicBezTo>
                      <a:close/>
                      <a:moveTo>
                        <a:pt x="333375" y="390525"/>
                      </a:moveTo>
                      <a:cubicBezTo>
                        <a:pt x="296609" y="390525"/>
                        <a:pt x="266700" y="420443"/>
                        <a:pt x="266700" y="457200"/>
                      </a:cubicBezTo>
                      <a:cubicBezTo>
                        <a:pt x="266700" y="493957"/>
                        <a:pt x="296609" y="523875"/>
                        <a:pt x="333375" y="523875"/>
                      </a:cubicBezTo>
                      <a:cubicBezTo>
                        <a:pt x="370142" y="523875"/>
                        <a:pt x="400050" y="493957"/>
                        <a:pt x="400050" y="457200"/>
                      </a:cubicBezTo>
                      <a:cubicBezTo>
                        <a:pt x="400050" y="420443"/>
                        <a:pt x="370142" y="390525"/>
                        <a:pt x="333375" y="390525"/>
                      </a:cubicBezTo>
                      <a:close/>
                      <a:moveTo>
                        <a:pt x="194256" y="381242"/>
                      </a:moveTo>
                      <a:cubicBezTo>
                        <a:pt x="187081" y="382191"/>
                        <a:pt x="179537" y="385934"/>
                        <a:pt x="173203" y="392268"/>
                      </a:cubicBezTo>
                      <a:cubicBezTo>
                        <a:pt x="160535" y="404936"/>
                        <a:pt x="158210" y="422453"/>
                        <a:pt x="167916" y="432159"/>
                      </a:cubicBezTo>
                      <a:cubicBezTo>
                        <a:pt x="171955" y="436188"/>
                        <a:pt x="177337" y="438150"/>
                        <a:pt x="183156" y="438150"/>
                      </a:cubicBezTo>
                      <a:cubicBezTo>
                        <a:pt x="191338" y="438150"/>
                        <a:pt x="200406" y="434283"/>
                        <a:pt x="207798" y="426872"/>
                      </a:cubicBezTo>
                      <a:cubicBezTo>
                        <a:pt x="220466" y="414213"/>
                        <a:pt x="222780" y="396697"/>
                        <a:pt x="213094" y="386981"/>
                      </a:cubicBezTo>
                      <a:cubicBezTo>
                        <a:pt x="208236" y="382138"/>
                        <a:pt x="201431" y="380293"/>
                        <a:pt x="194256" y="381242"/>
                      </a:cubicBezTo>
                      <a:close/>
                      <a:moveTo>
                        <a:pt x="197844" y="361950"/>
                      </a:moveTo>
                      <a:cubicBezTo>
                        <a:pt x="208893" y="361950"/>
                        <a:pt x="219085" y="366065"/>
                        <a:pt x="226543" y="373504"/>
                      </a:cubicBezTo>
                      <a:cubicBezTo>
                        <a:pt x="243783" y="390782"/>
                        <a:pt x="241478" y="420138"/>
                        <a:pt x="221276" y="440340"/>
                      </a:cubicBezTo>
                      <a:cubicBezTo>
                        <a:pt x="210560" y="451056"/>
                        <a:pt x="196663" y="457200"/>
                        <a:pt x="183156" y="457200"/>
                      </a:cubicBezTo>
                      <a:cubicBezTo>
                        <a:pt x="172107" y="457200"/>
                        <a:pt x="161916" y="453085"/>
                        <a:pt x="154458" y="445636"/>
                      </a:cubicBezTo>
                      <a:cubicBezTo>
                        <a:pt x="144790" y="435978"/>
                        <a:pt x="140913" y="422157"/>
                        <a:pt x="143799" y="407717"/>
                      </a:cubicBezTo>
                      <a:cubicBezTo>
                        <a:pt x="145895" y="397249"/>
                        <a:pt x="151553" y="386981"/>
                        <a:pt x="159725" y="378809"/>
                      </a:cubicBezTo>
                      <a:cubicBezTo>
                        <a:pt x="170441" y="368093"/>
                        <a:pt x="184338" y="361950"/>
                        <a:pt x="197844" y="361950"/>
                      </a:cubicBezTo>
                      <a:close/>
                      <a:moveTo>
                        <a:pt x="197844" y="342900"/>
                      </a:moveTo>
                      <a:cubicBezTo>
                        <a:pt x="179318" y="342900"/>
                        <a:pt x="160515" y="351073"/>
                        <a:pt x="146257" y="365332"/>
                      </a:cubicBezTo>
                      <a:cubicBezTo>
                        <a:pt x="135446" y="376133"/>
                        <a:pt x="127940" y="389868"/>
                        <a:pt x="125121" y="403975"/>
                      </a:cubicBezTo>
                      <a:cubicBezTo>
                        <a:pt x="120958" y="424777"/>
                        <a:pt x="126740" y="444865"/>
                        <a:pt x="140989" y="459105"/>
                      </a:cubicBezTo>
                      <a:cubicBezTo>
                        <a:pt x="152048" y="470164"/>
                        <a:pt x="167021" y="476250"/>
                        <a:pt x="183156" y="476250"/>
                      </a:cubicBezTo>
                      <a:cubicBezTo>
                        <a:pt x="201683" y="476250"/>
                        <a:pt x="220485" y="468078"/>
                        <a:pt x="234744" y="453819"/>
                      </a:cubicBezTo>
                      <a:cubicBezTo>
                        <a:pt x="262490" y="426054"/>
                        <a:pt x="264805" y="384877"/>
                        <a:pt x="240011" y="360045"/>
                      </a:cubicBezTo>
                      <a:cubicBezTo>
                        <a:pt x="228953" y="348987"/>
                        <a:pt x="213979" y="342900"/>
                        <a:pt x="197844" y="342900"/>
                      </a:cubicBezTo>
                      <a:close/>
                      <a:moveTo>
                        <a:pt x="476250" y="295275"/>
                      </a:moveTo>
                      <a:cubicBezTo>
                        <a:pt x="481510" y="295275"/>
                        <a:pt x="485775" y="299539"/>
                        <a:pt x="485775" y="304800"/>
                      </a:cubicBezTo>
                      <a:cubicBezTo>
                        <a:pt x="485775" y="310060"/>
                        <a:pt x="481510" y="314325"/>
                        <a:pt x="476250" y="314325"/>
                      </a:cubicBezTo>
                      <a:cubicBezTo>
                        <a:pt x="470989" y="314325"/>
                        <a:pt x="466725" y="310060"/>
                        <a:pt x="466725" y="304800"/>
                      </a:cubicBezTo>
                      <a:cubicBezTo>
                        <a:pt x="466725" y="299539"/>
                        <a:pt x="470989" y="295275"/>
                        <a:pt x="476250" y="295275"/>
                      </a:cubicBezTo>
                      <a:close/>
                      <a:moveTo>
                        <a:pt x="244154" y="248222"/>
                      </a:moveTo>
                      <a:lnTo>
                        <a:pt x="284941" y="370580"/>
                      </a:lnTo>
                      <a:lnTo>
                        <a:pt x="324822" y="270882"/>
                      </a:lnTo>
                      <a:lnTo>
                        <a:pt x="346539" y="314325"/>
                      </a:lnTo>
                      <a:lnTo>
                        <a:pt x="389011" y="314325"/>
                      </a:lnTo>
                      <a:cubicBezTo>
                        <a:pt x="402470" y="345015"/>
                        <a:pt x="431616" y="367313"/>
                        <a:pt x="466268" y="370942"/>
                      </a:cubicBezTo>
                      <a:cubicBezTo>
                        <a:pt x="461525" y="471802"/>
                        <a:pt x="378228" y="552450"/>
                        <a:pt x="276225" y="552450"/>
                      </a:cubicBezTo>
                      <a:cubicBezTo>
                        <a:pt x="172698" y="552450"/>
                        <a:pt x="88364" y="469392"/>
                        <a:pt x="85954" y="366427"/>
                      </a:cubicBezTo>
                      <a:lnTo>
                        <a:pt x="150486" y="316230"/>
                      </a:lnTo>
                      <a:cubicBezTo>
                        <a:pt x="160468" y="308467"/>
                        <a:pt x="167269" y="297742"/>
                        <a:pt x="170040" y="285750"/>
                      </a:cubicBezTo>
                      <a:lnTo>
                        <a:pt x="214122" y="285750"/>
                      </a:lnTo>
                      <a:close/>
                      <a:moveTo>
                        <a:pt x="466725" y="238125"/>
                      </a:moveTo>
                      <a:lnTo>
                        <a:pt x="466725" y="277977"/>
                      </a:lnTo>
                      <a:cubicBezTo>
                        <a:pt x="455666" y="281920"/>
                        <a:pt x="447675" y="292398"/>
                        <a:pt x="447675" y="304800"/>
                      </a:cubicBezTo>
                      <a:cubicBezTo>
                        <a:pt x="447675" y="320554"/>
                        <a:pt x="460495" y="333375"/>
                        <a:pt x="476250" y="333375"/>
                      </a:cubicBezTo>
                      <a:cubicBezTo>
                        <a:pt x="492004" y="333375"/>
                        <a:pt x="504825" y="320554"/>
                        <a:pt x="504825" y="304800"/>
                      </a:cubicBezTo>
                      <a:cubicBezTo>
                        <a:pt x="504825" y="292398"/>
                        <a:pt x="496833" y="281920"/>
                        <a:pt x="485775" y="277977"/>
                      </a:cubicBezTo>
                      <a:lnTo>
                        <a:pt x="485775" y="238125"/>
                      </a:lnTo>
                      <a:close/>
                      <a:moveTo>
                        <a:pt x="35252" y="238125"/>
                      </a:moveTo>
                      <a:lnTo>
                        <a:pt x="38605" y="238125"/>
                      </a:lnTo>
                      <a:cubicBezTo>
                        <a:pt x="48025" y="238125"/>
                        <a:pt x="56874" y="241792"/>
                        <a:pt x="63532" y="248450"/>
                      </a:cubicBezTo>
                      <a:lnTo>
                        <a:pt x="76200" y="261118"/>
                      </a:lnTo>
                      <a:lnTo>
                        <a:pt x="88868" y="248450"/>
                      </a:lnTo>
                      <a:cubicBezTo>
                        <a:pt x="95526" y="241792"/>
                        <a:pt x="104375" y="238125"/>
                        <a:pt x="113795" y="238125"/>
                      </a:cubicBezTo>
                      <a:lnTo>
                        <a:pt x="117148" y="238125"/>
                      </a:lnTo>
                      <a:cubicBezTo>
                        <a:pt x="136588" y="238125"/>
                        <a:pt x="152400" y="253936"/>
                        <a:pt x="152400" y="273377"/>
                      </a:cubicBezTo>
                      <a:cubicBezTo>
                        <a:pt x="152400" y="284331"/>
                        <a:pt x="147437" y="294465"/>
                        <a:pt x="138789" y="301199"/>
                      </a:cubicBezTo>
                      <a:lnTo>
                        <a:pt x="76200" y="349882"/>
                      </a:lnTo>
                      <a:lnTo>
                        <a:pt x="13611" y="301199"/>
                      </a:lnTo>
                      <a:cubicBezTo>
                        <a:pt x="4962" y="294465"/>
                        <a:pt x="0" y="284331"/>
                        <a:pt x="0" y="273377"/>
                      </a:cubicBezTo>
                      <a:cubicBezTo>
                        <a:pt x="0" y="253936"/>
                        <a:pt x="15811" y="238125"/>
                        <a:pt x="35252" y="238125"/>
                      </a:cubicBezTo>
                      <a:close/>
                      <a:moveTo>
                        <a:pt x="466725" y="200682"/>
                      </a:moveTo>
                      <a:lnTo>
                        <a:pt x="466725" y="219075"/>
                      </a:lnTo>
                      <a:lnTo>
                        <a:pt x="485775" y="219075"/>
                      </a:lnTo>
                      <a:lnTo>
                        <a:pt x="485775" y="200682"/>
                      </a:lnTo>
                      <a:cubicBezTo>
                        <a:pt x="499662" y="202425"/>
                        <a:pt x="512368" y="207911"/>
                        <a:pt x="522903" y="216103"/>
                      </a:cubicBezTo>
                      <a:lnTo>
                        <a:pt x="509930" y="229076"/>
                      </a:lnTo>
                      <a:lnTo>
                        <a:pt x="523398" y="242544"/>
                      </a:lnTo>
                      <a:lnTo>
                        <a:pt x="536371" y="229571"/>
                      </a:lnTo>
                      <a:cubicBezTo>
                        <a:pt x="544563" y="240106"/>
                        <a:pt x="550049" y="252812"/>
                        <a:pt x="551792" y="266700"/>
                      </a:cubicBezTo>
                      <a:lnTo>
                        <a:pt x="533400" y="266700"/>
                      </a:lnTo>
                      <a:lnTo>
                        <a:pt x="533400" y="285759"/>
                      </a:lnTo>
                      <a:lnTo>
                        <a:pt x="551792" y="285759"/>
                      </a:lnTo>
                      <a:cubicBezTo>
                        <a:pt x="550049" y="299646"/>
                        <a:pt x="544563" y="312353"/>
                        <a:pt x="536371" y="322887"/>
                      </a:cubicBezTo>
                      <a:lnTo>
                        <a:pt x="523398" y="309905"/>
                      </a:lnTo>
                      <a:lnTo>
                        <a:pt x="509930" y="323373"/>
                      </a:lnTo>
                      <a:lnTo>
                        <a:pt x="522903" y="336346"/>
                      </a:lnTo>
                      <a:cubicBezTo>
                        <a:pt x="509987" y="346386"/>
                        <a:pt x="493833" y="352425"/>
                        <a:pt x="476250" y="352425"/>
                      </a:cubicBezTo>
                      <a:cubicBezTo>
                        <a:pt x="458666" y="352425"/>
                        <a:pt x="442512" y="346386"/>
                        <a:pt x="429596" y="336337"/>
                      </a:cubicBezTo>
                      <a:lnTo>
                        <a:pt x="442569" y="323364"/>
                      </a:lnTo>
                      <a:lnTo>
                        <a:pt x="429101" y="309895"/>
                      </a:lnTo>
                      <a:lnTo>
                        <a:pt x="416128" y="322878"/>
                      </a:lnTo>
                      <a:cubicBezTo>
                        <a:pt x="407936" y="312343"/>
                        <a:pt x="402450" y="299637"/>
                        <a:pt x="400707" y="285750"/>
                      </a:cubicBezTo>
                      <a:lnTo>
                        <a:pt x="419100" y="285750"/>
                      </a:lnTo>
                      <a:lnTo>
                        <a:pt x="419100" y="266700"/>
                      </a:lnTo>
                      <a:lnTo>
                        <a:pt x="400707" y="266700"/>
                      </a:lnTo>
                      <a:cubicBezTo>
                        <a:pt x="402450" y="252812"/>
                        <a:pt x="407936" y="240106"/>
                        <a:pt x="416128" y="229571"/>
                      </a:cubicBezTo>
                      <a:lnTo>
                        <a:pt x="429101" y="242544"/>
                      </a:lnTo>
                      <a:lnTo>
                        <a:pt x="442569" y="229076"/>
                      </a:lnTo>
                      <a:lnTo>
                        <a:pt x="429596" y="216103"/>
                      </a:lnTo>
                      <a:cubicBezTo>
                        <a:pt x="440131" y="207911"/>
                        <a:pt x="452837" y="202425"/>
                        <a:pt x="466725" y="200682"/>
                      </a:cubicBezTo>
                      <a:close/>
                      <a:moveTo>
                        <a:pt x="376199" y="188290"/>
                      </a:moveTo>
                      <a:lnTo>
                        <a:pt x="359692" y="197796"/>
                      </a:lnTo>
                      <a:lnTo>
                        <a:pt x="369198" y="214303"/>
                      </a:lnTo>
                      <a:lnTo>
                        <a:pt x="385705" y="204797"/>
                      </a:lnTo>
                      <a:close/>
                      <a:moveTo>
                        <a:pt x="357187" y="155276"/>
                      </a:moveTo>
                      <a:lnTo>
                        <a:pt x="340681" y="164782"/>
                      </a:lnTo>
                      <a:lnTo>
                        <a:pt x="350187" y="181289"/>
                      </a:lnTo>
                      <a:lnTo>
                        <a:pt x="366693" y="171783"/>
                      </a:lnTo>
                      <a:close/>
                      <a:moveTo>
                        <a:pt x="338176" y="122244"/>
                      </a:moveTo>
                      <a:lnTo>
                        <a:pt x="321669" y="131750"/>
                      </a:lnTo>
                      <a:lnTo>
                        <a:pt x="331175" y="148256"/>
                      </a:lnTo>
                      <a:lnTo>
                        <a:pt x="347681" y="138750"/>
                      </a:lnTo>
                      <a:close/>
                      <a:moveTo>
                        <a:pt x="243526" y="71447"/>
                      </a:moveTo>
                      <a:lnTo>
                        <a:pt x="172726" y="194424"/>
                      </a:lnTo>
                      <a:lnTo>
                        <a:pt x="189233" y="203930"/>
                      </a:lnTo>
                      <a:lnTo>
                        <a:pt x="260032" y="80953"/>
                      </a:lnTo>
                      <a:close/>
                      <a:moveTo>
                        <a:pt x="265462" y="33347"/>
                      </a:moveTo>
                      <a:lnTo>
                        <a:pt x="254498" y="52397"/>
                      </a:lnTo>
                      <a:lnTo>
                        <a:pt x="271005" y="61903"/>
                      </a:lnTo>
                      <a:lnTo>
                        <a:pt x="281968" y="42853"/>
                      </a:lnTo>
                      <a:close/>
                      <a:moveTo>
                        <a:pt x="276225" y="0"/>
                      </a:moveTo>
                      <a:cubicBezTo>
                        <a:pt x="284578" y="0"/>
                        <a:pt x="292351" y="4496"/>
                        <a:pt x="296523" y="11735"/>
                      </a:cubicBezTo>
                      <a:lnTo>
                        <a:pt x="409661" y="208235"/>
                      </a:lnTo>
                      <a:cubicBezTo>
                        <a:pt x="392001" y="225542"/>
                        <a:pt x="381000" y="249612"/>
                        <a:pt x="381000" y="276225"/>
                      </a:cubicBezTo>
                      <a:cubicBezTo>
                        <a:pt x="381000" y="282749"/>
                        <a:pt x="381667" y="289122"/>
                        <a:pt x="382914" y="295275"/>
                      </a:cubicBezTo>
                      <a:lnTo>
                        <a:pt x="358311" y="295275"/>
                      </a:lnTo>
                      <a:lnTo>
                        <a:pt x="322878" y="224418"/>
                      </a:lnTo>
                      <a:lnTo>
                        <a:pt x="286560" y="315220"/>
                      </a:lnTo>
                      <a:lnTo>
                        <a:pt x="251146" y="208978"/>
                      </a:lnTo>
                      <a:lnTo>
                        <a:pt x="204968" y="266700"/>
                      </a:lnTo>
                      <a:lnTo>
                        <a:pt x="170993" y="266700"/>
                      </a:lnTo>
                      <a:cubicBezTo>
                        <a:pt x="168430" y="245897"/>
                        <a:pt x="154076" y="228733"/>
                        <a:pt x="134817" y="222085"/>
                      </a:cubicBezTo>
                      <a:lnTo>
                        <a:pt x="255927" y="11735"/>
                      </a:lnTo>
                      <a:cubicBezTo>
                        <a:pt x="260099" y="4496"/>
                        <a:pt x="267871" y="0"/>
                        <a:pt x="276225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 sz="1400"/>
                </a:p>
              </p:txBody>
            </p:sp>
          </p:grpSp>
        </p:grpSp>
        <p:grpSp>
          <p:nvGrpSpPr>
            <p:cNvPr id="138" name="Group 137">
              <a:extLst>
                <a:ext uri="{FF2B5EF4-FFF2-40B4-BE49-F238E27FC236}">
                  <a16:creationId xmlns:a16="http://schemas.microsoft.com/office/drawing/2014/main" id="{0D999D7E-CED2-4029-A431-77F2921FA2FE}"/>
                </a:ext>
              </a:extLst>
            </p:cNvPr>
            <p:cNvGrpSpPr/>
            <p:nvPr/>
          </p:nvGrpSpPr>
          <p:grpSpPr>
            <a:xfrm>
              <a:off x="515198" y="1676994"/>
              <a:ext cx="2065608" cy="4103323"/>
              <a:chOff x="515198" y="1676994"/>
              <a:chExt cx="2065608" cy="4103323"/>
            </a:xfrm>
          </p:grpSpPr>
          <p:grpSp>
            <p:nvGrpSpPr>
              <p:cNvPr id="127" name="Group 126">
                <a:extLst>
                  <a:ext uri="{FF2B5EF4-FFF2-40B4-BE49-F238E27FC236}">
                    <a16:creationId xmlns:a16="http://schemas.microsoft.com/office/drawing/2014/main" id="{30D54E18-7996-4DEF-8C5E-73671BB30F07}"/>
                  </a:ext>
                </a:extLst>
              </p:cNvPr>
              <p:cNvGrpSpPr/>
              <p:nvPr/>
            </p:nvGrpSpPr>
            <p:grpSpPr>
              <a:xfrm>
                <a:off x="800776" y="3105318"/>
                <a:ext cx="1780030" cy="2674999"/>
                <a:chOff x="800776" y="3105318"/>
                <a:chExt cx="1780030" cy="2674999"/>
              </a:xfrm>
            </p:grpSpPr>
            <p:sp>
              <p:nvSpPr>
                <p:cNvPr id="31" name="Google Shape;1919;p34">
                  <a:extLst>
                    <a:ext uri="{FF2B5EF4-FFF2-40B4-BE49-F238E27FC236}">
                      <a16:creationId xmlns:a16="http://schemas.microsoft.com/office/drawing/2014/main" id="{43D6964F-F76B-4A2C-8D2B-777F7CE718FA}"/>
                    </a:ext>
                  </a:extLst>
                </p:cNvPr>
                <p:cNvSpPr/>
                <p:nvPr/>
              </p:nvSpPr>
              <p:spPr>
                <a:xfrm>
                  <a:off x="800776" y="3105318"/>
                  <a:ext cx="1780030" cy="26749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467" h="20238" extrusionOk="0">
                      <a:moveTo>
                        <a:pt x="240" y="408"/>
                      </a:moveTo>
                      <a:lnTo>
                        <a:pt x="2904" y="3072"/>
                      </a:lnTo>
                      <a:cubicBezTo>
                        <a:pt x="2926" y="3095"/>
                        <a:pt x="2957" y="3107"/>
                        <a:pt x="2988" y="3107"/>
                      </a:cubicBezTo>
                      <a:lnTo>
                        <a:pt x="12869" y="3107"/>
                      </a:lnTo>
                      <a:cubicBezTo>
                        <a:pt x="13067" y="3107"/>
                        <a:pt x="13228" y="3269"/>
                        <a:pt x="13228" y="3466"/>
                      </a:cubicBezTo>
                      <a:lnTo>
                        <a:pt x="13228" y="19640"/>
                      </a:lnTo>
                      <a:cubicBezTo>
                        <a:pt x="13228" y="19838"/>
                        <a:pt x="13067" y="19999"/>
                        <a:pt x="12869" y="19999"/>
                      </a:cubicBezTo>
                      <a:lnTo>
                        <a:pt x="598" y="19999"/>
                      </a:lnTo>
                      <a:cubicBezTo>
                        <a:pt x="401" y="19999"/>
                        <a:pt x="240" y="19838"/>
                        <a:pt x="240" y="19640"/>
                      </a:cubicBezTo>
                      <a:lnTo>
                        <a:pt x="240" y="408"/>
                      </a:lnTo>
                      <a:close/>
                      <a:moveTo>
                        <a:pt x="121" y="0"/>
                      </a:moveTo>
                      <a:cubicBezTo>
                        <a:pt x="105" y="0"/>
                        <a:pt x="90" y="3"/>
                        <a:pt x="75" y="9"/>
                      </a:cubicBezTo>
                      <a:cubicBezTo>
                        <a:pt x="29" y="27"/>
                        <a:pt x="1" y="71"/>
                        <a:pt x="1" y="119"/>
                      </a:cubicBezTo>
                      <a:lnTo>
                        <a:pt x="1" y="19640"/>
                      </a:lnTo>
                      <a:cubicBezTo>
                        <a:pt x="1" y="19970"/>
                        <a:pt x="269" y="20238"/>
                        <a:pt x="598" y="20238"/>
                      </a:cubicBezTo>
                      <a:lnTo>
                        <a:pt x="12869" y="20238"/>
                      </a:lnTo>
                      <a:cubicBezTo>
                        <a:pt x="13199" y="20238"/>
                        <a:pt x="13467" y="19970"/>
                        <a:pt x="13467" y="19640"/>
                      </a:cubicBezTo>
                      <a:lnTo>
                        <a:pt x="13467" y="3466"/>
                      </a:lnTo>
                      <a:cubicBezTo>
                        <a:pt x="13467" y="3137"/>
                        <a:pt x="13199" y="2869"/>
                        <a:pt x="12869" y="2869"/>
                      </a:cubicBezTo>
                      <a:lnTo>
                        <a:pt x="3038" y="2869"/>
                      </a:lnTo>
                      <a:lnTo>
                        <a:pt x="205" y="34"/>
                      </a:lnTo>
                      <a:cubicBezTo>
                        <a:pt x="182" y="12"/>
                        <a:pt x="152" y="0"/>
                        <a:pt x="121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400"/>
                </a:p>
              </p:txBody>
            </p:sp>
            <p:grpSp>
              <p:nvGrpSpPr>
                <p:cNvPr id="35" name="Group 34">
                  <a:extLst>
                    <a:ext uri="{FF2B5EF4-FFF2-40B4-BE49-F238E27FC236}">
                      <a16:creationId xmlns:a16="http://schemas.microsoft.com/office/drawing/2014/main" id="{91B06056-A667-4FF7-AE6B-D383A5F357C8}"/>
                    </a:ext>
                  </a:extLst>
                </p:cNvPr>
                <p:cNvGrpSpPr/>
                <p:nvPr/>
              </p:nvGrpSpPr>
              <p:grpSpPr>
                <a:xfrm>
                  <a:off x="849860" y="3682149"/>
                  <a:ext cx="1681863" cy="1933503"/>
                  <a:chOff x="990961" y="2132759"/>
                  <a:chExt cx="1681863" cy="1933503"/>
                </a:xfrm>
              </p:grpSpPr>
              <p:sp>
                <p:nvSpPr>
                  <p:cNvPr id="33" name="TextBox 32">
                    <a:extLst>
                      <a:ext uri="{FF2B5EF4-FFF2-40B4-BE49-F238E27FC236}">
                        <a16:creationId xmlns:a16="http://schemas.microsoft.com/office/drawing/2014/main" id="{6B0169E6-8947-4C2D-AE63-F502EF94A8FC}"/>
                      </a:ext>
                    </a:extLst>
                  </p:cNvPr>
                  <p:cNvSpPr txBox="1"/>
                  <p:nvPr/>
                </p:nvSpPr>
                <p:spPr>
                  <a:xfrm>
                    <a:off x="1075157" y="2132759"/>
                    <a:ext cx="1513471" cy="338554"/>
                  </a:xfrm>
                  <a:prstGeom prst="rect">
                    <a:avLst/>
                  </a:prstGeom>
                  <a:noFill/>
                </p:spPr>
                <p:txBody>
                  <a:bodyPr wrap="square" anchor="ctr">
                    <a:spAutoFit/>
                  </a:bodyPr>
                  <a:lstStyle/>
                  <a:p>
                    <a:pPr algn="ctr"/>
                    <a:r>
                      <a:rPr lang="en-US" sz="1600" b="1" spc="0" dirty="0">
                        <a:solidFill>
                          <a:schemeClr val="accent1"/>
                        </a:solidFill>
                        <a:cs typeface="Aharoni" panose="02010803020104030203" pitchFamily="2" charset="-79"/>
                      </a:rPr>
                      <a:t>PLACEHOLDER</a:t>
                    </a:r>
                  </a:p>
                </p:txBody>
              </p:sp>
              <p:sp>
                <p:nvSpPr>
                  <p:cNvPr id="34" name="TextBox 33">
                    <a:extLst>
                      <a:ext uri="{FF2B5EF4-FFF2-40B4-BE49-F238E27FC236}">
                        <a16:creationId xmlns:a16="http://schemas.microsoft.com/office/drawing/2014/main" id="{8F883F33-5B1B-4FE5-BE98-6B3013772952}"/>
                      </a:ext>
                    </a:extLst>
                  </p:cNvPr>
                  <p:cNvSpPr txBox="1"/>
                  <p:nvPr/>
                </p:nvSpPr>
                <p:spPr>
                  <a:xfrm>
                    <a:off x="990961" y="2496602"/>
                    <a:ext cx="1681863" cy="1569660"/>
                  </a:xfrm>
                  <a:prstGeom prst="rect">
                    <a:avLst/>
                  </a:prstGeom>
                  <a:noFill/>
                </p:spPr>
                <p:txBody>
                  <a:bodyPr wrap="square" anchor="t">
                    <a:spAutoFit/>
                  </a:bodyPr>
                  <a:lstStyle/>
                  <a:p>
                    <a:pPr algn="ctr"/>
                    <a:r>
                      <a:rPr lang="en-CA" sz="1200" dirty="0">
                        <a:solidFill>
                          <a:schemeClr val="tx2"/>
                        </a:solidFill>
                        <a:cs typeface="Poppins Light" panose="00000400000000000000" pitchFamily="2" charset="0"/>
                      </a:rPr>
                      <a:t>Lorem ipsum dolor sit </a:t>
                    </a:r>
                    <a:r>
                      <a:rPr lang="en-CA" sz="1200" dirty="0" err="1">
                        <a:solidFill>
                          <a:schemeClr val="tx2"/>
                        </a:solidFill>
                        <a:cs typeface="Poppins Light" panose="00000400000000000000" pitchFamily="2" charset="0"/>
                      </a:rPr>
                      <a:t>amet</a:t>
                    </a:r>
                    <a:r>
                      <a:rPr lang="en-CA" sz="1200" dirty="0">
                        <a:solidFill>
                          <a:schemeClr val="tx2"/>
                        </a:solidFill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200" dirty="0" err="1">
                        <a:solidFill>
                          <a:schemeClr val="tx2"/>
                        </a:solidFill>
                        <a:cs typeface="Poppins Light" panose="00000400000000000000" pitchFamily="2" charset="0"/>
                      </a:rPr>
                      <a:t>consectetur</a:t>
                    </a:r>
                    <a:r>
                      <a:rPr lang="en-CA" sz="1200" dirty="0">
                        <a:solidFill>
                          <a:schemeClr val="tx2"/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dirty="0" err="1">
                        <a:solidFill>
                          <a:schemeClr val="tx2"/>
                        </a:solidFill>
                        <a:cs typeface="Poppins Light" panose="00000400000000000000" pitchFamily="2" charset="0"/>
                      </a:rPr>
                      <a:t>adipisicing</a:t>
                    </a:r>
                    <a:r>
                      <a:rPr lang="en-CA" sz="1200" dirty="0">
                        <a:solidFill>
                          <a:schemeClr val="tx2"/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dirty="0" err="1">
                        <a:solidFill>
                          <a:schemeClr val="tx2"/>
                        </a:solidFill>
                        <a:cs typeface="Poppins Light" panose="00000400000000000000" pitchFamily="2" charset="0"/>
                      </a:rPr>
                      <a:t>elit</a:t>
                    </a:r>
                    <a:r>
                      <a:rPr lang="en-CA" sz="1200" dirty="0">
                        <a:solidFill>
                          <a:schemeClr val="tx2"/>
                        </a:solidFill>
                        <a:cs typeface="Poppins Light" panose="00000400000000000000" pitchFamily="2" charset="0"/>
                      </a:rPr>
                      <a:t>, sed do </a:t>
                    </a:r>
                    <a:r>
                      <a:rPr lang="en-CA" sz="1200" dirty="0" err="1">
                        <a:solidFill>
                          <a:schemeClr val="tx2"/>
                        </a:solidFill>
                        <a:cs typeface="Poppins Light" panose="00000400000000000000" pitchFamily="2" charset="0"/>
                      </a:rPr>
                      <a:t>eiusmod</a:t>
                    </a:r>
                    <a:r>
                      <a:rPr lang="en-CA" sz="1200" dirty="0">
                        <a:solidFill>
                          <a:schemeClr val="tx2"/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dirty="0" err="1">
                        <a:solidFill>
                          <a:schemeClr val="tx2"/>
                        </a:solidFill>
                        <a:cs typeface="Poppins Light" panose="00000400000000000000" pitchFamily="2" charset="0"/>
                      </a:rPr>
                      <a:t>tempor</a:t>
                    </a:r>
                    <a:r>
                      <a:rPr lang="en-CA" sz="1200" dirty="0">
                        <a:solidFill>
                          <a:schemeClr val="tx2"/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dirty="0" err="1">
                        <a:solidFill>
                          <a:schemeClr val="tx2"/>
                        </a:solidFill>
                        <a:cs typeface="Poppins Light" panose="00000400000000000000" pitchFamily="2" charset="0"/>
                      </a:rPr>
                      <a:t>incididunt</a:t>
                    </a:r>
                    <a:r>
                      <a:rPr lang="en-CA" sz="1200" dirty="0">
                        <a:solidFill>
                          <a:schemeClr val="tx2"/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dirty="0" err="1">
                        <a:solidFill>
                          <a:schemeClr val="tx2"/>
                        </a:solidFill>
                        <a:cs typeface="Poppins Light" panose="00000400000000000000" pitchFamily="2" charset="0"/>
                      </a:rPr>
                      <a:t>ut</a:t>
                    </a:r>
                    <a:r>
                      <a:rPr lang="en-CA" sz="1200" dirty="0">
                        <a:solidFill>
                          <a:schemeClr val="tx2"/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dirty="0" err="1">
                        <a:solidFill>
                          <a:schemeClr val="tx2"/>
                        </a:solidFill>
                        <a:cs typeface="Poppins Light" panose="00000400000000000000" pitchFamily="2" charset="0"/>
                      </a:rPr>
                      <a:t>labore</a:t>
                    </a:r>
                    <a:r>
                      <a:rPr lang="en-CA" sz="1200" dirty="0">
                        <a:solidFill>
                          <a:schemeClr val="tx2"/>
                        </a:solidFill>
                        <a:cs typeface="Poppins Light" panose="00000400000000000000" pitchFamily="2" charset="0"/>
                      </a:rPr>
                      <a:t> et dolore magna </a:t>
                    </a:r>
                    <a:r>
                      <a:rPr lang="en-CA" sz="1200" dirty="0" err="1">
                        <a:solidFill>
                          <a:schemeClr val="tx2"/>
                        </a:solidFill>
                        <a:cs typeface="Poppins Light" panose="00000400000000000000" pitchFamily="2" charset="0"/>
                      </a:rPr>
                      <a:t>aliqua</a:t>
                    </a:r>
                    <a:r>
                      <a:rPr lang="en-CA" sz="1200" dirty="0">
                        <a:solidFill>
                          <a:schemeClr val="tx2"/>
                        </a:solidFill>
                        <a:cs typeface="Poppins Light" panose="00000400000000000000" pitchFamily="2" charset="0"/>
                      </a:rPr>
                      <a:t>.</a:t>
                    </a:r>
                  </a:p>
                  <a:p>
                    <a:pPr algn="ctr"/>
                    <a:r>
                      <a:rPr lang="en-CA" sz="1200" dirty="0">
                        <a:solidFill>
                          <a:schemeClr val="tx2"/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US" sz="1200" dirty="0" err="1">
                        <a:solidFill>
                          <a:schemeClr val="tx2"/>
                        </a:solidFill>
                        <a:cs typeface="Poppins Light" panose="00000400000000000000" pitchFamily="2" charset="0"/>
                      </a:rPr>
                      <a:t>amet</a:t>
                    </a:r>
                    <a:r>
                      <a:rPr lang="en-US" sz="1200" dirty="0">
                        <a:solidFill>
                          <a:schemeClr val="tx2"/>
                        </a:solidFill>
                        <a:cs typeface="Poppins Light" panose="00000400000000000000" pitchFamily="2" charset="0"/>
                      </a:rPr>
                      <a:t>, </a:t>
                    </a:r>
                    <a:r>
                      <a:rPr lang="en-US" sz="1200" dirty="0" err="1">
                        <a:solidFill>
                          <a:schemeClr val="tx2"/>
                        </a:solidFill>
                        <a:cs typeface="Poppins Light" panose="00000400000000000000" pitchFamily="2" charset="0"/>
                      </a:rPr>
                      <a:t>consectetur</a:t>
                    </a:r>
                    <a:r>
                      <a:rPr lang="en-US" sz="1200" dirty="0">
                        <a:solidFill>
                          <a:schemeClr val="tx2"/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US" sz="1200" dirty="0" err="1">
                        <a:solidFill>
                          <a:schemeClr val="tx2"/>
                        </a:solidFill>
                        <a:cs typeface="Poppins Light" panose="00000400000000000000" pitchFamily="2" charset="0"/>
                      </a:rPr>
                      <a:t>adipisicing</a:t>
                    </a:r>
                    <a:r>
                      <a:rPr lang="en-US" sz="1200" dirty="0">
                        <a:solidFill>
                          <a:schemeClr val="tx2"/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US" sz="1200" dirty="0" err="1">
                        <a:solidFill>
                          <a:schemeClr val="tx2"/>
                        </a:solidFill>
                        <a:cs typeface="Poppins Light" panose="00000400000000000000" pitchFamily="2" charset="0"/>
                      </a:rPr>
                      <a:t>elit</a:t>
                    </a:r>
                    <a:r>
                      <a:rPr lang="en-US" sz="1200" dirty="0">
                        <a:solidFill>
                          <a:schemeClr val="tx2"/>
                        </a:solidFill>
                        <a:cs typeface="Poppins Light" panose="00000400000000000000" pitchFamily="2" charset="0"/>
                      </a:rPr>
                      <a:t>, sed do</a:t>
                    </a:r>
                    <a:endParaRPr lang="en-CA" sz="1200" dirty="0">
                      <a:solidFill>
                        <a:schemeClr val="tx2"/>
                      </a:solidFill>
                      <a:cs typeface="Poppins Light" panose="00000400000000000000" pitchFamily="2" charset="0"/>
                    </a:endParaRPr>
                  </a:p>
                </p:txBody>
              </p:sp>
            </p:grpSp>
          </p:grpSp>
          <p:sp>
            <p:nvSpPr>
              <p:cNvPr id="113" name="TextBox 112">
                <a:extLst>
                  <a:ext uri="{FF2B5EF4-FFF2-40B4-BE49-F238E27FC236}">
                    <a16:creationId xmlns:a16="http://schemas.microsoft.com/office/drawing/2014/main" id="{0A792C7F-ED77-470F-91E4-0192324C91A7}"/>
                  </a:ext>
                </a:extLst>
              </p:cNvPr>
              <p:cNvSpPr txBox="1"/>
              <p:nvPr/>
            </p:nvSpPr>
            <p:spPr>
              <a:xfrm>
                <a:off x="548992" y="1676994"/>
                <a:ext cx="524503" cy="461665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ctr"/>
                <a:r>
                  <a:rPr lang="en-US" sz="2400" dirty="0">
                    <a:solidFill>
                      <a:schemeClr val="accent1"/>
                    </a:solidFill>
                  </a:rPr>
                  <a:t>01</a:t>
                </a:r>
                <a:endParaRPr lang="en-IN" sz="2400" dirty="0">
                  <a:solidFill>
                    <a:schemeClr val="accent1"/>
                  </a:solidFill>
                </a:endParaRPr>
              </a:p>
            </p:txBody>
          </p:sp>
          <p:grpSp>
            <p:nvGrpSpPr>
              <p:cNvPr id="137" name="Group 136">
                <a:extLst>
                  <a:ext uri="{FF2B5EF4-FFF2-40B4-BE49-F238E27FC236}">
                    <a16:creationId xmlns:a16="http://schemas.microsoft.com/office/drawing/2014/main" id="{9D15FEC1-244F-4FAE-8880-C24026CA7FEE}"/>
                  </a:ext>
                </a:extLst>
              </p:cNvPr>
              <p:cNvGrpSpPr/>
              <p:nvPr/>
            </p:nvGrpSpPr>
            <p:grpSpPr>
              <a:xfrm>
                <a:off x="515198" y="2264009"/>
                <a:ext cx="592090" cy="592089"/>
                <a:chOff x="515198" y="2264009"/>
                <a:chExt cx="592090" cy="592089"/>
              </a:xfrm>
            </p:grpSpPr>
            <p:grpSp>
              <p:nvGrpSpPr>
                <p:cNvPr id="114" name="Group 113">
                  <a:extLst>
                    <a:ext uri="{FF2B5EF4-FFF2-40B4-BE49-F238E27FC236}">
                      <a16:creationId xmlns:a16="http://schemas.microsoft.com/office/drawing/2014/main" id="{842C37D4-F558-48EC-9448-A05A9FDED1ED}"/>
                    </a:ext>
                  </a:extLst>
                </p:cNvPr>
                <p:cNvGrpSpPr/>
                <p:nvPr/>
              </p:nvGrpSpPr>
              <p:grpSpPr>
                <a:xfrm>
                  <a:off x="515198" y="2264009"/>
                  <a:ext cx="592090" cy="592089"/>
                  <a:chOff x="515198" y="2264009"/>
                  <a:chExt cx="592090" cy="592089"/>
                </a:xfrm>
              </p:grpSpPr>
              <p:sp>
                <p:nvSpPr>
                  <p:cNvPr id="67" name="Google Shape;1917;p34">
                    <a:extLst>
                      <a:ext uri="{FF2B5EF4-FFF2-40B4-BE49-F238E27FC236}">
                        <a16:creationId xmlns:a16="http://schemas.microsoft.com/office/drawing/2014/main" id="{E28A5BC8-C615-4B11-B168-64F39759C852}"/>
                      </a:ext>
                    </a:extLst>
                  </p:cNvPr>
                  <p:cNvSpPr/>
                  <p:nvPr/>
                </p:nvSpPr>
                <p:spPr>
                  <a:xfrm>
                    <a:off x="531475" y="2280285"/>
                    <a:ext cx="559537" cy="559537"/>
                  </a:xfrm>
                  <a:prstGeom prst="flowChartConnector">
                    <a:avLst/>
                  </a:prstGeom>
                  <a:solidFill>
                    <a:schemeClr val="accent1">
                      <a:lumMod val="20000"/>
                      <a:lumOff val="80000"/>
                    </a:schemeClr>
                  </a:solidFill>
                  <a:ln w="19050" cap="flat" cmpd="sng">
                    <a:noFill/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lang="en" sz="1400"/>
                      <a:t> </a:t>
                    </a:r>
                    <a:endParaRPr sz="1400"/>
                  </a:p>
                </p:txBody>
              </p:sp>
              <p:sp>
                <p:nvSpPr>
                  <p:cNvPr id="27" name="Google Shape;1917;p34">
                    <a:extLst>
                      <a:ext uri="{FF2B5EF4-FFF2-40B4-BE49-F238E27FC236}">
                        <a16:creationId xmlns:a16="http://schemas.microsoft.com/office/drawing/2014/main" id="{88687035-A3A6-471F-98A7-19DD36245D74}"/>
                      </a:ext>
                    </a:extLst>
                  </p:cNvPr>
                  <p:cNvSpPr/>
                  <p:nvPr/>
                </p:nvSpPr>
                <p:spPr>
                  <a:xfrm>
                    <a:off x="515198" y="2264009"/>
                    <a:ext cx="592090" cy="592089"/>
                  </a:xfrm>
                  <a:prstGeom prst="donut">
                    <a:avLst>
                      <a:gd name="adj" fmla="val 6726"/>
                    </a:avLst>
                  </a:prstGeom>
                  <a:solidFill>
                    <a:schemeClr val="accent1"/>
                  </a:solidFill>
                  <a:ln w="19050" cap="flat" cmpd="sng">
                    <a:noFill/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lang="en" sz="1400"/>
                      <a:t> </a:t>
                    </a:r>
                    <a:endParaRPr sz="1400"/>
                  </a:p>
                </p:txBody>
              </p:sp>
            </p:grpSp>
            <p:sp>
              <p:nvSpPr>
                <p:cNvPr id="130" name="Freeform: Shape 129">
                  <a:extLst>
                    <a:ext uri="{FF2B5EF4-FFF2-40B4-BE49-F238E27FC236}">
                      <a16:creationId xmlns:a16="http://schemas.microsoft.com/office/drawing/2014/main" id="{75C0428E-F275-4804-8C47-6350E561AEA0}"/>
                    </a:ext>
                  </a:extLst>
                </p:cNvPr>
                <p:cNvSpPr/>
                <p:nvPr/>
              </p:nvSpPr>
              <p:spPr>
                <a:xfrm>
                  <a:off x="635431" y="2385025"/>
                  <a:ext cx="351624" cy="350056"/>
                </a:xfrm>
                <a:custGeom>
                  <a:avLst/>
                  <a:gdLst>
                    <a:gd name="connsiteX0" fmla="*/ 2127468 w 3416810"/>
                    <a:gd name="connsiteY0" fmla="*/ 3147690 h 3401573"/>
                    <a:gd name="connsiteX1" fmla="*/ 2157687 w 3416810"/>
                    <a:gd name="connsiteY1" fmla="*/ 3147690 h 3401573"/>
                    <a:gd name="connsiteX2" fmla="*/ 2183934 w 3416810"/>
                    <a:gd name="connsiteY2" fmla="*/ 3173937 h 3401573"/>
                    <a:gd name="connsiteX3" fmla="*/ 2183934 w 3416810"/>
                    <a:gd name="connsiteY3" fmla="*/ 3358632 h 3401573"/>
                    <a:gd name="connsiteX4" fmla="*/ 2154033 w 3416810"/>
                    <a:gd name="connsiteY4" fmla="*/ 3400000 h 3401573"/>
                    <a:gd name="connsiteX5" fmla="*/ 2101221 w 3416810"/>
                    <a:gd name="connsiteY5" fmla="*/ 3360212 h 3401573"/>
                    <a:gd name="connsiteX6" fmla="*/ 2101221 w 3416810"/>
                    <a:gd name="connsiteY6" fmla="*/ 3173937 h 3401573"/>
                    <a:gd name="connsiteX7" fmla="*/ 2127468 w 3416810"/>
                    <a:gd name="connsiteY7" fmla="*/ 3147690 h 3401573"/>
                    <a:gd name="connsiteX8" fmla="*/ 3181142 w 3416810"/>
                    <a:gd name="connsiteY8" fmla="*/ 2094642 h 3401573"/>
                    <a:gd name="connsiteX9" fmla="*/ 3375459 w 3416810"/>
                    <a:gd name="connsiteY9" fmla="*/ 2094642 h 3401573"/>
                    <a:gd name="connsiteX10" fmla="*/ 3415247 w 3416810"/>
                    <a:gd name="connsiteY10" fmla="*/ 2147355 h 3401573"/>
                    <a:gd name="connsiteX11" fmla="*/ 3373616 w 3416810"/>
                    <a:gd name="connsiteY11" fmla="*/ 2177344 h 3401573"/>
                    <a:gd name="connsiteX12" fmla="*/ 3181142 w 3416810"/>
                    <a:gd name="connsiteY12" fmla="*/ 2177344 h 3401573"/>
                    <a:gd name="connsiteX13" fmla="*/ 3154906 w 3416810"/>
                    <a:gd name="connsiteY13" fmla="*/ 2150351 h 3401573"/>
                    <a:gd name="connsiteX14" fmla="*/ 3154906 w 3416810"/>
                    <a:gd name="connsiteY14" fmla="*/ 2121646 h 3401573"/>
                    <a:gd name="connsiteX15" fmla="*/ 3181142 w 3416810"/>
                    <a:gd name="connsiteY15" fmla="*/ 2094642 h 3401573"/>
                    <a:gd name="connsiteX16" fmla="*/ 913438 w 3416810"/>
                    <a:gd name="connsiteY16" fmla="*/ 2094642 h 3401573"/>
                    <a:gd name="connsiteX17" fmla="*/ 1104014 w 3416810"/>
                    <a:gd name="connsiteY17" fmla="*/ 2094642 h 3401573"/>
                    <a:gd name="connsiteX18" fmla="*/ 1130250 w 3416810"/>
                    <a:gd name="connsiteY18" fmla="*/ 2121646 h 3401573"/>
                    <a:gd name="connsiteX19" fmla="*/ 1130250 w 3416810"/>
                    <a:gd name="connsiteY19" fmla="*/ 2150351 h 3401573"/>
                    <a:gd name="connsiteX20" fmla="*/ 1104014 w 3416810"/>
                    <a:gd name="connsiteY20" fmla="*/ 2177344 h 3401573"/>
                    <a:gd name="connsiteX21" fmla="*/ 915007 w 3416810"/>
                    <a:gd name="connsiteY21" fmla="*/ 2177344 h 3401573"/>
                    <a:gd name="connsiteX22" fmla="*/ 873662 w 3416810"/>
                    <a:gd name="connsiteY22" fmla="*/ 2147443 h 3401573"/>
                    <a:gd name="connsiteX23" fmla="*/ 913438 w 3416810"/>
                    <a:gd name="connsiteY23" fmla="*/ 2094642 h 3401573"/>
                    <a:gd name="connsiteX24" fmla="*/ 2152334 w 3416810"/>
                    <a:gd name="connsiteY24" fmla="*/ 1545640 h 3401573"/>
                    <a:gd name="connsiteX25" fmla="*/ 2309310 w 3416810"/>
                    <a:gd name="connsiteY25" fmla="*/ 1675283 h 3401573"/>
                    <a:gd name="connsiteX26" fmla="*/ 2259648 w 3416810"/>
                    <a:gd name="connsiteY26" fmla="*/ 1740034 h 3401573"/>
                    <a:gd name="connsiteX27" fmla="*/ 2272508 w 3416810"/>
                    <a:gd name="connsiteY27" fmla="*/ 1963407 h 3401573"/>
                    <a:gd name="connsiteX28" fmla="*/ 2313469 w 3416810"/>
                    <a:gd name="connsiteY28" fmla="*/ 1971593 h 3401573"/>
                    <a:gd name="connsiteX29" fmla="*/ 2321666 w 3416810"/>
                    <a:gd name="connsiteY29" fmla="*/ 1930642 h 3401573"/>
                    <a:gd name="connsiteX30" fmla="*/ 2313107 w 3416810"/>
                    <a:gd name="connsiteY30" fmla="*/ 1765195 h 3401573"/>
                    <a:gd name="connsiteX31" fmla="*/ 2376760 w 3416810"/>
                    <a:gd name="connsiteY31" fmla="*/ 1701465 h 3401573"/>
                    <a:gd name="connsiteX32" fmla="*/ 2539278 w 3416810"/>
                    <a:gd name="connsiteY32" fmla="*/ 1707972 h 3401573"/>
                    <a:gd name="connsiteX33" fmla="*/ 2613334 w 3416810"/>
                    <a:gd name="connsiteY33" fmla="*/ 1842487 h 3401573"/>
                    <a:gd name="connsiteX34" fmla="*/ 2547651 w 3416810"/>
                    <a:gd name="connsiteY34" fmla="*/ 1971308 h 3401573"/>
                    <a:gd name="connsiteX35" fmla="*/ 2541133 w 3416810"/>
                    <a:gd name="connsiteY35" fmla="*/ 2012566 h 3401573"/>
                    <a:gd name="connsiteX36" fmla="*/ 2565053 w 3416810"/>
                    <a:gd name="connsiteY36" fmla="*/ 2024735 h 3401573"/>
                    <a:gd name="connsiteX37" fmla="*/ 2582401 w 3416810"/>
                    <a:gd name="connsiteY37" fmla="*/ 2019084 h 3401573"/>
                    <a:gd name="connsiteX38" fmla="*/ 2622189 w 3416810"/>
                    <a:gd name="connsiteY38" fmla="*/ 1981393 h 3401573"/>
                    <a:gd name="connsiteX39" fmla="*/ 2743120 w 3416810"/>
                    <a:gd name="connsiteY39" fmla="*/ 2136427 h 3401573"/>
                    <a:gd name="connsiteX40" fmla="*/ 2617635 w 3416810"/>
                    <a:gd name="connsiteY40" fmla="*/ 2292570 h 3401573"/>
                    <a:gd name="connsiteX41" fmla="*/ 2454184 w 3416810"/>
                    <a:gd name="connsiteY41" fmla="*/ 2218438 h 3401573"/>
                    <a:gd name="connsiteX42" fmla="*/ 2424645 w 3416810"/>
                    <a:gd name="connsiteY42" fmla="*/ 2247977 h 3401573"/>
                    <a:gd name="connsiteX43" fmla="*/ 2454184 w 3416810"/>
                    <a:gd name="connsiteY43" fmla="*/ 2277516 h 3401573"/>
                    <a:gd name="connsiteX44" fmla="*/ 2578978 w 3416810"/>
                    <a:gd name="connsiteY44" fmla="*/ 2338206 h 3401573"/>
                    <a:gd name="connsiteX45" fmla="*/ 2581622 w 3416810"/>
                    <a:gd name="connsiteY45" fmla="*/ 2341739 h 3401573"/>
                    <a:gd name="connsiteX46" fmla="*/ 2613334 w 3416810"/>
                    <a:gd name="connsiteY46" fmla="*/ 2436665 h 3401573"/>
                    <a:gd name="connsiteX47" fmla="*/ 2454151 w 3416810"/>
                    <a:gd name="connsiteY47" fmla="*/ 2595804 h 3401573"/>
                    <a:gd name="connsiteX48" fmla="*/ 2445560 w 3416810"/>
                    <a:gd name="connsiteY48" fmla="*/ 2595848 h 3401573"/>
                    <a:gd name="connsiteX49" fmla="*/ 2358973 w 3416810"/>
                    <a:gd name="connsiteY49" fmla="*/ 2566144 h 3401573"/>
                    <a:gd name="connsiteX50" fmla="*/ 2328535 w 3416810"/>
                    <a:gd name="connsiteY50" fmla="*/ 2563752 h 3401573"/>
                    <a:gd name="connsiteX51" fmla="*/ 2312240 w 3416810"/>
                    <a:gd name="connsiteY51" fmla="*/ 2589571 h 3401573"/>
                    <a:gd name="connsiteX52" fmla="*/ 2152334 w 3416810"/>
                    <a:gd name="connsiteY52" fmla="*/ 2746504 h 3401573"/>
                    <a:gd name="connsiteX53" fmla="*/ 1993600 w 3416810"/>
                    <a:gd name="connsiteY53" fmla="*/ 2603803 h 3401573"/>
                    <a:gd name="connsiteX54" fmla="*/ 2045227 w 3416810"/>
                    <a:gd name="connsiteY54" fmla="*/ 2463340 h 3401573"/>
                    <a:gd name="connsiteX55" fmla="*/ 2015688 w 3416810"/>
                    <a:gd name="connsiteY55" fmla="*/ 2433801 h 3401573"/>
                    <a:gd name="connsiteX56" fmla="*/ 1986150 w 3416810"/>
                    <a:gd name="connsiteY56" fmla="*/ 2463340 h 3401573"/>
                    <a:gd name="connsiteX57" fmla="*/ 1942554 w 3416810"/>
                    <a:gd name="connsiteY57" fmla="*/ 2572761 h 3401573"/>
                    <a:gd name="connsiteX58" fmla="*/ 1941238 w 3416810"/>
                    <a:gd name="connsiteY58" fmla="*/ 2574012 h 3401573"/>
                    <a:gd name="connsiteX59" fmla="*/ 1912160 w 3416810"/>
                    <a:gd name="connsiteY59" fmla="*/ 2597812 h 3401573"/>
                    <a:gd name="connsiteX60" fmla="*/ 1749740 w 3416810"/>
                    <a:gd name="connsiteY60" fmla="*/ 2604439 h 3401573"/>
                    <a:gd name="connsiteX61" fmla="*/ 1685912 w 3416810"/>
                    <a:gd name="connsiteY61" fmla="*/ 2540600 h 3401573"/>
                    <a:gd name="connsiteX62" fmla="*/ 1692528 w 3416810"/>
                    <a:gd name="connsiteY62" fmla="*/ 2378180 h 3401573"/>
                    <a:gd name="connsiteX63" fmla="*/ 1810541 w 3416810"/>
                    <a:gd name="connsiteY63" fmla="*/ 2305233 h 3401573"/>
                    <a:gd name="connsiteX64" fmla="*/ 1872965 w 3416810"/>
                    <a:gd name="connsiteY64" fmla="*/ 2358155 h 3401573"/>
                    <a:gd name="connsiteX65" fmla="*/ 1915276 w 3416810"/>
                    <a:gd name="connsiteY65" fmla="*/ 2365770 h 3401573"/>
                    <a:gd name="connsiteX66" fmla="*/ 1966256 w 3416810"/>
                    <a:gd name="connsiteY66" fmla="*/ 2354501 h 3401573"/>
                    <a:gd name="connsiteX67" fmla="*/ 1980707 w 3416810"/>
                    <a:gd name="connsiteY67" fmla="*/ 2315317 h 3401573"/>
                    <a:gd name="connsiteX68" fmla="*/ 1941523 w 3416810"/>
                    <a:gd name="connsiteY68" fmla="*/ 2300855 h 3401573"/>
                    <a:gd name="connsiteX69" fmla="*/ 1893418 w 3416810"/>
                    <a:gd name="connsiteY69" fmla="*/ 2302731 h 3401573"/>
                    <a:gd name="connsiteX70" fmla="*/ 1858075 w 3416810"/>
                    <a:gd name="connsiteY70" fmla="*/ 2270043 h 3401573"/>
                    <a:gd name="connsiteX71" fmla="*/ 1888887 w 3416810"/>
                    <a:gd name="connsiteY71" fmla="*/ 2186595 h 3401573"/>
                    <a:gd name="connsiteX72" fmla="*/ 1903349 w 3416810"/>
                    <a:gd name="connsiteY72" fmla="*/ 2147411 h 3401573"/>
                    <a:gd name="connsiteX73" fmla="*/ 1864165 w 3416810"/>
                    <a:gd name="connsiteY73" fmla="*/ 2132938 h 3401573"/>
                    <a:gd name="connsiteX74" fmla="*/ 1793313 w 3416810"/>
                    <a:gd name="connsiteY74" fmla="*/ 2247988 h 3401573"/>
                    <a:gd name="connsiteX75" fmla="*/ 1689555 w 3416810"/>
                    <a:gd name="connsiteY75" fmla="*/ 2294260 h 3401573"/>
                    <a:gd name="connsiteX76" fmla="*/ 1555116 w 3416810"/>
                    <a:gd name="connsiteY76" fmla="*/ 2136427 h 3401573"/>
                    <a:gd name="connsiteX77" fmla="*/ 1699123 w 3416810"/>
                    <a:gd name="connsiteY77" fmla="*/ 1977157 h 3401573"/>
                    <a:gd name="connsiteX78" fmla="*/ 1723746 w 3416810"/>
                    <a:gd name="connsiteY78" fmla="*/ 1958360 h 3401573"/>
                    <a:gd name="connsiteX79" fmla="*/ 1718040 w 3416810"/>
                    <a:gd name="connsiteY79" fmla="*/ 1927921 h 3401573"/>
                    <a:gd name="connsiteX80" fmla="*/ 1723241 w 3416810"/>
                    <a:gd name="connsiteY80" fmla="*/ 1707335 h 3401573"/>
                    <a:gd name="connsiteX81" fmla="*/ 1944552 w 3416810"/>
                    <a:gd name="connsiteY81" fmla="*/ 1702781 h 3401573"/>
                    <a:gd name="connsiteX82" fmla="*/ 1974606 w 3416810"/>
                    <a:gd name="connsiteY82" fmla="*/ 1708783 h 3401573"/>
                    <a:gd name="connsiteX83" fmla="*/ 1993809 w 3416810"/>
                    <a:gd name="connsiteY83" fmla="*/ 1684885 h 3401573"/>
                    <a:gd name="connsiteX84" fmla="*/ 2152334 w 3416810"/>
                    <a:gd name="connsiteY84" fmla="*/ 1545640 h 3401573"/>
                    <a:gd name="connsiteX85" fmla="*/ 1614127 w 3416810"/>
                    <a:gd name="connsiteY85" fmla="*/ 1431215 h 3401573"/>
                    <a:gd name="connsiteX86" fmla="*/ 1584599 w 3416810"/>
                    <a:gd name="connsiteY86" fmla="*/ 1460754 h 3401573"/>
                    <a:gd name="connsiteX87" fmla="*/ 1584599 w 3416810"/>
                    <a:gd name="connsiteY87" fmla="*/ 1551412 h 3401573"/>
                    <a:gd name="connsiteX88" fmla="*/ 1494754 w 3416810"/>
                    <a:gd name="connsiteY88" fmla="*/ 1551412 h 3401573"/>
                    <a:gd name="connsiteX89" fmla="*/ 1465215 w 3416810"/>
                    <a:gd name="connsiteY89" fmla="*/ 1580950 h 3401573"/>
                    <a:gd name="connsiteX90" fmla="*/ 1494754 w 3416810"/>
                    <a:gd name="connsiteY90" fmla="*/ 1610489 h 3401573"/>
                    <a:gd name="connsiteX91" fmla="*/ 1604252 w 3416810"/>
                    <a:gd name="connsiteY91" fmla="*/ 1610489 h 3401573"/>
                    <a:gd name="connsiteX92" fmla="*/ 1666489 w 3416810"/>
                    <a:gd name="connsiteY92" fmla="*/ 1682350 h 3401573"/>
                    <a:gd name="connsiteX93" fmla="*/ 1645883 w 3416810"/>
                    <a:gd name="connsiteY93" fmla="*/ 1928438 h 3401573"/>
                    <a:gd name="connsiteX94" fmla="*/ 1496038 w 3416810"/>
                    <a:gd name="connsiteY94" fmla="*/ 2136427 h 3401573"/>
                    <a:gd name="connsiteX95" fmla="*/ 1644664 w 3416810"/>
                    <a:gd name="connsiteY95" fmla="*/ 2343758 h 3401573"/>
                    <a:gd name="connsiteX96" fmla="*/ 1642657 w 3416810"/>
                    <a:gd name="connsiteY96" fmla="*/ 2346524 h 3401573"/>
                    <a:gd name="connsiteX97" fmla="*/ 1632452 w 3416810"/>
                    <a:gd name="connsiteY97" fmla="*/ 2565738 h 3401573"/>
                    <a:gd name="connsiteX98" fmla="*/ 1649986 w 3416810"/>
                    <a:gd name="connsiteY98" fmla="*/ 2595551 h 3401573"/>
                    <a:gd name="connsiteX99" fmla="*/ 1572683 w 3416810"/>
                    <a:gd name="connsiteY99" fmla="*/ 2662485 h 3401573"/>
                    <a:gd name="connsiteX100" fmla="*/ 1467684 w 3416810"/>
                    <a:gd name="connsiteY100" fmla="*/ 2662485 h 3401573"/>
                    <a:gd name="connsiteX101" fmla="*/ 1438145 w 3416810"/>
                    <a:gd name="connsiteY101" fmla="*/ 2692024 h 3401573"/>
                    <a:gd name="connsiteX102" fmla="*/ 1467684 w 3416810"/>
                    <a:gd name="connsiteY102" fmla="*/ 2721563 h 3401573"/>
                    <a:gd name="connsiteX103" fmla="*/ 1558331 w 3416810"/>
                    <a:gd name="connsiteY103" fmla="*/ 2721563 h 3401573"/>
                    <a:gd name="connsiteX104" fmla="*/ 1558331 w 3416810"/>
                    <a:gd name="connsiteY104" fmla="*/ 2811397 h 3401573"/>
                    <a:gd name="connsiteX105" fmla="*/ 1587869 w 3416810"/>
                    <a:gd name="connsiteY105" fmla="*/ 2840936 h 3401573"/>
                    <a:gd name="connsiteX106" fmla="*/ 1617408 w 3416810"/>
                    <a:gd name="connsiteY106" fmla="*/ 2811397 h 3401573"/>
                    <a:gd name="connsiteX107" fmla="*/ 1617408 w 3416810"/>
                    <a:gd name="connsiteY107" fmla="*/ 2701900 h 3401573"/>
                    <a:gd name="connsiteX108" fmla="*/ 1691453 w 3416810"/>
                    <a:gd name="connsiteY108" fmla="*/ 2637785 h 3401573"/>
                    <a:gd name="connsiteX109" fmla="*/ 1724601 w 3416810"/>
                    <a:gd name="connsiteY109" fmla="*/ 2657899 h 3401573"/>
                    <a:gd name="connsiteX110" fmla="*/ 1827318 w 3416810"/>
                    <a:gd name="connsiteY110" fmla="*/ 2681622 h 3401573"/>
                    <a:gd name="connsiteX111" fmla="*/ 1942488 w 3416810"/>
                    <a:gd name="connsiteY111" fmla="*/ 2648407 h 3401573"/>
                    <a:gd name="connsiteX112" fmla="*/ 2152332 w 3416810"/>
                    <a:gd name="connsiteY112" fmla="*/ 2805571 h 3401573"/>
                    <a:gd name="connsiteX113" fmla="*/ 2365337 w 3416810"/>
                    <a:gd name="connsiteY113" fmla="*/ 2637171 h 3401573"/>
                    <a:gd name="connsiteX114" fmla="*/ 2444330 w 3416810"/>
                    <a:gd name="connsiteY114" fmla="*/ 2654892 h 3401573"/>
                    <a:gd name="connsiteX115" fmla="*/ 2454184 w 3416810"/>
                    <a:gd name="connsiteY115" fmla="*/ 2654881 h 3401573"/>
                    <a:gd name="connsiteX116" fmla="*/ 2585463 w 3416810"/>
                    <a:gd name="connsiteY116" fmla="*/ 2610562 h 3401573"/>
                    <a:gd name="connsiteX117" fmla="*/ 2655151 w 3416810"/>
                    <a:gd name="connsiteY117" fmla="*/ 2691058 h 3401573"/>
                    <a:gd name="connsiteX118" fmla="*/ 2655151 w 3416810"/>
                    <a:gd name="connsiteY118" fmla="*/ 2796057 h 3401573"/>
                    <a:gd name="connsiteX119" fmla="*/ 2684689 w 3416810"/>
                    <a:gd name="connsiteY119" fmla="*/ 2825596 h 3401573"/>
                    <a:gd name="connsiteX120" fmla="*/ 2714228 w 3416810"/>
                    <a:gd name="connsiteY120" fmla="*/ 2796057 h 3401573"/>
                    <a:gd name="connsiteX121" fmla="*/ 2714228 w 3416810"/>
                    <a:gd name="connsiteY121" fmla="*/ 2705411 h 3401573"/>
                    <a:gd name="connsiteX122" fmla="*/ 2804063 w 3416810"/>
                    <a:gd name="connsiteY122" fmla="*/ 2705411 h 3401573"/>
                    <a:gd name="connsiteX123" fmla="*/ 2833601 w 3416810"/>
                    <a:gd name="connsiteY123" fmla="*/ 2675872 h 3401573"/>
                    <a:gd name="connsiteX124" fmla="*/ 2804063 w 3416810"/>
                    <a:gd name="connsiteY124" fmla="*/ 2646333 h 3401573"/>
                    <a:gd name="connsiteX125" fmla="*/ 2694565 w 3416810"/>
                    <a:gd name="connsiteY125" fmla="*/ 2646333 h 3401573"/>
                    <a:gd name="connsiteX126" fmla="*/ 2627433 w 3416810"/>
                    <a:gd name="connsiteY126" fmla="*/ 2568811 h 3401573"/>
                    <a:gd name="connsiteX127" fmla="*/ 2672400 w 3416810"/>
                    <a:gd name="connsiteY127" fmla="*/ 2436665 h 3401573"/>
                    <a:gd name="connsiteX128" fmla="*/ 2651629 w 3416810"/>
                    <a:gd name="connsiteY128" fmla="*/ 2344351 h 3401573"/>
                    <a:gd name="connsiteX129" fmla="*/ 2802197 w 3416810"/>
                    <a:gd name="connsiteY129" fmla="*/ 2136427 h 3401573"/>
                    <a:gd name="connsiteX130" fmla="*/ 2653922 w 3416810"/>
                    <a:gd name="connsiteY130" fmla="*/ 1929239 h 3401573"/>
                    <a:gd name="connsiteX131" fmla="*/ 2672400 w 3416810"/>
                    <a:gd name="connsiteY131" fmla="*/ 1842488 h 3401573"/>
                    <a:gd name="connsiteX132" fmla="*/ 2641753 w 3416810"/>
                    <a:gd name="connsiteY132" fmla="*/ 1731322 h 3401573"/>
                    <a:gd name="connsiteX133" fmla="*/ 2716039 w 3416810"/>
                    <a:gd name="connsiteY133" fmla="*/ 1667010 h 3401573"/>
                    <a:gd name="connsiteX134" fmla="*/ 2821038 w 3416810"/>
                    <a:gd name="connsiteY134" fmla="*/ 1667010 h 3401573"/>
                    <a:gd name="connsiteX135" fmla="*/ 2850576 w 3416810"/>
                    <a:gd name="connsiteY135" fmla="*/ 1637471 h 3401573"/>
                    <a:gd name="connsiteX136" fmla="*/ 2821038 w 3416810"/>
                    <a:gd name="connsiteY136" fmla="*/ 1607932 h 3401573"/>
                    <a:gd name="connsiteX137" fmla="*/ 2730380 w 3416810"/>
                    <a:gd name="connsiteY137" fmla="*/ 1607932 h 3401573"/>
                    <a:gd name="connsiteX138" fmla="*/ 2730380 w 3416810"/>
                    <a:gd name="connsiteY138" fmla="*/ 1518087 h 3401573"/>
                    <a:gd name="connsiteX139" fmla="*/ 2700841 w 3416810"/>
                    <a:gd name="connsiteY139" fmla="*/ 1488559 h 3401573"/>
                    <a:gd name="connsiteX140" fmla="*/ 2671303 w 3416810"/>
                    <a:gd name="connsiteY140" fmla="*/ 1518087 h 3401573"/>
                    <a:gd name="connsiteX141" fmla="*/ 2671303 w 3416810"/>
                    <a:gd name="connsiteY141" fmla="*/ 1627585 h 3401573"/>
                    <a:gd name="connsiteX142" fmla="*/ 2604862 w 3416810"/>
                    <a:gd name="connsiteY142" fmla="*/ 1685126 h 3401573"/>
                    <a:gd name="connsiteX143" fmla="*/ 2570913 w 3416810"/>
                    <a:gd name="connsiteY143" fmla="*/ 1658078 h 3401573"/>
                    <a:gd name="connsiteX144" fmla="*/ 2362353 w 3416810"/>
                    <a:gd name="connsiteY144" fmla="*/ 1643682 h 3401573"/>
                    <a:gd name="connsiteX145" fmla="*/ 2152332 w 3416810"/>
                    <a:gd name="connsiteY145" fmla="*/ 1486562 h 3401573"/>
                    <a:gd name="connsiteX146" fmla="*/ 1946471 w 3416810"/>
                    <a:gd name="connsiteY146" fmla="*/ 1631162 h 3401573"/>
                    <a:gd name="connsiteX147" fmla="*/ 1709525 w 3416810"/>
                    <a:gd name="connsiteY147" fmla="*/ 1641827 h 3401573"/>
                    <a:gd name="connsiteX148" fmla="*/ 1643666 w 3416810"/>
                    <a:gd name="connsiteY148" fmla="*/ 1565764 h 3401573"/>
                    <a:gd name="connsiteX149" fmla="*/ 1643666 w 3416810"/>
                    <a:gd name="connsiteY149" fmla="*/ 1460754 h 3401573"/>
                    <a:gd name="connsiteX150" fmla="*/ 1614127 w 3416810"/>
                    <a:gd name="connsiteY150" fmla="*/ 1431215 h 3401573"/>
                    <a:gd name="connsiteX151" fmla="*/ 743974 w 3416810"/>
                    <a:gd name="connsiteY151" fmla="*/ 1279023 h 3401573"/>
                    <a:gd name="connsiteX152" fmla="*/ 1017722 w 3416810"/>
                    <a:gd name="connsiteY152" fmla="*/ 1279023 h 3401573"/>
                    <a:gd name="connsiteX153" fmla="*/ 1017722 w 3416810"/>
                    <a:gd name="connsiteY153" fmla="*/ 1435304 h 3401573"/>
                    <a:gd name="connsiteX154" fmla="*/ 743974 w 3416810"/>
                    <a:gd name="connsiteY154" fmla="*/ 1435304 h 3401573"/>
                    <a:gd name="connsiteX155" fmla="*/ 2072253 w 3416810"/>
                    <a:gd name="connsiteY155" fmla="*/ 1178995 h 3401573"/>
                    <a:gd name="connsiteX156" fmla="*/ 2113126 w 3416810"/>
                    <a:gd name="connsiteY156" fmla="*/ 1216423 h 3401573"/>
                    <a:gd name="connsiteX157" fmla="*/ 2113126 w 3416810"/>
                    <a:gd name="connsiteY157" fmla="*/ 1322201 h 3401573"/>
                    <a:gd name="connsiteX158" fmla="*/ 2142666 w 3416810"/>
                    <a:gd name="connsiteY158" fmla="*/ 1351728 h 3401573"/>
                    <a:gd name="connsiteX159" fmla="*/ 2172204 w 3416810"/>
                    <a:gd name="connsiteY159" fmla="*/ 1322201 h 3401573"/>
                    <a:gd name="connsiteX160" fmla="*/ 2172204 w 3416810"/>
                    <a:gd name="connsiteY160" fmla="*/ 1216423 h 3401573"/>
                    <a:gd name="connsiteX161" fmla="*/ 2213078 w 3416810"/>
                    <a:gd name="connsiteY161" fmla="*/ 1178995 h 3401573"/>
                    <a:gd name="connsiteX162" fmla="*/ 3099747 w 3416810"/>
                    <a:gd name="connsiteY162" fmla="*/ 2065664 h 3401573"/>
                    <a:gd name="connsiteX163" fmla="*/ 3062308 w 3416810"/>
                    <a:gd name="connsiteY163" fmla="*/ 2106537 h 3401573"/>
                    <a:gd name="connsiteX164" fmla="*/ 2947993 w 3416810"/>
                    <a:gd name="connsiteY164" fmla="*/ 2106537 h 3401573"/>
                    <a:gd name="connsiteX165" fmla="*/ 2918454 w 3416810"/>
                    <a:gd name="connsiteY165" fmla="*/ 2136076 h 3401573"/>
                    <a:gd name="connsiteX166" fmla="*/ 2947993 w 3416810"/>
                    <a:gd name="connsiteY166" fmla="*/ 2165615 h 3401573"/>
                    <a:gd name="connsiteX167" fmla="*/ 3062308 w 3416810"/>
                    <a:gd name="connsiteY167" fmla="*/ 2165615 h 3401573"/>
                    <a:gd name="connsiteX168" fmla="*/ 3099747 w 3416810"/>
                    <a:gd name="connsiteY168" fmla="*/ 2206499 h 3401573"/>
                    <a:gd name="connsiteX169" fmla="*/ 2213078 w 3416810"/>
                    <a:gd name="connsiteY169" fmla="*/ 3093168 h 3401573"/>
                    <a:gd name="connsiteX170" fmla="*/ 2172204 w 3416810"/>
                    <a:gd name="connsiteY170" fmla="*/ 3055729 h 3401573"/>
                    <a:gd name="connsiteX171" fmla="*/ 2172204 w 3416810"/>
                    <a:gd name="connsiteY171" fmla="*/ 2949962 h 3401573"/>
                    <a:gd name="connsiteX172" fmla="*/ 2142666 w 3416810"/>
                    <a:gd name="connsiteY172" fmla="*/ 2920423 h 3401573"/>
                    <a:gd name="connsiteX173" fmla="*/ 2113126 w 3416810"/>
                    <a:gd name="connsiteY173" fmla="*/ 2949962 h 3401573"/>
                    <a:gd name="connsiteX174" fmla="*/ 2113126 w 3416810"/>
                    <a:gd name="connsiteY174" fmla="*/ 3055729 h 3401573"/>
                    <a:gd name="connsiteX175" fmla="*/ 2072253 w 3416810"/>
                    <a:gd name="connsiteY175" fmla="*/ 3093168 h 3401573"/>
                    <a:gd name="connsiteX176" fmla="*/ 1185574 w 3416810"/>
                    <a:gd name="connsiteY176" fmla="*/ 2206499 h 3401573"/>
                    <a:gd name="connsiteX177" fmla="*/ 1223013 w 3416810"/>
                    <a:gd name="connsiteY177" fmla="*/ 2165615 h 3401573"/>
                    <a:gd name="connsiteX178" fmla="*/ 1333937 w 3416810"/>
                    <a:gd name="connsiteY178" fmla="*/ 2165615 h 3401573"/>
                    <a:gd name="connsiteX179" fmla="*/ 1363475 w 3416810"/>
                    <a:gd name="connsiteY179" fmla="*/ 2136076 h 3401573"/>
                    <a:gd name="connsiteX180" fmla="*/ 1333937 w 3416810"/>
                    <a:gd name="connsiteY180" fmla="*/ 2106537 h 3401573"/>
                    <a:gd name="connsiteX181" fmla="*/ 1223013 w 3416810"/>
                    <a:gd name="connsiteY181" fmla="*/ 2106537 h 3401573"/>
                    <a:gd name="connsiteX182" fmla="*/ 1185574 w 3416810"/>
                    <a:gd name="connsiteY182" fmla="*/ 2065664 h 3401573"/>
                    <a:gd name="connsiteX183" fmla="*/ 2072253 w 3416810"/>
                    <a:gd name="connsiteY183" fmla="*/ 1178995 h 3401573"/>
                    <a:gd name="connsiteX184" fmla="*/ 1288092 w 3416810"/>
                    <a:gd name="connsiteY184" fmla="*/ 1136217 h 3401573"/>
                    <a:gd name="connsiteX185" fmla="*/ 1267300 w 3416810"/>
                    <a:gd name="connsiteY185" fmla="*/ 1144925 h 3401573"/>
                    <a:gd name="connsiteX186" fmla="*/ 1267300 w 3416810"/>
                    <a:gd name="connsiteY186" fmla="*/ 1186676 h 3401573"/>
                    <a:gd name="connsiteX187" fmla="*/ 1323416 w 3416810"/>
                    <a:gd name="connsiteY187" fmla="*/ 1242791 h 3401573"/>
                    <a:gd name="connsiteX188" fmla="*/ 1344286 w 3416810"/>
                    <a:gd name="connsiteY188" fmla="*/ 1251262 h 3401573"/>
                    <a:gd name="connsiteX189" fmla="*/ 1365166 w 3416810"/>
                    <a:gd name="connsiteY189" fmla="*/ 1242593 h 3401573"/>
                    <a:gd name="connsiteX190" fmla="*/ 1365166 w 3416810"/>
                    <a:gd name="connsiteY190" fmla="*/ 1200853 h 3401573"/>
                    <a:gd name="connsiteX191" fmla="*/ 1309041 w 3416810"/>
                    <a:gd name="connsiteY191" fmla="*/ 1144925 h 3401573"/>
                    <a:gd name="connsiteX192" fmla="*/ 1288092 w 3416810"/>
                    <a:gd name="connsiteY192" fmla="*/ 1136217 h 3401573"/>
                    <a:gd name="connsiteX193" fmla="*/ 880845 w 3416810"/>
                    <a:gd name="connsiteY193" fmla="*/ 1053655 h 3401573"/>
                    <a:gd name="connsiteX194" fmla="*/ 894500 w 3416810"/>
                    <a:gd name="connsiteY194" fmla="*/ 1057394 h 3401573"/>
                    <a:gd name="connsiteX195" fmla="*/ 1011316 w 3416810"/>
                    <a:gd name="connsiteY195" fmla="*/ 1219957 h 3401573"/>
                    <a:gd name="connsiteX196" fmla="*/ 750393 w 3416810"/>
                    <a:gd name="connsiteY196" fmla="*/ 1219957 h 3401573"/>
                    <a:gd name="connsiteX197" fmla="*/ 867198 w 3416810"/>
                    <a:gd name="connsiteY197" fmla="*/ 1057405 h 3401573"/>
                    <a:gd name="connsiteX198" fmla="*/ 880845 w 3416810"/>
                    <a:gd name="connsiteY198" fmla="*/ 1053655 h 3401573"/>
                    <a:gd name="connsiteX199" fmla="*/ 1461256 w 3416810"/>
                    <a:gd name="connsiteY199" fmla="*/ 908822 h 3401573"/>
                    <a:gd name="connsiteX200" fmla="*/ 1381900 w 3416810"/>
                    <a:gd name="connsiteY200" fmla="*/ 909019 h 3401573"/>
                    <a:gd name="connsiteX201" fmla="*/ 1352362 w 3416810"/>
                    <a:gd name="connsiteY201" fmla="*/ 938558 h 3401573"/>
                    <a:gd name="connsiteX202" fmla="*/ 1381900 w 3416810"/>
                    <a:gd name="connsiteY202" fmla="*/ 968097 h 3401573"/>
                    <a:gd name="connsiteX203" fmla="*/ 1461256 w 3416810"/>
                    <a:gd name="connsiteY203" fmla="*/ 967899 h 3401573"/>
                    <a:gd name="connsiteX204" fmla="*/ 1490794 w 3416810"/>
                    <a:gd name="connsiteY204" fmla="*/ 938361 h 3401573"/>
                    <a:gd name="connsiteX205" fmla="*/ 1461256 w 3416810"/>
                    <a:gd name="connsiteY205" fmla="*/ 908822 h 3401573"/>
                    <a:gd name="connsiteX206" fmla="*/ 2134213 w 3416810"/>
                    <a:gd name="connsiteY206" fmla="*/ 871478 h 3401573"/>
                    <a:gd name="connsiteX207" fmla="*/ 2154033 w 3416810"/>
                    <a:gd name="connsiteY207" fmla="*/ 872195 h 3401573"/>
                    <a:gd name="connsiteX208" fmla="*/ 2183934 w 3416810"/>
                    <a:gd name="connsiteY208" fmla="*/ 913562 h 3401573"/>
                    <a:gd name="connsiteX209" fmla="*/ 2183934 w 3416810"/>
                    <a:gd name="connsiteY209" fmla="*/ 1097445 h 3401573"/>
                    <a:gd name="connsiteX210" fmla="*/ 2156930 w 3416810"/>
                    <a:gd name="connsiteY210" fmla="*/ 1123670 h 3401573"/>
                    <a:gd name="connsiteX211" fmla="*/ 2128225 w 3416810"/>
                    <a:gd name="connsiteY211" fmla="*/ 1123670 h 3401573"/>
                    <a:gd name="connsiteX212" fmla="*/ 2101221 w 3416810"/>
                    <a:gd name="connsiteY212" fmla="*/ 1097434 h 3401573"/>
                    <a:gd name="connsiteX213" fmla="*/ 2101221 w 3416810"/>
                    <a:gd name="connsiteY213" fmla="*/ 911971 h 3401573"/>
                    <a:gd name="connsiteX214" fmla="*/ 2134213 w 3416810"/>
                    <a:gd name="connsiteY214" fmla="*/ 871478 h 3401573"/>
                    <a:gd name="connsiteX215" fmla="*/ 1343427 w 3416810"/>
                    <a:gd name="connsiteY215" fmla="*/ 625785 h 3401573"/>
                    <a:gd name="connsiteX216" fmla="*/ 1322626 w 3416810"/>
                    <a:gd name="connsiteY216" fmla="*/ 634524 h 3401573"/>
                    <a:gd name="connsiteX217" fmla="*/ 1266510 w 3416810"/>
                    <a:gd name="connsiteY217" fmla="*/ 690650 h 3401573"/>
                    <a:gd name="connsiteX218" fmla="*/ 1266707 w 3416810"/>
                    <a:gd name="connsiteY218" fmla="*/ 732390 h 3401573"/>
                    <a:gd name="connsiteX219" fmla="*/ 1287578 w 3416810"/>
                    <a:gd name="connsiteY219" fmla="*/ 741048 h 3401573"/>
                    <a:gd name="connsiteX220" fmla="*/ 1308448 w 3416810"/>
                    <a:gd name="connsiteY220" fmla="*/ 732390 h 3401573"/>
                    <a:gd name="connsiteX221" fmla="*/ 1364376 w 3416810"/>
                    <a:gd name="connsiteY221" fmla="*/ 676078 h 3401573"/>
                    <a:gd name="connsiteX222" fmla="*/ 1364376 w 3416810"/>
                    <a:gd name="connsiteY222" fmla="*/ 634326 h 3401573"/>
                    <a:gd name="connsiteX223" fmla="*/ 1343427 w 3416810"/>
                    <a:gd name="connsiteY223" fmla="*/ 625785 h 3401573"/>
                    <a:gd name="connsiteX224" fmla="*/ 743787 w 3416810"/>
                    <a:gd name="connsiteY224" fmla="*/ 446033 h 3401573"/>
                    <a:gd name="connsiteX225" fmla="*/ 1017909 w 3416810"/>
                    <a:gd name="connsiteY225" fmla="*/ 446033 h 3401573"/>
                    <a:gd name="connsiteX226" fmla="*/ 1017909 w 3416810"/>
                    <a:gd name="connsiteY226" fmla="*/ 577938 h 3401573"/>
                    <a:gd name="connsiteX227" fmla="*/ 743787 w 3416810"/>
                    <a:gd name="connsiteY227" fmla="*/ 577938 h 3401573"/>
                    <a:gd name="connsiteX228" fmla="*/ 647687 w 3416810"/>
                    <a:gd name="connsiteY228" fmla="*/ 299854 h 3401573"/>
                    <a:gd name="connsiteX229" fmla="*/ 684710 w 3416810"/>
                    <a:gd name="connsiteY229" fmla="*/ 342846 h 3401573"/>
                    <a:gd name="connsiteX230" fmla="*/ 684710 w 3416810"/>
                    <a:gd name="connsiteY230" fmla="*/ 589580 h 3401573"/>
                    <a:gd name="connsiteX231" fmla="*/ 838142 w 3416810"/>
                    <a:gd name="connsiteY231" fmla="*/ 858809 h 3401573"/>
                    <a:gd name="connsiteX232" fmla="*/ 972362 w 3416810"/>
                    <a:gd name="connsiteY232" fmla="*/ 930121 h 3401573"/>
                    <a:gd name="connsiteX233" fmla="*/ 1074189 w 3416810"/>
                    <a:gd name="connsiteY233" fmla="*/ 1010562 h 3401573"/>
                    <a:gd name="connsiteX234" fmla="*/ 1084657 w 3416810"/>
                    <a:gd name="connsiteY234" fmla="*/ 1023653 h 3401573"/>
                    <a:gd name="connsiteX235" fmla="*/ 1126903 w 3416810"/>
                    <a:gd name="connsiteY235" fmla="*/ 1099299 h 3401573"/>
                    <a:gd name="connsiteX236" fmla="*/ 1155311 w 3416810"/>
                    <a:gd name="connsiteY236" fmla="*/ 1242813 h 3401573"/>
                    <a:gd name="connsiteX237" fmla="*/ 1155311 w 3416810"/>
                    <a:gd name="connsiteY237" fmla="*/ 1538124 h 3401573"/>
                    <a:gd name="connsiteX238" fmla="*/ 1115963 w 3416810"/>
                    <a:gd name="connsiteY238" fmla="*/ 1577297 h 3401573"/>
                    <a:gd name="connsiteX239" fmla="*/ 1076801 w 3416810"/>
                    <a:gd name="connsiteY239" fmla="*/ 1538124 h 3401573"/>
                    <a:gd name="connsiteX240" fmla="*/ 1076801 w 3416810"/>
                    <a:gd name="connsiteY240" fmla="*/ 1275150 h 3401573"/>
                    <a:gd name="connsiteX241" fmla="*/ 924981 w 3416810"/>
                    <a:gd name="connsiteY241" fmla="*/ 1006799 h 3401573"/>
                    <a:gd name="connsiteX242" fmla="*/ 880859 w 3416810"/>
                    <a:gd name="connsiteY242" fmla="*/ 994498 h 3401573"/>
                    <a:gd name="connsiteX243" fmla="*/ 836727 w 3416810"/>
                    <a:gd name="connsiteY243" fmla="*/ 1006799 h 3401573"/>
                    <a:gd name="connsiteX244" fmla="*/ 684907 w 3416810"/>
                    <a:gd name="connsiteY244" fmla="*/ 1275150 h 3401573"/>
                    <a:gd name="connsiteX245" fmla="*/ 684907 w 3416810"/>
                    <a:gd name="connsiteY245" fmla="*/ 1538124 h 3401573"/>
                    <a:gd name="connsiteX246" fmla="*/ 645548 w 3416810"/>
                    <a:gd name="connsiteY246" fmla="*/ 1577297 h 3401573"/>
                    <a:gd name="connsiteX247" fmla="*/ 606375 w 3416810"/>
                    <a:gd name="connsiteY247" fmla="*/ 1538124 h 3401573"/>
                    <a:gd name="connsiteX248" fmla="*/ 606375 w 3416810"/>
                    <a:gd name="connsiteY248" fmla="*/ 1242813 h 3401573"/>
                    <a:gd name="connsiteX249" fmla="*/ 677062 w 3416810"/>
                    <a:gd name="connsiteY249" fmla="*/ 1023620 h 3401573"/>
                    <a:gd name="connsiteX250" fmla="*/ 740934 w 3416810"/>
                    <a:gd name="connsiteY250" fmla="*/ 955106 h 3401573"/>
                    <a:gd name="connsiteX251" fmla="*/ 751512 w 3416810"/>
                    <a:gd name="connsiteY251" fmla="*/ 932458 h 3401573"/>
                    <a:gd name="connsiteX252" fmla="*/ 740945 w 3416810"/>
                    <a:gd name="connsiteY252" fmla="*/ 909810 h 3401573"/>
                    <a:gd name="connsiteX253" fmla="*/ 677051 w 3416810"/>
                    <a:gd name="connsiteY253" fmla="*/ 841197 h 3401573"/>
                    <a:gd name="connsiteX254" fmla="*/ 606375 w 3416810"/>
                    <a:gd name="connsiteY254" fmla="*/ 622016 h 3401573"/>
                    <a:gd name="connsiteX255" fmla="*/ 606375 w 3416810"/>
                    <a:gd name="connsiteY255" fmla="*/ 338961 h 3401573"/>
                    <a:gd name="connsiteX256" fmla="*/ 618588 w 3416810"/>
                    <a:gd name="connsiteY256" fmla="*/ 310542 h 3401573"/>
                    <a:gd name="connsiteX257" fmla="*/ 647687 w 3416810"/>
                    <a:gd name="connsiteY257" fmla="*/ 299854 h 3401573"/>
                    <a:gd name="connsiteX258" fmla="*/ 1117379 w 3416810"/>
                    <a:gd name="connsiteY258" fmla="*/ 299810 h 3401573"/>
                    <a:gd name="connsiteX259" fmla="*/ 1155312 w 3416810"/>
                    <a:gd name="connsiteY259" fmla="*/ 341847 h 3401573"/>
                    <a:gd name="connsiteX260" fmla="*/ 1155312 w 3416810"/>
                    <a:gd name="connsiteY260" fmla="*/ 622015 h 3401573"/>
                    <a:gd name="connsiteX261" fmla="*/ 1139237 w 3416810"/>
                    <a:gd name="connsiteY261" fmla="*/ 731019 h 3401573"/>
                    <a:gd name="connsiteX262" fmla="*/ 1063293 w 3416810"/>
                    <a:gd name="connsiteY262" fmla="*/ 681389 h 3401573"/>
                    <a:gd name="connsiteX263" fmla="*/ 1076987 w 3416810"/>
                    <a:gd name="connsiteY263" fmla="*/ 589580 h 3401573"/>
                    <a:gd name="connsiteX264" fmla="*/ 1076987 w 3416810"/>
                    <a:gd name="connsiteY264" fmla="*/ 338961 h 3401573"/>
                    <a:gd name="connsiteX265" fmla="*/ 1088871 w 3416810"/>
                    <a:gd name="connsiteY265" fmla="*/ 310849 h 3401573"/>
                    <a:gd name="connsiteX266" fmla="*/ 1117379 w 3416810"/>
                    <a:gd name="connsiteY266" fmla="*/ 299810 h 3401573"/>
                    <a:gd name="connsiteX267" fmla="*/ 1119211 w 3416810"/>
                    <a:gd name="connsiteY267" fmla="*/ 240699 h 3401573"/>
                    <a:gd name="connsiteX268" fmla="*/ 1047734 w 3416810"/>
                    <a:gd name="connsiteY268" fmla="*/ 268460 h 3401573"/>
                    <a:gd name="connsiteX269" fmla="*/ 1018009 w 3416810"/>
                    <a:gd name="connsiteY269" fmla="*/ 338960 h 3401573"/>
                    <a:gd name="connsiteX270" fmla="*/ 1018009 w 3416810"/>
                    <a:gd name="connsiteY270" fmla="*/ 386999 h 3401573"/>
                    <a:gd name="connsiteX271" fmla="*/ 743700 w 3416810"/>
                    <a:gd name="connsiteY271" fmla="*/ 386999 h 3401573"/>
                    <a:gd name="connsiteX272" fmla="*/ 743700 w 3416810"/>
                    <a:gd name="connsiteY272" fmla="*/ 342900 h 3401573"/>
                    <a:gd name="connsiteX273" fmla="*/ 650749 w 3416810"/>
                    <a:gd name="connsiteY273" fmla="*/ 240897 h 3401573"/>
                    <a:gd name="connsiteX274" fmla="*/ 577901 w 3416810"/>
                    <a:gd name="connsiteY274" fmla="*/ 267670 h 3401573"/>
                    <a:gd name="connsiteX275" fmla="*/ 547375 w 3416810"/>
                    <a:gd name="connsiteY275" fmla="*/ 338960 h 3401573"/>
                    <a:gd name="connsiteX276" fmla="*/ 547375 w 3416810"/>
                    <a:gd name="connsiteY276" fmla="*/ 621927 h 3401573"/>
                    <a:gd name="connsiteX277" fmla="*/ 629100 w 3416810"/>
                    <a:gd name="connsiteY277" fmla="*/ 875750 h 3401573"/>
                    <a:gd name="connsiteX278" fmla="*/ 677929 w 3416810"/>
                    <a:gd name="connsiteY278" fmla="*/ 932457 h 3401573"/>
                    <a:gd name="connsiteX279" fmla="*/ 629100 w 3416810"/>
                    <a:gd name="connsiteY279" fmla="*/ 988967 h 3401573"/>
                    <a:gd name="connsiteX280" fmla="*/ 547375 w 3416810"/>
                    <a:gd name="connsiteY280" fmla="*/ 1242791 h 3401573"/>
                    <a:gd name="connsiteX281" fmla="*/ 547375 w 3416810"/>
                    <a:gd name="connsiteY281" fmla="*/ 1538168 h 3401573"/>
                    <a:gd name="connsiteX282" fmla="*/ 645636 w 3416810"/>
                    <a:gd name="connsiteY282" fmla="*/ 1636429 h 3401573"/>
                    <a:gd name="connsiteX283" fmla="*/ 743897 w 3416810"/>
                    <a:gd name="connsiteY283" fmla="*/ 1538168 h 3401573"/>
                    <a:gd name="connsiteX284" fmla="*/ 743897 w 3416810"/>
                    <a:gd name="connsiteY284" fmla="*/ 1494452 h 3401573"/>
                    <a:gd name="connsiteX285" fmla="*/ 1017800 w 3416810"/>
                    <a:gd name="connsiteY285" fmla="*/ 1494452 h 3401573"/>
                    <a:gd name="connsiteX286" fmla="*/ 1017800 w 3416810"/>
                    <a:gd name="connsiteY286" fmla="*/ 1538168 h 3401573"/>
                    <a:gd name="connsiteX287" fmla="*/ 1116062 w 3416810"/>
                    <a:gd name="connsiteY287" fmla="*/ 1636429 h 3401573"/>
                    <a:gd name="connsiteX288" fmla="*/ 1214323 w 3416810"/>
                    <a:gd name="connsiteY288" fmla="*/ 1538168 h 3401573"/>
                    <a:gd name="connsiteX289" fmla="*/ 1214323 w 3416810"/>
                    <a:gd name="connsiteY289" fmla="*/ 1242791 h 3401573"/>
                    <a:gd name="connsiteX290" fmla="*/ 1181438 w 3416810"/>
                    <a:gd name="connsiteY290" fmla="*/ 1076597 h 3401573"/>
                    <a:gd name="connsiteX291" fmla="*/ 1132609 w 3416810"/>
                    <a:gd name="connsiteY291" fmla="*/ 989165 h 3401573"/>
                    <a:gd name="connsiteX292" fmla="*/ 1119014 w 3416810"/>
                    <a:gd name="connsiteY292" fmla="*/ 972234 h 3401573"/>
                    <a:gd name="connsiteX293" fmla="*/ 1000079 w 3416810"/>
                    <a:gd name="connsiteY293" fmla="*/ 877911 h 3401573"/>
                    <a:gd name="connsiteX294" fmla="*/ 867166 w 3416810"/>
                    <a:gd name="connsiteY294" fmla="*/ 807411 h 3401573"/>
                    <a:gd name="connsiteX295" fmla="*/ 748627 w 3416810"/>
                    <a:gd name="connsiteY295" fmla="*/ 637080 h 3401573"/>
                    <a:gd name="connsiteX296" fmla="*/ 1013477 w 3416810"/>
                    <a:gd name="connsiteY296" fmla="*/ 637080 h 3401573"/>
                    <a:gd name="connsiteX297" fmla="*/ 1000277 w 3416810"/>
                    <a:gd name="connsiteY297" fmla="*/ 682574 h 3401573"/>
                    <a:gd name="connsiteX298" fmla="*/ 1011700 w 3416810"/>
                    <a:gd name="connsiteY298" fmla="*/ 718213 h 3401573"/>
                    <a:gd name="connsiteX299" fmla="*/ 1138315 w 3416810"/>
                    <a:gd name="connsiteY299" fmla="*/ 800915 h 3401573"/>
                    <a:gd name="connsiteX300" fmla="*/ 1154456 w 3416810"/>
                    <a:gd name="connsiteY300" fmla="*/ 805842 h 3401573"/>
                    <a:gd name="connsiteX301" fmla="*/ 1163135 w 3416810"/>
                    <a:gd name="connsiteY301" fmla="*/ 804460 h 3401573"/>
                    <a:gd name="connsiteX302" fmla="*/ 1181646 w 3416810"/>
                    <a:gd name="connsiteY302" fmla="*/ 787528 h 3401573"/>
                    <a:gd name="connsiteX303" fmla="*/ 1214323 w 3416810"/>
                    <a:gd name="connsiteY303" fmla="*/ 621916 h 3401573"/>
                    <a:gd name="connsiteX304" fmla="*/ 1214323 w 3416810"/>
                    <a:gd name="connsiteY304" fmla="*/ 341912 h 3401573"/>
                    <a:gd name="connsiteX305" fmla="*/ 1119211 w 3416810"/>
                    <a:gd name="connsiteY305" fmla="*/ 240699 h 3401573"/>
                    <a:gd name="connsiteX306" fmla="*/ 949633 w 3416810"/>
                    <a:gd name="connsiteY306" fmla="*/ 67 h 3401573"/>
                    <a:gd name="connsiteX307" fmla="*/ 1527422 w 3416810"/>
                    <a:gd name="connsiteY307" fmla="*/ 208198 h 3401573"/>
                    <a:gd name="connsiteX308" fmla="*/ 1584326 w 3416810"/>
                    <a:gd name="connsiteY308" fmla="*/ 228881 h 3401573"/>
                    <a:gd name="connsiteX309" fmla="*/ 2804020 w 3416810"/>
                    <a:gd name="connsiteY309" fmla="*/ 228881 h 3401573"/>
                    <a:gd name="connsiteX310" fmla="*/ 2845365 w 3416810"/>
                    <a:gd name="connsiteY310" fmla="*/ 270227 h 3401573"/>
                    <a:gd name="connsiteX311" fmla="*/ 2845365 w 3416810"/>
                    <a:gd name="connsiteY311" fmla="*/ 1046268 h 3401573"/>
                    <a:gd name="connsiteX312" fmla="*/ 2857896 w 3416810"/>
                    <a:gd name="connsiteY312" fmla="*/ 1051458 h 3401573"/>
                    <a:gd name="connsiteX313" fmla="*/ 2925522 w 3416810"/>
                    <a:gd name="connsiteY313" fmla="*/ 983854 h 3401573"/>
                    <a:gd name="connsiteX314" fmla="*/ 2954654 w 3416810"/>
                    <a:gd name="connsiteY314" fmla="*/ 971839 h 3401573"/>
                    <a:gd name="connsiteX315" fmla="*/ 2983996 w 3416810"/>
                    <a:gd name="connsiteY315" fmla="*/ 983854 h 3401573"/>
                    <a:gd name="connsiteX316" fmla="*/ 2996011 w 3416810"/>
                    <a:gd name="connsiteY316" fmla="*/ 1013195 h 3401573"/>
                    <a:gd name="connsiteX317" fmla="*/ 2983996 w 3416810"/>
                    <a:gd name="connsiteY317" fmla="*/ 1042340 h 3401573"/>
                    <a:gd name="connsiteX318" fmla="*/ 2841426 w 3416810"/>
                    <a:gd name="connsiteY318" fmla="*/ 1186874 h 3401573"/>
                    <a:gd name="connsiteX319" fmla="*/ 2806192 w 3416810"/>
                    <a:gd name="connsiteY319" fmla="*/ 1206965 h 3401573"/>
                    <a:gd name="connsiteX320" fmla="*/ 2802045 w 3416810"/>
                    <a:gd name="connsiteY320" fmla="*/ 1207162 h 3401573"/>
                    <a:gd name="connsiteX321" fmla="*/ 2799686 w 3416810"/>
                    <a:gd name="connsiteY321" fmla="*/ 1206965 h 3401573"/>
                    <a:gd name="connsiteX322" fmla="*/ 2772912 w 3416810"/>
                    <a:gd name="connsiteY322" fmla="*/ 1194950 h 3401573"/>
                    <a:gd name="connsiteX323" fmla="*/ 2624230 w 3416810"/>
                    <a:gd name="connsiteY323" fmla="*/ 1046279 h 3401573"/>
                    <a:gd name="connsiteX324" fmla="*/ 2612029 w 3416810"/>
                    <a:gd name="connsiteY324" fmla="*/ 1017134 h 3401573"/>
                    <a:gd name="connsiteX325" fmla="*/ 2624230 w 3416810"/>
                    <a:gd name="connsiteY325" fmla="*/ 987793 h 3401573"/>
                    <a:gd name="connsiteX326" fmla="*/ 2653374 w 3416810"/>
                    <a:gd name="connsiteY326" fmla="*/ 975778 h 3401573"/>
                    <a:gd name="connsiteX327" fmla="*/ 2682726 w 3416810"/>
                    <a:gd name="connsiteY327" fmla="*/ 987793 h 3401573"/>
                    <a:gd name="connsiteX328" fmla="*/ 2750121 w 3416810"/>
                    <a:gd name="connsiteY328" fmla="*/ 1055398 h 3401573"/>
                    <a:gd name="connsiteX329" fmla="*/ 2762663 w 3416810"/>
                    <a:gd name="connsiteY329" fmla="*/ 1050218 h 3401573"/>
                    <a:gd name="connsiteX330" fmla="*/ 2762663 w 3416810"/>
                    <a:gd name="connsiteY330" fmla="*/ 349780 h 3401573"/>
                    <a:gd name="connsiteX331" fmla="*/ 2724467 w 3416810"/>
                    <a:gd name="connsiteY331" fmla="*/ 311583 h 3401573"/>
                    <a:gd name="connsiteX332" fmla="*/ 1697358 w 3416810"/>
                    <a:gd name="connsiteY332" fmla="*/ 311583 h 3401573"/>
                    <a:gd name="connsiteX333" fmla="*/ 1675302 w 3416810"/>
                    <a:gd name="connsiteY333" fmla="*/ 358251 h 3401573"/>
                    <a:gd name="connsiteX334" fmla="*/ 1876950 w 3416810"/>
                    <a:gd name="connsiteY334" fmla="*/ 938558 h 3401573"/>
                    <a:gd name="connsiteX335" fmla="*/ 1854894 w 3416810"/>
                    <a:gd name="connsiteY335" fmla="*/ 1140404 h 3401573"/>
                    <a:gd name="connsiteX336" fmla="*/ 1831062 w 3416810"/>
                    <a:gd name="connsiteY336" fmla="*/ 1165992 h 3401573"/>
                    <a:gd name="connsiteX337" fmla="*/ 1170410 w 3416810"/>
                    <a:gd name="connsiteY337" fmla="*/ 1831767 h 3401573"/>
                    <a:gd name="connsiteX338" fmla="*/ 1147576 w 3416810"/>
                    <a:gd name="connsiteY338" fmla="*/ 1853230 h 3401573"/>
                    <a:gd name="connsiteX339" fmla="*/ 938445 w 3416810"/>
                    <a:gd name="connsiteY339" fmla="*/ 1877052 h 3401573"/>
                    <a:gd name="connsiteX340" fmla="*/ 333526 w 3416810"/>
                    <a:gd name="connsiteY340" fmla="*/ 1655325 h 3401573"/>
                    <a:gd name="connsiteX341" fmla="*/ 279770 w 3416810"/>
                    <a:gd name="connsiteY341" fmla="*/ 1680935 h 3401573"/>
                    <a:gd name="connsiteX342" fmla="*/ 279770 w 3416810"/>
                    <a:gd name="connsiteY342" fmla="*/ 2765135 h 3401573"/>
                    <a:gd name="connsiteX343" fmla="*/ 309111 w 3416810"/>
                    <a:gd name="connsiteY343" fmla="*/ 2794477 h 3401573"/>
                    <a:gd name="connsiteX344" fmla="*/ 1089826 w 3416810"/>
                    <a:gd name="connsiteY344" fmla="*/ 2796210 h 3401573"/>
                    <a:gd name="connsiteX345" fmla="*/ 1095663 w 3416810"/>
                    <a:gd name="connsiteY345" fmla="*/ 2782154 h 3401573"/>
                    <a:gd name="connsiteX346" fmla="*/ 1027852 w 3416810"/>
                    <a:gd name="connsiteY346" fmla="*/ 2714342 h 3401573"/>
                    <a:gd name="connsiteX347" fmla="*/ 1015825 w 3416810"/>
                    <a:gd name="connsiteY347" fmla="*/ 2685198 h 3401573"/>
                    <a:gd name="connsiteX348" fmla="*/ 1027852 w 3416810"/>
                    <a:gd name="connsiteY348" fmla="*/ 2655857 h 3401573"/>
                    <a:gd name="connsiteX349" fmla="*/ 1057182 w 3416810"/>
                    <a:gd name="connsiteY349" fmla="*/ 2643842 h 3401573"/>
                    <a:gd name="connsiteX350" fmla="*/ 1086326 w 3416810"/>
                    <a:gd name="connsiteY350" fmla="*/ 2655857 h 3401573"/>
                    <a:gd name="connsiteX351" fmla="*/ 1235984 w 3416810"/>
                    <a:gd name="connsiteY351" fmla="*/ 2805702 h 3401573"/>
                    <a:gd name="connsiteX352" fmla="*/ 1238935 w 3416810"/>
                    <a:gd name="connsiteY352" fmla="*/ 2808467 h 3401573"/>
                    <a:gd name="connsiteX353" fmla="*/ 1251148 w 3416810"/>
                    <a:gd name="connsiteY353" fmla="*/ 2837808 h 3401573"/>
                    <a:gd name="connsiteX354" fmla="*/ 1238935 w 3416810"/>
                    <a:gd name="connsiteY354" fmla="*/ 2866941 h 3401573"/>
                    <a:gd name="connsiteX355" fmla="*/ 1235984 w 3416810"/>
                    <a:gd name="connsiteY355" fmla="*/ 2869904 h 3401573"/>
                    <a:gd name="connsiteX356" fmla="*/ 1090265 w 3416810"/>
                    <a:gd name="connsiteY356" fmla="*/ 3015612 h 3401573"/>
                    <a:gd name="connsiteX357" fmla="*/ 1061121 w 3416810"/>
                    <a:gd name="connsiteY357" fmla="*/ 3027824 h 3401573"/>
                    <a:gd name="connsiteX358" fmla="*/ 1031780 w 3416810"/>
                    <a:gd name="connsiteY358" fmla="*/ 3015612 h 3401573"/>
                    <a:gd name="connsiteX359" fmla="*/ 1019776 w 3416810"/>
                    <a:gd name="connsiteY359" fmla="*/ 2986468 h 3401573"/>
                    <a:gd name="connsiteX360" fmla="*/ 1031780 w 3416810"/>
                    <a:gd name="connsiteY360" fmla="*/ 2957126 h 3401573"/>
                    <a:gd name="connsiteX361" fmla="*/ 1096091 w 3416810"/>
                    <a:gd name="connsiteY361" fmla="*/ 2892980 h 3401573"/>
                    <a:gd name="connsiteX362" fmla="*/ 1090298 w 3416810"/>
                    <a:gd name="connsiteY362" fmla="*/ 2878912 h 3401573"/>
                    <a:gd name="connsiteX363" fmla="*/ 238424 w 3416810"/>
                    <a:gd name="connsiteY363" fmla="*/ 2877190 h 3401573"/>
                    <a:gd name="connsiteX364" fmla="*/ 197068 w 3416810"/>
                    <a:gd name="connsiteY364" fmla="*/ 2835833 h 3401573"/>
                    <a:gd name="connsiteX365" fmla="*/ 197068 w 3416810"/>
                    <a:gd name="connsiteY365" fmla="*/ 1540922 h 3401573"/>
                    <a:gd name="connsiteX366" fmla="*/ 180521 w 3416810"/>
                    <a:gd name="connsiteY366" fmla="*/ 1491303 h 3401573"/>
                    <a:gd name="connsiteX367" fmla="*/ 739 w 3416810"/>
                    <a:gd name="connsiteY367" fmla="*/ 901338 h 3401573"/>
                    <a:gd name="connsiteX368" fmla="*/ 854953 w 3416810"/>
                    <a:gd name="connsiteY368" fmla="*/ 3609 h 3401573"/>
                    <a:gd name="connsiteX369" fmla="*/ 949633 w 3416810"/>
                    <a:gd name="connsiteY369" fmla="*/ 67 h 34015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  <a:cxn ang="0">
                      <a:pos x="connsiteX191" y="connsiteY191"/>
                    </a:cxn>
                    <a:cxn ang="0">
                      <a:pos x="connsiteX192" y="connsiteY192"/>
                    </a:cxn>
                    <a:cxn ang="0">
                      <a:pos x="connsiteX193" y="connsiteY193"/>
                    </a:cxn>
                    <a:cxn ang="0">
                      <a:pos x="connsiteX194" y="connsiteY194"/>
                    </a:cxn>
                    <a:cxn ang="0">
                      <a:pos x="connsiteX195" y="connsiteY195"/>
                    </a:cxn>
                    <a:cxn ang="0">
                      <a:pos x="connsiteX196" y="connsiteY196"/>
                    </a:cxn>
                    <a:cxn ang="0">
                      <a:pos x="connsiteX197" y="connsiteY197"/>
                    </a:cxn>
                    <a:cxn ang="0">
                      <a:pos x="connsiteX198" y="connsiteY198"/>
                    </a:cxn>
                    <a:cxn ang="0">
                      <a:pos x="connsiteX199" y="connsiteY199"/>
                    </a:cxn>
                    <a:cxn ang="0">
                      <a:pos x="connsiteX200" y="connsiteY200"/>
                    </a:cxn>
                    <a:cxn ang="0">
                      <a:pos x="connsiteX201" y="connsiteY201"/>
                    </a:cxn>
                    <a:cxn ang="0">
                      <a:pos x="connsiteX202" y="connsiteY202"/>
                    </a:cxn>
                    <a:cxn ang="0">
                      <a:pos x="connsiteX203" y="connsiteY203"/>
                    </a:cxn>
                    <a:cxn ang="0">
                      <a:pos x="connsiteX204" y="connsiteY204"/>
                    </a:cxn>
                    <a:cxn ang="0">
                      <a:pos x="connsiteX205" y="connsiteY205"/>
                    </a:cxn>
                    <a:cxn ang="0">
                      <a:pos x="connsiteX206" y="connsiteY206"/>
                    </a:cxn>
                    <a:cxn ang="0">
                      <a:pos x="connsiteX207" y="connsiteY207"/>
                    </a:cxn>
                    <a:cxn ang="0">
                      <a:pos x="connsiteX208" y="connsiteY208"/>
                    </a:cxn>
                    <a:cxn ang="0">
                      <a:pos x="connsiteX209" y="connsiteY209"/>
                    </a:cxn>
                    <a:cxn ang="0">
                      <a:pos x="connsiteX210" y="connsiteY210"/>
                    </a:cxn>
                    <a:cxn ang="0">
                      <a:pos x="connsiteX211" y="connsiteY211"/>
                    </a:cxn>
                    <a:cxn ang="0">
                      <a:pos x="connsiteX212" y="connsiteY212"/>
                    </a:cxn>
                    <a:cxn ang="0">
                      <a:pos x="connsiteX213" y="connsiteY213"/>
                    </a:cxn>
                    <a:cxn ang="0">
                      <a:pos x="connsiteX214" y="connsiteY214"/>
                    </a:cxn>
                    <a:cxn ang="0">
                      <a:pos x="connsiteX215" y="connsiteY215"/>
                    </a:cxn>
                    <a:cxn ang="0">
                      <a:pos x="connsiteX216" y="connsiteY216"/>
                    </a:cxn>
                    <a:cxn ang="0">
                      <a:pos x="connsiteX217" y="connsiteY217"/>
                    </a:cxn>
                    <a:cxn ang="0">
                      <a:pos x="connsiteX218" y="connsiteY218"/>
                    </a:cxn>
                    <a:cxn ang="0">
                      <a:pos x="connsiteX219" y="connsiteY219"/>
                    </a:cxn>
                    <a:cxn ang="0">
                      <a:pos x="connsiteX220" y="connsiteY220"/>
                    </a:cxn>
                    <a:cxn ang="0">
                      <a:pos x="connsiteX221" y="connsiteY221"/>
                    </a:cxn>
                    <a:cxn ang="0">
                      <a:pos x="connsiteX222" y="connsiteY222"/>
                    </a:cxn>
                    <a:cxn ang="0">
                      <a:pos x="connsiteX223" y="connsiteY223"/>
                    </a:cxn>
                    <a:cxn ang="0">
                      <a:pos x="connsiteX224" y="connsiteY224"/>
                    </a:cxn>
                    <a:cxn ang="0">
                      <a:pos x="connsiteX225" y="connsiteY225"/>
                    </a:cxn>
                    <a:cxn ang="0">
                      <a:pos x="connsiteX226" y="connsiteY226"/>
                    </a:cxn>
                    <a:cxn ang="0">
                      <a:pos x="connsiteX227" y="connsiteY227"/>
                    </a:cxn>
                    <a:cxn ang="0">
                      <a:pos x="connsiteX228" y="connsiteY228"/>
                    </a:cxn>
                    <a:cxn ang="0">
                      <a:pos x="connsiteX229" y="connsiteY229"/>
                    </a:cxn>
                    <a:cxn ang="0">
                      <a:pos x="connsiteX230" y="connsiteY230"/>
                    </a:cxn>
                    <a:cxn ang="0">
                      <a:pos x="connsiteX231" y="connsiteY231"/>
                    </a:cxn>
                    <a:cxn ang="0">
                      <a:pos x="connsiteX232" y="connsiteY232"/>
                    </a:cxn>
                    <a:cxn ang="0">
                      <a:pos x="connsiteX233" y="connsiteY233"/>
                    </a:cxn>
                    <a:cxn ang="0">
                      <a:pos x="connsiteX234" y="connsiteY234"/>
                    </a:cxn>
                    <a:cxn ang="0">
                      <a:pos x="connsiteX235" y="connsiteY235"/>
                    </a:cxn>
                    <a:cxn ang="0">
                      <a:pos x="connsiteX236" y="connsiteY236"/>
                    </a:cxn>
                    <a:cxn ang="0">
                      <a:pos x="connsiteX237" y="connsiteY237"/>
                    </a:cxn>
                    <a:cxn ang="0">
                      <a:pos x="connsiteX238" y="connsiteY238"/>
                    </a:cxn>
                    <a:cxn ang="0">
                      <a:pos x="connsiteX239" y="connsiteY239"/>
                    </a:cxn>
                    <a:cxn ang="0">
                      <a:pos x="connsiteX240" y="connsiteY240"/>
                    </a:cxn>
                    <a:cxn ang="0">
                      <a:pos x="connsiteX241" y="connsiteY241"/>
                    </a:cxn>
                    <a:cxn ang="0">
                      <a:pos x="connsiteX242" y="connsiteY242"/>
                    </a:cxn>
                    <a:cxn ang="0">
                      <a:pos x="connsiteX243" y="connsiteY243"/>
                    </a:cxn>
                    <a:cxn ang="0">
                      <a:pos x="connsiteX244" y="connsiteY244"/>
                    </a:cxn>
                    <a:cxn ang="0">
                      <a:pos x="connsiteX245" y="connsiteY245"/>
                    </a:cxn>
                    <a:cxn ang="0">
                      <a:pos x="connsiteX246" y="connsiteY246"/>
                    </a:cxn>
                    <a:cxn ang="0">
                      <a:pos x="connsiteX247" y="connsiteY247"/>
                    </a:cxn>
                    <a:cxn ang="0">
                      <a:pos x="connsiteX248" y="connsiteY248"/>
                    </a:cxn>
                    <a:cxn ang="0">
                      <a:pos x="connsiteX249" y="connsiteY249"/>
                    </a:cxn>
                    <a:cxn ang="0">
                      <a:pos x="connsiteX250" y="connsiteY250"/>
                    </a:cxn>
                    <a:cxn ang="0">
                      <a:pos x="connsiteX251" y="connsiteY251"/>
                    </a:cxn>
                    <a:cxn ang="0">
                      <a:pos x="connsiteX252" y="connsiteY252"/>
                    </a:cxn>
                    <a:cxn ang="0">
                      <a:pos x="connsiteX253" y="connsiteY253"/>
                    </a:cxn>
                    <a:cxn ang="0">
                      <a:pos x="connsiteX254" y="connsiteY254"/>
                    </a:cxn>
                    <a:cxn ang="0">
                      <a:pos x="connsiteX255" y="connsiteY255"/>
                    </a:cxn>
                    <a:cxn ang="0">
                      <a:pos x="connsiteX256" y="connsiteY256"/>
                    </a:cxn>
                    <a:cxn ang="0">
                      <a:pos x="connsiteX257" y="connsiteY257"/>
                    </a:cxn>
                    <a:cxn ang="0">
                      <a:pos x="connsiteX258" y="connsiteY258"/>
                    </a:cxn>
                    <a:cxn ang="0">
                      <a:pos x="connsiteX259" y="connsiteY259"/>
                    </a:cxn>
                    <a:cxn ang="0">
                      <a:pos x="connsiteX260" y="connsiteY260"/>
                    </a:cxn>
                    <a:cxn ang="0">
                      <a:pos x="connsiteX261" y="connsiteY261"/>
                    </a:cxn>
                    <a:cxn ang="0">
                      <a:pos x="connsiteX262" y="connsiteY262"/>
                    </a:cxn>
                    <a:cxn ang="0">
                      <a:pos x="connsiteX263" y="connsiteY263"/>
                    </a:cxn>
                    <a:cxn ang="0">
                      <a:pos x="connsiteX264" y="connsiteY264"/>
                    </a:cxn>
                    <a:cxn ang="0">
                      <a:pos x="connsiteX265" y="connsiteY265"/>
                    </a:cxn>
                    <a:cxn ang="0">
                      <a:pos x="connsiteX266" y="connsiteY266"/>
                    </a:cxn>
                    <a:cxn ang="0">
                      <a:pos x="connsiteX267" y="connsiteY267"/>
                    </a:cxn>
                    <a:cxn ang="0">
                      <a:pos x="connsiteX268" y="connsiteY268"/>
                    </a:cxn>
                    <a:cxn ang="0">
                      <a:pos x="connsiteX269" y="connsiteY269"/>
                    </a:cxn>
                    <a:cxn ang="0">
                      <a:pos x="connsiteX270" y="connsiteY270"/>
                    </a:cxn>
                    <a:cxn ang="0">
                      <a:pos x="connsiteX271" y="connsiteY271"/>
                    </a:cxn>
                    <a:cxn ang="0">
                      <a:pos x="connsiteX272" y="connsiteY272"/>
                    </a:cxn>
                    <a:cxn ang="0">
                      <a:pos x="connsiteX273" y="connsiteY273"/>
                    </a:cxn>
                    <a:cxn ang="0">
                      <a:pos x="connsiteX274" y="connsiteY274"/>
                    </a:cxn>
                    <a:cxn ang="0">
                      <a:pos x="connsiteX275" y="connsiteY275"/>
                    </a:cxn>
                    <a:cxn ang="0">
                      <a:pos x="connsiteX276" y="connsiteY276"/>
                    </a:cxn>
                    <a:cxn ang="0">
                      <a:pos x="connsiteX277" y="connsiteY277"/>
                    </a:cxn>
                    <a:cxn ang="0">
                      <a:pos x="connsiteX278" y="connsiteY278"/>
                    </a:cxn>
                    <a:cxn ang="0">
                      <a:pos x="connsiteX279" y="connsiteY279"/>
                    </a:cxn>
                    <a:cxn ang="0">
                      <a:pos x="connsiteX280" y="connsiteY280"/>
                    </a:cxn>
                    <a:cxn ang="0">
                      <a:pos x="connsiteX281" y="connsiteY281"/>
                    </a:cxn>
                    <a:cxn ang="0">
                      <a:pos x="connsiteX282" y="connsiteY282"/>
                    </a:cxn>
                    <a:cxn ang="0">
                      <a:pos x="connsiteX283" y="connsiteY283"/>
                    </a:cxn>
                    <a:cxn ang="0">
                      <a:pos x="connsiteX284" y="connsiteY284"/>
                    </a:cxn>
                    <a:cxn ang="0">
                      <a:pos x="connsiteX285" y="connsiteY285"/>
                    </a:cxn>
                    <a:cxn ang="0">
                      <a:pos x="connsiteX286" y="connsiteY286"/>
                    </a:cxn>
                    <a:cxn ang="0">
                      <a:pos x="connsiteX287" y="connsiteY287"/>
                    </a:cxn>
                    <a:cxn ang="0">
                      <a:pos x="connsiteX288" y="connsiteY288"/>
                    </a:cxn>
                    <a:cxn ang="0">
                      <a:pos x="connsiteX289" y="connsiteY289"/>
                    </a:cxn>
                    <a:cxn ang="0">
                      <a:pos x="connsiteX290" y="connsiteY290"/>
                    </a:cxn>
                    <a:cxn ang="0">
                      <a:pos x="connsiteX291" y="connsiteY291"/>
                    </a:cxn>
                    <a:cxn ang="0">
                      <a:pos x="connsiteX292" y="connsiteY292"/>
                    </a:cxn>
                    <a:cxn ang="0">
                      <a:pos x="connsiteX293" y="connsiteY293"/>
                    </a:cxn>
                    <a:cxn ang="0">
                      <a:pos x="connsiteX294" y="connsiteY294"/>
                    </a:cxn>
                    <a:cxn ang="0">
                      <a:pos x="connsiteX295" y="connsiteY295"/>
                    </a:cxn>
                    <a:cxn ang="0">
                      <a:pos x="connsiteX296" y="connsiteY296"/>
                    </a:cxn>
                    <a:cxn ang="0">
                      <a:pos x="connsiteX297" y="connsiteY297"/>
                    </a:cxn>
                    <a:cxn ang="0">
                      <a:pos x="connsiteX298" y="connsiteY298"/>
                    </a:cxn>
                    <a:cxn ang="0">
                      <a:pos x="connsiteX299" y="connsiteY299"/>
                    </a:cxn>
                    <a:cxn ang="0">
                      <a:pos x="connsiteX300" y="connsiteY300"/>
                    </a:cxn>
                    <a:cxn ang="0">
                      <a:pos x="connsiteX301" y="connsiteY301"/>
                    </a:cxn>
                    <a:cxn ang="0">
                      <a:pos x="connsiteX302" y="connsiteY302"/>
                    </a:cxn>
                    <a:cxn ang="0">
                      <a:pos x="connsiteX303" y="connsiteY303"/>
                    </a:cxn>
                    <a:cxn ang="0">
                      <a:pos x="connsiteX304" y="connsiteY304"/>
                    </a:cxn>
                    <a:cxn ang="0">
                      <a:pos x="connsiteX305" y="connsiteY305"/>
                    </a:cxn>
                    <a:cxn ang="0">
                      <a:pos x="connsiteX306" y="connsiteY306"/>
                    </a:cxn>
                    <a:cxn ang="0">
                      <a:pos x="connsiteX307" y="connsiteY307"/>
                    </a:cxn>
                    <a:cxn ang="0">
                      <a:pos x="connsiteX308" y="connsiteY308"/>
                    </a:cxn>
                    <a:cxn ang="0">
                      <a:pos x="connsiteX309" y="connsiteY309"/>
                    </a:cxn>
                    <a:cxn ang="0">
                      <a:pos x="connsiteX310" y="connsiteY310"/>
                    </a:cxn>
                    <a:cxn ang="0">
                      <a:pos x="connsiteX311" y="connsiteY311"/>
                    </a:cxn>
                    <a:cxn ang="0">
                      <a:pos x="connsiteX312" y="connsiteY312"/>
                    </a:cxn>
                    <a:cxn ang="0">
                      <a:pos x="connsiteX313" y="connsiteY313"/>
                    </a:cxn>
                    <a:cxn ang="0">
                      <a:pos x="connsiteX314" y="connsiteY314"/>
                    </a:cxn>
                    <a:cxn ang="0">
                      <a:pos x="connsiteX315" y="connsiteY315"/>
                    </a:cxn>
                    <a:cxn ang="0">
                      <a:pos x="connsiteX316" y="connsiteY316"/>
                    </a:cxn>
                    <a:cxn ang="0">
                      <a:pos x="connsiteX317" y="connsiteY317"/>
                    </a:cxn>
                    <a:cxn ang="0">
                      <a:pos x="connsiteX318" y="connsiteY318"/>
                    </a:cxn>
                    <a:cxn ang="0">
                      <a:pos x="connsiteX319" y="connsiteY319"/>
                    </a:cxn>
                    <a:cxn ang="0">
                      <a:pos x="connsiteX320" y="connsiteY320"/>
                    </a:cxn>
                    <a:cxn ang="0">
                      <a:pos x="connsiteX321" y="connsiteY321"/>
                    </a:cxn>
                    <a:cxn ang="0">
                      <a:pos x="connsiteX322" y="connsiteY322"/>
                    </a:cxn>
                    <a:cxn ang="0">
                      <a:pos x="connsiteX323" y="connsiteY323"/>
                    </a:cxn>
                    <a:cxn ang="0">
                      <a:pos x="connsiteX324" y="connsiteY324"/>
                    </a:cxn>
                    <a:cxn ang="0">
                      <a:pos x="connsiteX325" y="connsiteY325"/>
                    </a:cxn>
                    <a:cxn ang="0">
                      <a:pos x="connsiteX326" y="connsiteY326"/>
                    </a:cxn>
                    <a:cxn ang="0">
                      <a:pos x="connsiteX327" y="connsiteY327"/>
                    </a:cxn>
                    <a:cxn ang="0">
                      <a:pos x="connsiteX328" y="connsiteY328"/>
                    </a:cxn>
                    <a:cxn ang="0">
                      <a:pos x="connsiteX329" y="connsiteY329"/>
                    </a:cxn>
                    <a:cxn ang="0">
                      <a:pos x="connsiteX330" y="connsiteY330"/>
                    </a:cxn>
                    <a:cxn ang="0">
                      <a:pos x="connsiteX331" y="connsiteY331"/>
                    </a:cxn>
                    <a:cxn ang="0">
                      <a:pos x="connsiteX332" y="connsiteY332"/>
                    </a:cxn>
                    <a:cxn ang="0">
                      <a:pos x="connsiteX333" y="connsiteY333"/>
                    </a:cxn>
                    <a:cxn ang="0">
                      <a:pos x="connsiteX334" y="connsiteY334"/>
                    </a:cxn>
                    <a:cxn ang="0">
                      <a:pos x="connsiteX335" y="connsiteY335"/>
                    </a:cxn>
                    <a:cxn ang="0">
                      <a:pos x="connsiteX336" y="connsiteY336"/>
                    </a:cxn>
                    <a:cxn ang="0">
                      <a:pos x="connsiteX337" y="connsiteY337"/>
                    </a:cxn>
                    <a:cxn ang="0">
                      <a:pos x="connsiteX338" y="connsiteY338"/>
                    </a:cxn>
                    <a:cxn ang="0">
                      <a:pos x="connsiteX339" y="connsiteY339"/>
                    </a:cxn>
                    <a:cxn ang="0">
                      <a:pos x="connsiteX340" y="connsiteY340"/>
                    </a:cxn>
                    <a:cxn ang="0">
                      <a:pos x="connsiteX341" y="connsiteY341"/>
                    </a:cxn>
                    <a:cxn ang="0">
                      <a:pos x="connsiteX342" y="connsiteY342"/>
                    </a:cxn>
                    <a:cxn ang="0">
                      <a:pos x="connsiteX343" y="connsiteY343"/>
                    </a:cxn>
                    <a:cxn ang="0">
                      <a:pos x="connsiteX344" y="connsiteY344"/>
                    </a:cxn>
                    <a:cxn ang="0">
                      <a:pos x="connsiteX345" y="connsiteY345"/>
                    </a:cxn>
                    <a:cxn ang="0">
                      <a:pos x="connsiteX346" y="connsiteY346"/>
                    </a:cxn>
                    <a:cxn ang="0">
                      <a:pos x="connsiteX347" y="connsiteY347"/>
                    </a:cxn>
                    <a:cxn ang="0">
                      <a:pos x="connsiteX348" y="connsiteY348"/>
                    </a:cxn>
                    <a:cxn ang="0">
                      <a:pos x="connsiteX349" y="connsiteY349"/>
                    </a:cxn>
                    <a:cxn ang="0">
                      <a:pos x="connsiteX350" y="connsiteY350"/>
                    </a:cxn>
                    <a:cxn ang="0">
                      <a:pos x="connsiteX351" y="connsiteY351"/>
                    </a:cxn>
                    <a:cxn ang="0">
                      <a:pos x="connsiteX352" y="connsiteY352"/>
                    </a:cxn>
                    <a:cxn ang="0">
                      <a:pos x="connsiteX353" y="connsiteY353"/>
                    </a:cxn>
                    <a:cxn ang="0">
                      <a:pos x="connsiteX354" y="connsiteY354"/>
                    </a:cxn>
                    <a:cxn ang="0">
                      <a:pos x="connsiteX355" y="connsiteY355"/>
                    </a:cxn>
                    <a:cxn ang="0">
                      <a:pos x="connsiteX356" y="connsiteY356"/>
                    </a:cxn>
                    <a:cxn ang="0">
                      <a:pos x="connsiteX357" y="connsiteY357"/>
                    </a:cxn>
                    <a:cxn ang="0">
                      <a:pos x="connsiteX358" y="connsiteY358"/>
                    </a:cxn>
                    <a:cxn ang="0">
                      <a:pos x="connsiteX359" y="connsiteY359"/>
                    </a:cxn>
                    <a:cxn ang="0">
                      <a:pos x="connsiteX360" y="connsiteY360"/>
                    </a:cxn>
                    <a:cxn ang="0">
                      <a:pos x="connsiteX361" y="connsiteY361"/>
                    </a:cxn>
                    <a:cxn ang="0">
                      <a:pos x="connsiteX362" y="connsiteY362"/>
                    </a:cxn>
                    <a:cxn ang="0">
                      <a:pos x="connsiteX363" y="connsiteY363"/>
                    </a:cxn>
                    <a:cxn ang="0">
                      <a:pos x="connsiteX364" y="connsiteY364"/>
                    </a:cxn>
                    <a:cxn ang="0">
                      <a:pos x="connsiteX365" y="connsiteY365"/>
                    </a:cxn>
                    <a:cxn ang="0">
                      <a:pos x="connsiteX366" y="connsiteY366"/>
                    </a:cxn>
                    <a:cxn ang="0">
                      <a:pos x="connsiteX367" y="connsiteY367"/>
                    </a:cxn>
                    <a:cxn ang="0">
                      <a:pos x="connsiteX368" y="connsiteY368"/>
                    </a:cxn>
                    <a:cxn ang="0">
                      <a:pos x="connsiteX369" y="connsiteY369"/>
                    </a:cxn>
                  </a:cxnLst>
                  <a:rect l="l" t="t" r="r" b="b"/>
                  <a:pathLst>
                    <a:path w="3416810" h="3401573">
                      <a:moveTo>
                        <a:pt x="2127468" y="3147690"/>
                      </a:moveTo>
                      <a:cubicBezTo>
                        <a:pt x="2137124" y="3147701"/>
                        <a:pt x="2148031" y="3147701"/>
                        <a:pt x="2157687" y="3147690"/>
                      </a:cubicBezTo>
                      <a:cubicBezTo>
                        <a:pt x="2172193" y="3147668"/>
                        <a:pt x="2183934" y="3159420"/>
                        <a:pt x="2183934" y="3173937"/>
                      </a:cubicBezTo>
                      <a:lnTo>
                        <a:pt x="2183934" y="3358632"/>
                      </a:lnTo>
                      <a:cubicBezTo>
                        <a:pt x="2183934" y="3377407"/>
                        <a:pt x="2172138" y="3395007"/>
                        <a:pt x="2154033" y="3400000"/>
                      </a:cubicBezTo>
                      <a:cubicBezTo>
                        <a:pt x="2126612" y="3407560"/>
                        <a:pt x="2101221" y="3386832"/>
                        <a:pt x="2101221" y="3360212"/>
                      </a:cubicBezTo>
                      <a:lnTo>
                        <a:pt x="2101221" y="3173937"/>
                      </a:lnTo>
                      <a:cubicBezTo>
                        <a:pt x="2101221" y="3159420"/>
                        <a:pt x="2112962" y="3147668"/>
                        <a:pt x="2127468" y="3147690"/>
                      </a:cubicBezTo>
                      <a:close/>
                      <a:moveTo>
                        <a:pt x="3181142" y="2094642"/>
                      </a:moveTo>
                      <a:lnTo>
                        <a:pt x="3375459" y="2094642"/>
                      </a:lnTo>
                      <a:cubicBezTo>
                        <a:pt x="3401816" y="2094642"/>
                        <a:pt x="3422818" y="2119967"/>
                        <a:pt x="3415247" y="2147355"/>
                      </a:cubicBezTo>
                      <a:cubicBezTo>
                        <a:pt x="3410221" y="2165548"/>
                        <a:pt x="3392478" y="2177344"/>
                        <a:pt x="3373616" y="2177344"/>
                      </a:cubicBezTo>
                      <a:lnTo>
                        <a:pt x="3181142" y="2177344"/>
                      </a:lnTo>
                      <a:cubicBezTo>
                        <a:pt x="3166351" y="2177344"/>
                        <a:pt x="3154687" y="2165142"/>
                        <a:pt x="3154906" y="2150351"/>
                      </a:cubicBezTo>
                      <a:cubicBezTo>
                        <a:pt x="3155049" y="2140772"/>
                        <a:pt x="3155049" y="2131203"/>
                        <a:pt x="3154906" y="2121646"/>
                      </a:cubicBezTo>
                      <a:cubicBezTo>
                        <a:pt x="3154687" y="2106855"/>
                        <a:pt x="3166351" y="2094642"/>
                        <a:pt x="3181142" y="2094642"/>
                      </a:cubicBezTo>
                      <a:close/>
                      <a:moveTo>
                        <a:pt x="913438" y="2094642"/>
                      </a:moveTo>
                      <a:lnTo>
                        <a:pt x="1104014" y="2094642"/>
                      </a:lnTo>
                      <a:cubicBezTo>
                        <a:pt x="1118805" y="2094642"/>
                        <a:pt x="1130469" y="2106855"/>
                        <a:pt x="1130250" y="2121646"/>
                      </a:cubicBezTo>
                      <a:cubicBezTo>
                        <a:pt x="1130107" y="2131203"/>
                        <a:pt x="1130107" y="2140772"/>
                        <a:pt x="1130250" y="2150351"/>
                      </a:cubicBezTo>
                      <a:cubicBezTo>
                        <a:pt x="1130469" y="2165142"/>
                        <a:pt x="1118805" y="2177344"/>
                        <a:pt x="1104014" y="2177344"/>
                      </a:cubicBezTo>
                      <a:lnTo>
                        <a:pt x="915007" y="2177344"/>
                      </a:lnTo>
                      <a:cubicBezTo>
                        <a:pt x="896233" y="2177344"/>
                        <a:pt x="878643" y="2165548"/>
                        <a:pt x="873662" y="2147443"/>
                      </a:cubicBezTo>
                      <a:cubicBezTo>
                        <a:pt x="866101" y="2120022"/>
                        <a:pt x="886829" y="2094642"/>
                        <a:pt x="913438" y="2094642"/>
                      </a:cubicBezTo>
                      <a:close/>
                      <a:moveTo>
                        <a:pt x="2152334" y="1545640"/>
                      </a:moveTo>
                      <a:cubicBezTo>
                        <a:pt x="2229549" y="1545640"/>
                        <a:pt x="2294892" y="1600570"/>
                        <a:pt x="2309310" y="1675283"/>
                      </a:cubicBezTo>
                      <a:cubicBezTo>
                        <a:pt x="2288473" y="1692961"/>
                        <a:pt x="2271421" y="1715016"/>
                        <a:pt x="2259648" y="1740034"/>
                      </a:cubicBezTo>
                      <a:cubicBezTo>
                        <a:pt x="2223876" y="1816076"/>
                        <a:pt x="2228562" y="1897483"/>
                        <a:pt x="2272508" y="1963407"/>
                      </a:cubicBezTo>
                      <a:cubicBezTo>
                        <a:pt x="2281549" y="1976971"/>
                        <a:pt x="2299874" y="1980658"/>
                        <a:pt x="2313469" y="1971593"/>
                      </a:cubicBezTo>
                      <a:cubicBezTo>
                        <a:pt x="2327042" y="1962551"/>
                        <a:pt x="2330707" y="1944205"/>
                        <a:pt x="2321666" y="1930642"/>
                      </a:cubicBezTo>
                      <a:cubicBezTo>
                        <a:pt x="2289472" y="1882351"/>
                        <a:pt x="2286355" y="1822045"/>
                        <a:pt x="2313107" y="1765195"/>
                      </a:cubicBezTo>
                      <a:cubicBezTo>
                        <a:pt x="2326252" y="1737247"/>
                        <a:pt x="2348856" y="1714610"/>
                        <a:pt x="2376760" y="1701465"/>
                      </a:cubicBezTo>
                      <a:cubicBezTo>
                        <a:pt x="2432250" y="1675305"/>
                        <a:pt x="2491514" y="1677665"/>
                        <a:pt x="2539278" y="1707972"/>
                      </a:cubicBezTo>
                      <a:cubicBezTo>
                        <a:pt x="2585649" y="1737379"/>
                        <a:pt x="2613334" y="1787667"/>
                        <a:pt x="2613334" y="1842487"/>
                      </a:cubicBezTo>
                      <a:cubicBezTo>
                        <a:pt x="2613334" y="1893247"/>
                        <a:pt x="2588777" y="1941407"/>
                        <a:pt x="2547651" y="1971308"/>
                      </a:cubicBezTo>
                      <a:cubicBezTo>
                        <a:pt x="2534461" y="1980899"/>
                        <a:pt x="2531542" y="1999377"/>
                        <a:pt x="2541133" y="2012566"/>
                      </a:cubicBezTo>
                      <a:cubicBezTo>
                        <a:pt x="2546915" y="2020522"/>
                        <a:pt x="2555924" y="2024735"/>
                        <a:pt x="2565053" y="2024735"/>
                      </a:cubicBezTo>
                      <a:cubicBezTo>
                        <a:pt x="2571077" y="2024735"/>
                        <a:pt x="2577145" y="2022903"/>
                        <a:pt x="2582401" y="2019084"/>
                      </a:cubicBezTo>
                      <a:cubicBezTo>
                        <a:pt x="2597379" y="2008188"/>
                        <a:pt x="2610623" y="1995427"/>
                        <a:pt x="2622189" y="1981393"/>
                      </a:cubicBezTo>
                      <a:cubicBezTo>
                        <a:pt x="2692173" y="1999180"/>
                        <a:pt x="2743120" y="2063063"/>
                        <a:pt x="2743120" y="2136427"/>
                      </a:cubicBezTo>
                      <a:cubicBezTo>
                        <a:pt x="2743120" y="2212074"/>
                        <a:pt x="2690187" y="2276550"/>
                        <a:pt x="2617635" y="2292570"/>
                      </a:cubicBezTo>
                      <a:cubicBezTo>
                        <a:pt x="2577617" y="2247231"/>
                        <a:pt x="2519264" y="2218438"/>
                        <a:pt x="2454184" y="2218438"/>
                      </a:cubicBezTo>
                      <a:cubicBezTo>
                        <a:pt x="2437868" y="2218438"/>
                        <a:pt x="2424645" y="2231671"/>
                        <a:pt x="2424645" y="2247977"/>
                      </a:cubicBezTo>
                      <a:cubicBezTo>
                        <a:pt x="2424645" y="2264293"/>
                        <a:pt x="2437868" y="2277516"/>
                        <a:pt x="2454184" y="2277516"/>
                      </a:cubicBezTo>
                      <a:cubicBezTo>
                        <a:pt x="2504758" y="2277516"/>
                        <a:pt x="2549801" y="2301305"/>
                        <a:pt x="2578978" y="2338206"/>
                      </a:cubicBezTo>
                      <a:cubicBezTo>
                        <a:pt x="2579669" y="2339534"/>
                        <a:pt x="2580745" y="2340543"/>
                        <a:pt x="2581622" y="2341739"/>
                      </a:cubicBezTo>
                      <a:cubicBezTo>
                        <a:pt x="2601439" y="2368272"/>
                        <a:pt x="2613334" y="2401069"/>
                        <a:pt x="2613334" y="2436665"/>
                      </a:cubicBezTo>
                      <a:cubicBezTo>
                        <a:pt x="2613334" y="2524415"/>
                        <a:pt x="2541934" y="2595804"/>
                        <a:pt x="2454151" y="2595804"/>
                      </a:cubicBezTo>
                      <a:lnTo>
                        <a:pt x="2445560" y="2595848"/>
                      </a:lnTo>
                      <a:cubicBezTo>
                        <a:pt x="2414188" y="2594520"/>
                        <a:pt x="2384244" y="2584249"/>
                        <a:pt x="2358973" y="2566144"/>
                      </a:cubicBezTo>
                      <a:cubicBezTo>
                        <a:pt x="2350052" y="2559758"/>
                        <a:pt x="2338334" y="2558847"/>
                        <a:pt x="2328535" y="2563752"/>
                      </a:cubicBezTo>
                      <a:cubicBezTo>
                        <a:pt x="2318736" y="2568668"/>
                        <a:pt x="2312460" y="2578609"/>
                        <a:pt x="2312240" y="2589571"/>
                      </a:cubicBezTo>
                      <a:cubicBezTo>
                        <a:pt x="2310539" y="2676103"/>
                        <a:pt x="2238799" y="2746504"/>
                        <a:pt x="2152334" y="2746504"/>
                      </a:cubicBezTo>
                      <a:cubicBezTo>
                        <a:pt x="2071342" y="2746504"/>
                        <a:pt x="2002455" y="2683433"/>
                        <a:pt x="1993600" y="2603803"/>
                      </a:cubicBezTo>
                      <a:cubicBezTo>
                        <a:pt x="2026387" y="2565025"/>
                        <a:pt x="2045227" y="2515823"/>
                        <a:pt x="2045227" y="2463340"/>
                      </a:cubicBezTo>
                      <a:cubicBezTo>
                        <a:pt x="2045227" y="2447035"/>
                        <a:pt x="2032005" y="2433801"/>
                        <a:pt x="2015688" y="2433801"/>
                      </a:cubicBezTo>
                      <a:cubicBezTo>
                        <a:pt x="1999372" y="2433801"/>
                        <a:pt x="1986150" y="2447035"/>
                        <a:pt x="1986150" y="2463340"/>
                      </a:cubicBezTo>
                      <a:cubicBezTo>
                        <a:pt x="1986150" y="2504762"/>
                        <a:pt x="1970294" y="2543573"/>
                        <a:pt x="1942554" y="2572761"/>
                      </a:cubicBezTo>
                      <a:cubicBezTo>
                        <a:pt x="1942127" y="2573189"/>
                        <a:pt x="1941644" y="2573562"/>
                        <a:pt x="1941238" y="2574012"/>
                      </a:cubicBezTo>
                      <a:cubicBezTo>
                        <a:pt x="1932602" y="2582900"/>
                        <a:pt x="1922935" y="2590976"/>
                        <a:pt x="1912160" y="2597812"/>
                      </a:cubicBezTo>
                      <a:cubicBezTo>
                        <a:pt x="1864428" y="2628119"/>
                        <a:pt x="1805252" y="2630533"/>
                        <a:pt x="1749740" y="2604439"/>
                      </a:cubicBezTo>
                      <a:cubicBezTo>
                        <a:pt x="1721738" y="2591272"/>
                        <a:pt x="1699068" y="2568602"/>
                        <a:pt x="1685912" y="2540600"/>
                      </a:cubicBezTo>
                      <a:cubicBezTo>
                        <a:pt x="1659807" y="2485121"/>
                        <a:pt x="1662232" y="2425923"/>
                        <a:pt x="1692528" y="2378180"/>
                      </a:cubicBezTo>
                      <a:cubicBezTo>
                        <a:pt x="1718962" y="2336549"/>
                        <a:pt x="1762282" y="2310182"/>
                        <a:pt x="1810541" y="2305233"/>
                      </a:cubicBezTo>
                      <a:cubicBezTo>
                        <a:pt x="1824751" y="2329483"/>
                        <a:pt x="1846246" y="2348290"/>
                        <a:pt x="1872965" y="2358155"/>
                      </a:cubicBezTo>
                      <a:cubicBezTo>
                        <a:pt x="1886736" y="2363235"/>
                        <a:pt x="1901023" y="2365770"/>
                        <a:pt x="1915276" y="2365770"/>
                      </a:cubicBezTo>
                      <a:cubicBezTo>
                        <a:pt x="1932657" y="2365770"/>
                        <a:pt x="1949994" y="2361995"/>
                        <a:pt x="1966256" y="2354501"/>
                      </a:cubicBezTo>
                      <a:cubicBezTo>
                        <a:pt x="1981069" y="2347676"/>
                        <a:pt x="1987543" y="2330130"/>
                        <a:pt x="1980707" y="2315317"/>
                      </a:cubicBezTo>
                      <a:cubicBezTo>
                        <a:pt x="1973882" y="2300504"/>
                        <a:pt x="1956347" y="2294019"/>
                        <a:pt x="1941523" y="2300855"/>
                      </a:cubicBezTo>
                      <a:cubicBezTo>
                        <a:pt x="1926249" y="2307888"/>
                        <a:pt x="1909197" y="2308547"/>
                        <a:pt x="1893418" y="2302731"/>
                      </a:cubicBezTo>
                      <a:cubicBezTo>
                        <a:pt x="1877661" y="2296916"/>
                        <a:pt x="1865098" y="2285306"/>
                        <a:pt x="1858075" y="2270043"/>
                      </a:cubicBezTo>
                      <a:cubicBezTo>
                        <a:pt x="1843569" y="2238551"/>
                        <a:pt x="1857384" y="2201112"/>
                        <a:pt x="1888887" y="2186595"/>
                      </a:cubicBezTo>
                      <a:cubicBezTo>
                        <a:pt x="1903700" y="2179770"/>
                        <a:pt x="1910174" y="2162224"/>
                        <a:pt x="1903349" y="2147411"/>
                      </a:cubicBezTo>
                      <a:cubicBezTo>
                        <a:pt x="1896524" y="2132587"/>
                        <a:pt x="1879000" y="2126113"/>
                        <a:pt x="1864165" y="2132938"/>
                      </a:cubicBezTo>
                      <a:cubicBezTo>
                        <a:pt x="1818233" y="2154094"/>
                        <a:pt x="1791722" y="2200366"/>
                        <a:pt x="1793313" y="2247988"/>
                      </a:cubicBezTo>
                      <a:cubicBezTo>
                        <a:pt x="1754887" y="2253935"/>
                        <a:pt x="1719313" y="2269999"/>
                        <a:pt x="1689555" y="2294260"/>
                      </a:cubicBezTo>
                      <a:cubicBezTo>
                        <a:pt x="1612405" y="2281751"/>
                        <a:pt x="1555116" y="2215333"/>
                        <a:pt x="1555116" y="2136427"/>
                      </a:cubicBezTo>
                      <a:cubicBezTo>
                        <a:pt x="1555116" y="2055262"/>
                        <a:pt x="1618374" y="1985299"/>
                        <a:pt x="1699123" y="1977157"/>
                      </a:cubicBezTo>
                      <a:cubicBezTo>
                        <a:pt x="1710227" y="1976037"/>
                        <a:pt x="1719741" y="1968773"/>
                        <a:pt x="1723746" y="1958360"/>
                      </a:cubicBezTo>
                      <a:cubicBezTo>
                        <a:pt x="1727729" y="1947958"/>
                        <a:pt x="1725535" y="1936184"/>
                        <a:pt x="1718040" y="1927921"/>
                      </a:cubicBezTo>
                      <a:cubicBezTo>
                        <a:pt x="1660597" y="1864586"/>
                        <a:pt x="1662891" y="1767696"/>
                        <a:pt x="1723241" y="1707335"/>
                      </a:cubicBezTo>
                      <a:cubicBezTo>
                        <a:pt x="1783976" y="1646601"/>
                        <a:pt x="1881173" y="1644615"/>
                        <a:pt x="1944552" y="1702781"/>
                      </a:cubicBezTo>
                      <a:cubicBezTo>
                        <a:pt x="1952661" y="1710232"/>
                        <a:pt x="1964237" y="1712547"/>
                        <a:pt x="1974606" y="1708783"/>
                      </a:cubicBezTo>
                      <a:cubicBezTo>
                        <a:pt x="1984964" y="1705020"/>
                        <a:pt x="1992360" y="1695803"/>
                        <a:pt x="1993809" y="1684885"/>
                      </a:cubicBezTo>
                      <a:cubicBezTo>
                        <a:pt x="2004276" y="1605507"/>
                        <a:pt x="2072429" y="1545640"/>
                        <a:pt x="2152334" y="1545640"/>
                      </a:cubicBezTo>
                      <a:close/>
                      <a:moveTo>
                        <a:pt x="1614127" y="1431215"/>
                      </a:moveTo>
                      <a:cubicBezTo>
                        <a:pt x="1597811" y="1431215"/>
                        <a:pt x="1584599" y="1444448"/>
                        <a:pt x="1584599" y="1460754"/>
                      </a:cubicBezTo>
                      <a:lnTo>
                        <a:pt x="1584599" y="1551412"/>
                      </a:lnTo>
                      <a:lnTo>
                        <a:pt x="1494754" y="1551412"/>
                      </a:lnTo>
                      <a:cubicBezTo>
                        <a:pt x="1478437" y="1551412"/>
                        <a:pt x="1465215" y="1564634"/>
                        <a:pt x="1465215" y="1580950"/>
                      </a:cubicBezTo>
                      <a:cubicBezTo>
                        <a:pt x="1465215" y="1597256"/>
                        <a:pt x="1478437" y="1610489"/>
                        <a:pt x="1494754" y="1610489"/>
                      </a:cubicBezTo>
                      <a:lnTo>
                        <a:pt x="1604252" y="1610489"/>
                      </a:lnTo>
                      <a:lnTo>
                        <a:pt x="1666489" y="1682350"/>
                      </a:lnTo>
                      <a:cubicBezTo>
                        <a:pt x="1609058" y="1752817"/>
                        <a:pt x="1601739" y="1850816"/>
                        <a:pt x="1645883" y="1928438"/>
                      </a:cubicBezTo>
                      <a:cubicBezTo>
                        <a:pt x="1557837" y="1957527"/>
                        <a:pt x="1496038" y="2039966"/>
                        <a:pt x="1496038" y="2136427"/>
                      </a:cubicBezTo>
                      <a:cubicBezTo>
                        <a:pt x="1496038" y="2231979"/>
                        <a:pt x="1557431" y="2314165"/>
                        <a:pt x="1644664" y="2343758"/>
                      </a:cubicBezTo>
                      <a:cubicBezTo>
                        <a:pt x="1644039" y="2344724"/>
                        <a:pt x="1643271" y="2345558"/>
                        <a:pt x="1642657" y="2346524"/>
                      </a:cubicBezTo>
                      <a:cubicBezTo>
                        <a:pt x="1601300" y="2411691"/>
                        <a:pt x="1597569" y="2491584"/>
                        <a:pt x="1632452" y="2565738"/>
                      </a:cubicBezTo>
                      <a:cubicBezTo>
                        <a:pt x="1637390" y="2576250"/>
                        <a:pt x="1643293" y="2586202"/>
                        <a:pt x="1649986" y="2595551"/>
                      </a:cubicBezTo>
                      <a:lnTo>
                        <a:pt x="1572683" y="2662485"/>
                      </a:lnTo>
                      <a:lnTo>
                        <a:pt x="1467684" y="2662485"/>
                      </a:lnTo>
                      <a:cubicBezTo>
                        <a:pt x="1451368" y="2662485"/>
                        <a:pt x="1438145" y="2675708"/>
                        <a:pt x="1438145" y="2692024"/>
                      </a:cubicBezTo>
                      <a:cubicBezTo>
                        <a:pt x="1438145" y="2708341"/>
                        <a:pt x="1451368" y="2721563"/>
                        <a:pt x="1467684" y="2721563"/>
                      </a:cubicBezTo>
                      <a:lnTo>
                        <a:pt x="1558331" y="2721563"/>
                      </a:lnTo>
                      <a:lnTo>
                        <a:pt x="1558331" y="2811397"/>
                      </a:lnTo>
                      <a:cubicBezTo>
                        <a:pt x="1558331" y="2827714"/>
                        <a:pt x="1571553" y="2840936"/>
                        <a:pt x="1587869" y="2840936"/>
                      </a:cubicBezTo>
                      <a:cubicBezTo>
                        <a:pt x="1604186" y="2840936"/>
                        <a:pt x="1617408" y="2827714"/>
                        <a:pt x="1617408" y="2811397"/>
                      </a:cubicBezTo>
                      <a:lnTo>
                        <a:pt x="1617408" y="2701900"/>
                      </a:lnTo>
                      <a:lnTo>
                        <a:pt x="1691453" y="2637785"/>
                      </a:lnTo>
                      <a:cubicBezTo>
                        <a:pt x="1701778" y="2645521"/>
                        <a:pt x="1712817" y="2652357"/>
                        <a:pt x="1724601" y="2657899"/>
                      </a:cubicBezTo>
                      <a:cubicBezTo>
                        <a:pt x="1758299" y="2673743"/>
                        <a:pt x="1793170" y="2681622"/>
                        <a:pt x="1827318" y="2681622"/>
                      </a:cubicBezTo>
                      <a:cubicBezTo>
                        <a:pt x="1867829" y="2681622"/>
                        <a:pt x="1907277" y="2670430"/>
                        <a:pt x="1942488" y="2648407"/>
                      </a:cubicBezTo>
                      <a:cubicBezTo>
                        <a:pt x="1969196" y="2739756"/>
                        <a:pt x="2052853" y="2805571"/>
                        <a:pt x="2152332" y="2805571"/>
                      </a:cubicBezTo>
                      <a:cubicBezTo>
                        <a:pt x="2254808" y="2805571"/>
                        <a:pt x="2342163" y="2733381"/>
                        <a:pt x="2365337" y="2637171"/>
                      </a:cubicBezTo>
                      <a:cubicBezTo>
                        <a:pt x="2389872" y="2647694"/>
                        <a:pt x="2416470" y="2653729"/>
                        <a:pt x="2444330" y="2654892"/>
                      </a:cubicBezTo>
                      <a:lnTo>
                        <a:pt x="2454184" y="2654881"/>
                      </a:lnTo>
                      <a:cubicBezTo>
                        <a:pt x="2503496" y="2654881"/>
                        <a:pt x="2548879" y="2638246"/>
                        <a:pt x="2585463" y="2610562"/>
                      </a:cubicBezTo>
                      <a:lnTo>
                        <a:pt x="2655151" y="2691058"/>
                      </a:lnTo>
                      <a:lnTo>
                        <a:pt x="2655151" y="2796057"/>
                      </a:lnTo>
                      <a:cubicBezTo>
                        <a:pt x="2655151" y="2812374"/>
                        <a:pt x="2668373" y="2825596"/>
                        <a:pt x="2684689" y="2825596"/>
                      </a:cubicBezTo>
                      <a:cubicBezTo>
                        <a:pt x="2701006" y="2825596"/>
                        <a:pt x="2714228" y="2812374"/>
                        <a:pt x="2714228" y="2796057"/>
                      </a:cubicBezTo>
                      <a:lnTo>
                        <a:pt x="2714228" y="2705411"/>
                      </a:lnTo>
                      <a:lnTo>
                        <a:pt x="2804063" y="2705411"/>
                      </a:lnTo>
                      <a:cubicBezTo>
                        <a:pt x="2820379" y="2705411"/>
                        <a:pt x="2833601" y="2692178"/>
                        <a:pt x="2833601" y="2675872"/>
                      </a:cubicBezTo>
                      <a:cubicBezTo>
                        <a:pt x="2833601" y="2659556"/>
                        <a:pt x="2820379" y="2646333"/>
                        <a:pt x="2804063" y="2646333"/>
                      </a:cubicBezTo>
                      <a:lnTo>
                        <a:pt x="2694565" y="2646333"/>
                      </a:lnTo>
                      <a:lnTo>
                        <a:pt x="2627433" y="2568811"/>
                      </a:lnTo>
                      <a:cubicBezTo>
                        <a:pt x="2655524" y="2532074"/>
                        <a:pt x="2672400" y="2486361"/>
                        <a:pt x="2672400" y="2436665"/>
                      </a:cubicBezTo>
                      <a:cubicBezTo>
                        <a:pt x="2672400" y="2403637"/>
                        <a:pt x="2664818" y="2372430"/>
                        <a:pt x="2651629" y="2344351"/>
                      </a:cubicBezTo>
                      <a:cubicBezTo>
                        <a:pt x="2739872" y="2315295"/>
                        <a:pt x="2802197" y="2232461"/>
                        <a:pt x="2802197" y="2136427"/>
                      </a:cubicBezTo>
                      <a:cubicBezTo>
                        <a:pt x="2802197" y="2042094"/>
                        <a:pt x="2740717" y="1959162"/>
                        <a:pt x="2653922" y="1929239"/>
                      </a:cubicBezTo>
                      <a:cubicBezTo>
                        <a:pt x="2665717" y="1902114"/>
                        <a:pt x="2672400" y="1872707"/>
                        <a:pt x="2672400" y="1842488"/>
                      </a:cubicBezTo>
                      <a:cubicBezTo>
                        <a:pt x="2672400" y="1802491"/>
                        <a:pt x="2661383" y="1764415"/>
                        <a:pt x="2641753" y="1731322"/>
                      </a:cubicBezTo>
                      <a:lnTo>
                        <a:pt x="2716039" y="1667010"/>
                      </a:lnTo>
                      <a:lnTo>
                        <a:pt x="2821038" y="1667010"/>
                      </a:lnTo>
                      <a:cubicBezTo>
                        <a:pt x="2837354" y="1667010"/>
                        <a:pt x="2850576" y="1653788"/>
                        <a:pt x="2850576" y="1637471"/>
                      </a:cubicBezTo>
                      <a:cubicBezTo>
                        <a:pt x="2850576" y="1621154"/>
                        <a:pt x="2837354" y="1607932"/>
                        <a:pt x="2821038" y="1607932"/>
                      </a:cubicBezTo>
                      <a:lnTo>
                        <a:pt x="2730380" y="1607932"/>
                      </a:lnTo>
                      <a:lnTo>
                        <a:pt x="2730380" y="1518087"/>
                      </a:lnTo>
                      <a:cubicBezTo>
                        <a:pt x="2730380" y="1501781"/>
                        <a:pt x="2717158" y="1488559"/>
                        <a:pt x="2700841" y="1488559"/>
                      </a:cubicBezTo>
                      <a:cubicBezTo>
                        <a:pt x="2684525" y="1488559"/>
                        <a:pt x="2671303" y="1501781"/>
                        <a:pt x="2671303" y="1518087"/>
                      </a:cubicBezTo>
                      <a:lnTo>
                        <a:pt x="2671303" y="1627585"/>
                      </a:lnTo>
                      <a:lnTo>
                        <a:pt x="2604862" y="1685126"/>
                      </a:lnTo>
                      <a:cubicBezTo>
                        <a:pt x="2594471" y="1675228"/>
                        <a:pt x="2583345" y="1665967"/>
                        <a:pt x="2570913" y="1658078"/>
                      </a:cubicBezTo>
                      <a:cubicBezTo>
                        <a:pt x="2508839" y="1618708"/>
                        <a:pt x="2433456" y="1613924"/>
                        <a:pt x="2362353" y="1643682"/>
                      </a:cubicBezTo>
                      <a:cubicBezTo>
                        <a:pt x="2335360" y="1551938"/>
                        <a:pt x="2250902" y="1486562"/>
                        <a:pt x="2152332" y="1486562"/>
                      </a:cubicBezTo>
                      <a:cubicBezTo>
                        <a:pt x="2058976" y="1486562"/>
                        <a:pt x="1977349" y="1546189"/>
                        <a:pt x="1946471" y="1631162"/>
                      </a:cubicBezTo>
                      <a:cubicBezTo>
                        <a:pt x="1872570" y="1587962"/>
                        <a:pt x="1779685" y="1591813"/>
                        <a:pt x="1709525" y="1641827"/>
                      </a:cubicBezTo>
                      <a:lnTo>
                        <a:pt x="1643666" y="1565764"/>
                      </a:lnTo>
                      <a:lnTo>
                        <a:pt x="1643666" y="1460754"/>
                      </a:lnTo>
                      <a:cubicBezTo>
                        <a:pt x="1643666" y="1444448"/>
                        <a:pt x="1630444" y="1431215"/>
                        <a:pt x="1614127" y="1431215"/>
                      </a:cubicBezTo>
                      <a:close/>
                      <a:moveTo>
                        <a:pt x="743974" y="1279023"/>
                      </a:moveTo>
                      <a:lnTo>
                        <a:pt x="1017722" y="1279023"/>
                      </a:lnTo>
                      <a:lnTo>
                        <a:pt x="1017722" y="1435304"/>
                      </a:lnTo>
                      <a:lnTo>
                        <a:pt x="743974" y="1435304"/>
                      </a:lnTo>
                      <a:close/>
                      <a:moveTo>
                        <a:pt x="2072253" y="1178995"/>
                      </a:moveTo>
                      <a:cubicBezTo>
                        <a:pt x="2094232" y="1177393"/>
                        <a:pt x="2113126" y="1194389"/>
                        <a:pt x="2113126" y="1216423"/>
                      </a:cubicBezTo>
                      <a:lnTo>
                        <a:pt x="2113126" y="1322201"/>
                      </a:lnTo>
                      <a:cubicBezTo>
                        <a:pt x="2113126" y="1338506"/>
                        <a:pt x="2126348" y="1351728"/>
                        <a:pt x="2142666" y="1351728"/>
                      </a:cubicBezTo>
                      <a:cubicBezTo>
                        <a:pt x="2158982" y="1351728"/>
                        <a:pt x="2172204" y="1338506"/>
                        <a:pt x="2172204" y="1322201"/>
                      </a:cubicBezTo>
                      <a:lnTo>
                        <a:pt x="2172204" y="1216423"/>
                      </a:lnTo>
                      <a:cubicBezTo>
                        <a:pt x="2172204" y="1194389"/>
                        <a:pt x="2191100" y="1177393"/>
                        <a:pt x="2213078" y="1178995"/>
                      </a:cubicBezTo>
                      <a:cubicBezTo>
                        <a:pt x="2686324" y="1213493"/>
                        <a:pt x="3065248" y="1592417"/>
                        <a:pt x="3099747" y="2065664"/>
                      </a:cubicBezTo>
                      <a:cubicBezTo>
                        <a:pt x="3101349" y="2087653"/>
                        <a:pt x="3084352" y="2106537"/>
                        <a:pt x="3062308" y="2106537"/>
                      </a:cubicBezTo>
                      <a:lnTo>
                        <a:pt x="2947993" y="2106537"/>
                      </a:lnTo>
                      <a:cubicBezTo>
                        <a:pt x="2931676" y="2106537"/>
                        <a:pt x="2918454" y="2119771"/>
                        <a:pt x="2918454" y="2136076"/>
                      </a:cubicBezTo>
                      <a:cubicBezTo>
                        <a:pt x="2918454" y="2152393"/>
                        <a:pt x="2931676" y="2165615"/>
                        <a:pt x="2947993" y="2165615"/>
                      </a:cubicBezTo>
                      <a:lnTo>
                        <a:pt x="3062308" y="2165615"/>
                      </a:lnTo>
                      <a:cubicBezTo>
                        <a:pt x="3084352" y="2165615"/>
                        <a:pt x="3101349" y="2184510"/>
                        <a:pt x="3099747" y="2206499"/>
                      </a:cubicBezTo>
                      <a:cubicBezTo>
                        <a:pt x="3065248" y="2679734"/>
                        <a:pt x="2686324" y="3058669"/>
                        <a:pt x="2213078" y="3093168"/>
                      </a:cubicBezTo>
                      <a:cubicBezTo>
                        <a:pt x="2191100" y="3094770"/>
                        <a:pt x="2172204" y="3077773"/>
                        <a:pt x="2172204" y="3055729"/>
                      </a:cubicBezTo>
                      <a:lnTo>
                        <a:pt x="2172204" y="2949962"/>
                      </a:lnTo>
                      <a:cubicBezTo>
                        <a:pt x="2172204" y="2933656"/>
                        <a:pt x="2158982" y="2920423"/>
                        <a:pt x="2142666" y="2920423"/>
                      </a:cubicBezTo>
                      <a:cubicBezTo>
                        <a:pt x="2126348" y="2920423"/>
                        <a:pt x="2113126" y="2933656"/>
                        <a:pt x="2113126" y="2949962"/>
                      </a:cubicBezTo>
                      <a:lnTo>
                        <a:pt x="2113126" y="3055729"/>
                      </a:lnTo>
                      <a:cubicBezTo>
                        <a:pt x="2113126" y="3077773"/>
                        <a:pt x="2094232" y="3094770"/>
                        <a:pt x="2072253" y="3093168"/>
                      </a:cubicBezTo>
                      <a:cubicBezTo>
                        <a:pt x="1599007" y="3058669"/>
                        <a:pt x="1220072" y="2679734"/>
                        <a:pt x="1185574" y="2206499"/>
                      </a:cubicBezTo>
                      <a:cubicBezTo>
                        <a:pt x="1183972" y="2184510"/>
                        <a:pt x="1200968" y="2165615"/>
                        <a:pt x="1223013" y="2165615"/>
                      </a:cubicBezTo>
                      <a:lnTo>
                        <a:pt x="1333937" y="2165615"/>
                      </a:lnTo>
                      <a:cubicBezTo>
                        <a:pt x="1350253" y="2165615"/>
                        <a:pt x="1363475" y="2152393"/>
                        <a:pt x="1363475" y="2136076"/>
                      </a:cubicBezTo>
                      <a:cubicBezTo>
                        <a:pt x="1363475" y="2119771"/>
                        <a:pt x="1350253" y="2106537"/>
                        <a:pt x="1333937" y="2106537"/>
                      </a:cubicBezTo>
                      <a:lnTo>
                        <a:pt x="1223013" y="2106537"/>
                      </a:lnTo>
                      <a:cubicBezTo>
                        <a:pt x="1200968" y="2106537"/>
                        <a:pt x="1183972" y="2087653"/>
                        <a:pt x="1185574" y="2065664"/>
                      </a:cubicBezTo>
                      <a:cubicBezTo>
                        <a:pt x="1220072" y="1592417"/>
                        <a:pt x="1599007" y="1213493"/>
                        <a:pt x="2072253" y="1178995"/>
                      </a:cubicBezTo>
                      <a:close/>
                      <a:moveTo>
                        <a:pt x="1288092" y="1136217"/>
                      </a:moveTo>
                      <a:cubicBezTo>
                        <a:pt x="1280536" y="1136217"/>
                        <a:pt x="1273006" y="1139120"/>
                        <a:pt x="1267300" y="1144925"/>
                      </a:cubicBezTo>
                      <a:cubicBezTo>
                        <a:pt x="1255680" y="1156545"/>
                        <a:pt x="1255680" y="1175254"/>
                        <a:pt x="1267300" y="1186676"/>
                      </a:cubicBezTo>
                      <a:lnTo>
                        <a:pt x="1323416" y="1242791"/>
                      </a:lnTo>
                      <a:cubicBezTo>
                        <a:pt x="1329122" y="1248497"/>
                        <a:pt x="1336802" y="1251262"/>
                        <a:pt x="1344286" y="1251262"/>
                      </a:cubicBezTo>
                      <a:cubicBezTo>
                        <a:pt x="1351966" y="1251262"/>
                        <a:pt x="1359450" y="1248497"/>
                        <a:pt x="1365166" y="1242593"/>
                      </a:cubicBezTo>
                      <a:cubicBezTo>
                        <a:pt x="1376776" y="1231171"/>
                        <a:pt x="1376776" y="1212473"/>
                        <a:pt x="1365166" y="1200853"/>
                      </a:cubicBezTo>
                      <a:lnTo>
                        <a:pt x="1309041" y="1144925"/>
                      </a:lnTo>
                      <a:cubicBezTo>
                        <a:pt x="1303231" y="1139120"/>
                        <a:pt x="1295648" y="1136217"/>
                        <a:pt x="1288092" y="1136217"/>
                      </a:cubicBezTo>
                      <a:close/>
                      <a:moveTo>
                        <a:pt x="880845" y="1053655"/>
                      </a:moveTo>
                      <a:cubicBezTo>
                        <a:pt x="885598" y="1053652"/>
                        <a:pt x="890352" y="1054898"/>
                        <a:pt x="894500" y="1057394"/>
                      </a:cubicBezTo>
                      <a:cubicBezTo>
                        <a:pt x="955432" y="1094109"/>
                        <a:pt x="996536" y="1152738"/>
                        <a:pt x="1011316" y="1219957"/>
                      </a:cubicBezTo>
                      <a:lnTo>
                        <a:pt x="750393" y="1219957"/>
                      </a:lnTo>
                      <a:cubicBezTo>
                        <a:pt x="765173" y="1152727"/>
                        <a:pt x="806266" y="1094109"/>
                        <a:pt x="867198" y="1057405"/>
                      </a:cubicBezTo>
                      <a:cubicBezTo>
                        <a:pt x="871341" y="1054909"/>
                        <a:pt x="876092" y="1053658"/>
                        <a:pt x="880845" y="1053655"/>
                      </a:cubicBezTo>
                      <a:close/>
                      <a:moveTo>
                        <a:pt x="1461256" y="908822"/>
                      </a:moveTo>
                      <a:lnTo>
                        <a:pt x="1381900" y="909019"/>
                      </a:lnTo>
                      <a:cubicBezTo>
                        <a:pt x="1365550" y="909019"/>
                        <a:pt x="1352362" y="922220"/>
                        <a:pt x="1352362" y="938558"/>
                      </a:cubicBezTo>
                      <a:cubicBezTo>
                        <a:pt x="1352362" y="954908"/>
                        <a:pt x="1365550" y="968097"/>
                        <a:pt x="1381900" y="968097"/>
                      </a:cubicBezTo>
                      <a:lnTo>
                        <a:pt x="1461256" y="967899"/>
                      </a:lnTo>
                      <a:cubicBezTo>
                        <a:pt x="1477606" y="967899"/>
                        <a:pt x="1490794" y="954710"/>
                        <a:pt x="1490794" y="938361"/>
                      </a:cubicBezTo>
                      <a:cubicBezTo>
                        <a:pt x="1490794" y="922022"/>
                        <a:pt x="1477200" y="909019"/>
                        <a:pt x="1461256" y="908822"/>
                      </a:cubicBezTo>
                      <a:close/>
                      <a:moveTo>
                        <a:pt x="2134213" y="871478"/>
                      </a:moveTo>
                      <a:cubicBezTo>
                        <a:pt x="2140449" y="870183"/>
                        <a:pt x="2147178" y="870305"/>
                        <a:pt x="2154033" y="872195"/>
                      </a:cubicBezTo>
                      <a:cubicBezTo>
                        <a:pt x="2172138" y="877187"/>
                        <a:pt x="2183934" y="894777"/>
                        <a:pt x="2183934" y="913562"/>
                      </a:cubicBezTo>
                      <a:lnTo>
                        <a:pt x="2183934" y="1097445"/>
                      </a:lnTo>
                      <a:cubicBezTo>
                        <a:pt x="2183934" y="1112226"/>
                        <a:pt x="2171721" y="1123890"/>
                        <a:pt x="2156930" y="1123670"/>
                      </a:cubicBezTo>
                      <a:cubicBezTo>
                        <a:pt x="2147351" y="1123528"/>
                        <a:pt x="2137782" y="1123528"/>
                        <a:pt x="2128225" y="1123670"/>
                      </a:cubicBezTo>
                      <a:cubicBezTo>
                        <a:pt x="2113434" y="1123890"/>
                        <a:pt x="2101221" y="1112226"/>
                        <a:pt x="2101221" y="1097434"/>
                      </a:cubicBezTo>
                      <a:lnTo>
                        <a:pt x="2101221" y="911971"/>
                      </a:lnTo>
                      <a:cubicBezTo>
                        <a:pt x="2101221" y="892014"/>
                        <a:pt x="2115503" y="875366"/>
                        <a:pt x="2134213" y="871478"/>
                      </a:cubicBezTo>
                      <a:close/>
                      <a:moveTo>
                        <a:pt x="1343427" y="625785"/>
                      </a:moveTo>
                      <a:cubicBezTo>
                        <a:pt x="1335870" y="625809"/>
                        <a:pt x="1328337" y="628714"/>
                        <a:pt x="1322626" y="634524"/>
                      </a:cubicBezTo>
                      <a:lnTo>
                        <a:pt x="1266510" y="690650"/>
                      </a:lnTo>
                      <a:cubicBezTo>
                        <a:pt x="1255087" y="702259"/>
                        <a:pt x="1255087" y="720968"/>
                        <a:pt x="1266707" y="732390"/>
                      </a:cubicBezTo>
                      <a:cubicBezTo>
                        <a:pt x="1272413" y="738096"/>
                        <a:pt x="1279897" y="741048"/>
                        <a:pt x="1287578" y="741048"/>
                      </a:cubicBezTo>
                      <a:cubicBezTo>
                        <a:pt x="1295061" y="741048"/>
                        <a:pt x="1302742" y="738096"/>
                        <a:pt x="1308448" y="732390"/>
                      </a:cubicBezTo>
                      <a:lnTo>
                        <a:pt x="1364376" y="676078"/>
                      </a:lnTo>
                      <a:cubicBezTo>
                        <a:pt x="1375986" y="664655"/>
                        <a:pt x="1375986" y="645947"/>
                        <a:pt x="1364376" y="634326"/>
                      </a:cubicBezTo>
                      <a:cubicBezTo>
                        <a:pt x="1358566" y="628615"/>
                        <a:pt x="1350984" y="625760"/>
                        <a:pt x="1343427" y="625785"/>
                      </a:cubicBezTo>
                      <a:close/>
                      <a:moveTo>
                        <a:pt x="743787" y="446033"/>
                      </a:moveTo>
                      <a:lnTo>
                        <a:pt x="1017909" y="446033"/>
                      </a:lnTo>
                      <a:lnTo>
                        <a:pt x="1017909" y="577938"/>
                      </a:lnTo>
                      <a:lnTo>
                        <a:pt x="743787" y="577938"/>
                      </a:lnTo>
                      <a:close/>
                      <a:moveTo>
                        <a:pt x="647687" y="299854"/>
                      </a:moveTo>
                      <a:cubicBezTo>
                        <a:pt x="668108" y="300919"/>
                        <a:pt x="684710" y="320209"/>
                        <a:pt x="684710" y="342846"/>
                      </a:cubicBezTo>
                      <a:lnTo>
                        <a:pt x="684710" y="589580"/>
                      </a:lnTo>
                      <a:cubicBezTo>
                        <a:pt x="684710" y="700438"/>
                        <a:pt x="741560" y="800806"/>
                        <a:pt x="838142" y="858809"/>
                      </a:cubicBezTo>
                      <a:lnTo>
                        <a:pt x="972362" y="930121"/>
                      </a:lnTo>
                      <a:cubicBezTo>
                        <a:pt x="1012467" y="951430"/>
                        <a:pt x="1046735" y="978489"/>
                        <a:pt x="1074189" y="1010562"/>
                      </a:cubicBezTo>
                      <a:cubicBezTo>
                        <a:pt x="1078172" y="1015204"/>
                        <a:pt x="1081761" y="1019648"/>
                        <a:pt x="1084657" y="1023653"/>
                      </a:cubicBezTo>
                      <a:cubicBezTo>
                        <a:pt x="1101610" y="1047113"/>
                        <a:pt x="1115831" y="1072559"/>
                        <a:pt x="1126903" y="1099299"/>
                      </a:cubicBezTo>
                      <a:cubicBezTo>
                        <a:pt x="1145754" y="1144771"/>
                        <a:pt x="1155311" y="1193051"/>
                        <a:pt x="1155311" y="1242813"/>
                      </a:cubicBezTo>
                      <a:lnTo>
                        <a:pt x="1155311" y="1538124"/>
                      </a:lnTo>
                      <a:cubicBezTo>
                        <a:pt x="1155311" y="1559729"/>
                        <a:pt x="1137755" y="1577297"/>
                        <a:pt x="1115963" y="1577297"/>
                      </a:cubicBezTo>
                      <a:cubicBezTo>
                        <a:pt x="1094368" y="1577297"/>
                        <a:pt x="1076801" y="1559729"/>
                        <a:pt x="1076801" y="1538124"/>
                      </a:cubicBezTo>
                      <a:lnTo>
                        <a:pt x="1076801" y="1275150"/>
                      </a:lnTo>
                      <a:cubicBezTo>
                        <a:pt x="1076801" y="1164401"/>
                        <a:pt x="1020039" y="1064077"/>
                        <a:pt x="924981" y="1006799"/>
                      </a:cubicBezTo>
                      <a:cubicBezTo>
                        <a:pt x="911375" y="998602"/>
                        <a:pt x="896112" y="994498"/>
                        <a:pt x="880859" y="994498"/>
                      </a:cubicBezTo>
                      <a:cubicBezTo>
                        <a:pt x="865585" y="994498"/>
                        <a:pt x="850333" y="998602"/>
                        <a:pt x="836727" y="1006799"/>
                      </a:cubicBezTo>
                      <a:cubicBezTo>
                        <a:pt x="741659" y="1064066"/>
                        <a:pt x="684907" y="1164390"/>
                        <a:pt x="684907" y="1275150"/>
                      </a:cubicBezTo>
                      <a:lnTo>
                        <a:pt x="684907" y="1538124"/>
                      </a:lnTo>
                      <a:cubicBezTo>
                        <a:pt x="684907" y="1559729"/>
                        <a:pt x="667329" y="1577297"/>
                        <a:pt x="645548" y="1577297"/>
                      </a:cubicBezTo>
                      <a:cubicBezTo>
                        <a:pt x="623953" y="1577297"/>
                        <a:pt x="606375" y="1559729"/>
                        <a:pt x="606375" y="1538124"/>
                      </a:cubicBezTo>
                      <a:lnTo>
                        <a:pt x="606375" y="1242813"/>
                      </a:lnTo>
                      <a:cubicBezTo>
                        <a:pt x="606375" y="1163425"/>
                        <a:pt x="630811" y="1087635"/>
                        <a:pt x="677062" y="1023620"/>
                      </a:cubicBezTo>
                      <a:cubicBezTo>
                        <a:pt x="695167" y="998481"/>
                        <a:pt x="716663" y="975438"/>
                        <a:pt x="740934" y="955106"/>
                      </a:cubicBezTo>
                      <a:cubicBezTo>
                        <a:pt x="747639" y="949488"/>
                        <a:pt x="751512" y="941203"/>
                        <a:pt x="751512" y="932458"/>
                      </a:cubicBezTo>
                      <a:cubicBezTo>
                        <a:pt x="751512" y="923724"/>
                        <a:pt x="747639" y="915428"/>
                        <a:pt x="740945" y="909810"/>
                      </a:cubicBezTo>
                      <a:cubicBezTo>
                        <a:pt x="716772" y="889576"/>
                        <a:pt x="695287" y="866490"/>
                        <a:pt x="677051" y="841197"/>
                      </a:cubicBezTo>
                      <a:cubicBezTo>
                        <a:pt x="630822" y="777105"/>
                        <a:pt x="606375" y="701316"/>
                        <a:pt x="606375" y="622016"/>
                      </a:cubicBezTo>
                      <a:lnTo>
                        <a:pt x="606375" y="338961"/>
                      </a:lnTo>
                      <a:cubicBezTo>
                        <a:pt x="606375" y="328109"/>
                        <a:pt x="610709" y="318014"/>
                        <a:pt x="618588" y="310542"/>
                      </a:cubicBezTo>
                      <a:cubicBezTo>
                        <a:pt x="626466" y="303080"/>
                        <a:pt x="636813" y="299295"/>
                        <a:pt x="647687" y="299854"/>
                      </a:cubicBezTo>
                      <a:close/>
                      <a:moveTo>
                        <a:pt x="1117379" y="299810"/>
                      </a:moveTo>
                      <a:cubicBezTo>
                        <a:pt x="1138293" y="300435"/>
                        <a:pt x="1155312" y="319298"/>
                        <a:pt x="1155312" y="341847"/>
                      </a:cubicBezTo>
                      <a:lnTo>
                        <a:pt x="1155312" y="622015"/>
                      </a:lnTo>
                      <a:cubicBezTo>
                        <a:pt x="1155312" y="659334"/>
                        <a:pt x="1149924" y="695862"/>
                        <a:pt x="1139237" y="731019"/>
                      </a:cubicBezTo>
                      <a:lnTo>
                        <a:pt x="1063293" y="681389"/>
                      </a:lnTo>
                      <a:cubicBezTo>
                        <a:pt x="1072389" y="651763"/>
                        <a:pt x="1076987" y="620984"/>
                        <a:pt x="1076987" y="589580"/>
                      </a:cubicBezTo>
                      <a:lnTo>
                        <a:pt x="1076987" y="338961"/>
                      </a:lnTo>
                      <a:cubicBezTo>
                        <a:pt x="1076987" y="328273"/>
                        <a:pt x="1081201" y="318288"/>
                        <a:pt x="1088871" y="310849"/>
                      </a:cubicBezTo>
                      <a:cubicBezTo>
                        <a:pt x="1096541" y="303409"/>
                        <a:pt x="1106614" y="299492"/>
                        <a:pt x="1117379" y="299810"/>
                      </a:cubicBezTo>
                      <a:close/>
                      <a:moveTo>
                        <a:pt x="1119211" y="240699"/>
                      </a:moveTo>
                      <a:cubicBezTo>
                        <a:pt x="1092635" y="239909"/>
                        <a:pt x="1067035" y="249752"/>
                        <a:pt x="1047734" y="268460"/>
                      </a:cubicBezTo>
                      <a:cubicBezTo>
                        <a:pt x="1028433" y="287169"/>
                        <a:pt x="1018009" y="312176"/>
                        <a:pt x="1018009" y="338960"/>
                      </a:cubicBezTo>
                      <a:lnTo>
                        <a:pt x="1018009" y="386999"/>
                      </a:lnTo>
                      <a:lnTo>
                        <a:pt x="743700" y="386999"/>
                      </a:lnTo>
                      <a:lnTo>
                        <a:pt x="743700" y="342900"/>
                      </a:lnTo>
                      <a:cubicBezTo>
                        <a:pt x="743700" y="288354"/>
                        <a:pt x="702936" y="243651"/>
                        <a:pt x="650749" y="240897"/>
                      </a:cubicBezTo>
                      <a:cubicBezTo>
                        <a:pt x="623383" y="239514"/>
                        <a:pt x="597586" y="248962"/>
                        <a:pt x="577901" y="267670"/>
                      </a:cubicBezTo>
                      <a:cubicBezTo>
                        <a:pt x="558402" y="286181"/>
                        <a:pt x="547375" y="312176"/>
                        <a:pt x="547375" y="338960"/>
                      </a:cubicBezTo>
                      <a:lnTo>
                        <a:pt x="547375" y="621927"/>
                      </a:lnTo>
                      <a:cubicBezTo>
                        <a:pt x="547375" y="713879"/>
                        <a:pt x="575531" y="801508"/>
                        <a:pt x="629100" y="875750"/>
                      </a:cubicBezTo>
                      <a:cubicBezTo>
                        <a:pt x="643661" y="896028"/>
                        <a:pt x="660010" y="914934"/>
                        <a:pt x="677929" y="932457"/>
                      </a:cubicBezTo>
                      <a:cubicBezTo>
                        <a:pt x="660010" y="949981"/>
                        <a:pt x="643661" y="968887"/>
                        <a:pt x="629100" y="988967"/>
                      </a:cubicBezTo>
                      <a:cubicBezTo>
                        <a:pt x="575531" y="1063210"/>
                        <a:pt x="547375" y="1150839"/>
                        <a:pt x="547375" y="1242791"/>
                      </a:cubicBezTo>
                      <a:lnTo>
                        <a:pt x="547375" y="1538168"/>
                      </a:lnTo>
                      <a:cubicBezTo>
                        <a:pt x="547375" y="1592319"/>
                        <a:pt x="591288" y="1636429"/>
                        <a:pt x="645636" y="1636429"/>
                      </a:cubicBezTo>
                      <a:cubicBezTo>
                        <a:pt x="699973" y="1636429"/>
                        <a:pt x="743897" y="1592319"/>
                        <a:pt x="743897" y="1538168"/>
                      </a:cubicBezTo>
                      <a:lnTo>
                        <a:pt x="743897" y="1494452"/>
                      </a:lnTo>
                      <a:lnTo>
                        <a:pt x="1017800" y="1494452"/>
                      </a:lnTo>
                      <a:lnTo>
                        <a:pt x="1017800" y="1538168"/>
                      </a:lnTo>
                      <a:cubicBezTo>
                        <a:pt x="1017800" y="1592319"/>
                        <a:pt x="1061714" y="1636429"/>
                        <a:pt x="1116062" y="1636429"/>
                      </a:cubicBezTo>
                      <a:cubicBezTo>
                        <a:pt x="1170410" y="1636429"/>
                        <a:pt x="1214323" y="1592319"/>
                        <a:pt x="1214323" y="1538168"/>
                      </a:cubicBezTo>
                      <a:lnTo>
                        <a:pt x="1214323" y="1242791"/>
                      </a:lnTo>
                      <a:cubicBezTo>
                        <a:pt x="1214323" y="1185294"/>
                        <a:pt x="1203307" y="1129376"/>
                        <a:pt x="1181438" y="1076597"/>
                      </a:cubicBezTo>
                      <a:cubicBezTo>
                        <a:pt x="1168644" y="1045687"/>
                        <a:pt x="1152108" y="1016147"/>
                        <a:pt x="1132609" y="989165"/>
                      </a:cubicBezTo>
                      <a:cubicBezTo>
                        <a:pt x="1128867" y="983854"/>
                        <a:pt x="1124138" y="978137"/>
                        <a:pt x="1119014" y="972234"/>
                      </a:cubicBezTo>
                      <a:cubicBezTo>
                        <a:pt x="1086721" y="934421"/>
                        <a:pt x="1046758" y="902721"/>
                        <a:pt x="1000079" y="877911"/>
                      </a:cubicBezTo>
                      <a:lnTo>
                        <a:pt x="867166" y="807411"/>
                      </a:lnTo>
                      <a:cubicBezTo>
                        <a:pt x="803765" y="769412"/>
                        <a:pt x="761816" y="707581"/>
                        <a:pt x="748627" y="637080"/>
                      </a:cubicBezTo>
                      <a:lnTo>
                        <a:pt x="1013477" y="637080"/>
                      </a:lnTo>
                      <a:cubicBezTo>
                        <a:pt x="1010525" y="652640"/>
                        <a:pt x="1006191" y="667804"/>
                        <a:pt x="1000277" y="682574"/>
                      </a:cubicBezTo>
                      <a:cubicBezTo>
                        <a:pt x="995153" y="695566"/>
                        <a:pt x="999893" y="710532"/>
                        <a:pt x="1011700" y="718213"/>
                      </a:cubicBezTo>
                      <a:lnTo>
                        <a:pt x="1138315" y="800915"/>
                      </a:lnTo>
                      <a:cubicBezTo>
                        <a:pt x="1143033" y="804065"/>
                        <a:pt x="1148750" y="805842"/>
                        <a:pt x="1154456" y="805842"/>
                      </a:cubicBezTo>
                      <a:cubicBezTo>
                        <a:pt x="1157418" y="805842"/>
                        <a:pt x="1160370" y="805250"/>
                        <a:pt x="1163135" y="804460"/>
                      </a:cubicBezTo>
                      <a:cubicBezTo>
                        <a:pt x="1171595" y="801903"/>
                        <a:pt x="1178289" y="795594"/>
                        <a:pt x="1181646" y="787528"/>
                      </a:cubicBezTo>
                      <a:cubicBezTo>
                        <a:pt x="1203493" y="734947"/>
                        <a:pt x="1214323" y="679227"/>
                        <a:pt x="1214323" y="621916"/>
                      </a:cubicBezTo>
                      <a:lnTo>
                        <a:pt x="1214323" y="341912"/>
                      </a:lnTo>
                      <a:cubicBezTo>
                        <a:pt x="1214323" y="287761"/>
                        <a:pt x="1171595" y="242268"/>
                        <a:pt x="1119211" y="240699"/>
                      </a:cubicBezTo>
                      <a:close/>
                      <a:moveTo>
                        <a:pt x="949633" y="67"/>
                      </a:moveTo>
                      <a:cubicBezTo>
                        <a:pt x="1168174" y="2670"/>
                        <a:pt x="1368905" y="80185"/>
                        <a:pt x="1527422" y="208198"/>
                      </a:cubicBezTo>
                      <a:cubicBezTo>
                        <a:pt x="1543562" y="221200"/>
                        <a:pt x="1563456" y="228881"/>
                        <a:pt x="1584326" y="228881"/>
                      </a:cubicBezTo>
                      <a:lnTo>
                        <a:pt x="2804020" y="228881"/>
                      </a:lnTo>
                      <a:cubicBezTo>
                        <a:pt x="2826854" y="228881"/>
                        <a:pt x="2845365" y="247392"/>
                        <a:pt x="2845365" y="270227"/>
                      </a:cubicBezTo>
                      <a:lnTo>
                        <a:pt x="2845365" y="1046268"/>
                      </a:lnTo>
                      <a:cubicBezTo>
                        <a:pt x="2845365" y="1052808"/>
                        <a:pt x="2853277" y="1056089"/>
                        <a:pt x="2857896" y="1051458"/>
                      </a:cubicBezTo>
                      <a:lnTo>
                        <a:pt x="2925522" y="983854"/>
                      </a:lnTo>
                      <a:cubicBezTo>
                        <a:pt x="2933389" y="976173"/>
                        <a:pt x="2943638" y="971839"/>
                        <a:pt x="2954654" y="971839"/>
                      </a:cubicBezTo>
                      <a:cubicBezTo>
                        <a:pt x="2965693" y="971839"/>
                        <a:pt x="2976117" y="976173"/>
                        <a:pt x="2983996" y="983854"/>
                      </a:cubicBezTo>
                      <a:cubicBezTo>
                        <a:pt x="2991677" y="991732"/>
                        <a:pt x="2996011" y="1002167"/>
                        <a:pt x="2996011" y="1013195"/>
                      </a:cubicBezTo>
                      <a:cubicBezTo>
                        <a:pt x="2996011" y="1024223"/>
                        <a:pt x="2991677" y="1034658"/>
                        <a:pt x="2983996" y="1042340"/>
                      </a:cubicBezTo>
                      <a:lnTo>
                        <a:pt x="2841426" y="1186874"/>
                      </a:lnTo>
                      <a:cubicBezTo>
                        <a:pt x="2831989" y="1197309"/>
                        <a:pt x="2820358" y="1206175"/>
                        <a:pt x="2806192" y="1206965"/>
                      </a:cubicBezTo>
                      <a:cubicBezTo>
                        <a:pt x="2804810" y="1207162"/>
                        <a:pt x="2803427" y="1207162"/>
                        <a:pt x="2802045" y="1207162"/>
                      </a:cubicBezTo>
                      <a:cubicBezTo>
                        <a:pt x="2801266" y="1207162"/>
                        <a:pt x="2800476" y="1207162"/>
                        <a:pt x="2799686" y="1206965"/>
                      </a:cubicBezTo>
                      <a:cubicBezTo>
                        <a:pt x="2789645" y="1206570"/>
                        <a:pt x="2780187" y="1202236"/>
                        <a:pt x="2772912" y="1194950"/>
                      </a:cubicBezTo>
                      <a:lnTo>
                        <a:pt x="2624230" y="1046279"/>
                      </a:lnTo>
                      <a:cubicBezTo>
                        <a:pt x="2616363" y="1038597"/>
                        <a:pt x="2612029" y="1028162"/>
                        <a:pt x="2612029" y="1017134"/>
                      </a:cubicBezTo>
                      <a:cubicBezTo>
                        <a:pt x="2612029" y="1006107"/>
                        <a:pt x="2616363" y="995672"/>
                        <a:pt x="2624230" y="987793"/>
                      </a:cubicBezTo>
                      <a:cubicBezTo>
                        <a:pt x="2631922" y="980112"/>
                        <a:pt x="2642346" y="975778"/>
                        <a:pt x="2653374" y="975778"/>
                      </a:cubicBezTo>
                      <a:cubicBezTo>
                        <a:pt x="2664402" y="975778"/>
                        <a:pt x="2674837" y="980112"/>
                        <a:pt x="2682726" y="987793"/>
                      </a:cubicBezTo>
                      <a:lnTo>
                        <a:pt x="2750121" y="1055398"/>
                      </a:lnTo>
                      <a:cubicBezTo>
                        <a:pt x="2754741" y="1060028"/>
                        <a:pt x="2762663" y="1056758"/>
                        <a:pt x="2762663" y="1050218"/>
                      </a:cubicBezTo>
                      <a:lnTo>
                        <a:pt x="2762663" y="349780"/>
                      </a:lnTo>
                      <a:cubicBezTo>
                        <a:pt x="2762663" y="328690"/>
                        <a:pt x="2745557" y="311583"/>
                        <a:pt x="2724467" y="311583"/>
                      </a:cubicBezTo>
                      <a:lnTo>
                        <a:pt x="1697358" y="311583"/>
                      </a:lnTo>
                      <a:cubicBezTo>
                        <a:pt x="1673328" y="311583"/>
                        <a:pt x="1660346" y="339355"/>
                        <a:pt x="1675302" y="358251"/>
                      </a:cubicBezTo>
                      <a:cubicBezTo>
                        <a:pt x="1801325" y="517949"/>
                        <a:pt x="1876950" y="719596"/>
                        <a:pt x="1876950" y="938558"/>
                      </a:cubicBezTo>
                      <a:cubicBezTo>
                        <a:pt x="1876950" y="1006688"/>
                        <a:pt x="1869455" y="1074435"/>
                        <a:pt x="1854894" y="1140404"/>
                      </a:cubicBezTo>
                      <a:cubicBezTo>
                        <a:pt x="1852129" y="1152606"/>
                        <a:pt x="1842868" y="1162262"/>
                        <a:pt x="1831062" y="1165992"/>
                      </a:cubicBezTo>
                      <a:cubicBezTo>
                        <a:pt x="1516976" y="1267217"/>
                        <a:pt x="1269067" y="1516902"/>
                        <a:pt x="1170410" y="1831767"/>
                      </a:cubicBezTo>
                      <a:cubicBezTo>
                        <a:pt x="1167063" y="1842400"/>
                        <a:pt x="1158406" y="1850871"/>
                        <a:pt x="1147576" y="1853230"/>
                      </a:cubicBezTo>
                      <a:cubicBezTo>
                        <a:pt x="1079237" y="1868789"/>
                        <a:pt x="1009132" y="1877052"/>
                        <a:pt x="938445" y="1877052"/>
                      </a:cubicBezTo>
                      <a:cubicBezTo>
                        <a:pt x="708258" y="1877052"/>
                        <a:pt x="496965" y="1793757"/>
                        <a:pt x="333526" y="1655325"/>
                      </a:cubicBezTo>
                      <a:cubicBezTo>
                        <a:pt x="312458" y="1637406"/>
                        <a:pt x="279770" y="1653163"/>
                        <a:pt x="279770" y="1680935"/>
                      </a:cubicBezTo>
                      <a:lnTo>
                        <a:pt x="279770" y="2765135"/>
                      </a:lnTo>
                      <a:cubicBezTo>
                        <a:pt x="279770" y="2781287"/>
                        <a:pt x="292959" y="2794477"/>
                        <a:pt x="309111" y="2794477"/>
                      </a:cubicBezTo>
                      <a:lnTo>
                        <a:pt x="1089826" y="2796210"/>
                      </a:lnTo>
                      <a:cubicBezTo>
                        <a:pt x="1097167" y="2796221"/>
                        <a:pt x="1100854" y="2787344"/>
                        <a:pt x="1095663" y="2782154"/>
                      </a:cubicBezTo>
                      <a:lnTo>
                        <a:pt x="1027852" y="2714342"/>
                      </a:lnTo>
                      <a:cubicBezTo>
                        <a:pt x="1020171" y="2706661"/>
                        <a:pt x="1015825" y="2696215"/>
                        <a:pt x="1015825" y="2685198"/>
                      </a:cubicBezTo>
                      <a:cubicBezTo>
                        <a:pt x="1015825" y="2674171"/>
                        <a:pt x="1020171" y="2663736"/>
                        <a:pt x="1027852" y="2655857"/>
                      </a:cubicBezTo>
                      <a:cubicBezTo>
                        <a:pt x="1035719" y="2648176"/>
                        <a:pt x="1046154" y="2643842"/>
                        <a:pt x="1057182" y="2643842"/>
                      </a:cubicBezTo>
                      <a:cubicBezTo>
                        <a:pt x="1068210" y="2643842"/>
                        <a:pt x="1078656" y="2648176"/>
                        <a:pt x="1086326" y="2655857"/>
                      </a:cubicBezTo>
                      <a:lnTo>
                        <a:pt x="1235984" y="2805702"/>
                      </a:lnTo>
                      <a:lnTo>
                        <a:pt x="1238935" y="2808467"/>
                      </a:lnTo>
                      <a:cubicBezTo>
                        <a:pt x="1246814" y="2816345"/>
                        <a:pt x="1251148" y="2826781"/>
                        <a:pt x="1251148" y="2837808"/>
                      </a:cubicBezTo>
                      <a:cubicBezTo>
                        <a:pt x="1251148" y="2848825"/>
                        <a:pt x="1246814" y="2859260"/>
                        <a:pt x="1238935" y="2866941"/>
                      </a:cubicBezTo>
                      <a:lnTo>
                        <a:pt x="1235984" y="2869904"/>
                      </a:lnTo>
                      <a:lnTo>
                        <a:pt x="1090265" y="3015612"/>
                      </a:lnTo>
                      <a:cubicBezTo>
                        <a:pt x="1082584" y="3023490"/>
                        <a:pt x="1072149" y="3027824"/>
                        <a:pt x="1061121" y="3027824"/>
                      </a:cubicBezTo>
                      <a:cubicBezTo>
                        <a:pt x="1050093" y="3027824"/>
                        <a:pt x="1039658" y="3023490"/>
                        <a:pt x="1031780" y="3015612"/>
                      </a:cubicBezTo>
                      <a:cubicBezTo>
                        <a:pt x="1024110" y="3007942"/>
                        <a:pt x="1019776" y="2997495"/>
                        <a:pt x="1019776" y="2986468"/>
                      </a:cubicBezTo>
                      <a:cubicBezTo>
                        <a:pt x="1019776" y="2975451"/>
                        <a:pt x="1024110" y="2965005"/>
                        <a:pt x="1031780" y="2957126"/>
                      </a:cubicBezTo>
                      <a:lnTo>
                        <a:pt x="1096091" y="2892980"/>
                      </a:lnTo>
                      <a:cubicBezTo>
                        <a:pt x="1101281" y="2887800"/>
                        <a:pt x="1097628" y="2878934"/>
                        <a:pt x="1090298" y="2878912"/>
                      </a:cubicBezTo>
                      <a:lnTo>
                        <a:pt x="238424" y="2877190"/>
                      </a:lnTo>
                      <a:cubicBezTo>
                        <a:pt x="215765" y="2877190"/>
                        <a:pt x="197068" y="2858481"/>
                        <a:pt x="197068" y="2835833"/>
                      </a:cubicBezTo>
                      <a:lnTo>
                        <a:pt x="197068" y="1540922"/>
                      </a:lnTo>
                      <a:cubicBezTo>
                        <a:pt x="197068" y="1523003"/>
                        <a:pt x="190956" y="1505875"/>
                        <a:pt x="180521" y="1491303"/>
                      </a:cubicBezTo>
                      <a:cubicBezTo>
                        <a:pt x="60006" y="1326876"/>
                        <a:pt x="-7924" y="1122079"/>
                        <a:pt x="739" y="901338"/>
                      </a:cubicBezTo>
                      <a:cubicBezTo>
                        <a:pt x="18853" y="432679"/>
                        <a:pt x="387874" y="44173"/>
                        <a:pt x="854953" y="3609"/>
                      </a:cubicBezTo>
                      <a:cubicBezTo>
                        <a:pt x="886829" y="852"/>
                        <a:pt x="918413" y="-305"/>
                        <a:pt x="949633" y="67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 sz="1400"/>
                </a:p>
              </p:txBody>
            </p:sp>
          </p:grpSp>
        </p:grpSp>
        <p:grpSp>
          <p:nvGrpSpPr>
            <p:cNvPr id="141" name="Group 140">
              <a:extLst>
                <a:ext uri="{FF2B5EF4-FFF2-40B4-BE49-F238E27FC236}">
                  <a16:creationId xmlns:a16="http://schemas.microsoft.com/office/drawing/2014/main" id="{2EBA6D6C-D555-41F4-A437-ECD6E7EF5420}"/>
                </a:ext>
              </a:extLst>
            </p:cNvPr>
            <p:cNvGrpSpPr/>
            <p:nvPr/>
          </p:nvGrpSpPr>
          <p:grpSpPr>
            <a:xfrm>
              <a:off x="7312025" y="1676994"/>
              <a:ext cx="2065608" cy="4103323"/>
              <a:chOff x="7312025" y="1676994"/>
              <a:chExt cx="2065608" cy="4103323"/>
            </a:xfrm>
          </p:grpSpPr>
          <p:grpSp>
            <p:nvGrpSpPr>
              <p:cNvPr id="124" name="Group 123">
                <a:extLst>
                  <a:ext uri="{FF2B5EF4-FFF2-40B4-BE49-F238E27FC236}">
                    <a16:creationId xmlns:a16="http://schemas.microsoft.com/office/drawing/2014/main" id="{B48BB6A9-D142-4574-A578-87C49FE792B9}"/>
                  </a:ext>
                </a:extLst>
              </p:cNvPr>
              <p:cNvGrpSpPr/>
              <p:nvPr/>
            </p:nvGrpSpPr>
            <p:grpSpPr>
              <a:xfrm>
                <a:off x="7597603" y="3105318"/>
                <a:ext cx="1780030" cy="2674999"/>
                <a:chOff x="7597603" y="3105318"/>
                <a:chExt cx="1780030" cy="2674999"/>
              </a:xfrm>
            </p:grpSpPr>
            <p:sp>
              <p:nvSpPr>
                <p:cNvPr id="102" name="Google Shape;1919;p34">
                  <a:extLst>
                    <a:ext uri="{FF2B5EF4-FFF2-40B4-BE49-F238E27FC236}">
                      <a16:creationId xmlns:a16="http://schemas.microsoft.com/office/drawing/2014/main" id="{AF6E2516-1F1C-4F91-813D-BFA89BDAA628}"/>
                    </a:ext>
                  </a:extLst>
                </p:cNvPr>
                <p:cNvSpPr/>
                <p:nvPr/>
              </p:nvSpPr>
              <p:spPr>
                <a:xfrm>
                  <a:off x="7597603" y="3105318"/>
                  <a:ext cx="1780030" cy="26749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467" h="20238" extrusionOk="0">
                      <a:moveTo>
                        <a:pt x="240" y="408"/>
                      </a:moveTo>
                      <a:lnTo>
                        <a:pt x="2904" y="3072"/>
                      </a:lnTo>
                      <a:cubicBezTo>
                        <a:pt x="2926" y="3095"/>
                        <a:pt x="2957" y="3107"/>
                        <a:pt x="2988" y="3107"/>
                      </a:cubicBezTo>
                      <a:lnTo>
                        <a:pt x="12869" y="3107"/>
                      </a:lnTo>
                      <a:cubicBezTo>
                        <a:pt x="13067" y="3107"/>
                        <a:pt x="13228" y="3269"/>
                        <a:pt x="13228" y="3466"/>
                      </a:cubicBezTo>
                      <a:lnTo>
                        <a:pt x="13228" y="19640"/>
                      </a:lnTo>
                      <a:cubicBezTo>
                        <a:pt x="13228" y="19838"/>
                        <a:pt x="13067" y="19999"/>
                        <a:pt x="12869" y="19999"/>
                      </a:cubicBezTo>
                      <a:lnTo>
                        <a:pt x="598" y="19999"/>
                      </a:lnTo>
                      <a:cubicBezTo>
                        <a:pt x="401" y="19999"/>
                        <a:pt x="240" y="19838"/>
                        <a:pt x="240" y="19640"/>
                      </a:cubicBezTo>
                      <a:lnTo>
                        <a:pt x="240" y="408"/>
                      </a:lnTo>
                      <a:close/>
                      <a:moveTo>
                        <a:pt x="121" y="0"/>
                      </a:moveTo>
                      <a:cubicBezTo>
                        <a:pt x="105" y="0"/>
                        <a:pt x="90" y="3"/>
                        <a:pt x="75" y="9"/>
                      </a:cubicBezTo>
                      <a:cubicBezTo>
                        <a:pt x="29" y="27"/>
                        <a:pt x="1" y="71"/>
                        <a:pt x="1" y="119"/>
                      </a:cubicBezTo>
                      <a:lnTo>
                        <a:pt x="1" y="19640"/>
                      </a:lnTo>
                      <a:cubicBezTo>
                        <a:pt x="1" y="19970"/>
                        <a:pt x="269" y="20238"/>
                        <a:pt x="598" y="20238"/>
                      </a:cubicBezTo>
                      <a:lnTo>
                        <a:pt x="12869" y="20238"/>
                      </a:lnTo>
                      <a:cubicBezTo>
                        <a:pt x="13199" y="20238"/>
                        <a:pt x="13467" y="19970"/>
                        <a:pt x="13467" y="19640"/>
                      </a:cubicBezTo>
                      <a:lnTo>
                        <a:pt x="13467" y="3466"/>
                      </a:lnTo>
                      <a:cubicBezTo>
                        <a:pt x="13467" y="3137"/>
                        <a:pt x="13199" y="2869"/>
                        <a:pt x="12869" y="2869"/>
                      </a:cubicBezTo>
                      <a:lnTo>
                        <a:pt x="3038" y="2869"/>
                      </a:lnTo>
                      <a:lnTo>
                        <a:pt x="205" y="34"/>
                      </a:lnTo>
                      <a:cubicBezTo>
                        <a:pt x="182" y="12"/>
                        <a:pt x="152" y="0"/>
                        <a:pt x="121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400"/>
                </a:p>
              </p:txBody>
            </p:sp>
            <p:grpSp>
              <p:nvGrpSpPr>
                <p:cNvPr id="97" name="Group 96">
                  <a:extLst>
                    <a:ext uri="{FF2B5EF4-FFF2-40B4-BE49-F238E27FC236}">
                      <a16:creationId xmlns:a16="http://schemas.microsoft.com/office/drawing/2014/main" id="{122A1752-93E9-4CE5-B13D-C43B4B4866CD}"/>
                    </a:ext>
                  </a:extLst>
                </p:cNvPr>
                <p:cNvGrpSpPr/>
                <p:nvPr/>
              </p:nvGrpSpPr>
              <p:grpSpPr>
                <a:xfrm>
                  <a:off x="7646687" y="3682149"/>
                  <a:ext cx="1681863" cy="1933503"/>
                  <a:chOff x="990961" y="2132759"/>
                  <a:chExt cx="1681863" cy="1933503"/>
                </a:xfrm>
              </p:grpSpPr>
              <p:sp>
                <p:nvSpPr>
                  <p:cNvPr id="98" name="TextBox 97">
                    <a:extLst>
                      <a:ext uri="{FF2B5EF4-FFF2-40B4-BE49-F238E27FC236}">
                        <a16:creationId xmlns:a16="http://schemas.microsoft.com/office/drawing/2014/main" id="{05F4FD63-A517-4C02-B8D3-1FEF2B3512DB}"/>
                      </a:ext>
                    </a:extLst>
                  </p:cNvPr>
                  <p:cNvSpPr txBox="1"/>
                  <p:nvPr/>
                </p:nvSpPr>
                <p:spPr>
                  <a:xfrm>
                    <a:off x="1075157" y="2132759"/>
                    <a:ext cx="1513471" cy="338554"/>
                  </a:xfrm>
                  <a:prstGeom prst="rect">
                    <a:avLst/>
                  </a:prstGeom>
                  <a:noFill/>
                </p:spPr>
                <p:txBody>
                  <a:bodyPr wrap="square" anchor="ctr">
                    <a:spAutoFit/>
                  </a:bodyPr>
                  <a:lstStyle/>
                  <a:p>
                    <a:pPr algn="ctr"/>
                    <a:r>
                      <a:rPr lang="en-US" sz="1600" b="1" spc="0" dirty="0">
                        <a:solidFill>
                          <a:schemeClr val="accent2"/>
                        </a:solidFill>
                        <a:cs typeface="Aharoni" panose="02010803020104030203" pitchFamily="2" charset="-79"/>
                      </a:rPr>
                      <a:t>PLACEHOLDER</a:t>
                    </a:r>
                  </a:p>
                </p:txBody>
              </p:sp>
              <p:sp>
                <p:nvSpPr>
                  <p:cNvPr id="99" name="TextBox 98">
                    <a:extLst>
                      <a:ext uri="{FF2B5EF4-FFF2-40B4-BE49-F238E27FC236}">
                        <a16:creationId xmlns:a16="http://schemas.microsoft.com/office/drawing/2014/main" id="{31772BF7-DC57-4179-9F01-305985159EA5}"/>
                      </a:ext>
                    </a:extLst>
                  </p:cNvPr>
                  <p:cNvSpPr txBox="1"/>
                  <p:nvPr/>
                </p:nvSpPr>
                <p:spPr>
                  <a:xfrm>
                    <a:off x="990961" y="2496602"/>
                    <a:ext cx="1681863" cy="1569660"/>
                  </a:xfrm>
                  <a:prstGeom prst="rect">
                    <a:avLst/>
                  </a:prstGeom>
                  <a:noFill/>
                </p:spPr>
                <p:txBody>
                  <a:bodyPr wrap="square" anchor="t">
                    <a:spAutoFit/>
                  </a:bodyPr>
                  <a:lstStyle/>
                  <a:p>
                    <a:pPr algn="ctr"/>
                    <a:r>
                      <a:rPr lang="en-CA" sz="1200" dirty="0">
                        <a:solidFill>
                          <a:schemeClr val="tx2"/>
                        </a:solidFill>
                        <a:cs typeface="Poppins Light" panose="00000400000000000000" pitchFamily="2" charset="0"/>
                      </a:rPr>
                      <a:t>Lorem ipsum dolor sit </a:t>
                    </a:r>
                    <a:r>
                      <a:rPr lang="en-CA" sz="1200" dirty="0" err="1">
                        <a:solidFill>
                          <a:schemeClr val="tx2"/>
                        </a:solidFill>
                        <a:cs typeface="Poppins Light" panose="00000400000000000000" pitchFamily="2" charset="0"/>
                      </a:rPr>
                      <a:t>amet</a:t>
                    </a:r>
                    <a:r>
                      <a:rPr lang="en-CA" sz="1200" dirty="0">
                        <a:solidFill>
                          <a:schemeClr val="tx2"/>
                        </a:solidFill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200" dirty="0" err="1">
                        <a:solidFill>
                          <a:schemeClr val="tx2"/>
                        </a:solidFill>
                        <a:cs typeface="Poppins Light" panose="00000400000000000000" pitchFamily="2" charset="0"/>
                      </a:rPr>
                      <a:t>consectetur</a:t>
                    </a:r>
                    <a:r>
                      <a:rPr lang="en-CA" sz="1200" dirty="0">
                        <a:solidFill>
                          <a:schemeClr val="tx2"/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dirty="0" err="1">
                        <a:solidFill>
                          <a:schemeClr val="tx2"/>
                        </a:solidFill>
                        <a:cs typeface="Poppins Light" panose="00000400000000000000" pitchFamily="2" charset="0"/>
                      </a:rPr>
                      <a:t>adipisicing</a:t>
                    </a:r>
                    <a:r>
                      <a:rPr lang="en-CA" sz="1200" dirty="0">
                        <a:solidFill>
                          <a:schemeClr val="tx2"/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dirty="0" err="1">
                        <a:solidFill>
                          <a:schemeClr val="tx2"/>
                        </a:solidFill>
                        <a:cs typeface="Poppins Light" panose="00000400000000000000" pitchFamily="2" charset="0"/>
                      </a:rPr>
                      <a:t>elit</a:t>
                    </a:r>
                    <a:r>
                      <a:rPr lang="en-CA" sz="1200" dirty="0">
                        <a:solidFill>
                          <a:schemeClr val="tx2"/>
                        </a:solidFill>
                        <a:cs typeface="Poppins Light" panose="00000400000000000000" pitchFamily="2" charset="0"/>
                      </a:rPr>
                      <a:t>, sed do </a:t>
                    </a:r>
                    <a:r>
                      <a:rPr lang="en-CA" sz="1200" dirty="0" err="1">
                        <a:solidFill>
                          <a:schemeClr val="tx2"/>
                        </a:solidFill>
                        <a:cs typeface="Poppins Light" panose="00000400000000000000" pitchFamily="2" charset="0"/>
                      </a:rPr>
                      <a:t>eiusmod</a:t>
                    </a:r>
                    <a:r>
                      <a:rPr lang="en-CA" sz="1200" dirty="0">
                        <a:solidFill>
                          <a:schemeClr val="tx2"/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dirty="0" err="1">
                        <a:solidFill>
                          <a:schemeClr val="tx2"/>
                        </a:solidFill>
                        <a:cs typeface="Poppins Light" panose="00000400000000000000" pitchFamily="2" charset="0"/>
                      </a:rPr>
                      <a:t>tempor</a:t>
                    </a:r>
                    <a:r>
                      <a:rPr lang="en-CA" sz="1200" dirty="0">
                        <a:solidFill>
                          <a:schemeClr val="tx2"/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dirty="0" err="1">
                        <a:solidFill>
                          <a:schemeClr val="tx2"/>
                        </a:solidFill>
                        <a:cs typeface="Poppins Light" panose="00000400000000000000" pitchFamily="2" charset="0"/>
                      </a:rPr>
                      <a:t>incididunt</a:t>
                    </a:r>
                    <a:r>
                      <a:rPr lang="en-CA" sz="1200" dirty="0">
                        <a:solidFill>
                          <a:schemeClr val="tx2"/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dirty="0" err="1">
                        <a:solidFill>
                          <a:schemeClr val="tx2"/>
                        </a:solidFill>
                        <a:cs typeface="Poppins Light" panose="00000400000000000000" pitchFamily="2" charset="0"/>
                      </a:rPr>
                      <a:t>ut</a:t>
                    </a:r>
                    <a:r>
                      <a:rPr lang="en-CA" sz="1200" dirty="0">
                        <a:solidFill>
                          <a:schemeClr val="tx2"/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dirty="0" err="1">
                        <a:solidFill>
                          <a:schemeClr val="tx2"/>
                        </a:solidFill>
                        <a:cs typeface="Poppins Light" panose="00000400000000000000" pitchFamily="2" charset="0"/>
                      </a:rPr>
                      <a:t>labore</a:t>
                    </a:r>
                    <a:r>
                      <a:rPr lang="en-CA" sz="1200" dirty="0">
                        <a:solidFill>
                          <a:schemeClr val="tx2"/>
                        </a:solidFill>
                        <a:cs typeface="Poppins Light" panose="00000400000000000000" pitchFamily="2" charset="0"/>
                      </a:rPr>
                      <a:t> et dolore magna </a:t>
                    </a:r>
                    <a:r>
                      <a:rPr lang="en-CA" sz="1200" dirty="0" err="1">
                        <a:solidFill>
                          <a:schemeClr val="tx2"/>
                        </a:solidFill>
                        <a:cs typeface="Poppins Light" panose="00000400000000000000" pitchFamily="2" charset="0"/>
                      </a:rPr>
                      <a:t>aliqua</a:t>
                    </a:r>
                    <a:r>
                      <a:rPr lang="en-CA" sz="1200" dirty="0">
                        <a:solidFill>
                          <a:schemeClr val="tx2"/>
                        </a:solidFill>
                        <a:cs typeface="Poppins Light" panose="00000400000000000000" pitchFamily="2" charset="0"/>
                      </a:rPr>
                      <a:t>.</a:t>
                    </a:r>
                  </a:p>
                  <a:p>
                    <a:pPr algn="ctr"/>
                    <a:r>
                      <a:rPr lang="en-CA" sz="1200" dirty="0">
                        <a:solidFill>
                          <a:schemeClr val="tx2"/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US" sz="1200" dirty="0" err="1">
                        <a:solidFill>
                          <a:schemeClr val="tx2"/>
                        </a:solidFill>
                        <a:cs typeface="Poppins Light" panose="00000400000000000000" pitchFamily="2" charset="0"/>
                      </a:rPr>
                      <a:t>amet</a:t>
                    </a:r>
                    <a:r>
                      <a:rPr lang="en-US" sz="1200" dirty="0">
                        <a:solidFill>
                          <a:schemeClr val="tx2"/>
                        </a:solidFill>
                        <a:cs typeface="Poppins Light" panose="00000400000000000000" pitchFamily="2" charset="0"/>
                      </a:rPr>
                      <a:t>, </a:t>
                    </a:r>
                    <a:r>
                      <a:rPr lang="en-US" sz="1200" dirty="0" err="1">
                        <a:solidFill>
                          <a:schemeClr val="tx2"/>
                        </a:solidFill>
                        <a:cs typeface="Poppins Light" panose="00000400000000000000" pitchFamily="2" charset="0"/>
                      </a:rPr>
                      <a:t>consectetur</a:t>
                    </a:r>
                    <a:r>
                      <a:rPr lang="en-US" sz="1200" dirty="0">
                        <a:solidFill>
                          <a:schemeClr val="tx2"/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US" sz="1200" dirty="0" err="1">
                        <a:solidFill>
                          <a:schemeClr val="tx2"/>
                        </a:solidFill>
                        <a:cs typeface="Poppins Light" panose="00000400000000000000" pitchFamily="2" charset="0"/>
                      </a:rPr>
                      <a:t>adipisicing</a:t>
                    </a:r>
                    <a:r>
                      <a:rPr lang="en-US" sz="1200" dirty="0">
                        <a:solidFill>
                          <a:schemeClr val="tx2"/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US" sz="1200" dirty="0" err="1">
                        <a:solidFill>
                          <a:schemeClr val="tx2"/>
                        </a:solidFill>
                        <a:cs typeface="Poppins Light" panose="00000400000000000000" pitchFamily="2" charset="0"/>
                      </a:rPr>
                      <a:t>elit</a:t>
                    </a:r>
                    <a:r>
                      <a:rPr lang="en-US" sz="1200" dirty="0">
                        <a:solidFill>
                          <a:schemeClr val="tx2"/>
                        </a:solidFill>
                        <a:cs typeface="Poppins Light" panose="00000400000000000000" pitchFamily="2" charset="0"/>
                      </a:rPr>
                      <a:t>, sed do</a:t>
                    </a:r>
                    <a:endParaRPr lang="en-CA" sz="1200" dirty="0">
                      <a:solidFill>
                        <a:schemeClr val="tx2"/>
                      </a:solidFill>
                      <a:cs typeface="Poppins Light" panose="00000400000000000000" pitchFamily="2" charset="0"/>
                    </a:endParaRPr>
                  </a:p>
                </p:txBody>
              </p:sp>
            </p:grpSp>
          </p:grpSp>
          <p:sp>
            <p:nvSpPr>
              <p:cNvPr id="117" name="TextBox 116">
                <a:extLst>
                  <a:ext uri="{FF2B5EF4-FFF2-40B4-BE49-F238E27FC236}">
                    <a16:creationId xmlns:a16="http://schemas.microsoft.com/office/drawing/2014/main" id="{E7ABBD6A-7C3E-4DEC-8F1F-4356DBE3CE92}"/>
                  </a:ext>
                </a:extLst>
              </p:cNvPr>
              <p:cNvSpPr txBox="1"/>
              <p:nvPr/>
            </p:nvSpPr>
            <p:spPr>
              <a:xfrm>
                <a:off x="7345819" y="1676994"/>
                <a:ext cx="524503" cy="461665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ctr"/>
                <a:r>
                  <a:rPr lang="en-US" sz="2400" dirty="0">
                    <a:solidFill>
                      <a:schemeClr val="accent2"/>
                    </a:solidFill>
                  </a:rPr>
                  <a:t>04</a:t>
                </a:r>
                <a:endParaRPr lang="en-IN" sz="2400" dirty="0">
                  <a:solidFill>
                    <a:schemeClr val="accent2"/>
                  </a:solidFill>
                </a:endParaRPr>
              </a:p>
            </p:txBody>
          </p:sp>
          <p:grpSp>
            <p:nvGrpSpPr>
              <p:cNvPr id="134" name="Group 133">
                <a:extLst>
                  <a:ext uri="{FF2B5EF4-FFF2-40B4-BE49-F238E27FC236}">
                    <a16:creationId xmlns:a16="http://schemas.microsoft.com/office/drawing/2014/main" id="{4ADDC79D-B40E-4C65-AAA9-CEC595910655}"/>
                  </a:ext>
                </a:extLst>
              </p:cNvPr>
              <p:cNvGrpSpPr/>
              <p:nvPr/>
            </p:nvGrpSpPr>
            <p:grpSpPr>
              <a:xfrm>
                <a:off x="7312025" y="2264009"/>
                <a:ext cx="592090" cy="592089"/>
                <a:chOff x="7312025" y="2264009"/>
                <a:chExt cx="592090" cy="592089"/>
              </a:xfrm>
            </p:grpSpPr>
            <p:grpSp>
              <p:nvGrpSpPr>
                <p:cNvPr id="120" name="Group 119">
                  <a:extLst>
                    <a:ext uri="{FF2B5EF4-FFF2-40B4-BE49-F238E27FC236}">
                      <a16:creationId xmlns:a16="http://schemas.microsoft.com/office/drawing/2014/main" id="{2F01B248-1CEE-4B2D-A7EF-AD6C67591118}"/>
                    </a:ext>
                  </a:extLst>
                </p:cNvPr>
                <p:cNvGrpSpPr/>
                <p:nvPr/>
              </p:nvGrpSpPr>
              <p:grpSpPr>
                <a:xfrm>
                  <a:off x="7312025" y="2264009"/>
                  <a:ext cx="592090" cy="592089"/>
                  <a:chOff x="7312025" y="2264009"/>
                  <a:chExt cx="592090" cy="592089"/>
                </a:xfrm>
              </p:grpSpPr>
              <p:sp>
                <p:nvSpPr>
                  <p:cNvPr id="100" name="Google Shape;1917;p34">
                    <a:extLst>
                      <a:ext uri="{FF2B5EF4-FFF2-40B4-BE49-F238E27FC236}">
                        <a16:creationId xmlns:a16="http://schemas.microsoft.com/office/drawing/2014/main" id="{54EFAA5A-65EC-4B3B-B7E3-AD90E9878838}"/>
                      </a:ext>
                    </a:extLst>
                  </p:cNvPr>
                  <p:cNvSpPr/>
                  <p:nvPr/>
                </p:nvSpPr>
                <p:spPr>
                  <a:xfrm>
                    <a:off x="7328302" y="2280285"/>
                    <a:ext cx="559537" cy="559537"/>
                  </a:xfrm>
                  <a:prstGeom prst="flowChartConnector">
                    <a:avLst/>
                  </a:prstGeom>
                  <a:solidFill>
                    <a:schemeClr val="accent2">
                      <a:lumMod val="20000"/>
                      <a:lumOff val="80000"/>
                    </a:schemeClr>
                  </a:solidFill>
                  <a:ln w="19050" cap="flat" cmpd="sng">
                    <a:noFill/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lang="en" sz="1400"/>
                      <a:t> </a:t>
                    </a:r>
                    <a:endParaRPr sz="1400"/>
                  </a:p>
                </p:txBody>
              </p:sp>
              <p:sp>
                <p:nvSpPr>
                  <p:cNvPr id="101" name="Google Shape;1917;p34">
                    <a:extLst>
                      <a:ext uri="{FF2B5EF4-FFF2-40B4-BE49-F238E27FC236}">
                        <a16:creationId xmlns:a16="http://schemas.microsoft.com/office/drawing/2014/main" id="{9CFC8F34-31AA-4370-A258-23C6D2772045}"/>
                      </a:ext>
                    </a:extLst>
                  </p:cNvPr>
                  <p:cNvSpPr/>
                  <p:nvPr/>
                </p:nvSpPr>
                <p:spPr>
                  <a:xfrm>
                    <a:off x="7312025" y="2264009"/>
                    <a:ext cx="592090" cy="592089"/>
                  </a:xfrm>
                  <a:prstGeom prst="donut">
                    <a:avLst>
                      <a:gd name="adj" fmla="val 6726"/>
                    </a:avLst>
                  </a:prstGeom>
                  <a:solidFill>
                    <a:schemeClr val="accent2"/>
                  </a:solidFill>
                  <a:ln w="19050" cap="flat" cmpd="sng">
                    <a:noFill/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lang="en" sz="1400"/>
                      <a:t> </a:t>
                    </a:r>
                    <a:endParaRPr sz="1400"/>
                  </a:p>
                </p:txBody>
              </p:sp>
            </p:grpSp>
            <p:sp>
              <p:nvSpPr>
                <p:cNvPr id="131" name="Freeform: Shape 130">
                  <a:extLst>
                    <a:ext uri="{FF2B5EF4-FFF2-40B4-BE49-F238E27FC236}">
                      <a16:creationId xmlns:a16="http://schemas.microsoft.com/office/drawing/2014/main" id="{0DAB631B-D973-4CF3-9A9B-BC11AC743A0F}"/>
                    </a:ext>
                  </a:extLst>
                </p:cNvPr>
                <p:cNvSpPr/>
                <p:nvPr/>
              </p:nvSpPr>
              <p:spPr>
                <a:xfrm>
                  <a:off x="7476513" y="2420769"/>
                  <a:ext cx="263114" cy="278569"/>
                </a:xfrm>
                <a:custGeom>
                  <a:avLst/>
                  <a:gdLst>
                    <a:gd name="connsiteX0" fmla="*/ 444133 w 1257232"/>
                    <a:gd name="connsiteY0" fmla="*/ 991863 h 1331091"/>
                    <a:gd name="connsiteX1" fmla="*/ 439885 w 1257232"/>
                    <a:gd name="connsiteY1" fmla="*/ 993170 h 1331091"/>
                    <a:gd name="connsiteX2" fmla="*/ 435963 w 1257232"/>
                    <a:gd name="connsiteY2" fmla="*/ 995131 h 1331091"/>
                    <a:gd name="connsiteX3" fmla="*/ 432368 w 1257232"/>
                    <a:gd name="connsiteY3" fmla="*/ 998073 h 1331091"/>
                    <a:gd name="connsiteX4" fmla="*/ 429427 w 1257232"/>
                    <a:gd name="connsiteY4" fmla="*/ 1001668 h 1331091"/>
                    <a:gd name="connsiteX5" fmla="*/ 427466 w 1257232"/>
                    <a:gd name="connsiteY5" fmla="*/ 1005589 h 1331091"/>
                    <a:gd name="connsiteX6" fmla="*/ 426159 w 1257232"/>
                    <a:gd name="connsiteY6" fmla="*/ 1009838 h 1331091"/>
                    <a:gd name="connsiteX7" fmla="*/ 425505 w 1257232"/>
                    <a:gd name="connsiteY7" fmla="*/ 1014740 h 1331091"/>
                    <a:gd name="connsiteX8" fmla="*/ 425832 w 1257232"/>
                    <a:gd name="connsiteY8" fmla="*/ 1019315 h 1331091"/>
                    <a:gd name="connsiteX9" fmla="*/ 427139 w 1257232"/>
                    <a:gd name="connsiteY9" fmla="*/ 1023564 h 1331091"/>
                    <a:gd name="connsiteX10" fmla="*/ 429100 w 1257232"/>
                    <a:gd name="connsiteY10" fmla="*/ 1027485 h 1331091"/>
                    <a:gd name="connsiteX11" fmla="*/ 432041 w 1257232"/>
                    <a:gd name="connsiteY11" fmla="*/ 1031080 h 1331091"/>
                    <a:gd name="connsiteX12" fmla="*/ 435636 w 1257232"/>
                    <a:gd name="connsiteY12" fmla="*/ 1034022 h 1331091"/>
                    <a:gd name="connsiteX13" fmla="*/ 439558 w 1257232"/>
                    <a:gd name="connsiteY13" fmla="*/ 1035982 h 1331091"/>
                    <a:gd name="connsiteX14" fmla="*/ 443806 w 1257232"/>
                    <a:gd name="connsiteY14" fmla="*/ 1037290 h 1331091"/>
                    <a:gd name="connsiteX15" fmla="*/ 448382 w 1257232"/>
                    <a:gd name="connsiteY15" fmla="*/ 1037616 h 1331091"/>
                    <a:gd name="connsiteX16" fmla="*/ 464722 w 1257232"/>
                    <a:gd name="connsiteY16" fmla="*/ 1030753 h 1331091"/>
                    <a:gd name="connsiteX17" fmla="*/ 467663 w 1257232"/>
                    <a:gd name="connsiteY17" fmla="*/ 1027159 h 1331091"/>
                    <a:gd name="connsiteX18" fmla="*/ 469951 w 1257232"/>
                    <a:gd name="connsiteY18" fmla="*/ 1023237 h 1331091"/>
                    <a:gd name="connsiteX19" fmla="*/ 471258 w 1257232"/>
                    <a:gd name="connsiteY19" fmla="*/ 1018988 h 1331091"/>
                    <a:gd name="connsiteX20" fmla="*/ 471585 w 1257232"/>
                    <a:gd name="connsiteY20" fmla="*/ 1014413 h 1331091"/>
                    <a:gd name="connsiteX21" fmla="*/ 471258 w 1257232"/>
                    <a:gd name="connsiteY21" fmla="*/ 1009838 h 1331091"/>
                    <a:gd name="connsiteX22" fmla="*/ 469951 w 1257232"/>
                    <a:gd name="connsiteY22" fmla="*/ 1005589 h 1331091"/>
                    <a:gd name="connsiteX23" fmla="*/ 467663 w 1257232"/>
                    <a:gd name="connsiteY23" fmla="*/ 1001668 h 1331091"/>
                    <a:gd name="connsiteX24" fmla="*/ 464722 w 1257232"/>
                    <a:gd name="connsiteY24" fmla="*/ 998073 h 1331091"/>
                    <a:gd name="connsiteX25" fmla="*/ 444133 w 1257232"/>
                    <a:gd name="connsiteY25" fmla="*/ 991863 h 1331091"/>
                    <a:gd name="connsiteX26" fmla="*/ 444133 w 1257232"/>
                    <a:gd name="connsiteY26" fmla="*/ 851009 h 1331091"/>
                    <a:gd name="connsiteX27" fmla="*/ 439885 w 1257232"/>
                    <a:gd name="connsiteY27" fmla="*/ 852316 h 1331091"/>
                    <a:gd name="connsiteX28" fmla="*/ 435963 w 1257232"/>
                    <a:gd name="connsiteY28" fmla="*/ 854277 h 1331091"/>
                    <a:gd name="connsiteX29" fmla="*/ 432368 w 1257232"/>
                    <a:gd name="connsiteY29" fmla="*/ 857218 h 1331091"/>
                    <a:gd name="connsiteX30" fmla="*/ 429427 w 1257232"/>
                    <a:gd name="connsiteY30" fmla="*/ 860813 h 1331091"/>
                    <a:gd name="connsiteX31" fmla="*/ 427466 w 1257232"/>
                    <a:gd name="connsiteY31" fmla="*/ 864735 h 1331091"/>
                    <a:gd name="connsiteX32" fmla="*/ 426159 w 1257232"/>
                    <a:gd name="connsiteY32" fmla="*/ 868983 h 1331091"/>
                    <a:gd name="connsiteX33" fmla="*/ 425505 w 1257232"/>
                    <a:gd name="connsiteY33" fmla="*/ 874212 h 1331091"/>
                    <a:gd name="connsiteX34" fmla="*/ 432041 w 1257232"/>
                    <a:gd name="connsiteY34" fmla="*/ 890226 h 1331091"/>
                    <a:gd name="connsiteX35" fmla="*/ 435636 w 1257232"/>
                    <a:gd name="connsiteY35" fmla="*/ 893167 h 1331091"/>
                    <a:gd name="connsiteX36" fmla="*/ 439558 w 1257232"/>
                    <a:gd name="connsiteY36" fmla="*/ 895128 h 1331091"/>
                    <a:gd name="connsiteX37" fmla="*/ 443806 w 1257232"/>
                    <a:gd name="connsiteY37" fmla="*/ 896435 h 1331091"/>
                    <a:gd name="connsiteX38" fmla="*/ 448382 w 1257232"/>
                    <a:gd name="connsiteY38" fmla="*/ 896762 h 1331091"/>
                    <a:gd name="connsiteX39" fmla="*/ 464722 w 1257232"/>
                    <a:gd name="connsiteY39" fmla="*/ 889899 h 1331091"/>
                    <a:gd name="connsiteX40" fmla="*/ 467663 w 1257232"/>
                    <a:gd name="connsiteY40" fmla="*/ 886304 h 1331091"/>
                    <a:gd name="connsiteX41" fmla="*/ 469951 w 1257232"/>
                    <a:gd name="connsiteY41" fmla="*/ 882382 h 1331091"/>
                    <a:gd name="connsiteX42" fmla="*/ 471258 w 1257232"/>
                    <a:gd name="connsiteY42" fmla="*/ 878134 h 1331091"/>
                    <a:gd name="connsiteX43" fmla="*/ 471585 w 1257232"/>
                    <a:gd name="connsiteY43" fmla="*/ 873559 h 1331091"/>
                    <a:gd name="connsiteX44" fmla="*/ 471258 w 1257232"/>
                    <a:gd name="connsiteY44" fmla="*/ 868983 h 1331091"/>
                    <a:gd name="connsiteX45" fmla="*/ 469951 w 1257232"/>
                    <a:gd name="connsiteY45" fmla="*/ 864735 h 1331091"/>
                    <a:gd name="connsiteX46" fmla="*/ 467663 w 1257232"/>
                    <a:gd name="connsiteY46" fmla="*/ 860813 h 1331091"/>
                    <a:gd name="connsiteX47" fmla="*/ 464722 w 1257232"/>
                    <a:gd name="connsiteY47" fmla="*/ 857218 h 1331091"/>
                    <a:gd name="connsiteX48" fmla="*/ 444133 w 1257232"/>
                    <a:gd name="connsiteY48" fmla="*/ 851009 h 1331091"/>
                    <a:gd name="connsiteX49" fmla="*/ 444133 w 1257232"/>
                    <a:gd name="connsiteY49" fmla="*/ 710481 h 1331091"/>
                    <a:gd name="connsiteX50" fmla="*/ 439885 w 1257232"/>
                    <a:gd name="connsiteY50" fmla="*/ 711789 h 1331091"/>
                    <a:gd name="connsiteX51" fmla="*/ 435963 w 1257232"/>
                    <a:gd name="connsiteY51" fmla="*/ 713749 h 1331091"/>
                    <a:gd name="connsiteX52" fmla="*/ 432368 w 1257232"/>
                    <a:gd name="connsiteY52" fmla="*/ 716691 h 1331091"/>
                    <a:gd name="connsiteX53" fmla="*/ 429427 w 1257232"/>
                    <a:gd name="connsiteY53" fmla="*/ 720285 h 1331091"/>
                    <a:gd name="connsiteX54" fmla="*/ 427466 w 1257232"/>
                    <a:gd name="connsiteY54" fmla="*/ 724207 h 1331091"/>
                    <a:gd name="connsiteX55" fmla="*/ 426159 w 1257232"/>
                    <a:gd name="connsiteY55" fmla="*/ 728456 h 1331091"/>
                    <a:gd name="connsiteX56" fmla="*/ 425505 w 1257232"/>
                    <a:gd name="connsiteY56" fmla="*/ 733358 h 1331091"/>
                    <a:gd name="connsiteX57" fmla="*/ 425832 w 1257232"/>
                    <a:gd name="connsiteY57" fmla="*/ 737933 h 1331091"/>
                    <a:gd name="connsiteX58" fmla="*/ 427139 w 1257232"/>
                    <a:gd name="connsiteY58" fmla="*/ 742182 h 1331091"/>
                    <a:gd name="connsiteX59" fmla="*/ 429100 w 1257232"/>
                    <a:gd name="connsiteY59" fmla="*/ 746103 h 1331091"/>
                    <a:gd name="connsiteX60" fmla="*/ 432041 w 1257232"/>
                    <a:gd name="connsiteY60" fmla="*/ 749698 h 1331091"/>
                    <a:gd name="connsiteX61" fmla="*/ 435636 w 1257232"/>
                    <a:gd name="connsiteY61" fmla="*/ 752640 h 1331091"/>
                    <a:gd name="connsiteX62" fmla="*/ 439558 w 1257232"/>
                    <a:gd name="connsiteY62" fmla="*/ 754600 h 1331091"/>
                    <a:gd name="connsiteX63" fmla="*/ 443806 w 1257232"/>
                    <a:gd name="connsiteY63" fmla="*/ 755908 h 1331091"/>
                    <a:gd name="connsiteX64" fmla="*/ 448382 w 1257232"/>
                    <a:gd name="connsiteY64" fmla="*/ 756234 h 1331091"/>
                    <a:gd name="connsiteX65" fmla="*/ 464722 w 1257232"/>
                    <a:gd name="connsiteY65" fmla="*/ 749372 h 1331091"/>
                    <a:gd name="connsiteX66" fmla="*/ 467663 w 1257232"/>
                    <a:gd name="connsiteY66" fmla="*/ 745777 h 1331091"/>
                    <a:gd name="connsiteX67" fmla="*/ 469951 w 1257232"/>
                    <a:gd name="connsiteY67" fmla="*/ 741855 h 1331091"/>
                    <a:gd name="connsiteX68" fmla="*/ 471258 w 1257232"/>
                    <a:gd name="connsiteY68" fmla="*/ 737606 h 1331091"/>
                    <a:gd name="connsiteX69" fmla="*/ 471585 w 1257232"/>
                    <a:gd name="connsiteY69" fmla="*/ 733031 h 1331091"/>
                    <a:gd name="connsiteX70" fmla="*/ 471258 w 1257232"/>
                    <a:gd name="connsiteY70" fmla="*/ 728456 h 1331091"/>
                    <a:gd name="connsiteX71" fmla="*/ 469951 w 1257232"/>
                    <a:gd name="connsiteY71" fmla="*/ 724207 h 1331091"/>
                    <a:gd name="connsiteX72" fmla="*/ 467663 w 1257232"/>
                    <a:gd name="connsiteY72" fmla="*/ 720285 h 1331091"/>
                    <a:gd name="connsiteX73" fmla="*/ 464722 w 1257232"/>
                    <a:gd name="connsiteY73" fmla="*/ 716691 h 1331091"/>
                    <a:gd name="connsiteX74" fmla="*/ 461127 w 1257232"/>
                    <a:gd name="connsiteY74" fmla="*/ 713749 h 1331091"/>
                    <a:gd name="connsiteX75" fmla="*/ 457206 w 1257232"/>
                    <a:gd name="connsiteY75" fmla="*/ 711789 h 1331091"/>
                    <a:gd name="connsiteX76" fmla="*/ 452957 w 1257232"/>
                    <a:gd name="connsiteY76" fmla="*/ 710481 h 1331091"/>
                    <a:gd name="connsiteX77" fmla="*/ 444133 w 1257232"/>
                    <a:gd name="connsiteY77" fmla="*/ 710481 h 1331091"/>
                    <a:gd name="connsiteX78" fmla="*/ 335306 w 1257232"/>
                    <a:gd name="connsiteY78" fmla="*/ 615380 h 1331091"/>
                    <a:gd name="connsiteX79" fmla="*/ 720613 w 1257232"/>
                    <a:gd name="connsiteY79" fmla="*/ 615380 h 1331091"/>
                    <a:gd name="connsiteX80" fmla="*/ 720613 w 1257232"/>
                    <a:gd name="connsiteY80" fmla="*/ 710481 h 1331091"/>
                    <a:gd name="connsiteX81" fmla="*/ 522567 w 1257232"/>
                    <a:gd name="connsiteY81" fmla="*/ 710481 h 1331091"/>
                    <a:gd name="connsiteX82" fmla="*/ 499691 w 1257232"/>
                    <a:gd name="connsiteY82" fmla="*/ 733358 h 1331091"/>
                    <a:gd name="connsiteX83" fmla="*/ 522567 w 1257232"/>
                    <a:gd name="connsiteY83" fmla="*/ 756234 h 1331091"/>
                    <a:gd name="connsiteX84" fmla="*/ 720613 w 1257232"/>
                    <a:gd name="connsiteY84" fmla="*/ 756234 h 1331091"/>
                    <a:gd name="connsiteX85" fmla="*/ 720613 w 1257232"/>
                    <a:gd name="connsiteY85" fmla="*/ 851009 h 1331091"/>
                    <a:gd name="connsiteX86" fmla="*/ 522567 w 1257232"/>
                    <a:gd name="connsiteY86" fmla="*/ 851009 h 1331091"/>
                    <a:gd name="connsiteX87" fmla="*/ 499691 w 1257232"/>
                    <a:gd name="connsiteY87" fmla="*/ 873885 h 1331091"/>
                    <a:gd name="connsiteX88" fmla="*/ 522567 w 1257232"/>
                    <a:gd name="connsiteY88" fmla="*/ 896762 h 1331091"/>
                    <a:gd name="connsiteX89" fmla="*/ 720613 w 1257232"/>
                    <a:gd name="connsiteY89" fmla="*/ 896762 h 1331091"/>
                    <a:gd name="connsiteX90" fmla="*/ 720613 w 1257232"/>
                    <a:gd name="connsiteY90" fmla="*/ 991536 h 1331091"/>
                    <a:gd name="connsiteX91" fmla="*/ 522567 w 1257232"/>
                    <a:gd name="connsiteY91" fmla="*/ 991536 h 1331091"/>
                    <a:gd name="connsiteX92" fmla="*/ 499691 w 1257232"/>
                    <a:gd name="connsiteY92" fmla="*/ 1014413 h 1331091"/>
                    <a:gd name="connsiteX93" fmla="*/ 522567 w 1257232"/>
                    <a:gd name="connsiteY93" fmla="*/ 1037290 h 1331091"/>
                    <a:gd name="connsiteX94" fmla="*/ 720613 w 1257232"/>
                    <a:gd name="connsiteY94" fmla="*/ 1037290 h 1331091"/>
                    <a:gd name="connsiteX95" fmla="*/ 720613 w 1257232"/>
                    <a:gd name="connsiteY95" fmla="*/ 1132391 h 1331091"/>
                    <a:gd name="connsiteX96" fmla="*/ 335306 w 1257232"/>
                    <a:gd name="connsiteY96" fmla="*/ 1132391 h 1331091"/>
                    <a:gd name="connsiteX97" fmla="*/ 187915 w 1257232"/>
                    <a:gd name="connsiteY97" fmla="*/ 416027 h 1331091"/>
                    <a:gd name="connsiteX98" fmla="*/ 78107 w 1257232"/>
                    <a:gd name="connsiteY98" fmla="*/ 525835 h 1331091"/>
                    <a:gd name="connsiteX99" fmla="*/ 100984 w 1257232"/>
                    <a:gd name="connsiteY99" fmla="*/ 548711 h 1331091"/>
                    <a:gd name="connsiteX100" fmla="*/ 123860 w 1257232"/>
                    <a:gd name="connsiteY100" fmla="*/ 525835 h 1331091"/>
                    <a:gd name="connsiteX101" fmla="*/ 187915 w 1257232"/>
                    <a:gd name="connsiteY101" fmla="*/ 461780 h 1331091"/>
                    <a:gd name="connsiteX102" fmla="*/ 210791 w 1257232"/>
                    <a:gd name="connsiteY102" fmla="*/ 438904 h 1331091"/>
                    <a:gd name="connsiteX103" fmla="*/ 187915 w 1257232"/>
                    <a:gd name="connsiteY103" fmla="*/ 416027 h 1331091"/>
                    <a:gd name="connsiteX104" fmla="*/ 195431 w 1257232"/>
                    <a:gd name="connsiteY104" fmla="*/ 276153 h 1331091"/>
                    <a:gd name="connsiteX105" fmla="*/ 524854 w 1257232"/>
                    <a:gd name="connsiteY105" fmla="*/ 276153 h 1331091"/>
                    <a:gd name="connsiteX106" fmla="*/ 524854 w 1257232"/>
                    <a:gd name="connsiteY106" fmla="*/ 337593 h 1331091"/>
                    <a:gd name="connsiteX107" fmla="*/ 532044 w 1257232"/>
                    <a:gd name="connsiteY107" fmla="*/ 337593 h 1331091"/>
                    <a:gd name="connsiteX108" fmla="*/ 720613 w 1257232"/>
                    <a:gd name="connsiteY108" fmla="*/ 525508 h 1331091"/>
                    <a:gd name="connsiteX109" fmla="*/ 720613 w 1257232"/>
                    <a:gd name="connsiteY109" fmla="*/ 568973 h 1331091"/>
                    <a:gd name="connsiteX110" fmla="*/ 289552 w 1257232"/>
                    <a:gd name="connsiteY110" fmla="*/ 568973 h 1331091"/>
                    <a:gd name="connsiteX111" fmla="*/ 289552 w 1257232"/>
                    <a:gd name="connsiteY111" fmla="*/ 1178144 h 1331091"/>
                    <a:gd name="connsiteX112" fmla="*/ 720613 w 1257232"/>
                    <a:gd name="connsiteY112" fmla="*/ 1178144 h 1331091"/>
                    <a:gd name="connsiteX113" fmla="*/ 720613 w 1257232"/>
                    <a:gd name="connsiteY113" fmla="*/ 1278148 h 1331091"/>
                    <a:gd name="connsiteX114" fmla="*/ 667670 w 1257232"/>
                    <a:gd name="connsiteY114" fmla="*/ 1331091 h 1331091"/>
                    <a:gd name="connsiteX115" fmla="*/ 52943 w 1257232"/>
                    <a:gd name="connsiteY115" fmla="*/ 1331091 h 1331091"/>
                    <a:gd name="connsiteX116" fmla="*/ 0 w 1257232"/>
                    <a:gd name="connsiteY116" fmla="*/ 1278148 h 1331091"/>
                    <a:gd name="connsiteX117" fmla="*/ 0 w 1257232"/>
                    <a:gd name="connsiteY117" fmla="*/ 525835 h 1331091"/>
                    <a:gd name="connsiteX118" fmla="*/ 188242 w 1257232"/>
                    <a:gd name="connsiteY118" fmla="*/ 337593 h 1331091"/>
                    <a:gd name="connsiteX119" fmla="*/ 195431 w 1257232"/>
                    <a:gd name="connsiteY119" fmla="*/ 337593 h 1331091"/>
                    <a:gd name="connsiteX120" fmla="*/ 176804 w 1257232"/>
                    <a:gd name="connsiteY120" fmla="*/ 173862 h 1331091"/>
                    <a:gd name="connsiteX121" fmla="*/ 543483 w 1257232"/>
                    <a:gd name="connsiteY121" fmla="*/ 173862 h 1331091"/>
                    <a:gd name="connsiteX122" fmla="*/ 543483 w 1257232"/>
                    <a:gd name="connsiteY122" fmla="*/ 230400 h 1331091"/>
                    <a:gd name="connsiteX123" fmla="*/ 176804 w 1257232"/>
                    <a:gd name="connsiteY123" fmla="*/ 230400 h 1331091"/>
                    <a:gd name="connsiteX124" fmla="*/ 1057226 w 1257232"/>
                    <a:gd name="connsiteY124" fmla="*/ 158829 h 1331091"/>
                    <a:gd name="connsiteX125" fmla="*/ 922581 w 1257232"/>
                    <a:gd name="connsiteY125" fmla="*/ 361450 h 1331091"/>
                    <a:gd name="connsiteX126" fmla="*/ 945457 w 1257232"/>
                    <a:gd name="connsiteY126" fmla="*/ 384326 h 1331091"/>
                    <a:gd name="connsiteX127" fmla="*/ 968334 w 1257232"/>
                    <a:gd name="connsiteY127" fmla="*/ 361450 h 1331091"/>
                    <a:gd name="connsiteX128" fmla="*/ 1057226 w 1257232"/>
                    <a:gd name="connsiteY128" fmla="*/ 204582 h 1331091"/>
                    <a:gd name="connsiteX129" fmla="*/ 1080102 w 1257232"/>
                    <a:gd name="connsiteY129" fmla="*/ 181705 h 1331091"/>
                    <a:gd name="connsiteX130" fmla="*/ 1057226 w 1257232"/>
                    <a:gd name="connsiteY130" fmla="*/ 158829 h 1331091"/>
                    <a:gd name="connsiteX131" fmla="*/ 1057226 w 1257232"/>
                    <a:gd name="connsiteY131" fmla="*/ 93467 h 1331091"/>
                    <a:gd name="connsiteX132" fmla="*/ 1257232 w 1257232"/>
                    <a:gd name="connsiteY132" fmla="*/ 361450 h 1331091"/>
                    <a:gd name="connsiteX133" fmla="*/ 1102652 w 1257232"/>
                    <a:gd name="connsiteY133" fmla="*/ 622570 h 1331091"/>
                    <a:gd name="connsiteX134" fmla="*/ 1151020 w 1257232"/>
                    <a:gd name="connsiteY134" fmla="*/ 1018335 h 1331091"/>
                    <a:gd name="connsiteX135" fmla="*/ 1173243 w 1257232"/>
                    <a:gd name="connsiteY135" fmla="*/ 1200367 h 1331091"/>
                    <a:gd name="connsiteX136" fmla="*/ 1057226 w 1257232"/>
                    <a:gd name="connsiteY136" fmla="*/ 1331091 h 1331091"/>
                    <a:gd name="connsiteX137" fmla="*/ 941209 w 1257232"/>
                    <a:gd name="connsiteY137" fmla="*/ 1200367 h 1331091"/>
                    <a:gd name="connsiteX138" fmla="*/ 963432 w 1257232"/>
                    <a:gd name="connsiteY138" fmla="*/ 1018335 h 1331091"/>
                    <a:gd name="connsiteX139" fmla="*/ 1011799 w 1257232"/>
                    <a:gd name="connsiteY139" fmla="*/ 622570 h 1331091"/>
                    <a:gd name="connsiteX140" fmla="*/ 857219 w 1257232"/>
                    <a:gd name="connsiteY140" fmla="*/ 361450 h 1331091"/>
                    <a:gd name="connsiteX141" fmla="*/ 1057226 w 1257232"/>
                    <a:gd name="connsiteY141" fmla="*/ 93467 h 1331091"/>
                    <a:gd name="connsiteX142" fmla="*/ 124188 w 1257232"/>
                    <a:gd name="connsiteY142" fmla="*/ 0 h 1331091"/>
                    <a:gd name="connsiteX143" fmla="*/ 596099 w 1257232"/>
                    <a:gd name="connsiteY143" fmla="*/ 0 h 1331091"/>
                    <a:gd name="connsiteX144" fmla="*/ 621264 w 1257232"/>
                    <a:gd name="connsiteY144" fmla="*/ 25164 h 1331091"/>
                    <a:gd name="connsiteX145" fmla="*/ 621264 w 1257232"/>
                    <a:gd name="connsiteY145" fmla="*/ 102945 h 1331091"/>
                    <a:gd name="connsiteX146" fmla="*/ 596099 w 1257232"/>
                    <a:gd name="connsiteY146" fmla="*/ 128109 h 1331091"/>
                    <a:gd name="connsiteX147" fmla="*/ 124188 w 1257232"/>
                    <a:gd name="connsiteY147" fmla="*/ 128109 h 1331091"/>
                    <a:gd name="connsiteX148" fmla="*/ 99024 w 1257232"/>
                    <a:gd name="connsiteY148" fmla="*/ 102945 h 1331091"/>
                    <a:gd name="connsiteX149" fmla="*/ 99024 w 1257232"/>
                    <a:gd name="connsiteY149" fmla="*/ 25164 h 1331091"/>
                    <a:gd name="connsiteX150" fmla="*/ 124188 w 1257232"/>
                    <a:gd name="connsiteY150" fmla="*/ 0 h 133109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</a:cxnLst>
                  <a:rect l="l" t="t" r="r" b="b"/>
                  <a:pathLst>
                    <a:path w="1257232" h="1331091">
                      <a:moveTo>
                        <a:pt x="444133" y="991863"/>
                      </a:moveTo>
                      <a:cubicBezTo>
                        <a:pt x="442826" y="992190"/>
                        <a:pt x="441192" y="992517"/>
                        <a:pt x="439885" y="993170"/>
                      </a:cubicBezTo>
                      <a:cubicBezTo>
                        <a:pt x="438577" y="993497"/>
                        <a:pt x="437270" y="994151"/>
                        <a:pt x="435963" y="995131"/>
                      </a:cubicBezTo>
                      <a:cubicBezTo>
                        <a:pt x="434656" y="996112"/>
                        <a:pt x="433675" y="996765"/>
                        <a:pt x="432368" y="998073"/>
                      </a:cubicBezTo>
                      <a:cubicBezTo>
                        <a:pt x="431061" y="999380"/>
                        <a:pt x="430407" y="1000360"/>
                        <a:pt x="429427" y="1001668"/>
                      </a:cubicBezTo>
                      <a:cubicBezTo>
                        <a:pt x="428773" y="1002975"/>
                        <a:pt x="428120" y="1004282"/>
                        <a:pt x="427466" y="1005589"/>
                      </a:cubicBezTo>
                      <a:cubicBezTo>
                        <a:pt x="426812" y="1006896"/>
                        <a:pt x="426486" y="1008204"/>
                        <a:pt x="426159" y="1009838"/>
                      </a:cubicBezTo>
                      <a:cubicBezTo>
                        <a:pt x="425832" y="1011145"/>
                        <a:pt x="425832" y="1012779"/>
                        <a:pt x="425505" y="1014740"/>
                      </a:cubicBezTo>
                      <a:cubicBezTo>
                        <a:pt x="425505" y="1016374"/>
                        <a:pt x="425505" y="1017681"/>
                        <a:pt x="425832" y="1019315"/>
                      </a:cubicBezTo>
                      <a:cubicBezTo>
                        <a:pt x="426159" y="1020622"/>
                        <a:pt x="426486" y="1022257"/>
                        <a:pt x="427139" y="1023564"/>
                      </a:cubicBezTo>
                      <a:cubicBezTo>
                        <a:pt x="427466" y="1024871"/>
                        <a:pt x="428120" y="1026178"/>
                        <a:pt x="429100" y="1027485"/>
                      </a:cubicBezTo>
                      <a:cubicBezTo>
                        <a:pt x="430080" y="1028793"/>
                        <a:pt x="431061" y="1030100"/>
                        <a:pt x="432041" y="1031080"/>
                      </a:cubicBezTo>
                      <a:cubicBezTo>
                        <a:pt x="433022" y="1032388"/>
                        <a:pt x="434329" y="1033041"/>
                        <a:pt x="435636" y="1034022"/>
                      </a:cubicBezTo>
                      <a:cubicBezTo>
                        <a:pt x="436943" y="1034675"/>
                        <a:pt x="438251" y="1035329"/>
                        <a:pt x="439558" y="1035982"/>
                      </a:cubicBezTo>
                      <a:cubicBezTo>
                        <a:pt x="440865" y="1036636"/>
                        <a:pt x="442499" y="1036963"/>
                        <a:pt x="443806" y="1037290"/>
                      </a:cubicBezTo>
                      <a:cubicBezTo>
                        <a:pt x="445440" y="1037290"/>
                        <a:pt x="446748" y="1037616"/>
                        <a:pt x="448382" y="1037616"/>
                      </a:cubicBezTo>
                      <a:cubicBezTo>
                        <a:pt x="454591" y="1037616"/>
                        <a:pt x="460474" y="1035002"/>
                        <a:pt x="464722" y="1030753"/>
                      </a:cubicBezTo>
                      <a:cubicBezTo>
                        <a:pt x="466029" y="1029446"/>
                        <a:pt x="466683" y="1028466"/>
                        <a:pt x="467663" y="1027159"/>
                      </a:cubicBezTo>
                      <a:cubicBezTo>
                        <a:pt x="468644" y="1025851"/>
                        <a:pt x="469297" y="1024544"/>
                        <a:pt x="469951" y="1023237"/>
                      </a:cubicBezTo>
                      <a:cubicBezTo>
                        <a:pt x="470605" y="1021930"/>
                        <a:pt x="470931" y="1020296"/>
                        <a:pt x="471258" y="1018988"/>
                      </a:cubicBezTo>
                      <a:cubicBezTo>
                        <a:pt x="471585" y="1017354"/>
                        <a:pt x="471585" y="1015720"/>
                        <a:pt x="471585" y="1014413"/>
                      </a:cubicBezTo>
                      <a:cubicBezTo>
                        <a:pt x="471585" y="1012779"/>
                        <a:pt x="471585" y="1011472"/>
                        <a:pt x="471258" y="1009838"/>
                      </a:cubicBezTo>
                      <a:cubicBezTo>
                        <a:pt x="470931" y="1008531"/>
                        <a:pt x="470605" y="1006896"/>
                        <a:pt x="469951" y="1005589"/>
                      </a:cubicBezTo>
                      <a:cubicBezTo>
                        <a:pt x="469297" y="1004282"/>
                        <a:pt x="468644" y="1002975"/>
                        <a:pt x="467663" y="1001668"/>
                      </a:cubicBezTo>
                      <a:cubicBezTo>
                        <a:pt x="466683" y="1000360"/>
                        <a:pt x="465703" y="999053"/>
                        <a:pt x="464722" y="998073"/>
                      </a:cubicBezTo>
                      <a:cubicBezTo>
                        <a:pt x="459493" y="992844"/>
                        <a:pt x="451650" y="990229"/>
                        <a:pt x="444133" y="991863"/>
                      </a:cubicBezTo>
                      <a:close/>
                      <a:moveTo>
                        <a:pt x="444133" y="851009"/>
                      </a:moveTo>
                      <a:cubicBezTo>
                        <a:pt x="442826" y="851336"/>
                        <a:pt x="441192" y="851662"/>
                        <a:pt x="439885" y="852316"/>
                      </a:cubicBezTo>
                      <a:cubicBezTo>
                        <a:pt x="438577" y="852643"/>
                        <a:pt x="437270" y="853297"/>
                        <a:pt x="435963" y="854277"/>
                      </a:cubicBezTo>
                      <a:cubicBezTo>
                        <a:pt x="434656" y="855257"/>
                        <a:pt x="433349" y="856238"/>
                        <a:pt x="432368" y="857218"/>
                      </a:cubicBezTo>
                      <a:cubicBezTo>
                        <a:pt x="431061" y="858525"/>
                        <a:pt x="430407" y="859506"/>
                        <a:pt x="429427" y="860813"/>
                      </a:cubicBezTo>
                      <a:cubicBezTo>
                        <a:pt x="428773" y="862120"/>
                        <a:pt x="428120" y="863428"/>
                        <a:pt x="427466" y="864735"/>
                      </a:cubicBezTo>
                      <a:cubicBezTo>
                        <a:pt x="426812" y="866042"/>
                        <a:pt x="426486" y="867676"/>
                        <a:pt x="426159" y="868983"/>
                      </a:cubicBezTo>
                      <a:cubicBezTo>
                        <a:pt x="425832" y="870617"/>
                        <a:pt x="425832" y="872251"/>
                        <a:pt x="425505" y="874212"/>
                      </a:cubicBezTo>
                      <a:cubicBezTo>
                        <a:pt x="425505" y="880095"/>
                        <a:pt x="427793" y="885977"/>
                        <a:pt x="432041" y="890226"/>
                      </a:cubicBezTo>
                      <a:cubicBezTo>
                        <a:pt x="433022" y="891533"/>
                        <a:pt x="434329" y="892187"/>
                        <a:pt x="435636" y="893167"/>
                      </a:cubicBezTo>
                      <a:cubicBezTo>
                        <a:pt x="436943" y="893821"/>
                        <a:pt x="438251" y="894474"/>
                        <a:pt x="439558" y="895128"/>
                      </a:cubicBezTo>
                      <a:cubicBezTo>
                        <a:pt x="440865" y="895782"/>
                        <a:pt x="442499" y="896108"/>
                        <a:pt x="443806" y="896435"/>
                      </a:cubicBezTo>
                      <a:cubicBezTo>
                        <a:pt x="445440" y="896435"/>
                        <a:pt x="446748" y="896762"/>
                        <a:pt x="448382" y="896762"/>
                      </a:cubicBezTo>
                      <a:cubicBezTo>
                        <a:pt x="454591" y="896762"/>
                        <a:pt x="460474" y="894148"/>
                        <a:pt x="464722" y="889899"/>
                      </a:cubicBezTo>
                      <a:cubicBezTo>
                        <a:pt x="466029" y="888919"/>
                        <a:pt x="466683" y="887611"/>
                        <a:pt x="467663" y="886304"/>
                      </a:cubicBezTo>
                      <a:cubicBezTo>
                        <a:pt x="468644" y="884997"/>
                        <a:pt x="469297" y="883690"/>
                        <a:pt x="469951" y="882382"/>
                      </a:cubicBezTo>
                      <a:cubicBezTo>
                        <a:pt x="470605" y="881075"/>
                        <a:pt x="470931" y="879441"/>
                        <a:pt x="471258" y="878134"/>
                      </a:cubicBezTo>
                      <a:cubicBezTo>
                        <a:pt x="471585" y="876500"/>
                        <a:pt x="471585" y="875193"/>
                        <a:pt x="471585" y="873559"/>
                      </a:cubicBezTo>
                      <a:cubicBezTo>
                        <a:pt x="471585" y="871925"/>
                        <a:pt x="471585" y="870617"/>
                        <a:pt x="471258" y="868983"/>
                      </a:cubicBezTo>
                      <a:cubicBezTo>
                        <a:pt x="470931" y="867676"/>
                        <a:pt x="470605" y="866042"/>
                        <a:pt x="469951" y="864735"/>
                      </a:cubicBezTo>
                      <a:cubicBezTo>
                        <a:pt x="469297" y="863428"/>
                        <a:pt x="468644" y="862120"/>
                        <a:pt x="467663" y="860813"/>
                      </a:cubicBezTo>
                      <a:cubicBezTo>
                        <a:pt x="466683" y="859506"/>
                        <a:pt x="465703" y="858199"/>
                        <a:pt x="464722" y="857218"/>
                      </a:cubicBezTo>
                      <a:cubicBezTo>
                        <a:pt x="459493" y="851989"/>
                        <a:pt x="451650" y="849375"/>
                        <a:pt x="444133" y="851009"/>
                      </a:cubicBezTo>
                      <a:close/>
                      <a:moveTo>
                        <a:pt x="444133" y="710481"/>
                      </a:moveTo>
                      <a:cubicBezTo>
                        <a:pt x="442826" y="710808"/>
                        <a:pt x="441192" y="711135"/>
                        <a:pt x="439885" y="711789"/>
                      </a:cubicBezTo>
                      <a:cubicBezTo>
                        <a:pt x="438577" y="712115"/>
                        <a:pt x="437270" y="712769"/>
                        <a:pt x="435963" y="713749"/>
                      </a:cubicBezTo>
                      <a:cubicBezTo>
                        <a:pt x="434656" y="714730"/>
                        <a:pt x="433349" y="715710"/>
                        <a:pt x="432368" y="716691"/>
                      </a:cubicBezTo>
                      <a:cubicBezTo>
                        <a:pt x="431061" y="717998"/>
                        <a:pt x="430407" y="718978"/>
                        <a:pt x="429427" y="720285"/>
                      </a:cubicBezTo>
                      <a:cubicBezTo>
                        <a:pt x="428773" y="721593"/>
                        <a:pt x="428120" y="722900"/>
                        <a:pt x="427466" y="724207"/>
                      </a:cubicBezTo>
                      <a:cubicBezTo>
                        <a:pt x="426812" y="725514"/>
                        <a:pt x="426486" y="726822"/>
                        <a:pt x="426159" y="728456"/>
                      </a:cubicBezTo>
                      <a:cubicBezTo>
                        <a:pt x="425832" y="730090"/>
                        <a:pt x="425832" y="731397"/>
                        <a:pt x="425505" y="733358"/>
                      </a:cubicBezTo>
                      <a:cubicBezTo>
                        <a:pt x="425505" y="734992"/>
                        <a:pt x="425505" y="736299"/>
                        <a:pt x="425832" y="737933"/>
                      </a:cubicBezTo>
                      <a:cubicBezTo>
                        <a:pt x="426159" y="739240"/>
                        <a:pt x="426486" y="740874"/>
                        <a:pt x="427139" y="742182"/>
                      </a:cubicBezTo>
                      <a:cubicBezTo>
                        <a:pt x="427466" y="743489"/>
                        <a:pt x="428120" y="744796"/>
                        <a:pt x="429100" y="746103"/>
                      </a:cubicBezTo>
                      <a:cubicBezTo>
                        <a:pt x="430080" y="747411"/>
                        <a:pt x="431061" y="748718"/>
                        <a:pt x="432041" y="749698"/>
                      </a:cubicBezTo>
                      <a:cubicBezTo>
                        <a:pt x="433022" y="751006"/>
                        <a:pt x="434329" y="751659"/>
                        <a:pt x="435636" y="752640"/>
                      </a:cubicBezTo>
                      <a:cubicBezTo>
                        <a:pt x="436943" y="753293"/>
                        <a:pt x="438251" y="753947"/>
                        <a:pt x="439558" y="754600"/>
                      </a:cubicBezTo>
                      <a:cubicBezTo>
                        <a:pt x="440865" y="755254"/>
                        <a:pt x="442499" y="755581"/>
                        <a:pt x="443806" y="755908"/>
                      </a:cubicBezTo>
                      <a:cubicBezTo>
                        <a:pt x="445440" y="755908"/>
                        <a:pt x="446748" y="756234"/>
                        <a:pt x="448382" y="756234"/>
                      </a:cubicBezTo>
                      <a:cubicBezTo>
                        <a:pt x="454591" y="756234"/>
                        <a:pt x="460474" y="753620"/>
                        <a:pt x="464722" y="749372"/>
                      </a:cubicBezTo>
                      <a:cubicBezTo>
                        <a:pt x="466029" y="748064"/>
                        <a:pt x="466683" y="747084"/>
                        <a:pt x="467663" y="745777"/>
                      </a:cubicBezTo>
                      <a:cubicBezTo>
                        <a:pt x="468644" y="744469"/>
                        <a:pt x="469297" y="743162"/>
                        <a:pt x="469951" y="741855"/>
                      </a:cubicBezTo>
                      <a:cubicBezTo>
                        <a:pt x="470605" y="740548"/>
                        <a:pt x="470931" y="738914"/>
                        <a:pt x="471258" y="737606"/>
                      </a:cubicBezTo>
                      <a:cubicBezTo>
                        <a:pt x="471585" y="735972"/>
                        <a:pt x="471585" y="734338"/>
                        <a:pt x="471585" y="733031"/>
                      </a:cubicBezTo>
                      <a:cubicBezTo>
                        <a:pt x="471585" y="731397"/>
                        <a:pt x="471585" y="730090"/>
                        <a:pt x="471258" y="728456"/>
                      </a:cubicBezTo>
                      <a:cubicBezTo>
                        <a:pt x="470931" y="727148"/>
                        <a:pt x="470605" y="725514"/>
                        <a:pt x="469951" y="724207"/>
                      </a:cubicBezTo>
                      <a:cubicBezTo>
                        <a:pt x="469297" y="722900"/>
                        <a:pt x="468644" y="721593"/>
                        <a:pt x="467663" y="720285"/>
                      </a:cubicBezTo>
                      <a:cubicBezTo>
                        <a:pt x="466683" y="718978"/>
                        <a:pt x="465703" y="717671"/>
                        <a:pt x="464722" y="716691"/>
                      </a:cubicBezTo>
                      <a:cubicBezTo>
                        <a:pt x="463415" y="715710"/>
                        <a:pt x="462434" y="714403"/>
                        <a:pt x="461127" y="713749"/>
                      </a:cubicBezTo>
                      <a:cubicBezTo>
                        <a:pt x="459820" y="713096"/>
                        <a:pt x="458513" y="712442"/>
                        <a:pt x="457206" y="711789"/>
                      </a:cubicBezTo>
                      <a:cubicBezTo>
                        <a:pt x="455898" y="711135"/>
                        <a:pt x="454264" y="710808"/>
                        <a:pt x="452957" y="710481"/>
                      </a:cubicBezTo>
                      <a:cubicBezTo>
                        <a:pt x="450016" y="709828"/>
                        <a:pt x="447074" y="709828"/>
                        <a:pt x="444133" y="710481"/>
                      </a:cubicBezTo>
                      <a:close/>
                      <a:moveTo>
                        <a:pt x="335306" y="615380"/>
                      </a:moveTo>
                      <a:lnTo>
                        <a:pt x="720613" y="615380"/>
                      </a:lnTo>
                      <a:lnTo>
                        <a:pt x="720613" y="710481"/>
                      </a:lnTo>
                      <a:lnTo>
                        <a:pt x="522567" y="710481"/>
                      </a:lnTo>
                      <a:cubicBezTo>
                        <a:pt x="509822" y="710481"/>
                        <a:pt x="499691" y="720612"/>
                        <a:pt x="499691" y="733358"/>
                      </a:cubicBezTo>
                      <a:cubicBezTo>
                        <a:pt x="499691" y="746103"/>
                        <a:pt x="509822" y="756234"/>
                        <a:pt x="522567" y="756234"/>
                      </a:cubicBezTo>
                      <a:lnTo>
                        <a:pt x="720613" y="756234"/>
                      </a:lnTo>
                      <a:lnTo>
                        <a:pt x="720613" y="851009"/>
                      </a:lnTo>
                      <a:lnTo>
                        <a:pt x="522567" y="851009"/>
                      </a:lnTo>
                      <a:cubicBezTo>
                        <a:pt x="509822" y="851009"/>
                        <a:pt x="499691" y="861140"/>
                        <a:pt x="499691" y="873885"/>
                      </a:cubicBezTo>
                      <a:cubicBezTo>
                        <a:pt x="499691" y="886631"/>
                        <a:pt x="509822" y="896762"/>
                        <a:pt x="522567" y="896762"/>
                      </a:cubicBezTo>
                      <a:lnTo>
                        <a:pt x="720613" y="896762"/>
                      </a:lnTo>
                      <a:lnTo>
                        <a:pt x="720613" y="991536"/>
                      </a:lnTo>
                      <a:lnTo>
                        <a:pt x="522567" y="991536"/>
                      </a:lnTo>
                      <a:cubicBezTo>
                        <a:pt x="509822" y="991536"/>
                        <a:pt x="499691" y="1001668"/>
                        <a:pt x="499691" y="1014413"/>
                      </a:cubicBezTo>
                      <a:cubicBezTo>
                        <a:pt x="499691" y="1027159"/>
                        <a:pt x="509822" y="1037290"/>
                        <a:pt x="522567" y="1037290"/>
                      </a:cubicBezTo>
                      <a:lnTo>
                        <a:pt x="720613" y="1037290"/>
                      </a:lnTo>
                      <a:lnTo>
                        <a:pt x="720613" y="1132391"/>
                      </a:lnTo>
                      <a:lnTo>
                        <a:pt x="335306" y="1132391"/>
                      </a:lnTo>
                      <a:close/>
                      <a:moveTo>
                        <a:pt x="187915" y="416027"/>
                      </a:moveTo>
                      <a:cubicBezTo>
                        <a:pt x="127455" y="416027"/>
                        <a:pt x="78107" y="465375"/>
                        <a:pt x="78107" y="525835"/>
                      </a:cubicBezTo>
                      <a:cubicBezTo>
                        <a:pt x="78107" y="538580"/>
                        <a:pt x="88238" y="548711"/>
                        <a:pt x="100984" y="548711"/>
                      </a:cubicBezTo>
                      <a:cubicBezTo>
                        <a:pt x="113729" y="548711"/>
                        <a:pt x="123860" y="538580"/>
                        <a:pt x="123860" y="525835"/>
                      </a:cubicBezTo>
                      <a:cubicBezTo>
                        <a:pt x="123860" y="490539"/>
                        <a:pt x="152620" y="461780"/>
                        <a:pt x="187915" y="461780"/>
                      </a:cubicBezTo>
                      <a:cubicBezTo>
                        <a:pt x="200660" y="461780"/>
                        <a:pt x="210791" y="451649"/>
                        <a:pt x="210791" y="438904"/>
                      </a:cubicBezTo>
                      <a:cubicBezTo>
                        <a:pt x="210791" y="426158"/>
                        <a:pt x="200660" y="416027"/>
                        <a:pt x="187915" y="416027"/>
                      </a:cubicBezTo>
                      <a:close/>
                      <a:moveTo>
                        <a:pt x="195431" y="276153"/>
                      </a:moveTo>
                      <a:lnTo>
                        <a:pt x="524854" y="276153"/>
                      </a:lnTo>
                      <a:lnTo>
                        <a:pt x="524854" y="337593"/>
                      </a:lnTo>
                      <a:lnTo>
                        <a:pt x="532044" y="337593"/>
                      </a:lnTo>
                      <a:cubicBezTo>
                        <a:pt x="635969" y="337593"/>
                        <a:pt x="720286" y="421583"/>
                        <a:pt x="720613" y="525508"/>
                      </a:cubicBezTo>
                      <a:lnTo>
                        <a:pt x="720613" y="568973"/>
                      </a:lnTo>
                      <a:lnTo>
                        <a:pt x="289552" y="568973"/>
                      </a:lnTo>
                      <a:lnTo>
                        <a:pt x="289552" y="1178144"/>
                      </a:lnTo>
                      <a:lnTo>
                        <a:pt x="720613" y="1178144"/>
                      </a:lnTo>
                      <a:lnTo>
                        <a:pt x="720613" y="1278148"/>
                      </a:lnTo>
                      <a:cubicBezTo>
                        <a:pt x="720613" y="1307560"/>
                        <a:pt x="696756" y="1331091"/>
                        <a:pt x="667670" y="1331091"/>
                      </a:cubicBezTo>
                      <a:lnTo>
                        <a:pt x="52943" y="1331091"/>
                      </a:lnTo>
                      <a:cubicBezTo>
                        <a:pt x="23530" y="1331091"/>
                        <a:pt x="0" y="1307234"/>
                        <a:pt x="0" y="1278148"/>
                      </a:cubicBezTo>
                      <a:lnTo>
                        <a:pt x="0" y="525835"/>
                      </a:lnTo>
                      <a:cubicBezTo>
                        <a:pt x="0" y="421910"/>
                        <a:pt x="84317" y="337593"/>
                        <a:pt x="188242" y="337593"/>
                      </a:cubicBezTo>
                      <a:lnTo>
                        <a:pt x="195431" y="337593"/>
                      </a:lnTo>
                      <a:close/>
                      <a:moveTo>
                        <a:pt x="176804" y="173862"/>
                      </a:moveTo>
                      <a:lnTo>
                        <a:pt x="543483" y="173862"/>
                      </a:lnTo>
                      <a:lnTo>
                        <a:pt x="543483" y="230400"/>
                      </a:lnTo>
                      <a:lnTo>
                        <a:pt x="176804" y="230400"/>
                      </a:lnTo>
                      <a:close/>
                      <a:moveTo>
                        <a:pt x="1057226" y="158829"/>
                      </a:moveTo>
                      <a:cubicBezTo>
                        <a:pt x="992191" y="158829"/>
                        <a:pt x="922581" y="240204"/>
                        <a:pt x="922581" y="361450"/>
                      </a:cubicBezTo>
                      <a:cubicBezTo>
                        <a:pt x="922581" y="374195"/>
                        <a:pt x="932712" y="384326"/>
                        <a:pt x="945457" y="384326"/>
                      </a:cubicBezTo>
                      <a:cubicBezTo>
                        <a:pt x="958203" y="384326"/>
                        <a:pt x="968334" y="374195"/>
                        <a:pt x="968334" y="361450"/>
                      </a:cubicBezTo>
                      <a:cubicBezTo>
                        <a:pt x="968334" y="265695"/>
                        <a:pt x="1020950" y="204582"/>
                        <a:pt x="1057226" y="204582"/>
                      </a:cubicBezTo>
                      <a:cubicBezTo>
                        <a:pt x="1069971" y="204582"/>
                        <a:pt x="1080102" y="194451"/>
                        <a:pt x="1080102" y="181705"/>
                      </a:cubicBezTo>
                      <a:cubicBezTo>
                        <a:pt x="1080102" y="168960"/>
                        <a:pt x="1069971" y="158829"/>
                        <a:pt x="1057226" y="158829"/>
                      </a:cubicBezTo>
                      <a:close/>
                      <a:moveTo>
                        <a:pt x="1057226" y="93467"/>
                      </a:moveTo>
                      <a:cubicBezTo>
                        <a:pt x="1167687" y="93467"/>
                        <a:pt x="1257232" y="213406"/>
                        <a:pt x="1257232" y="361450"/>
                      </a:cubicBezTo>
                      <a:cubicBezTo>
                        <a:pt x="1257232" y="488578"/>
                        <a:pt x="1191217" y="594791"/>
                        <a:pt x="1102652" y="622570"/>
                      </a:cubicBezTo>
                      <a:lnTo>
                        <a:pt x="1151020" y="1018335"/>
                      </a:lnTo>
                      <a:lnTo>
                        <a:pt x="1173243" y="1200367"/>
                      </a:lnTo>
                      <a:cubicBezTo>
                        <a:pt x="1181413" y="1269650"/>
                        <a:pt x="1127490" y="1331091"/>
                        <a:pt x="1057226" y="1331091"/>
                      </a:cubicBezTo>
                      <a:cubicBezTo>
                        <a:pt x="986962" y="1331091"/>
                        <a:pt x="932712" y="1269977"/>
                        <a:pt x="941209" y="1200367"/>
                      </a:cubicBezTo>
                      <a:lnTo>
                        <a:pt x="963432" y="1018335"/>
                      </a:lnTo>
                      <a:lnTo>
                        <a:pt x="1011799" y="622570"/>
                      </a:lnTo>
                      <a:cubicBezTo>
                        <a:pt x="923234" y="594791"/>
                        <a:pt x="857219" y="488578"/>
                        <a:pt x="857219" y="361450"/>
                      </a:cubicBezTo>
                      <a:cubicBezTo>
                        <a:pt x="857219" y="213406"/>
                        <a:pt x="946764" y="93467"/>
                        <a:pt x="1057226" y="93467"/>
                      </a:cubicBezTo>
                      <a:close/>
                      <a:moveTo>
                        <a:pt x="124188" y="0"/>
                      </a:moveTo>
                      <a:lnTo>
                        <a:pt x="596099" y="0"/>
                      </a:lnTo>
                      <a:cubicBezTo>
                        <a:pt x="610152" y="0"/>
                        <a:pt x="621264" y="11111"/>
                        <a:pt x="621264" y="25164"/>
                      </a:cubicBezTo>
                      <a:lnTo>
                        <a:pt x="621264" y="102945"/>
                      </a:lnTo>
                      <a:cubicBezTo>
                        <a:pt x="621264" y="116997"/>
                        <a:pt x="610152" y="128109"/>
                        <a:pt x="596099" y="128109"/>
                      </a:cubicBezTo>
                      <a:lnTo>
                        <a:pt x="124188" y="128109"/>
                      </a:lnTo>
                      <a:cubicBezTo>
                        <a:pt x="110135" y="128109"/>
                        <a:pt x="98697" y="116997"/>
                        <a:pt x="99024" y="102945"/>
                      </a:cubicBezTo>
                      <a:lnTo>
                        <a:pt x="99024" y="25164"/>
                      </a:lnTo>
                      <a:cubicBezTo>
                        <a:pt x="99024" y="11438"/>
                        <a:pt x="110135" y="0"/>
                        <a:pt x="124188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 w="325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 sz="1100"/>
                </a:p>
              </p:txBody>
            </p:sp>
          </p:grpSp>
        </p:grpSp>
        <p:grpSp>
          <p:nvGrpSpPr>
            <p:cNvPr id="139" name="Group 138">
              <a:extLst>
                <a:ext uri="{FF2B5EF4-FFF2-40B4-BE49-F238E27FC236}">
                  <a16:creationId xmlns:a16="http://schemas.microsoft.com/office/drawing/2014/main" id="{BE917FB0-2B57-4A60-9632-49C98A3D51A0}"/>
                </a:ext>
              </a:extLst>
            </p:cNvPr>
            <p:cNvGrpSpPr/>
            <p:nvPr/>
          </p:nvGrpSpPr>
          <p:grpSpPr>
            <a:xfrm>
              <a:off x="2780807" y="1676994"/>
              <a:ext cx="2065608" cy="4103323"/>
              <a:chOff x="2780807" y="1676994"/>
              <a:chExt cx="2065608" cy="4103323"/>
            </a:xfrm>
          </p:grpSpPr>
          <p:grpSp>
            <p:nvGrpSpPr>
              <p:cNvPr id="126" name="Group 125">
                <a:extLst>
                  <a:ext uri="{FF2B5EF4-FFF2-40B4-BE49-F238E27FC236}">
                    <a16:creationId xmlns:a16="http://schemas.microsoft.com/office/drawing/2014/main" id="{1F64FBDF-24C2-4F17-B94A-C42223352AD5}"/>
                  </a:ext>
                </a:extLst>
              </p:cNvPr>
              <p:cNvGrpSpPr/>
              <p:nvPr/>
            </p:nvGrpSpPr>
            <p:grpSpPr>
              <a:xfrm>
                <a:off x="3066385" y="3105318"/>
                <a:ext cx="1780030" cy="2674999"/>
                <a:chOff x="3066385" y="3105318"/>
                <a:chExt cx="1780030" cy="2674999"/>
              </a:xfrm>
            </p:grpSpPr>
            <p:sp>
              <p:nvSpPr>
                <p:cNvPr id="86" name="Google Shape;1919;p34">
                  <a:extLst>
                    <a:ext uri="{FF2B5EF4-FFF2-40B4-BE49-F238E27FC236}">
                      <a16:creationId xmlns:a16="http://schemas.microsoft.com/office/drawing/2014/main" id="{670B2C53-2DEF-45AD-B817-C3A605D11EEF}"/>
                    </a:ext>
                  </a:extLst>
                </p:cNvPr>
                <p:cNvSpPr/>
                <p:nvPr/>
              </p:nvSpPr>
              <p:spPr>
                <a:xfrm>
                  <a:off x="3066385" y="3105318"/>
                  <a:ext cx="1780030" cy="26749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467" h="20238" extrusionOk="0">
                      <a:moveTo>
                        <a:pt x="240" y="408"/>
                      </a:moveTo>
                      <a:lnTo>
                        <a:pt x="2904" y="3072"/>
                      </a:lnTo>
                      <a:cubicBezTo>
                        <a:pt x="2926" y="3095"/>
                        <a:pt x="2957" y="3107"/>
                        <a:pt x="2988" y="3107"/>
                      </a:cubicBezTo>
                      <a:lnTo>
                        <a:pt x="12869" y="3107"/>
                      </a:lnTo>
                      <a:cubicBezTo>
                        <a:pt x="13067" y="3107"/>
                        <a:pt x="13228" y="3269"/>
                        <a:pt x="13228" y="3466"/>
                      </a:cubicBezTo>
                      <a:lnTo>
                        <a:pt x="13228" y="19640"/>
                      </a:lnTo>
                      <a:cubicBezTo>
                        <a:pt x="13228" y="19838"/>
                        <a:pt x="13067" y="19999"/>
                        <a:pt x="12869" y="19999"/>
                      </a:cubicBezTo>
                      <a:lnTo>
                        <a:pt x="598" y="19999"/>
                      </a:lnTo>
                      <a:cubicBezTo>
                        <a:pt x="401" y="19999"/>
                        <a:pt x="240" y="19838"/>
                        <a:pt x="240" y="19640"/>
                      </a:cubicBezTo>
                      <a:lnTo>
                        <a:pt x="240" y="408"/>
                      </a:lnTo>
                      <a:close/>
                      <a:moveTo>
                        <a:pt x="121" y="0"/>
                      </a:moveTo>
                      <a:cubicBezTo>
                        <a:pt x="105" y="0"/>
                        <a:pt x="90" y="3"/>
                        <a:pt x="75" y="9"/>
                      </a:cubicBezTo>
                      <a:cubicBezTo>
                        <a:pt x="29" y="27"/>
                        <a:pt x="1" y="71"/>
                        <a:pt x="1" y="119"/>
                      </a:cubicBezTo>
                      <a:lnTo>
                        <a:pt x="1" y="19640"/>
                      </a:lnTo>
                      <a:cubicBezTo>
                        <a:pt x="1" y="19970"/>
                        <a:pt x="269" y="20238"/>
                        <a:pt x="598" y="20238"/>
                      </a:cubicBezTo>
                      <a:lnTo>
                        <a:pt x="12869" y="20238"/>
                      </a:lnTo>
                      <a:cubicBezTo>
                        <a:pt x="13199" y="20238"/>
                        <a:pt x="13467" y="19970"/>
                        <a:pt x="13467" y="19640"/>
                      </a:cubicBezTo>
                      <a:lnTo>
                        <a:pt x="13467" y="3466"/>
                      </a:lnTo>
                      <a:cubicBezTo>
                        <a:pt x="13467" y="3137"/>
                        <a:pt x="13199" y="2869"/>
                        <a:pt x="12869" y="2869"/>
                      </a:cubicBezTo>
                      <a:lnTo>
                        <a:pt x="3038" y="2869"/>
                      </a:lnTo>
                      <a:lnTo>
                        <a:pt x="205" y="34"/>
                      </a:lnTo>
                      <a:cubicBezTo>
                        <a:pt x="182" y="12"/>
                        <a:pt x="152" y="0"/>
                        <a:pt x="121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400"/>
                </a:p>
              </p:txBody>
            </p:sp>
            <p:grpSp>
              <p:nvGrpSpPr>
                <p:cNvPr id="81" name="Group 80">
                  <a:extLst>
                    <a:ext uri="{FF2B5EF4-FFF2-40B4-BE49-F238E27FC236}">
                      <a16:creationId xmlns:a16="http://schemas.microsoft.com/office/drawing/2014/main" id="{526BEE75-5B0E-455E-9F93-8488594D87CD}"/>
                    </a:ext>
                  </a:extLst>
                </p:cNvPr>
                <p:cNvGrpSpPr/>
                <p:nvPr/>
              </p:nvGrpSpPr>
              <p:grpSpPr>
                <a:xfrm>
                  <a:off x="3115469" y="3682149"/>
                  <a:ext cx="1681863" cy="1933503"/>
                  <a:chOff x="990961" y="2132759"/>
                  <a:chExt cx="1681863" cy="1933503"/>
                </a:xfrm>
              </p:grpSpPr>
              <p:sp>
                <p:nvSpPr>
                  <p:cNvPr id="82" name="TextBox 81">
                    <a:extLst>
                      <a:ext uri="{FF2B5EF4-FFF2-40B4-BE49-F238E27FC236}">
                        <a16:creationId xmlns:a16="http://schemas.microsoft.com/office/drawing/2014/main" id="{FBA44FF6-9611-4429-9150-717AC766A106}"/>
                      </a:ext>
                    </a:extLst>
                  </p:cNvPr>
                  <p:cNvSpPr txBox="1"/>
                  <p:nvPr/>
                </p:nvSpPr>
                <p:spPr>
                  <a:xfrm>
                    <a:off x="1075157" y="2132759"/>
                    <a:ext cx="1513471" cy="338554"/>
                  </a:xfrm>
                  <a:prstGeom prst="rect">
                    <a:avLst/>
                  </a:prstGeom>
                  <a:noFill/>
                </p:spPr>
                <p:txBody>
                  <a:bodyPr wrap="square" anchor="ctr">
                    <a:spAutoFit/>
                  </a:bodyPr>
                  <a:lstStyle/>
                  <a:p>
                    <a:pPr algn="ctr"/>
                    <a:r>
                      <a:rPr lang="en-US" sz="1600" b="1" spc="0" dirty="0">
                        <a:solidFill>
                          <a:schemeClr val="accent2"/>
                        </a:solidFill>
                        <a:cs typeface="Aharoni" panose="02010803020104030203" pitchFamily="2" charset="-79"/>
                      </a:rPr>
                      <a:t>PLACEHOLDER</a:t>
                    </a:r>
                  </a:p>
                </p:txBody>
              </p:sp>
              <p:sp>
                <p:nvSpPr>
                  <p:cNvPr id="83" name="TextBox 82">
                    <a:extLst>
                      <a:ext uri="{FF2B5EF4-FFF2-40B4-BE49-F238E27FC236}">
                        <a16:creationId xmlns:a16="http://schemas.microsoft.com/office/drawing/2014/main" id="{1FBDAC30-E461-4A33-8106-FE280B17F6A4}"/>
                      </a:ext>
                    </a:extLst>
                  </p:cNvPr>
                  <p:cNvSpPr txBox="1"/>
                  <p:nvPr/>
                </p:nvSpPr>
                <p:spPr>
                  <a:xfrm>
                    <a:off x="990961" y="2496602"/>
                    <a:ext cx="1681863" cy="1569660"/>
                  </a:xfrm>
                  <a:prstGeom prst="rect">
                    <a:avLst/>
                  </a:prstGeom>
                  <a:noFill/>
                </p:spPr>
                <p:txBody>
                  <a:bodyPr wrap="square" anchor="t">
                    <a:spAutoFit/>
                  </a:bodyPr>
                  <a:lstStyle/>
                  <a:p>
                    <a:pPr algn="ctr"/>
                    <a:r>
                      <a:rPr lang="en-CA" sz="1200" dirty="0">
                        <a:solidFill>
                          <a:schemeClr val="tx2"/>
                        </a:solidFill>
                        <a:cs typeface="Poppins Light" panose="00000400000000000000" pitchFamily="2" charset="0"/>
                      </a:rPr>
                      <a:t>Lorem ipsum dolor sit </a:t>
                    </a:r>
                    <a:r>
                      <a:rPr lang="en-CA" sz="1200" dirty="0" err="1">
                        <a:solidFill>
                          <a:schemeClr val="tx2"/>
                        </a:solidFill>
                        <a:cs typeface="Poppins Light" panose="00000400000000000000" pitchFamily="2" charset="0"/>
                      </a:rPr>
                      <a:t>amet</a:t>
                    </a:r>
                    <a:r>
                      <a:rPr lang="en-CA" sz="1200" dirty="0">
                        <a:solidFill>
                          <a:schemeClr val="tx2"/>
                        </a:solidFill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200" dirty="0" err="1">
                        <a:solidFill>
                          <a:schemeClr val="tx2"/>
                        </a:solidFill>
                        <a:cs typeface="Poppins Light" panose="00000400000000000000" pitchFamily="2" charset="0"/>
                      </a:rPr>
                      <a:t>consectetur</a:t>
                    </a:r>
                    <a:r>
                      <a:rPr lang="en-CA" sz="1200" dirty="0">
                        <a:solidFill>
                          <a:schemeClr val="tx2"/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dirty="0" err="1">
                        <a:solidFill>
                          <a:schemeClr val="tx2"/>
                        </a:solidFill>
                        <a:cs typeface="Poppins Light" panose="00000400000000000000" pitchFamily="2" charset="0"/>
                      </a:rPr>
                      <a:t>adipisicing</a:t>
                    </a:r>
                    <a:r>
                      <a:rPr lang="en-CA" sz="1200" dirty="0">
                        <a:solidFill>
                          <a:schemeClr val="tx2"/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dirty="0" err="1">
                        <a:solidFill>
                          <a:schemeClr val="tx2"/>
                        </a:solidFill>
                        <a:cs typeface="Poppins Light" panose="00000400000000000000" pitchFamily="2" charset="0"/>
                      </a:rPr>
                      <a:t>elit</a:t>
                    </a:r>
                    <a:r>
                      <a:rPr lang="en-CA" sz="1200" dirty="0">
                        <a:solidFill>
                          <a:schemeClr val="tx2"/>
                        </a:solidFill>
                        <a:cs typeface="Poppins Light" panose="00000400000000000000" pitchFamily="2" charset="0"/>
                      </a:rPr>
                      <a:t>, sed do </a:t>
                    </a:r>
                    <a:r>
                      <a:rPr lang="en-CA" sz="1200" dirty="0" err="1">
                        <a:solidFill>
                          <a:schemeClr val="tx2"/>
                        </a:solidFill>
                        <a:cs typeface="Poppins Light" panose="00000400000000000000" pitchFamily="2" charset="0"/>
                      </a:rPr>
                      <a:t>eiusmod</a:t>
                    </a:r>
                    <a:r>
                      <a:rPr lang="en-CA" sz="1200" dirty="0">
                        <a:solidFill>
                          <a:schemeClr val="tx2"/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dirty="0" err="1">
                        <a:solidFill>
                          <a:schemeClr val="tx2"/>
                        </a:solidFill>
                        <a:cs typeface="Poppins Light" panose="00000400000000000000" pitchFamily="2" charset="0"/>
                      </a:rPr>
                      <a:t>tempor</a:t>
                    </a:r>
                    <a:r>
                      <a:rPr lang="en-CA" sz="1200" dirty="0">
                        <a:solidFill>
                          <a:schemeClr val="tx2"/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dirty="0" err="1">
                        <a:solidFill>
                          <a:schemeClr val="tx2"/>
                        </a:solidFill>
                        <a:cs typeface="Poppins Light" panose="00000400000000000000" pitchFamily="2" charset="0"/>
                      </a:rPr>
                      <a:t>incididunt</a:t>
                    </a:r>
                    <a:r>
                      <a:rPr lang="en-CA" sz="1200" dirty="0">
                        <a:solidFill>
                          <a:schemeClr val="tx2"/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dirty="0" err="1">
                        <a:solidFill>
                          <a:schemeClr val="tx2"/>
                        </a:solidFill>
                        <a:cs typeface="Poppins Light" panose="00000400000000000000" pitchFamily="2" charset="0"/>
                      </a:rPr>
                      <a:t>ut</a:t>
                    </a:r>
                    <a:r>
                      <a:rPr lang="en-CA" sz="1200" dirty="0">
                        <a:solidFill>
                          <a:schemeClr val="tx2"/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dirty="0" err="1">
                        <a:solidFill>
                          <a:schemeClr val="tx2"/>
                        </a:solidFill>
                        <a:cs typeface="Poppins Light" panose="00000400000000000000" pitchFamily="2" charset="0"/>
                      </a:rPr>
                      <a:t>labore</a:t>
                    </a:r>
                    <a:r>
                      <a:rPr lang="en-CA" sz="1200" dirty="0">
                        <a:solidFill>
                          <a:schemeClr val="tx2"/>
                        </a:solidFill>
                        <a:cs typeface="Poppins Light" panose="00000400000000000000" pitchFamily="2" charset="0"/>
                      </a:rPr>
                      <a:t> et dolore magna </a:t>
                    </a:r>
                    <a:r>
                      <a:rPr lang="en-CA" sz="1200" dirty="0" err="1">
                        <a:solidFill>
                          <a:schemeClr val="tx2"/>
                        </a:solidFill>
                        <a:cs typeface="Poppins Light" panose="00000400000000000000" pitchFamily="2" charset="0"/>
                      </a:rPr>
                      <a:t>aliqua</a:t>
                    </a:r>
                    <a:r>
                      <a:rPr lang="en-CA" sz="1200" dirty="0">
                        <a:solidFill>
                          <a:schemeClr val="tx2"/>
                        </a:solidFill>
                        <a:cs typeface="Poppins Light" panose="00000400000000000000" pitchFamily="2" charset="0"/>
                      </a:rPr>
                      <a:t>.</a:t>
                    </a:r>
                  </a:p>
                  <a:p>
                    <a:pPr algn="ctr"/>
                    <a:r>
                      <a:rPr lang="en-CA" sz="1200" dirty="0">
                        <a:solidFill>
                          <a:schemeClr val="tx2"/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US" sz="1200" dirty="0" err="1">
                        <a:solidFill>
                          <a:schemeClr val="tx2"/>
                        </a:solidFill>
                        <a:cs typeface="Poppins Light" panose="00000400000000000000" pitchFamily="2" charset="0"/>
                      </a:rPr>
                      <a:t>amet</a:t>
                    </a:r>
                    <a:r>
                      <a:rPr lang="en-US" sz="1200" dirty="0">
                        <a:solidFill>
                          <a:schemeClr val="tx2"/>
                        </a:solidFill>
                        <a:cs typeface="Poppins Light" panose="00000400000000000000" pitchFamily="2" charset="0"/>
                      </a:rPr>
                      <a:t>, </a:t>
                    </a:r>
                    <a:r>
                      <a:rPr lang="en-US" sz="1200" dirty="0" err="1">
                        <a:solidFill>
                          <a:schemeClr val="tx2"/>
                        </a:solidFill>
                        <a:cs typeface="Poppins Light" panose="00000400000000000000" pitchFamily="2" charset="0"/>
                      </a:rPr>
                      <a:t>consectetur</a:t>
                    </a:r>
                    <a:r>
                      <a:rPr lang="en-US" sz="1200" dirty="0">
                        <a:solidFill>
                          <a:schemeClr val="tx2"/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US" sz="1200" dirty="0" err="1">
                        <a:solidFill>
                          <a:schemeClr val="tx2"/>
                        </a:solidFill>
                        <a:cs typeface="Poppins Light" panose="00000400000000000000" pitchFamily="2" charset="0"/>
                      </a:rPr>
                      <a:t>adipisicing</a:t>
                    </a:r>
                    <a:r>
                      <a:rPr lang="en-US" sz="1200" dirty="0">
                        <a:solidFill>
                          <a:schemeClr val="tx2"/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US" sz="1200" dirty="0" err="1">
                        <a:solidFill>
                          <a:schemeClr val="tx2"/>
                        </a:solidFill>
                        <a:cs typeface="Poppins Light" panose="00000400000000000000" pitchFamily="2" charset="0"/>
                      </a:rPr>
                      <a:t>elit</a:t>
                    </a:r>
                    <a:r>
                      <a:rPr lang="en-US" sz="1200" dirty="0">
                        <a:solidFill>
                          <a:schemeClr val="tx2"/>
                        </a:solidFill>
                        <a:cs typeface="Poppins Light" panose="00000400000000000000" pitchFamily="2" charset="0"/>
                      </a:rPr>
                      <a:t>, sed do</a:t>
                    </a:r>
                    <a:endParaRPr lang="en-CA" sz="1200" dirty="0">
                      <a:solidFill>
                        <a:schemeClr val="tx2"/>
                      </a:solidFill>
                      <a:cs typeface="Poppins Light" panose="00000400000000000000" pitchFamily="2" charset="0"/>
                    </a:endParaRPr>
                  </a:p>
                </p:txBody>
              </p:sp>
            </p:grpSp>
          </p:grpSp>
          <p:sp>
            <p:nvSpPr>
              <p:cNvPr id="115" name="TextBox 114">
                <a:extLst>
                  <a:ext uri="{FF2B5EF4-FFF2-40B4-BE49-F238E27FC236}">
                    <a16:creationId xmlns:a16="http://schemas.microsoft.com/office/drawing/2014/main" id="{07B57858-1E94-4AB1-B05A-489BC8C94F98}"/>
                  </a:ext>
                </a:extLst>
              </p:cNvPr>
              <p:cNvSpPr txBox="1"/>
              <p:nvPr/>
            </p:nvSpPr>
            <p:spPr>
              <a:xfrm>
                <a:off x="2814601" y="1676994"/>
                <a:ext cx="524503" cy="461665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ctr"/>
                <a:r>
                  <a:rPr lang="en-US" sz="2400" dirty="0">
                    <a:solidFill>
                      <a:schemeClr val="accent2"/>
                    </a:solidFill>
                  </a:rPr>
                  <a:t>02</a:t>
                </a:r>
                <a:endParaRPr lang="en-IN" sz="2400" dirty="0">
                  <a:solidFill>
                    <a:schemeClr val="accent2"/>
                  </a:solidFill>
                </a:endParaRPr>
              </a:p>
            </p:txBody>
          </p:sp>
          <p:grpSp>
            <p:nvGrpSpPr>
              <p:cNvPr id="136" name="Group 135">
                <a:extLst>
                  <a:ext uri="{FF2B5EF4-FFF2-40B4-BE49-F238E27FC236}">
                    <a16:creationId xmlns:a16="http://schemas.microsoft.com/office/drawing/2014/main" id="{F8B06CDF-1CFA-4034-A827-0B2DB5B02B50}"/>
                  </a:ext>
                </a:extLst>
              </p:cNvPr>
              <p:cNvGrpSpPr/>
              <p:nvPr/>
            </p:nvGrpSpPr>
            <p:grpSpPr>
              <a:xfrm>
                <a:off x="2780807" y="2264009"/>
                <a:ext cx="592090" cy="592089"/>
                <a:chOff x="2780807" y="2264009"/>
                <a:chExt cx="592090" cy="592089"/>
              </a:xfrm>
            </p:grpSpPr>
            <p:grpSp>
              <p:nvGrpSpPr>
                <p:cNvPr id="122" name="Group 121">
                  <a:extLst>
                    <a:ext uri="{FF2B5EF4-FFF2-40B4-BE49-F238E27FC236}">
                      <a16:creationId xmlns:a16="http://schemas.microsoft.com/office/drawing/2014/main" id="{83D63CA9-509C-43F0-854A-289E1C34F0E2}"/>
                    </a:ext>
                  </a:extLst>
                </p:cNvPr>
                <p:cNvGrpSpPr/>
                <p:nvPr/>
              </p:nvGrpSpPr>
              <p:grpSpPr>
                <a:xfrm>
                  <a:off x="2780807" y="2264009"/>
                  <a:ext cx="592090" cy="592089"/>
                  <a:chOff x="2780807" y="2264009"/>
                  <a:chExt cx="592090" cy="592089"/>
                </a:xfrm>
              </p:grpSpPr>
              <p:sp>
                <p:nvSpPr>
                  <p:cNvPr id="84" name="Google Shape;1917;p34">
                    <a:extLst>
                      <a:ext uri="{FF2B5EF4-FFF2-40B4-BE49-F238E27FC236}">
                        <a16:creationId xmlns:a16="http://schemas.microsoft.com/office/drawing/2014/main" id="{E35022FA-8BD9-4917-BBFA-05586D3AA127}"/>
                      </a:ext>
                    </a:extLst>
                  </p:cNvPr>
                  <p:cNvSpPr/>
                  <p:nvPr/>
                </p:nvSpPr>
                <p:spPr>
                  <a:xfrm>
                    <a:off x="2797084" y="2280285"/>
                    <a:ext cx="559537" cy="559537"/>
                  </a:xfrm>
                  <a:prstGeom prst="flowChartConnector">
                    <a:avLst/>
                  </a:prstGeom>
                  <a:solidFill>
                    <a:schemeClr val="accent2">
                      <a:lumMod val="20000"/>
                      <a:lumOff val="80000"/>
                    </a:schemeClr>
                  </a:solidFill>
                  <a:ln w="19050" cap="flat" cmpd="sng">
                    <a:noFill/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lang="en" sz="1400"/>
                      <a:t> </a:t>
                    </a:r>
                    <a:endParaRPr sz="1400"/>
                  </a:p>
                </p:txBody>
              </p:sp>
              <p:sp>
                <p:nvSpPr>
                  <p:cNvPr id="85" name="Google Shape;1917;p34">
                    <a:extLst>
                      <a:ext uri="{FF2B5EF4-FFF2-40B4-BE49-F238E27FC236}">
                        <a16:creationId xmlns:a16="http://schemas.microsoft.com/office/drawing/2014/main" id="{577F06F0-52B1-4ED6-9F51-E238FEEAE43C}"/>
                      </a:ext>
                    </a:extLst>
                  </p:cNvPr>
                  <p:cNvSpPr/>
                  <p:nvPr/>
                </p:nvSpPr>
                <p:spPr>
                  <a:xfrm>
                    <a:off x="2780807" y="2264009"/>
                    <a:ext cx="592090" cy="592089"/>
                  </a:xfrm>
                  <a:prstGeom prst="donut">
                    <a:avLst>
                      <a:gd name="adj" fmla="val 6726"/>
                    </a:avLst>
                  </a:prstGeom>
                  <a:solidFill>
                    <a:schemeClr val="accent2"/>
                  </a:solidFill>
                  <a:ln w="19050" cap="flat" cmpd="sng">
                    <a:noFill/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lang="en" sz="1400"/>
                      <a:t> </a:t>
                    </a:r>
                    <a:endParaRPr sz="1400"/>
                  </a:p>
                </p:txBody>
              </p:sp>
            </p:grpSp>
            <p:sp>
              <p:nvSpPr>
                <p:cNvPr id="132" name="Freeform: Shape 131">
                  <a:extLst>
                    <a:ext uri="{FF2B5EF4-FFF2-40B4-BE49-F238E27FC236}">
                      <a16:creationId xmlns:a16="http://schemas.microsoft.com/office/drawing/2014/main" id="{83B13320-F327-4202-B6A8-690FC8608D31}"/>
                    </a:ext>
                  </a:extLst>
                </p:cNvPr>
                <p:cNvSpPr/>
                <p:nvPr/>
              </p:nvSpPr>
              <p:spPr>
                <a:xfrm flipH="1">
                  <a:off x="2883687" y="2412291"/>
                  <a:ext cx="386330" cy="295524"/>
                </a:xfrm>
                <a:custGeom>
                  <a:avLst/>
                  <a:gdLst>
                    <a:gd name="connsiteX0" fmla="*/ 1188276 w 1529464"/>
                    <a:gd name="connsiteY0" fmla="*/ 970294 h 1169974"/>
                    <a:gd name="connsiteX1" fmla="*/ 1161477 w 1529464"/>
                    <a:gd name="connsiteY1" fmla="*/ 988269 h 1169974"/>
                    <a:gd name="connsiteX2" fmla="*/ 1115397 w 1529464"/>
                    <a:gd name="connsiteY2" fmla="*/ 1026178 h 1169974"/>
                    <a:gd name="connsiteX3" fmla="*/ 1109842 w 1529464"/>
                    <a:gd name="connsiteY3" fmla="*/ 1025852 h 1169974"/>
                    <a:gd name="connsiteX4" fmla="*/ 1084677 w 1529464"/>
                    <a:gd name="connsiteY4" fmla="*/ 1046114 h 1169974"/>
                    <a:gd name="connsiteX5" fmla="*/ 1104939 w 1529464"/>
                    <a:gd name="connsiteY5" fmla="*/ 1071278 h 1169974"/>
                    <a:gd name="connsiteX6" fmla="*/ 1115397 w 1529464"/>
                    <a:gd name="connsiteY6" fmla="*/ 1071932 h 1169974"/>
                    <a:gd name="connsiteX7" fmla="*/ 1206250 w 1529464"/>
                    <a:gd name="connsiteY7" fmla="*/ 997092 h 1169974"/>
                    <a:gd name="connsiteX8" fmla="*/ 1188276 w 1529464"/>
                    <a:gd name="connsiteY8" fmla="*/ 970294 h 1169974"/>
                    <a:gd name="connsiteX9" fmla="*/ 341188 w 1529464"/>
                    <a:gd name="connsiteY9" fmla="*/ 970294 h 1169974"/>
                    <a:gd name="connsiteX10" fmla="*/ 323214 w 1529464"/>
                    <a:gd name="connsiteY10" fmla="*/ 997092 h 1169974"/>
                    <a:gd name="connsiteX11" fmla="*/ 414066 w 1529464"/>
                    <a:gd name="connsiteY11" fmla="*/ 1071932 h 1169974"/>
                    <a:gd name="connsiteX12" fmla="*/ 424524 w 1529464"/>
                    <a:gd name="connsiteY12" fmla="*/ 1071278 h 1169974"/>
                    <a:gd name="connsiteX13" fmla="*/ 444786 w 1529464"/>
                    <a:gd name="connsiteY13" fmla="*/ 1046114 h 1169974"/>
                    <a:gd name="connsiteX14" fmla="*/ 419622 w 1529464"/>
                    <a:gd name="connsiteY14" fmla="*/ 1025852 h 1169974"/>
                    <a:gd name="connsiteX15" fmla="*/ 414066 w 1529464"/>
                    <a:gd name="connsiteY15" fmla="*/ 1026178 h 1169974"/>
                    <a:gd name="connsiteX16" fmla="*/ 367986 w 1529464"/>
                    <a:gd name="connsiteY16" fmla="*/ 988269 h 1169974"/>
                    <a:gd name="connsiteX17" fmla="*/ 341188 w 1529464"/>
                    <a:gd name="connsiteY17" fmla="*/ 970294 h 1169974"/>
                    <a:gd name="connsiteX18" fmla="*/ 598713 w 1529464"/>
                    <a:gd name="connsiteY18" fmla="*/ 874539 h 1169974"/>
                    <a:gd name="connsiteX19" fmla="*/ 594464 w 1529464"/>
                    <a:gd name="connsiteY19" fmla="*/ 875847 h 1169974"/>
                    <a:gd name="connsiteX20" fmla="*/ 590543 w 1529464"/>
                    <a:gd name="connsiteY20" fmla="*/ 877807 h 1169974"/>
                    <a:gd name="connsiteX21" fmla="*/ 586948 w 1529464"/>
                    <a:gd name="connsiteY21" fmla="*/ 880749 h 1169974"/>
                    <a:gd name="connsiteX22" fmla="*/ 584007 w 1529464"/>
                    <a:gd name="connsiteY22" fmla="*/ 884344 h 1169974"/>
                    <a:gd name="connsiteX23" fmla="*/ 581719 w 1529464"/>
                    <a:gd name="connsiteY23" fmla="*/ 888265 h 1169974"/>
                    <a:gd name="connsiteX24" fmla="*/ 580412 w 1529464"/>
                    <a:gd name="connsiteY24" fmla="*/ 892514 h 1169974"/>
                    <a:gd name="connsiteX25" fmla="*/ 580085 w 1529464"/>
                    <a:gd name="connsiteY25" fmla="*/ 897089 h 1169974"/>
                    <a:gd name="connsiteX26" fmla="*/ 580412 w 1529464"/>
                    <a:gd name="connsiteY26" fmla="*/ 901664 h 1169974"/>
                    <a:gd name="connsiteX27" fmla="*/ 581719 w 1529464"/>
                    <a:gd name="connsiteY27" fmla="*/ 905913 h 1169974"/>
                    <a:gd name="connsiteX28" fmla="*/ 584007 w 1529464"/>
                    <a:gd name="connsiteY28" fmla="*/ 909835 h 1169974"/>
                    <a:gd name="connsiteX29" fmla="*/ 586948 w 1529464"/>
                    <a:gd name="connsiteY29" fmla="*/ 913430 h 1169974"/>
                    <a:gd name="connsiteX30" fmla="*/ 590543 w 1529464"/>
                    <a:gd name="connsiteY30" fmla="*/ 916371 h 1169974"/>
                    <a:gd name="connsiteX31" fmla="*/ 594464 w 1529464"/>
                    <a:gd name="connsiteY31" fmla="*/ 918658 h 1169974"/>
                    <a:gd name="connsiteX32" fmla="*/ 598713 w 1529464"/>
                    <a:gd name="connsiteY32" fmla="*/ 919966 h 1169974"/>
                    <a:gd name="connsiteX33" fmla="*/ 603288 w 1529464"/>
                    <a:gd name="connsiteY33" fmla="*/ 920293 h 1169974"/>
                    <a:gd name="connsiteX34" fmla="*/ 607864 w 1529464"/>
                    <a:gd name="connsiteY34" fmla="*/ 919966 h 1169974"/>
                    <a:gd name="connsiteX35" fmla="*/ 612112 w 1529464"/>
                    <a:gd name="connsiteY35" fmla="*/ 918658 h 1169974"/>
                    <a:gd name="connsiteX36" fmla="*/ 616034 w 1529464"/>
                    <a:gd name="connsiteY36" fmla="*/ 916371 h 1169974"/>
                    <a:gd name="connsiteX37" fmla="*/ 619629 w 1529464"/>
                    <a:gd name="connsiteY37" fmla="*/ 913430 h 1169974"/>
                    <a:gd name="connsiteX38" fmla="*/ 625838 w 1529464"/>
                    <a:gd name="connsiteY38" fmla="*/ 897089 h 1169974"/>
                    <a:gd name="connsiteX39" fmla="*/ 625511 w 1529464"/>
                    <a:gd name="connsiteY39" fmla="*/ 892514 h 1169974"/>
                    <a:gd name="connsiteX40" fmla="*/ 624204 w 1529464"/>
                    <a:gd name="connsiteY40" fmla="*/ 888265 h 1169974"/>
                    <a:gd name="connsiteX41" fmla="*/ 622243 w 1529464"/>
                    <a:gd name="connsiteY41" fmla="*/ 884344 h 1169974"/>
                    <a:gd name="connsiteX42" fmla="*/ 619302 w 1529464"/>
                    <a:gd name="connsiteY42" fmla="*/ 880749 h 1169974"/>
                    <a:gd name="connsiteX43" fmla="*/ 615707 w 1529464"/>
                    <a:gd name="connsiteY43" fmla="*/ 877807 h 1169974"/>
                    <a:gd name="connsiteX44" fmla="*/ 611785 w 1529464"/>
                    <a:gd name="connsiteY44" fmla="*/ 875847 h 1169974"/>
                    <a:gd name="connsiteX45" fmla="*/ 607537 w 1529464"/>
                    <a:gd name="connsiteY45" fmla="*/ 874539 h 1169974"/>
                    <a:gd name="connsiteX46" fmla="*/ 598713 w 1529464"/>
                    <a:gd name="connsiteY46" fmla="*/ 874539 h 1169974"/>
                    <a:gd name="connsiteX47" fmla="*/ 205113 w 1529464"/>
                    <a:gd name="connsiteY47" fmla="*/ 747043 h 1169974"/>
                    <a:gd name="connsiteX48" fmla="*/ 189549 w 1529464"/>
                    <a:gd name="connsiteY48" fmla="*/ 755254 h 1169974"/>
                    <a:gd name="connsiteX49" fmla="*/ 166019 w 1529464"/>
                    <a:gd name="connsiteY49" fmla="*/ 820289 h 1169974"/>
                    <a:gd name="connsiteX50" fmla="*/ 246740 w 1529464"/>
                    <a:gd name="connsiteY50" fmla="*/ 919639 h 1169974"/>
                    <a:gd name="connsiteX51" fmla="*/ 251316 w 1529464"/>
                    <a:gd name="connsiteY51" fmla="*/ 919966 h 1169974"/>
                    <a:gd name="connsiteX52" fmla="*/ 273539 w 1529464"/>
                    <a:gd name="connsiteY52" fmla="*/ 901664 h 1169974"/>
                    <a:gd name="connsiteX53" fmla="*/ 256218 w 1529464"/>
                    <a:gd name="connsiteY53" fmla="*/ 874866 h 1169974"/>
                    <a:gd name="connsiteX54" fmla="*/ 212099 w 1529464"/>
                    <a:gd name="connsiteY54" fmla="*/ 820289 h 1169974"/>
                    <a:gd name="connsiteX55" fmla="*/ 224844 w 1529464"/>
                    <a:gd name="connsiteY55" fmla="*/ 784667 h 1169974"/>
                    <a:gd name="connsiteX56" fmla="*/ 221903 w 1529464"/>
                    <a:gd name="connsiteY56" fmla="*/ 752313 h 1169974"/>
                    <a:gd name="connsiteX57" fmla="*/ 205113 w 1529464"/>
                    <a:gd name="connsiteY57" fmla="*/ 747043 h 1169974"/>
                    <a:gd name="connsiteX58" fmla="*/ 1325331 w 1529464"/>
                    <a:gd name="connsiteY58" fmla="*/ 746716 h 1169974"/>
                    <a:gd name="connsiteX59" fmla="*/ 1308541 w 1529464"/>
                    <a:gd name="connsiteY59" fmla="*/ 751986 h 1169974"/>
                    <a:gd name="connsiteX60" fmla="*/ 1305600 w 1529464"/>
                    <a:gd name="connsiteY60" fmla="*/ 784340 h 1169974"/>
                    <a:gd name="connsiteX61" fmla="*/ 1318345 w 1529464"/>
                    <a:gd name="connsiteY61" fmla="*/ 819962 h 1169974"/>
                    <a:gd name="connsiteX62" fmla="*/ 1274226 w 1529464"/>
                    <a:gd name="connsiteY62" fmla="*/ 874539 h 1169974"/>
                    <a:gd name="connsiteX63" fmla="*/ 1256252 w 1529464"/>
                    <a:gd name="connsiteY63" fmla="*/ 901664 h 1169974"/>
                    <a:gd name="connsiteX64" fmla="*/ 1278475 w 1529464"/>
                    <a:gd name="connsiteY64" fmla="*/ 919966 h 1169974"/>
                    <a:gd name="connsiteX65" fmla="*/ 1283050 w 1529464"/>
                    <a:gd name="connsiteY65" fmla="*/ 919639 h 1169974"/>
                    <a:gd name="connsiteX66" fmla="*/ 1364425 w 1529464"/>
                    <a:gd name="connsiteY66" fmla="*/ 819962 h 1169974"/>
                    <a:gd name="connsiteX67" fmla="*/ 1340895 w 1529464"/>
                    <a:gd name="connsiteY67" fmla="*/ 754927 h 1169974"/>
                    <a:gd name="connsiteX68" fmla="*/ 1325331 w 1529464"/>
                    <a:gd name="connsiteY68" fmla="*/ 746716 h 1169974"/>
                    <a:gd name="connsiteX69" fmla="*/ 990230 w 1529464"/>
                    <a:gd name="connsiteY69" fmla="*/ 519625 h 1169974"/>
                    <a:gd name="connsiteX70" fmla="*/ 967353 w 1529464"/>
                    <a:gd name="connsiteY70" fmla="*/ 542502 h 1169974"/>
                    <a:gd name="connsiteX71" fmla="*/ 967353 w 1529464"/>
                    <a:gd name="connsiteY71" fmla="*/ 783360 h 1169974"/>
                    <a:gd name="connsiteX72" fmla="*/ 990230 w 1529464"/>
                    <a:gd name="connsiteY72" fmla="*/ 806236 h 1169974"/>
                    <a:gd name="connsiteX73" fmla="*/ 1013106 w 1529464"/>
                    <a:gd name="connsiteY73" fmla="*/ 783360 h 1169974"/>
                    <a:gd name="connsiteX74" fmla="*/ 1013106 w 1529464"/>
                    <a:gd name="connsiteY74" fmla="*/ 542502 h 1169974"/>
                    <a:gd name="connsiteX75" fmla="*/ 990230 w 1529464"/>
                    <a:gd name="connsiteY75" fmla="*/ 519625 h 1169974"/>
                    <a:gd name="connsiteX76" fmla="*/ 539234 w 1529464"/>
                    <a:gd name="connsiteY76" fmla="*/ 519625 h 1169974"/>
                    <a:gd name="connsiteX77" fmla="*/ 516357 w 1529464"/>
                    <a:gd name="connsiteY77" fmla="*/ 542502 h 1169974"/>
                    <a:gd name="connsiteX78" fmla="*/ 516357 w 1529464"/>
                    <a:gd name="connsiteY78" fmla="*/ 783360 h 1169974"/>
                    <a:gd name="connsiteX79" fmla="*/ 539234 w 1529464"/>
                    <a:gd name="connsiteY79" fmla="*/ 806236 h 1169974"/>
                    <a:gd name="connsiteX80" fmla="*/ 562110 w 1529464"/>
                    <a:gd name="connsiteY80" fmla="*/ 783360 h 1169974"/>
                    <a:gd name="connsiteX81" fmla="*/ 562110 w 1529464"/>
                    <a:gd name="connsiteY81" fmla="*/ 542502 h 1169974"/>
                    <a:gd name="connsiteX82" fmla="*/ 539234 w 1529464"/>
                    <a:gd name="connsiteY82" fmla="*/ 519625 h 1169974"/>
                    <a:gd name="connsiteX83" fmla="*/ 1306253 w 1529464"/>
                    <a:gd name="connsiteY83" fmla="*/ 372888 h 1169974"/>
                    <a:gd name="connsiteX84" fmla="*/ 1283377 w 1529464"/>
                    <a:gd name="connsiteY84" fmla="*/ 395765 h 1169974"/>
                    <a:gd name="connsiteX85" fmla="*/ 1306253 w 1529464"/>
                    <a:gd name="connsiteY85" fmla="*/ 418642 h 1169974"/>
                    <a:gd name="connsiteX86" fmla="*/ 1385668 w 1529464"/>
                    <a:gd name="connsiteY86" fmla="*/ 498056 h 1169974"/>
                    <a:gd name="connsiteX87" fmla="*/ 1345144 w 1529464"/>
                    <a:gd name="connsiteY87" fmla="*/ 567339 h 1169974"/>
                    <a:gd name="connsiteX88" fmla="*/ 1336320 w 1529464"/>
                    <a:gd name="connsiteY88" fmla="*/ 598386 h 1169974"/>
                    <a:gd name="connsiteX89" fmla="*/ 1356255 w 1529464"/>
                    <a:gd name="connsiteY89" fmla="*/ 610151 h 1169974"/>
                    <a:gd name="connsiteX90" fmla="*/ 1367367 w 1529464"/>
                    <a:gd name="connsiteY90" fmla="*/ 607210 h 1169974"/>
                    <a:gd name="connsiteX91" fmla="*/ 1431421 w 1529464"/>
                    <a:gd name="connsiteY91" fmla="*/ 498056 h 1169974"/>
                    <a:gd name="connsiteX92" fmla="*/ 1306253 w 1529464"/>
                    <a:gd name="connsiteY92" fmla="*/ 372888 h 1169974"/>
                    <a:gd name="connsiteX93" fmla="*/ 223210 w 1529464"/>
                    <a:gd name="connsiteY93" fmla="*/ 372562 h 1169974"/>
                    <a:gd name="connsiteX94" fmla="*/ 98043 w 1529464"/>
                    <a:gd name="connsiteY94" fmla="*/ 497729 h 1169974"/>
                    <a:gd name="connsiteX95" fmla="*/ 162097 w 1529464"/>
                    <a:gd name="connsiteY95" fmla="*/ 606883 h 1169974"/>
                    <a:gd name="connsiteX96" fmla="*/ 173208 w 1529464"/>
                    <a:gd name="connsiteY96" fmla="*/ 609825 h 1169974"/>
                    <a:gd name="connsiteX97" fmla="*/ 193144 w 1529464"/>
                    <a:gd name="connsiteY97" fmla="*/ 598059 h 1169974"/>
                    <a:gd name="connsiteX98" fmla="*/ 184320 w 1529464"/>
                    <a:gd name="connsiteY98" fmla="*/ 567013 h 1169974"/>
                    <a:gd name="connsiteX99" fmla="*/ 143796 w 1529464"/>
                    <a:gd name="connsiteY99" fmla="*/ 497729 h 1169974"/>
                    <a:gd name="connsiteX100" fmla="*/ 223210 w 1529464"/>
                    <a:gd name="connsiteY100" fmla="*/ 418315 h 1169974"/>
                    <a:gd name="connsiteX101" fmla="*/ 246087 w 1529464"/>
                    <a:gd name="connsiteY101" fmla="*/ 395438 h 1169974"/>
                    <a:gd name="connsiteX102" fmla="*/ 223210 w 1529464"/>
                    <a:gd name="connsiteY102" fmla="*/ 372562 h 1169974"/>
                    <a:gd name="connsiteX103" fmla="*/ 1055591 w 1529464"/>
                    <a:gd name="connsiteY103" fmla="*/ 98043 h 1169974"/>
                    <a:gd name="connsiteX104" fmla="*/ 1032715 w 1529464"/>
                    <a:gd name="connsiteY104" fmla="*/ 120919 h 1169974"/>
                    <a:gd name="connsiteX105" fmla="*/ 1055591 w 1529464"/>
                    <a:gd name="connsiteY105" fmla="*/ 143796 h 1169974"/>
                    <a:gd name="connsiteX106" fmla="*/ 1150366 w 1529464"/>
                    <a:gd name="connsiteY106" fmla="*/ 238570 h 1169974"/>
                    <a:gd name="connsiteX107" fmla="*/ 1173242 w 1529464"/>
                    <a:gd name="connsiteY107" fmla="*/ 261447 h 1169974"/>
                    <a:gd name="connsiteX108" fmla="*/ 1196119 w 1529464"/>
                    <a:gd name="connsiteY108" fmla="*/ 238570 h 1169974"/>
                    <a:gd name="connsiteX109" fmla="*/ 1055591 w 1529464"/>
                    <a:gd name="connsiteY109" fmla="*/ 98043 h 1169974"/>
                    <a:gd name="connsiteX110" fmla="*/ 473872 w 1529464"/>
                    <a:gd name="connsiteY110" fmla="*/ 98043 h 1169974"/>
                    <a:gd name="connsiteX111" fmla="*/ 333345 w 1529464"/>
                    <a:gd name="connsiteY111" fmla="*/ 238570 h 1169974"/>
                    <a:gd name="connsiteX112" fmla="*/ 356221 w 1529464"/>
                    <a:gd name="connsiteY112" fmla="*/ 261447 h 1169974"/>
                    <a:gd name="connsiteX113" fmla="*/ 379098 w 1529464"/>
                    <a:gd name="connsiteY113" fmla="*/ 238570 h 1169974"/>
                    <a:gd name="connsiteX114" fmla="*/ 473872 w 1529464"/>
                    <a:gd name="connsiteY114" fmla="*/ 143796 h 1169974"/>
                    <a:gd name="connsiteX115" fmla="*/ 496749 w 1529464"/>
                    <a:gd name="connsiteY115" fmla="*/ 120919 h 1169974"/>
                    <a:gd name="connsiteX116" fmla="*/ 473872 w 1529464"/>
                    <a:gd name="connsiteY116" fmla="*/ 98043 h 1169974"/>
                    <a:gd name="connsiteX117" fmla="*/ 1055918 w 1529464"/>
                    <a:gd name="connsiteY117" fmla="*/ 0 h 1169974"/>
                    <a:gd name="connsiteX118" fmla="*/ 1294488 w 1529464"/>
                    <a:gd name="connsiteY118" fmla="*/ 238570 h 1169974"/>
                    <a:gd name="connsiteX119" fmla="*/ 1291547 w 1529464"/>
                    <a:gd name="connsiteY119" fmla="*/ 275173 h 1169974"/>
                    <a:gd name="connsiteX120" fmla="*/ 1306253 w 1529464"/>
                    <a:gd name="connsiteY120" fmla="*/ 274519 h 1169974"/>
                    <a:gd name="connsiteX121" fmla="*/ 1529464 w 1529464"/>
                    <a:gd name="connsiteY121" fmla="*/ 497729 h 1169974"/>
                    <a:gd name="connsiteX122" fmla="*/ 1416061 w 1529464"/>
                    <a:gd name="connsiteY122" fmla="*/ 692507 h 1169974"/>
                    <a:gd name="connsiteX123" fmla="*/ 1462468 w 1529464"/>
                    <a:gd name="connsiteY123" fmla="*/ 820289 h 1169974"/>
                    <a:gd name="connsiteX124" fmla="*/ 1303312 w 1529464"/>
                    <a:gd name="connsiteY124" fmla="*/ 1015720 h 1169974"/>
                    <a:gd name="connsiteX125" fmla="*/ 1116051 w 1529464"/>
                    <a:gd name="connsiteY125" fmla="*/ 1169974 h 1169974"/>
                    <a:gd name="connsiteX126" fmla="*/ 1094481 w 1529464"/>
                    <a:gd name="connsiteY126" fmla="*/ 1168667 h 1169974"/>
                    <a:gd name="connsiteX127" fmla="*/ 1093828 w 1529464"/>
                    <a:gd name="connsiteY127" fmla="*/ 1169974 h 1169974"/>
                    <a:gd name="connsiteX128" fmla="*/ 817348 w 1529464"/>
                    <a:gd name="connsiteY128" fmla="*/ 1169974 h 1169974"/>
                    <a:gd name="connsiteX129" fmla="*/ 817348 w 1529464"/>
                    <a:gd name="connsiteY129" fmla="*/ 238570 h 1169974"/>
                    <a:gd name="connsiteX130" fmla="*/ 1055918 w 1529464"/>
                    <a:gd name="connsiteY130" fmla="*/ 0 h 1169974"/>
                    <a:gd name="connsiteX131" fmla="*/ 473872 w 1529464"/>
                    <a:gd name="connsiteY131" fmla="*/ 0 h 1169974"/>
                    <a:gd name="connsiteX132" fmla="*/ 712442 w 1529464"/>
                    <a:gd name="connsiteY132" fmla="*/ 238570 h 1169974"/>
                    <a:gd name="connsiteX133" fmla="*/ 712442 w 1529464"/>
                    <a:gd name="connsiteY133" fmla="*/ 1169974 h 1169974"/>
                    <a:gd name="connsiteX134" fmla="*/ 626819 w 1529464"/>
                    <a:gd name="connsiteY134" fmla="*/ 1169974 h 1169974"/>
                    <a:gd name="connsiteX135" fmla="*/ 626819 w 1529464"/>
                    <a:gd name="connsiteY135" fmla="*/ 1000034 h 1169974"/>
                    <a:gd name="connsiteX136" fmla="*/ 603942 w 1529464"/>
                    <a:gd name="connsiteY136" fmla="*/ 977157 h 1169974"/>
                    <a:gd name="connsiteX137" fmla="*/ 581065 w 1529464"/>
                    <a:gd name="connsiteY137" fmla="*/ 1000034 h 1169974"/>
                    <a:gd name="connsiteX138" fmla="*/ 581065 w 1529464"/>
                    <a:gd name="connsiteY138" fmla="*/ 1169974 h 1169974"/>
                    <a:gd name="connsiteX139" fmla="*/ 436289 w 1529464"/>
                    <a:gd name="connsiteY139" fmla="*/ 1169974 h 1169974"/>
                    <a:gd name="connsiteX140" fmla="*/ 435636 w 1529464"/>
                    <a:gd name="connsiteY140" fmla="*/ 1168667 h 1169974"/>
                    <a:gd name="connsiteX141" fmla="*/ 414066 w 1529464"/>
                    <a:gd name="connsiteY141" fmla="*/ 1169974 h 1169974"/>
                    <a:gd name="connsiteX142" fmla="*/ 226805 w 1529464"/>
                    <a:gd name="connsiteY142" fmla="*/ 1015720 h 1169974"/>
                    <a:gd name="connsiteX143" fmla="*/ 67649 w 1529464"/>
                    <a:gd name="connsiteY143" fmla="*/ 820289 h 1169974"/>
                    <a:gd name="connsiteX144" fmla="*/ 114056 w 1529464"/>
                    <a:gd name="connsiteY144" fmla="*/ 692507 h 1169974"/>
                    <a:gd name="connsiteX145" fmla="*/ 0 w 1529464"/>
                    <a:gd name="connsiteY145" fmla="*/ 497729 h 1169974"/>
                    <a:gd name="connsiteX146" fmla="*/ 223210 w 1529464"/>
                    <a:gd name="connsiteY146" fmla="*/ 274519 h 1169974"/>
                    <a:gd name="connsiteX147" fmla="*/ 237917 w 1529464"/>
                    <a:gd name="connsiteY147" fmla="*/ 275173 h 1169974"/>
                    <a:gd name="connsiteX148" fmla="*/ 235302 w 1529464"/>
                    <a:gd name="connsiteY148" fmla="*/ 238570 h 1169974"/>
                    <a:gd name="connsiteX149" fmla="*/ 473872 w 1529464"/>
                    <a:gd name="connsiteY149" fmla="*/ 0 h 11699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</a:cxnLst>
                  <a:rect l="l" t="t" r="r" b="b"/>
                  <a:pathLst>
                    <a:path w="1529464" h="1169974">
                      <a:moveTo>
                        <a:pt x="1188276" y="970294"/>
                      </a:moveTo>
                      <a:cubicBezTo>
                        <a:pt x="1175857" y="967680"/>
                        <a:pt x="1163765" y="975850"/>
                        <a:pt x="1161477" y="988269"/>
                      </a:cubicBezTo>
                      <a:cubicBezTo>
                        <a:pt x="1157229" y="1010165"/>
                        <a:pt x="1137947" y="1026178"/>
                        <a:pt x="1115397" y="1026178"/>
                      </a:cubicBezTo>
                      <a:cubicBezTo>
                        <a:pt x="1113763" y="1026178"/>
                        <a:pt x="1111802" y="1026178"/>
                        <a:pt x="1109842" y="1025852"/>
                      </a:cubicBezTo>
                      <a:cubicBezTo>
                        <a:pt x="1097423" y="1024544"/>
                        <a:pt x="1085984" y="1033695"/>
                        <a:pt x="1084677" y="1046114"/>
                      </a:cubicBezTo>
                      <a:cubicBezTo>
                        <a:pt x="1083370" y="1058532"/>
                        <a:pt x="1092521" y="1069971"/>
                        <a:pt x="1104939" y="1071278"/>
                      </a:cubicBezTo>
                      <a:cubicBezTo>
                        <a:pt x="1108534" y="1071605"/>
                        <a:pt x="1112129" y="1071932"/>
                        <a:pt x="1115397" y="1071932"/>
                      </a:cubicBezTo>
                      <a:cubicBezTo>
                        <a:pt x="1159516" y="1071932"/>
                        <a:pt x="1197753" y="1040558"/>
                        <a:pt x="1206250" y="997092"/>
                      </a:cubicBezTo>
                      <a:cubicBezTo>
                        <a:pt x="1208864" y="984674"/>
                        <a:pt x="1200694" y="972582"/>
                        <a:pt x="1188276" y="970294"/>
                      </a:cubicBezTo>
                      <a:close/>
                      <a:moveTo>
                        <a:pt x="341188" y="970294"/>
                      </a:moveTo>
                      <a:cubicBezTo>
                        <a:pt x="329096" y="972582"/>
                        <a:pt x="320926" y="984674"/>
                        <a:pt x="323214" y="997092"/>
                      </a:cubicBezTo>
                      <a:cubicBezTo>
                        <a:pt x="331384" y="1040558"/>
                        <a:pt x="369620" y="1071932"/>
                        <a:pt x="414066" y="1071932"/>
                      </a:cubicBezTo>
                      <a:cubicBezTo>
                        <a:pt x="417334" y="1071932"/>
                        <a:pt x="420929" y="1071605"/>
                        <a:pt x="424524" y="1071278"/>
                      </a:cubicBezTo>
                      <a:cubicBezTo>
                        <a:pt x="436943" y="1069971"/>
                        <a:pt x="446093" y="1058532"/>
                        <a:pt x="444786" y="1046114"/>
                      </a:cubicBezTo>
                      <a:cubicBezTo>
                        <a:pt x="443479" y="1033368"/>
                        <a:pt x="432041" y="1024544"/>
                        <a:pt x="419622" y="1025852"/>
                      </a:cubicBezTo>
                      <a:cubicBezTo>
                        <a:pt x="417661" y="1026178"/>
                        <a:pt x="415700" y="1026178"/>
                        <a:pt x="414066" y="1026178"/>
                      </a:cubicBezTo>
                      <a:cubicBezTo>
                        <a:pt x="391516" y="1026178"/>
                        <a:pt x="372235" y="1010165"/>
                        <a:pt x="367986" y="988269"/>
                      </a:cubicBezTo>
                      <a:cubicBezTo>
                        <a:pt x="365699" y="976177"/>
                        <a:pt x="353607" y="968007"/>
                        <a:pt x="341188" y="970294"/>
                      </a:cubicBezTo>
                      <a:close/>
                      <a:moveTo>
                        <a:pt x="598713" y="874539"/>
                      </a:moveTo>
                      <a:cubicBezTo>
                        <a:pt x="597406" y="874866"/>
                        <a:pt x="595772" y="875193"/>
                        <a:pt x="594464" y="875847"/>
                      </a:cubicBezTo>
                      <a:cubicBezTo>
                        <a:pt x="593157" y="876173"/>
                        <a:pt x="591850" y="876827"/>
                        <a:pt x="590543" y="877807"/>
                      </a:cubicBezTo>
                      <a:cubicBezTo>
                        <a:pt x="589236" y="878788"/>
                        <a:pt x="587928" y="879768"/>
                        <a:pt x="586948" y="880749"/>
                      </a:cubicBezTo>
                      <a:cubicBezTo>
                        <a:pt x="585641" y="882056"/>
                        <a:pt x="584987" y="883036"/>
                        <a:pt x="584007" y="884344"/>
                      </a:cubicBezTo>
                      <a:cubicBezTo>
                        <a:pt x="583026" y="885651"/>
                        <a:pt x="582373" y="886958"/>
                        <a:pt x="581719" y="888265"/>
                      </a:cubicBezTo>
                      <a:cubicBezTo>
                        <a:pt x="581065" y="889573"/>
                        <a:pt x="580739" y="891207"/>
                        <a:pt x="580412" y="892514"/>
                      </a:cubicBezTo>
                      <a:cubicBezTo>
                        <a:pt x="580085" y="894148"/>
                        <a:pt x="580085" y="895782"/>
                        <a:pt x="580085" y="897089"/>
                      </a:cubicBezTo>
                      <a:cubicBezTo>
                        <a:pt x="580085" y="898723"/>
                        <a:pt x="580085" y="900030"/>
                        <a:pt x="580412" y="901664"/>
                      </a:cubicBezTo>
                      <a:cubicBezTo>
                        <a:pt x="580739" y="902972"/>
                        <a:pt x="581065" y="904606"/>
                        <a:pt x="581719" y="905913"/>
                      </a:cubicBezTo>
                      <a:cubicBezTo>
                        <a:pt x="582373" y="907220"/>
                        <a:pt x="583026" y="908527"/>
                        <a:pt x="584007" y="909835"/>
                      </a:cubicBezTo>
                      <a:cubicBezTo>
                        <a:pt x="584987" y="911142"/>
                        <a:pt x="585967" y="912449"/>
                        <a:pt x="586948" y="913430"/>
                      </a:cubicBezTo>
                      <a:cubicBezTo>
                        <a:pt x="588255" y="914737"/>
                        <a:pt x="589236" y="915390"/>
                        <a:pt x="590543" y="916371"/>
                      </a:cubicBezTo>
                      <a:cubicBezTo>
                        <a:pt x="591850" y="917351"/>
                        <a:pt x="593157" y="918005"/>
                        <a:pt x="594464" y="918658"/>
                      </a:cubicBezTo>
                      <a:cubicBezTo>
                        <a:pt x="595772" y="919312"/>
                        <a:pt x="597079" y="919639"/>
                        <a:pt x="598713" y="919966"/>
                      </a:cubicBezTo>
                      <a:cubicBezTo>
                        <a:pt x="600347" y="920293"/>
                        <a:pt x="601654" y="920293"/>
                        <a:pt x="603288" y="920293"/>
                      </a:cubicBezTo>
                      <a:cubicBezTo>
                        <a:pt x="604922" y="920293"/>
                        <a:pt x="606556" y="920293"/>
                        <a:pt x="607864" y="919966"/>
                      </a:cubicBezTo>
                      <a:cubicBezTo>
                        <a:pt x="609171" y="919639"/>
                        <a:pt x="610805" y="919312"/>
                        <a:pt x="612112" y="918658"/>
                      </a:cubicBezTo>
                      <a:cubicBezTo>
                        <a:pt x="613419" y="918005"/>
                        <a:pt x="614727" y="917351"/>
                        <a:pt x="616034" y="916371"/>
                      </a:cubicBezTo>
                      <a:cubicBezTo>
                        <a:pt x="617341" y="915390"/>
                        <a:pt x="618648" y="914410"/>
                        <a:pt x="619629" y="913430"/>
                      </a:cubicBezTo>
                      <a:cubicBezTo>
                        <a:pt x="623877" y="909181"/>
                        <a:pt x="626492" y="903298"/>
                        <a:pt x="625838" y="897089"/>
                      </a:cubicBezTo>
                      <a:cubicBezTo>
                        <a:pt x="625838" y="895455"/>
                        <a:pt x="625838" y="894148"/>
                        <a:pt x="625511" y="892514"/>
                      </a:cubicBezTo>
                      <a:cubicBezTo>
                        <a:pt x="625185" y="891207"/>
                        <a:pt x="624858" y="889573"/>
                        <a:pt x="624204" y="888265"/>
                      </a:cubicBezTo>
                      <a:cubicBezTo>
                        <a:pt x="623877" y="886958"/>
                        <a:pt x="623224" y="885651"/>
                        <a:pt x="622243" y="884344"/>
                      </a:cubicBezTo>
                      <a:cubicBezTo>
                        <a:pt x="621263" y="883036"/>
                        <a:pt x="620282" y="881729"/>
                        <a:pt x="619302" y="880749"/>
                      </a:cubicBezTo>
                      <a:cubicBezTo>
                        <a:pt x="617995" y="879768"/>
                        <a:pt x="617014" y="878788"/>
                        <a:pt x="615707" y="877807"/>
                      </a:cubicBezTo>
                      <a:cubicBezTo>
                        <a:pt x="614400" y="877154"/>
                        <a:pt x="613093" y="876500"/>
                        <a:pt x="611785" y="875847"/>
                      </a:cubicBezTo>
                      <a:cubicBezTo>
                        <a:pt x="610478" y="875193"/>
                        <a:pt x="608844" y="874866"/>
                        <a:pt x="607537" y="874539"/>
                      </a:cubicBezTo>
                      <a:cubicBezTo>
                        <a:pt x="604596" y="873886"/>
                        <a:pt x="601654" y="873886"/>
                        <a:pt x="598713" y="874539"/>
                      </a:cubicBezTo>
                      <a:close/>
                      <a:moveTo>
                        <a:pt x="205113" y="747043"/>
                      </a:moveTo>
                      <a:cubicBezTo>
                        <a:pt x="199272" y="747574"/>
                        <a:pt x="193634" y="750352"/>
                        <a:pt x="189549" y="755254"/>
                      </a:cubicBezTo>
                      <a:cubicBezTo>
                        <a:pt x="178764" y="768327"/>
                        <a:pt x="166019" y="789896"/>
                        <a:pt x="166019" y="820289"/>
                      </a:cubicBezTo>
                      <a:cubicBezTo>
                        <a:pt x="166019" y="868330"/>
                        <a:pt x="200007" y="910161"/>
                        <a:pt x="246740" y="919639"/>
                      </a:cubicBezTo>
                      <a:cubicBezTo>
                        <a:pt x="248374" y="919966"/>
                        <a:pt x="249682" y="919966"/>
                        <a:pt x="251316" y="919966"/>
                      </a:cubicBezTo>
                      <a:cubicBezTo>
                        <a:pt x="261774" y="919966"/>
                        <a:pt x="271251" y="912449"/>
                        <a:pt x="273539" y="901664"/>
                      </a:cubicBezTo>
                      <a:cubicBezTo>
                        <a:pt x="275826" y="889246"/>
                        <a:pt x="267983" y="877154"/>
                        <a:pt x="256218" y="874866"/>
                      </a:cubicBezTo>
                      <a:cubicBezTo>
                        <a:pt x="230727" y="869637"/>
                        <a:pt x="212099" y="846761"/>
                        <a:pt x="212099" y="820289"/>
                      </a:cubicBezTo>
                      <a:cubicBezTo>
                        <a:pt x="212099" y="803622"/>
                        <a:pt x="218962" y="791857"/>
                        <a:pt x="224844" y="784667"/>
                      </a:cubicBezTo>
                      <a:cubicBezTo>
                        <a:pt x="233014" y="774863"/>
                        <a:pt x="231707" y="760483"/>
                        <a:pt x="221903" y="752313"/>
                      </a:cubicBezTo>
                      <a:cubicBezTo>
                        <a:pt x="217001" y="748228"/>
                        <a:pt x="210955" y="746512"/>
                        <a:pt x="205113" y="747043"/>
                      </a:cubicBezTo>
                      <a:close/>
                      <a:moveTo>
                        <a:pt x="1325331" y="746716"/>
                      </a:moveTo>
                      <a:cubicBezTo>
                        <a:pt x="1319489" y="746185"/>
                        <a:pt x="1313443" y="747901"/>
                        <a:pt x="1308541" y="751986"/>
                      </a:cubicBezTo>
                      <a:cubicBezTo>
                        <a:pt x="1298737" y="760156"/>
                        <a:pt x="1297430" y="774536"/>
                        <a:pt x="1305600" y="784340"/>
                      </a:cubicBezTo>
                      <a:cubicBezTo>
                        <a:pt x="1311482" y="791530"/>
                        <a:pt x="1318345" y="803295"/>
                        <a:pt x="1318345" y="819962"/>
                      </a:cubicBezTo>
                      <a:cubicBezTo>
                        <a:pt x="1318345" y="846434"/>
                        <a:pt x="1299717" y="869310"/>
                        <a:pt x="1274226" y="874539"/>
                      </a:cubicBezTo>
                      <a:cubicBezTo>
                        <a:pt x="1261807" y="877154"/>
                        <a:pt x="1253637" y="889246"/>
                        <a:pt x="1256252" y="901664"/>
                      </a:cubicBezTo>
                      <a:cubicBezTo>
                        <a:pt x="1258213" y="912449"/>
                        <a:pt x="1267690" y="919966"/>
                        <a:pt x="1278475" y="919966"/>
                      </a:cubicBezTo>
                      <a:cubicBezTo>
                        <a:pt x="1280109" y="919966"/>
                        <a:pt x="1281416" y="919966"/>
                        <a:pt x="1283050" y="919639"/>
                      </a:cubicBezTo>
                      <a:cubicBezTo>
                        <a:pt x="1329784" y="909835"/>
                        <a:pt x="1363772" y="868330"/>
                        <a:pt x="1364425" y="819962"/>
                      </a:cubicBezTo>
                      <a:cubicBezTo>
                        <a:pt x="1364425" y="789569"/>
                        <a:pt x="1351680" y="767673"/>
                        <a:pt x="1340895" y="754927"/>
                      </a:cubicBezTo>
                      <a:cubicBezTo>
                        <a:pt x="1336810" y="750025"/>
                        <a:pt x="1331172" y="747247"/>
                        <a:pt x="1325331" y="746716"/>
                      </a:cubicBezTo>
                      <a:close/>
                      <a:moveTo>
                        <a:pt x="990230" y="519625"/>
                      </a:moveTo>
                      <a:cubicBezTo>
                        <a:pt x="977484" y="519625"/>
                        <a:pt x="967353" y="529756"/>
                        <a:pt x="967353" y="542502"/>
                      </a:cubicBezTo>
                      <a:lnTo>
                        <a:pt x="967353" y="783360"/>
                      </a:lnTo>
                      <a:cubicBezTo>
                        <a:pt x="967353" y="796105"/>
                        <a:pt x="977484" y="806236"/>
                        <a:pt x="990230" y="806236"/>
                      </a:cubicBezTo>
                      <a:cubicBezTo>
                        <a:pt x="1002975" y="806236"/>
                        <a:pt x="1013106" y="796105"/>
                        <a:pt x="1013106" y="783360"/>
                      </a:cubicBezTo>
                      <a:lnTo>
                        <a:pt x="1013106" y="542502"/>
                      </a:lnTo>
                      <a:cubicBezTo>
                        <a:pt x="1013106" y="529756"/>
                        <a:pt x="1002975" y="519625"/>
                        <a:pt x="990230" y="519625"/>
                      </a:cubicBezTo>
                      <a:close/>
                      <a:moveTo>
                        <a:pt x="539234" y="519625"/>
                      </a:moveTo>
                      <a:cubicBezTo>
                        <a:pt x="526488" y="519625"/>
                        <a:pt x="516357" y="529756"/>
                        <a:pt x="516357" y="542502"/>
                      </a:cubicBezTo>
                      <a:lnTo>
                        <a:pt x="516357" y="783360"/>
                      </a:lnTo>
                      <a:cubicBezTo>
                        <a:pt x="516357" y="796105"/>
                        <a:pt x="526488" y="806236"/>
                        <a:pt x="539234" y="806236"/>
                      </a:cubicBezTo>
                      <a:cubicBezTo>
                        <a:pt x="551979" y="806236"/>
                        <a:pt x="562110" y="796105"/>
                        <a:pt x="562110" y="783360"/>
                      </a:cubicBezTo>
                      <a:lnTo>
                        <a:pt x="562110" y="542502"/>
                      </a:lnTo>
                      <a:cubicBezTo>
                        <a:pt x="562110" y="529756"/>
                        <a:pt x="551979" y="519625"/>
                        <a:pt x="539234" y="519625"/>
                      </a:cubicBezTo>
                      <a:close/>
                      <a:moveTo>
                        <a:pt x="1306253" y="372888"/>
                      </a:moveTo>
                      <a:cubicBezTo>
                        <a:pt x="1293508" y="372888"/>
                        <a:pt x="1283377" y="383019"/>
                        <a:pt x="1283377" y="395765"/>
                      </a:cubicBezTo>
                      <a:cubicBezTo>
                        <a:pt x="1283377" y="408511"/>
                        <a:pt x="1293508" y="418642"/>
                        <a:pt x="1306253" y="418642"/>
                      </a:cubicBezTo>
                      <a:cubicBezTo>
                        <a:pt x="1350046" y="418642"/>
                        <a:pt x="1385668" y="454264"/>
                        <a:pt x="1385668" y="498056"/>
                      </a:cubicBezTo>
                      <a:cubicBezTo>
                        <a:pt x="1385668" y="526488"/>
                        <a:pt x="1370308" y="553287"/>
                        <a:pt x="1345144" y="567339"/>
                      </a:cubicBezTo>
                      <a:cubicBezTo>
                        <a:pt x="1334032" y="573549"/>
                        <a:pt x="1330110" y="587275"/>
                        <a:pt x="1336320" y="598386"/>
                      </a:cubicBezTo>
                      <a:cubicBezTo>
                        <a:pt x="1340568" y="605903"/>
                        <a:pt x="1348412" y="610151"/>
                        <a:pt x="1356255" y="610151"/>
                      </a:cubicBezTo>
                      <a:cubicBezTo>
                        <a:pt x="1359850" y="610151"/>
                        <a:pt x="1363772" y="609171"/>
                        <a:pt x="1367367" y="607210"/>
                      </a:cubicBezTo>
                      <a:cubicBezTo>
                        <a:pt x="1406910" y="584987"/>
                        <a:pt x="1431421" y="542829"/>
                        <a:pt x="1431421" y="498056"/>
                      </a:cubicBezTo>
                      <a:cubicBezTo>
                        <a:pt x="1431421" y="429099"/>
                        <a:pt x="1375210" y="372888"/>
                        <a:pt x="1306253" y="372888"/>
                      </a:cubicBezTo>
                      <a:close/>
                      <a:moveTo>
                        <a:pt x="223210" y="372562"/>
                      </a:moveTo>
                      <a:cubicBezTo>
                        <a:pt x="154254" y="372562"/>
                        <a:pt x="98043" y="428773"/>
                        <a:pt x="98043" y="497729"/>
                      </a:cubicBezTo>
                      <a:cubicBezTo>
                        <a:pt x="98043" y="542829"/>
                        <a:pt x="122553" y="584987"/>
                        <a:pt x="162097" y="606883"/>
                      </a:cubicBezTo>
                      <a:cubicBezTo>
                        <a:pt x="165692" y="608844"/>
                        <a:pt x="169287" y="609825"/>
                        <a:pt x="173208" y="609825"/>
                      </a:cubicBezTo>
                      <a:cubicBezTo>
                        <a:pt x="181052" y="609825"/>
                        <a:pt x="188895" y="605576"/>
                        <a:pt x="193144" y="598059"/>
                      </a:cubicBezTo>
                      <a:cubicBezTo>
                        <a:pt x="199353" y="587275"/>
                        <a:pt x="195431" y="573222"/>
                        <a:pt x="184320" y="567013"/>
                      </a:cubicBezTo>
                      <a:cubicBezTo>
                        <a:pt x="159483" y="552960"/>
                        <a:pt x="143796" y="526488"/>
                        <a:pt x="143796" y="497729"/>
                      </a:cubicBezTo>
                      <a:cubicBezTo>
                        <a:pt x="143796" y="453937"/>
                        <a:pt x="179418" y="418315"/>
                        <a:pt x="223210" y="418315"/>
                      </a:cubicBezTo>
                      <a:cubicBezTo>
                        <a:pt x="235956" y="418315"/>
                        <a:pt x="246087" y="408184"/>
                        <a:pt x="246087" y="395438"/>
                      </a:cubicBezTo>
                      <a:cubicBezTo>
                        <a:pt x="246087" y="382693"/>
                        <a:pt x="235956" y="372562"/>
                        <a:pt x="223210" y="372562"/>
                      </a:cubicBezTo>
                      <a:close/>
                      <a:moveTo>
                        <a:pt x="1055591" y="98043"/>
                      </a:moveTo>
                      <a:cubicBezTo>
                        <a:pt x="1042846" y="98043"/>
                        <a:pt x="1032715" y="108174"/>
                        <a:pt x="1032715" y="120919"/>
                      </a:cubicBezTo>
                      <a:cubicBezTo>
                        <a:pt x="1032715" y="133665"/>
                        <a:pt x="1042846" y="143796"/>
                        <a:pt x="1055591" y="143796"/>
                      </a:cubicBezTo>
                      <a:cubicBezTo>
                        <a:pt x="1107881" y="143796"/>
                        <a:pt x="1150366" y="186281"/>
                        <a:pt x="1150366" y="238570"/>
                      </a:cubicBezTo>
                      <a:cubicBezTo>
                        <a:pt x="1150366" y="251316"/>
                        <a:pt x="1160497" y="261447"/>
                        <a:pt x="1173242" y="261447"/>
                      </a:cubicBezTo>
                      <a:cubicBezTo>
                        <a:pt x="1185988" y="261447"/>
                        <a:pt x="1196119" y="251316"/>
                        <a:pt x="1196119" y="238570"/>
                      </a:cubicBezTo>
                      <a:cubicBezTo>
                        <a:pt x="1196119" y="161117"/>
                        <a:pt x="1133045" y="98043"/>
                        <a:pt x="1055591" y="98043"/>
                      </a:cubicBezTo>
                      <a:close/>
                      <a:moveTo>
                        <a:pt x="473872" y="98043"/>
                      </a:moveTo>
                      <a:cubicBezTo>
                        <a:pt x="396419" y="98043"/>
                        <a:pt x="333345" y="161117"/>
                        <a:pt x="333345" y="238570"/>
                      </a:cubicBezTo>
                      <a:cubicBezTo>
                        <a:pt x="333345" y="251316"/>
                        <a:pt x="343476" y="261447"/>
                        <a:pt x="356221" y="261447"/>
                      </a:cubicBezTo>
                      <a:cubicBezTo>
                        <a:pt x="368967" y="261447"/>
                        <a:pt x="379098" y="251316"/>
                        <a:pt x="379098" y="238570"/>
                      </a:cubicBezTo>
                      <a:cubicBezTo>
                        <a:pt x="379098" y="186281"/>
                        <a:pt x="421583" y="143796"/>
                        <a:pt x="473872" y="143796"/>
                      </a:cubicBezTo>
                      <a:cubicBezTo>
                        <a:pt x="486618" y="143796"/>
                        <a:pt x="496749" y="133665"/>
                        <a:pt x="496749" y="120919"/>
                      </a:cubicBezTo>
                      <a:cubicBezTo>
                        <a:pt x="496749" y="108174"/>
                        <a:pt x="486618" y="98043"/>
                        <a:pt x="473872" y="98043"/>
                      </a:cubicBezTo>
                      <a:close/>
                      <a:moveTo>
                        <a:pt x="1055918" y="0"/>
                      </a:moveTo>
                      <a:cubicBezTo>
                        <a:pt x="1187622" y="0"/>
                        <a:pt x="1294488" y="106866"/>
                        <a:pt x="1294488" y="238570"/>
                      </a:cubicBezTo>
                      <a:cubicBezTo>
                        <a:pt x="1294488" y="250989"/>
                        <a:pt x="1293508" y="263408"/>
                        <a:pt x="1291547" y="275173"/>
                      </a:cubicBezTo>
                      <a:cubicBezTo>
                        <a:pt x="1296449" y="274846"/>
                        <a:pt x="1301351" y="274519"/>
                        <a:pt x="1306253" y="274519"/>
                      </a:cubicBezTo>
                      <a:cubicBezTo>
                        <a:pt x="1429460" y="274519"/>
                        <a:pt x="1529464" y="374522"/>
                        <a:pt x="1529464" y="497729"/>
                      </a:cubicBezTo>
                      <a:cubicBezTo>
                        <a:pt x="1529464" y="581392"/>
                        <a:pt x="1483384" y="654270"/>
                        <a:pt x="1416061" y="692507"/>
                      </a:cubicBezTo>
                      <a:cubicBezTo>
                        <a:pt x="1445147" y="727149"/>
                        <a:pt x="1462468" y="771595"/>
                        <a:pt x="1462468" y="820289"/>
                      </a:cubicBezTo>
                      <a:cubicBezTo>
                        <a:pt x="1462468" y="916698"/>
                        <a:pt x="1394165" y="997092"/>
                        <a:pt x="1303312" y="1015720"/>
                      </a:cubicBezTo>
                      <a:cubicBezTo>
                        <a:pt x="1286318" y="1103632"/>
                        <a:pt x="1208864" y="1169974"/>
                        <a:pt x="1116051" y="1169974"/>
                      </a:cubicBezTo>
                      <a:cubicBezTo>
                        <a:pt x="1108534" y="1169974"/>
                        <a:pt x="1101344" y="1169320"/>
                        <a:pt x="1094481" y="1168667"/>
                      </a:cubicBezTo>
                      <a:lnTo>
                        <a:pt x="1093828" y="1169974"/>
                      </a:lnTo>
                      <a:lnTo>
                        <a:pt x="817348" y="1169974"/>
                      </a:lnTo>
                      <a:lnTo>
                        <a:pt x="817348" y="238570"/>
                      </a:lnTo>
                      <a:cubicBezTo>
                        <a:pt x="817348" y="106866"/>
                        <a:pt x="924214" y="0"/>
                        <a:pt x="1055918" y="0"/>
                      </a:cubicBezTo>
                      <a:close/>
                      <a:moveTo>
                        <a:pt x="473872" y="0"/>
                      </a:moveTo>
                      <a:cubicBezTo>
                        <a:pt x="605576" y="0"/>
                        <a:pt x="712442" y="106866"/>
                        <a:pt x="712442" y="238570"/>
                      </a:cubicBezTo>
                      <a:lnTo>
                        <a:pt x="712442" y="1169974"/>
                      </a:lnTo>
                      <a:lnTo>
                        <a:pt x="626819" y="1169974"/>
                      </a:lnTo>
                      <a:lnTo>
                        <a:pt x="626819" y="1000034"/>
                      </a:lnTo>
                      <a:cubicBezTo>
                        <a:pt x="626819" y="987288"/>
                        <a:pt x="616687" y="977157"/>
                        <a:pt x="603942" y="977157"/>
                      </a:cubicBezTo>
                      <a:cubicBezTo>
                        <a:pt x="591196" y="977157"/>
                        <a:pt x="581065" y="987288"/>
                        <a:pt x="581065" y="1000034"/>
                      </a:cubicBezTo>
                      <a:lnTo>
                        <a:pt x="581065" y="1169974"/>
                      </a:lnTo>
                      <a:lnTo>
                        <a:pt x="436289" y="1169974"/>
                      </a:lnTo>
                      <a:lnTo>
                        <a:pt x="435636" y="1168667"/>
                      </a:lnTo>
                      <a:cubicBezTo>
                        <a:pt x="428446" y="1169647"/>
                        <a:pt x="421256" y="1169974"/>
                        <a:pt x="414066" y="1169974"/>
                      </a:cubicBezTo>
                      <a:cubicBezTo>
                        <a:pt x="320926" y="1169974"/>
                        <a:pt x="243799" y="1103632"/>
                        <a:pt x="226805" y="1015720"/>
                      </a:cubicBezTo>
                      <a:cubicBezTo>
                        <a:pt x="135952" y="997092"/>
                        <a:pt x="67649" y="916698"/>
                        <a:pt x="67649" y="820289"/>
                      </a:cubicBezTo>
                      <a:cubicBezTo>
                        <a:pt x="67649" y="771595"/>
                        <a:pt x="84970" y="727149"/>
                        <a:pt x="114056" y="692507"/>
                      </a:cubicBezTo>
                      <a:cubicBezTo>
                        <a:pt x="46080" y="653944"/>
                        <a:pt x="0" y="581392"/>
                        <a:pt x="0" y="497729"/>
                      </a:cubicBezTo>
                      <a:cubicBezTo>
                        <a:pt x="0" y="374522"/>
                        <a:pt x="100003" y="274519"/>
                        <a:pt x="223210" y="274519"/>
                      </a:cubicBezTo>
                      <a:cubicBezTo>
                        <a:pt x="228112" y="274519"/>
                        <a:pt x="233014" y="274846"/>
                        <a:pt x="237917" y="275173"/>
                      </a:cubicBezTo>
                      <a:cubicBezTo>
                        <a:pt x="236282" y="263081"/>
                        <a:pt x="235302" y="250989"/>
                        <a:pt x="235302" y="238570"/>
                      </a:cubicBezTo>
                      <a:cubicBezTo>
                        <a:pt x="235302" y="106866"/>
                        <a:pt x="342168" y="0"/>
                        <a:pt x="473872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 w="325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 sz="1100"/>
                </a:p>
              </p:txBody>
            </p:sp>
          </p:grpSp>
        </p:grpSp>
      </p:grpSp>
      <p:sp>
        <p:nvSpPr>
          <p:cNvPr id="6" name="Title 5">
            <a:extLst>
              <a:ext uri="{FF2B5EF4-FFF2-40B4-BE49-F238E27FC236}">
                <a16:creationId xmlns:a16="http://schemas.microsoft.com/office/drawing/2014/main" id="{37A11B4D-6376-49D4-B1EA-A4A5DB6032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Symptoms and Diagnosis</a:t>
            </a:r>
          </a:p>
        </p:txBody>
      </p:sp>
    </p:spTree>
    <p:extLst>
      <p:ext uri="{BB962C8B-B14F-4D97-AF65-F5344CB8AC3E}">
        <p14:creationId xmlns:p14="http://schemas.microsoft.com/office/powerpoint/2010/main" val="2333220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Freeform: Shape 75">
            <a:extLst>
              <a:ext uri="{FF2B5EF4-FFF2-40B4-BE49-F238E27FC236}">
                <a16:creationId xmlns:a16="http://schemas.microsoft.com/office/drawing/2014/main" id="{F3E9C0F5-F367-4BA3-BC27-F90652AAF074}"/>
              </a:ext>
            </a:extLst>
          </p:cNvPr>
          <p:cNvSpPr/>
          <p:nvPr/>
        </p:nvSpPr>
        <p:spPr>
          <a:xfrm flipH="1">
            <a:off x="8064722" y="0"/>
            <a:ext cx="4127278" cy="3802752"/>
          </a:xfrm>
          <a:custGeom>
            <a:avLst/>
            <a:gdLst>
              <a:gd name="connsiteX0" fmla="*/ 3450119 w 4561012"/>
              <a:gd name="connsiteY0" fmla="*/ 0 h 4202382"/>
              <a:gd name="connsiteX1" fmla="*/ 4549716 w 4561012"/>
              <a:gd name="connsiteY1" fmla="*/ 0 h 4202382"/>
              <a:gd name="connsiteX2" fmla="*/ 4555912 w 4561012"/>
              <a:gd name="connsiteY2" fmla="*/ 81492 h 4202382"/>
              <a:gd name="connsiteX3" fmla="*/ 4561012 w 4561012"/>
              <a:gd name="connsiteY3" fmla="*/ 283174 h 4202382"/>
              <a:gd name="connsiteX4" fmla="*/ 641804 w 4561012"/>
              <a:gd name="connsiteY4" fmla="*/ 4202382 h 4202382"/>
              <a:gd name="connsiteX5" fmla="*/ 44947 w 4561012"/>
              <a:gd name="connsiteY5" fmla="*/ 4157224 h 4202382"/>
              <a:gd name="connsiteX6" fmla="*/ 0 w 4561012"/>
              <a:gd name="connsiteY6" fmla="*/ 4149197 h 4202382"/>
              <a:gd name="connsiteX7" fmla="*/ 0 w 4561012"/>
              <a:gd name="connsiteY7" fmla="*/ 3029686 h 4202382"/>
              <a:gd name="connsiteX8" fmla="*/ 72949 w 4561012"/>
              <a:gd name="connsiteY8" fmla="*/ 3048443 h 4202382"/>
              <a:gd name="connsiteX9" fmla="*/ 641804 w 4561012"/>
              <a:gd name="connsiteY9" fmla="*/ 3105788 h 4202382"/>
              <a:gd name="connsiteX10" fmla="*/ 3464418 w 4561012"/>
              <a:gd name="connsiteY10" fmla="*/ 283174 h 4202382"/>
              <a:gd name="connsiteX11" fmla="*/ 3450119 w 4561012"/>
              <a:gd name="connsiteY11" fmla="*/ 0 h 42023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561012" h="4202382">
                <a:moveTo>
                  <a:pt x="3450119" y="0"/>
                </a:moveTo>
                <a:lnTo>
                  <a:pt x="4549716" y="0"/>
                </a:lnTo>
                <a:lnTo>
                  <a:pt x="4555912" y="81492"/>
                </a:lnTo>
                <a:cubicBezTo>
                  <a:pt x="4559299" y="148292"/>
                  <a:pt x="4561012" y="215533"/>
                  <a:pt x="4561012" y="283174"/>
                </a:cubicBezTo>
                <a:cubicBezTo>
                  <a:pt x="4561012" y="2447693"/>
                  <a:pt x="2806323" y="4202382"/>
                  <a:pt x="641804" y="4202382"/>
                </a:cubicBezTo>
                <a:cubicBezTo>
                  <a:pt x="438880" y="4202382"/>
                  <a:pt x="239559" y="4186960"/>
                  <a:pt x="44947" y="4157224"/>
                </a:cubicBezTo>
                <a:lnTo>
                  <a:pt x="0" y="4149197"/>
                </a:lnTo>
                <a:lnTo>
                  <a:pt x="0" y="3029686"/>
                </a:lnTo>
                <a:lnTo>
                  <a:pt x="72949" y="3048443"/>
                </a:lnTo>
                <a:cubicBezTo>
                  <a:pt x="256694" y="3086042"/>
                  <a:pt x="446943" y="3105788"/>
                  <a:pt x="641804" y="3105788"/>
                </a:cubicBezTo>
                <a:cubicBezTo>
                  <a:pt x="2200691" y="3105788"/>
                  <a:pt x="3464418" y="1842061"/>
                  <a:pt x="3464418" y="283174"/>
                </a:cubicBezTo>
                <a:lnTo>
                  <a:pt x="3450119" y="0"/>
                </a:lnTo>
                <a:close/>
              </a:path>
            </a:pathLst>
          </a:custGeom>
          <a:solidFill>
            <a:schemeClr val="accent2">
              <a:lumMod val="20000"/>
              <a:lumOff val="8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solidFill>
                <a:schemeClr val="tx1"/>
              </a:solidFill>
            </a:endParaRPr>
          </a:p>
        </p:txBody>
      </p:sp>
      <p:sp>
        <p:nvSpPr>
          <p:cNvPr id="71" name="Flowchart: Connector 70">
            <a:extLst>
              <a:ext uri="{FF2B5EF4-FFF2-40B4-BE49-F238E27FC236}">
                <a16:creationId xmlns:a16="http://schemas.microsoft.com/office/drawing/2014/main" id="{DC795912-2685-4BC4-AAE2-ABC8B1B72E22}"/>
              </a:ext>
            </a:extLst>
          </p:cNvPr>
          <p:cNvSpPr/>
          <p:nvPr/>
        </p:nvSpPr>
        <p:spPr>
          <a:xfrm>
            <a:off x="8164691" y="1181705"/>
            <a:ext cx="3946284" cy="3946284"/>
          </a:xfrm>
          <a:prstGeom prst="flowChartConnector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81FCFC0-04BD-418F-A493-AB817FAF1F9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6B95554-E9BA-43DF-808B-A67B169BA1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11</a:t>
            </a:fld>
            <a:endParaRPr lang="en-IN" dirty="0"/>
          </a:p>
        </p:txBody>
      </p:sp>
      <p:pic>
        <p:nvPicPr>
          <p:cNvPr id="79" name="Picture Placeholder 78">
            <a:extLst>
              <a:ext uri="{FF2B5EF4-FFF2-40B4-BE49-F238E27FC236}">
                <a16:creationId xmlns:a16="http://schemas.microsoft.com/office/drawing/2014/main" id="{45F05620-0D68-41E5-9EA6-1CA0821F828C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55864C3-D8A8-4C44-8C3B-BA552E707E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Treatment Options</a:t>
            </a:r>
          </a:p>
        </p:txBody>
      </p:sp>
      <p:grpSp>
        <p:nvGrpSpPr>
          <p:cNvPr id="73" name="Group 72">
            <a:extLst>
              <a:ext uri="{FF2B5EF4-FFF2-40B4-BE49-F238E27FC236}">
                <a16:creationId xmlns:a16="http://schemas.microsoft.com/office/drawing/2014/main" id="{0BD2CBDA-7296-4811-B9F0-5D9B7753A2E1}"/>
              </a:ext>
            </a:extLst>
          </p:cNvPr>
          <p:cNvGrpSpPr/>
          <p:nvPr/>
        </p:nvGrpSpPr>
        <p:grpSpPr>
          <a:xfrm>
            <a:off x="9173433" y="4647198"/>
            <a:ext cx="1068424" cy="1068422"/>
            <a:chOff x="10075604" y="168964"/>
            <a:chExt cx="1446920" cy="1446918"/>
          </a:xfrm>
        </p:grpSpPr>
        <p:sp>
          <p:nvSpPr>
            <p:cNvPr id="74" name="Flowchart: Connector 73">
              <a:extLst>
                <a:ext uri="{FF2B5EF4-FFF2-40B4-BE49-F238E27FC236}">
                  <a16:creationId xmlns:a16="http://schemas.microsoft.com/office/drawing/2014/main" id="{234299D8-65E9-454F-9721-16A2303EA56A}"/>
                </a:ext>
              </a:extLst>
            </p:cNvPr>
            <p:cNvSpPr/>
            <p:nvPr/>
          </p:nvSpPr>
          <p:spPr>
            <a:xfrm>
              <a:off x="10075604" y="168964"/>
              <a:ext cx="1446920" cy="1446918"/>
            </a:xfrm>
            <a:prstGeom prst="flowChartConnector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E0924853-9461-4BC1-81FB-B65B0A5EE7A7}"/>
                </a:ext>
              </a:extLst>
            </p:cNvPr>
            <p:cNvSpPr/>
            <p:nvPr/>
          </p:nvSpPr>
          <p:spPr>
            <a:xfrm>
              <a:off x="10387585" y="480944"/>
              <a:ext cx="822958" cy="822958"/>
            </a:xfrm>
            <a:custGeom>
              <a:avLst/>
              <a:gdLst>
                <a:gd name="connsiteX0" fmla="*/ 22145 w 590550"/>
                <a:gd name="connsiteY0" fmla="*/ 552450 h 590550"/>
                <a:gd name="connsiteX1" fmla="*/ 19364 w 590550"/>
                <a:gd name="connsiteY1" fmla="*/ 571500 h 590550"/>
                <a:gd name="connsiteX2" fmla="*/ 190100 w 590550"/>
                <a:gd name="connsiteY2" fmla="*/ 571500 h 590550"/>
                <a:gd name="connsiteX3" fmla="*/ 187357 w 590550"/>
                <a:gd name="connsiteY3" fmla="*/ 552450 h 590550"/>
                <a:gd name="connsiteX4" fmla="*/ 200025 w 590550"/>
                <a:gd name="connsiteY4" fmla="*/ 514350 h 590550"/>
                <a:gd name="connsiteX5" fmla="*/ 194529 w 590550"/>
                <a:gd name="connsiteY5" fmla="*/ 516169 h 590550"/>
                <a:gd name="connsiteX6" fmla="*/ 201758 w 590550"/>
                <a:gd name="connsiteY6" fmla="*/ 533114 h 590550"/>
                <a:gd name="connsiteX7" fmla="*/ 209550 w 590550"/>
                <a:gd name="connsiteY7" fmla="*/ 523875 h 590550"/>
                <a:gd name="connsiteX8" fmla="*/ 200025 w 590550"/>
                <a:gd name="connsiteY8" fmla="*/ 514350 h 590550"/>
                <a:gd name="connsiteX9" fmla="*/ 37976 w 590550"/>
                <a:gd name="connsiteY9" fmla="*/ 514350 h 590550"/>
                <a:gd name="connsiteX10" fmla="*/ 28118 w 590550"/>
                <a:gd name="connsiteY10" fmla="*/ 533400 h 590550"/>
                <a:gd name="connsiteX11" fmla="*/ 181403 w 590550"/>
                <a:gd name="connsiteY11" fmla="*/ 533400 h 590550"/>
                <a:gd name="connsiteX12" fmla="*/ 171478 w 590550"/>
                <a:gd name="connsiteY12" fmla="*/ 514350 h 590550"/>
                <a:gd name="connsiteX13" fmla="*/ 104775 w 590550"/>
                <a:gd name="connsiteY13" fmla="*/ 450066 h 590550"/>
                <a:gd name="connsiteX14" fmla="*/ 52587 w 590550"/>
                <a:gd name="connsiteY14" fmla="*/ 495300 h 590550"/>
                <a:gd name="connsiteX15" fmla="*/ 156991 w 590550"/>
                <a:gd name="connsiteY15" fmla="*/ 495300 h 590550"/>
                <a:gd name="connsiteX16" fmla="*/ 104775 w 590550"/>
                <a:gd name="connsiteY16" fmla="*/ 450066 h 590550"/>
                <a:gd name="connsiteX17" fmla="*/ 257175 w 590550"/>
                <a:gd name="connsiteY17" fmla="*/ 400050 h 590550"/>
                <a:gd name="connsiteX18" fmla="*/ 228600 w 590550"/>
                <a:gd name="connsiteY18" fmla="*/ 428625 h 590550"/>
                <a:gd name="connsiteX19" fmla="*/ 257175 w 590550"/>
                <a:gd name="connsiteY19" fmla="*/ 457200 h 590550"/>
                <a:gd name="connsiteX20" fmla="*/ 285750 w 590550"/>
                <a:gd name="connsiteY20" fmla="*/ 428625 h 590550"/>
                <a:gd name="connsiteX21" fmla="*/ 257175 w 590550"/>
                <a:gd name="connsiteY21" fmla="*/ 400050 h 590550"/>
                <a:gd name="connsiteX22" fmla="*/ 52559 w 590550"/>
                <a:gd name="connsiteY22" fmla="*/ 381000 h 590550"/>
                <a:gd name="connsiteX23" fmla="*/ 104765 w 590550"/>
                <a:gd name="connsiteY23" fmla="*/ 426234 h 590550"/>
                <a:gd name="connsiteX24" fmla="*/ 156981 w 590550"/>
                <a:gd name="connsiteY24" fmla="*/ 381000 h 590550"/>
                <a:gd name="connsiteX25" fmla="*/ 28146 w 590550"/>
                <a:gd name="connsiteY25" fmla="*/ 342900 h 590550"/>
                <a:gd name="connsiteX26" fmla="*/ 38071 w 590550"/>
                <a:gd name="connsiteY26" fmla="*/ 361950 h 590550"/>
                <a:gd name="connsiteX27" fmla="*/ 171469 w 590550"/>
                <a:gd name="connsiteY27" fmla="*/ 361950 h 590550"/>
                <a:gd name="connsiteX28" fmla="*/ 181403 w 590550"/>
                <a:gd name="connsiteY28" fmla="*/ 342900 h 590550"/>
                <a:gd name="connsiteX29" fmla="*/ 314325 w 590550"/>
                <a:gd name="connsiteY29" fmla="*/ 323850 h 590550"/>
                <a:gd name="connsiteX30" fmla="*/ 304800 w 590550"/>
                <a:gd name="connsiteY30" fmla="*/ 333375 h 590550"/>
                <a:gd name="connsiteX31" fmla="*/ 314325 w 590550"/>
                <a:gd name="connsiteY31" fmla="*/ 342900 h 590550"/>
                <a:gd name="connsiteX32" fmla="*/ 323850 w 590550"/>
                <a:gd name="connsiteY32" fmla="*/ 333375 h 590550"/>
                <a:gd name="connsiteX33" fmla="*/ 314325 w 590550"/>
                <a:gd name="connsiteY33" fmla="*/ 323850 h 590550"/>
                <a:gd name="connsiteX34" fmla="*/ 19450 w 590550"/>
                <a:gd name="connsiteY34" fmla="*/ 304800 h 590550"/>
                <a:gd name="connsiteX35" fmla="*/ 22193 w 590550"/>
                <a:gd name="connsiteY35" fmla="*/ 323850 h 590550"/>
                <a:gd name="connsiteX36" fmla="*/ 187357 w 590550"/>
                <a:gd name="connsiteY36" fmla="*/ 323850 h 590550"/>
                <a:gd name="connsiteX37" fmla="*/ 190100 w 590550"/>
                <a:gd name="connsiteY37" fmla="*/ 304800 h 590550"/>
                <a:gd name="connsiteX38" fmla="*/ 444912 w 590550"/>
                <a:gd name="connsiteY38" fmla="*/ 270205 h 590550"/>
                <a:gd name="connsiteX39" fmla="*/ 450351 w 590550"/>
                <a:gd name="connsiteY39" fmla="*/ 278368 h 590550"/>
                <a:gd name="connsiteX40" fmla="*/ 457200 w 590550"/>
                <a:gd name="connsiteY40" fmla="*/ 300971 h 590550"/>
                <a:gd name="connsiteX41" fmla="*/ 451837 w 590550"/>
                <a:gd name="connsiteY41" fmla="*/ 321192 h 590550"/>
                <a:gd name="connsiteX42" fmla="*/ 425377 w 590550"/>
                <a:gd name="connsiteY42" fmla="*/ 367493 h 590550"/>
                <a:gd name="connsiteX43" fmla="*/ 419100 w 590550"/>
                <a:gd name="connsiteY43" fmla="*/ 391115 h 590550"/>
                <a:gd name="connsiteX44" fmla="*/ 419100 w 590550"/>
                <a:gd name="connsiteY44" fmla="*/ 409575 h 590550"/>
                <a:gd name="connsiteX45" fmla="*/ 438150 w 590550"/>
                <a:gd name="connsiteY45" fmla="*/ 409575 h 590550"/>
                <a:gd name="connsiteX46" fmla="*/ 438150 w 590550"/>
                <a:gd name="connsiteY46" fmla="*/ 391125 h 590550"/>
                <a:gd name="connsiteX47" fmla="*/ 441912 w 590550"/>
                <a:gd name="connsiteY47" fmla="*/ 376932 h 590550"/>
                <a:gd name="connsiteX48" fmla="*/ 468373 w 590550"/>
                <a:gd name="connsiteY48" fmla="*/ 330631 h 590550"/>
                <a:gd name="connsiteX49" fmla="*/ 471754 w 590550"/>
                <a:gd name="connsiteY49" fmla="*/ 323697 h 590550"/>
                <a:gd name="connsiteX50" fmla="*/ 516398 w 590550"/>
                <a:gd name="connsiteY50" fmla="*/ 375789 h 590550"/>
                <a:gd name="connsiteX51" fmla="*/ 531695 w 590550"/>
                <a:gd name="connsiteY51" fmla="*/ 386972 h 590550"/>
                <a:gd name="connsiteX52" fmla="*/ 501967 w 590550"/>
                <a:gd name="connsiteY52" fmla="*/ 466258 h 590550"/>
                <a:gd name="connsiteX53" fmla="*/ 495300 w 590550"/>
                <a:gd name="connsiteY53" fmla="*/ 503043 h 590550"/>
                <a:gd name="connsiteX54" fmla="*/ 495300 w 590550"/>
                <a:gd name="connsiteY54" fmla="*/ 514350 h 590550"/>
                <a:gd name="connsiteX55" fmla="*/ 388439 w 590550"/>
                <a:gd name="connsiteY55" fmla="*/ 514350 h 590550"/>
                <a:gd name="connsiteX56" fmla="*/ 363769 w 590550"/>
                <a:gd name="connsiteY56" fmla="*/ 415671 h 590550"/>
                <a:gd name="connsiteX57" fmla="*/ 361950 w 590550"/>
                <a:gd name="connsiteY57" fmla="*/ 400916 h 590550"/>
                <a:gd name="connsiteX58" fmla="*/ 370960 w 590550"/>
                <a:gd name="connsiteY58" fmla="*/ 369036 h 590550"/>
                <a:gd name="connsiteX59" fmla="*/ 431625 w 590550"/>
                <a:gd name="connsiteY59" fmla="*/ 270452 h 590550"/>
                <a:gd name="connsiteX60" fmla="*/ 444912 w 590550"/>
                <a:gd name="connsiteY60" fmla="*/ 270205 h 590550"/>
                <a:gd name="connsiteX61" fmla="*/ 22193 w 590550"/>
                <a:gd name="connsiteY61" fmla="*/ 266700 h 590550"/>
                <a:gd name="connsiteX62" fmla="*/ 19450 w 590550"/>
                <a:gd name="connsiteY62" fmla="*/ 285750 h 590550"/>
                <a:gd name="connsiteX63" fmla="*/ 190100 w 590550"/>
                <a:gd name="connsiteY63" fmla="*/ 285750 h 590550"/>
                <a:gd name="connsiteX64" fmla="*/ 187357 w 590550"/>
                <a:gd name="connsiteY64" fmla="*/ 266700 h 590550"/>
                <a:gd name="connsiteX65" fmla="*/ 489719 w 590550"/>
                <a:gd name="connsiteY65" fmla="*/ 228600 h 590550"/>
                <a:gd name="connsiteX66" fmla="*/ 507035 w 590550"/>
                <a:gd name="connsiteY66" fmla="*/ 228600 h 590550"/>
                <a:gd name="connsiteX67" fmla="*/ 533743 w 590550"/>
                <a:gd name="connsiteY67" fmla="*/ 247135 h 590550"/>
                <a:gd name="connsiteX68" fmla="*/ 546364 w 590550"/>
                <a:gd name="connsiteY68" fmla="*/ 280778 h 590550"/>
                <a:gd name="connsiteX69" fmla="*/ 548517 w 590550"/>
                <a:gd name="connsiteY69" fmla="*/ 287388 h 590550"/>
                <a:gd name="connsiteX70" fmla="*/ 361464 w 590550"/>
                <a:gd name="connsiteY70" fmla="*/ 228600 h 590550"/>
                <a:gd name="connsiteX71" fmla="*/ 390229 w 590550"/>
                <a:gd name="connsiteY71" fmla="*/ 228600 h 590550"/>
                <a:gd name="connsiteX72" fmla="*/ 416452 w 590550"/>
                <a:gd name="connsiteY72" fmla="*/ 259194 h 590550"/>
                <a:gd name="connsiteX73" fmla="*/ 415414 w 590550"/>
                <a:gd name="connsiteY73" fmla="*/ 260470 h 590550"/>
                <a:gd name="connsiteX74" fmla="*/ 402002 w 590550"/>
                <a:gd name="connsiteY74" fmla="*/ 282254 h 590550"/>
                <a:gd name="connsiteX75" fmla="*/ 354311 w 590550"/>
                <a:gd name="connsiteY75" fmla="*/ 264376 h 590550"/>
                <a:gd name="connsiteX76" fmla="*/ 342900 w 590550"/>
                <a:gd name="connsiteY76" fmla="*/ 247307 h 590550"/>
                <a:gd name="connsiteX77" fmla="*/ 361464 w 590550"/>
                <a:gd name="connsiteY77" fmla="*/ 228600 h 590550"/>
                <a:gd name="connsiteX78" fmla="*/ 38081 w 590550"/>
                <a:gd name="connsiteY78" fmla="*/ 228600 h 590550"/>
                <a:gd name="connsiteX79" fmla="*/ 28146 w 590550"/>
                <a:gd name="connsiteY79" fmla="*/ 247650 h 590550"/>
                <a:gd name="connsiteX80" fmla="*/ 181403 w 590550"/>
                <a:gd name="connsiteY80" fmla="*/ 247650 h 590550"/>
                <a:gd name="connsiteX81" fmla="*/ 171478 w 590550"/>
                <a:gd name="connsiteY81" fmla="*/ 228600 h 590550"/>
                <a:gd name="connsiteX82" fmla="*/ 104775 w 590550"/>
                <a:gd name="connsiteY82" fmla="*/ 164316 h 590550"/>
                <a:gd name="connsiteX83" fmla="*/ 52559 w 590550"/>
                <a:gd name="connsiteY83" fmla="*/ 209550 h 590550"/>
                <a:gd name="connsiteX84" fmla="*/ 156991 w 590550"/>
                <a:gd name="connsiteY84" fmla="*/ 209550 h 590550"/>
                <a:gd name="connsiteX85" fmla="*/ 104775 w 590550"/>
                <a:gd name="connsiteY85" fmla="*/ 164316 h 590550"/>
                <a:gd name="connsiteX86" fmla="*/ 247650 w 590550"/>
                <a:gd name="connsiteY86" fmla="*/ 152400 h 590550"/>
                <a:gd name="connsiteX87" fmla="*/ 285750 w 590550"/>
                <a:gd name="connsiteY87" fmla="*/ 152400 h 590550"/>
                <a:gd name="connsiteX88" fmla="*/ 285750 w 590550"/>
                <a:gd name="connsiteY88" fmla="*/ 171450 h 590550"/>
                <a:gd name="connsiteX89" fmla="*/ 247650 w 590550"/>
                <a:gd name="connsiteY89" fmla="*/ 171450 h 590550"/>
                <a:gd name="connsiteX90" fmla="*/ 561975 w 590550"/>
                <a:gd name="connsiteY90" fmla="*/ 76200 h 590550"/>
                <a:gd name="connsiteX91" fmla="*/ 552450 w 590550"/>
                <a:gd name="connsiteY91" fmla="*/ 85725 h 590550"/>
                <a:gd name="connsiteX92" fmla="*/ 561975 w 590550"/>
                <a:gd name="connsiteY92" fmla="*/ 95250 h 590550"/>
                <a:gd name="connsiteX93" fmla="*/ 571500 w 590550"/>
                <a:gd name="connsiteY93" fmla="*/ 85725 h 590550"/>
                <a:gd name="connsiteX94" fmla="*/ 561975 w 590550"/>
                <a:gd name="connsiteY94" fmla="*/ 76200 h 590550"/>
                <a:gd name="connsiteX95" fmla="*/ 247650 w 590550"/>
                <a:gd name="connsiteY95" fmla="*/ 38100 h 590550"/>
                <a:gd name="connsiteX96" fmla="*/ 342900 w 590550"/>
                <a:gd name="connsiteY96" fmla="*/ 38100 h 590550"/>
                <a:gd name="connsiteX97" fmla="*/ 342900 w 590550"/>
                <a:gd name="connsiteY97" fmla="*/ 92268 h 590550"/>
                <a:gd name="connsiteX98" fmla="*/ 337747 w 590550"/>
                <a:gd name="connsiteY98" fmla="*/ 144732 h 590550"/>
                <a:gd name="connsiteX99" fmla="*/ 335956 w 590550"/>
                <a:gd name="connsiteY99" fmla="*/ 152400 h 590550"/>
                <a:gd name="connsiteX100" fmla="*/ 382629 w 590550"/>
                <a:gd name="connsiteY100" fmla="*/ 152400 h 590550"/>
                <a:gd name="connsiteX101" fmla="*/ 389372 w 590550"/>
                <a:gd name="connsiteY101" fmla="*/ 155191 h 590550"/>
                <a:gd name="connsiteX102" fmla="*/ 563680 w 590550"/>
                <a:gd name="connsiteY102" fmla="*/ 329498 h 590550"/>
                <a:gd name="connsiteX103" fmla="*/ 571500 w 590550"/>
                <a:gd name="connsiteY103" fmla="*/ 348377 h 590550"/>
                <a:gd name="connsiteX104" fmla="*/ 548402 w 590550"/>
                <a:gd name="connsiteY104" fmla="*/ 371475 h 590550"/>
                <a:gd name="connsiteX105" fmla="*/ 530857 w 590550"/>
                <a:gd name="connsiteY105" fmla="*/ 363407 h 590550"/>
                <a:gd name="connsiteX106" fmla="*/ 476135 w 590550"/>
                <a:gd name="connsiteY106" fmla="*/ 299561 h 590550"/>
                <a:gd name="connsiteX107" fmla="*/ 466201 w 590550"/>
                <a:gd name="connsiteY107" fmla="*/ 267805 h 590550"/>
                <a:gd name="connsiteX108" fmla="*/ 460762 w 590550"/>
                <a:gd name="connsiteY108" fmla="*/ 259642 h 590550"/>
                <a:gd name="connsiteX109" fmla="*/ 438350 w 590550"/>
                <a:gd name="connsiteY109" fmla="*/ 247650 h 590550"/>
                <a:gd name="connsiteX110" fmla="*/ 432311 w 590550"/>
                <a:gd name="connsiteY110" fmla="*/ 248440 h 590550"/>
                <a:gd name="connsiteX111" fmla="*/ 366322 w 590550"/>
                <a:gd name="connsiteY111" fmla="*/ 171450 h 590550"/>
                <a:gd name="connsiteX112" fmla="*/ 330870 w 590550"/>
                <a:gd name="connsiteY112" fmla="*/ 171450 h 590550"/>
                <a:gd name="connsiteX113" fmla="*/ 326717 w 590550"/>
                <a:gd name="connsiteY113" fmla="*/ 184280 h 590550"/>
                <a:gd name="connsiteX114" fmla="*/ 263909 w 590550"/>
                <a:gd name="connsiteY114" fmla="*/ 282959 h 590550"/>
                <a:gd name="connsiteX115" fmla="*/ 250441 w 590550"/>
                <a:gd name="connsiteY115" fmla="*/ 269491 h 590550"/>
                <a:gd name="connsiteX116" fmla="*/ 283416 w 590550"/>
                <a:gd name="connsiteY116" fmla="*/ 228600 h 590550"/>
                <a:gd name="connsiteX117" fmla="*/ 247650 w 590550"/>
                <a:gd name="connsiteY117" fmla="*/ 228600 h 590550"/>
                <a:gd name="connsiteX118" fmla="*/ 247650 w 590550"/>
                <a:gd name="connsiteY118" fmla="*/ 209550 h 590550"/>
                <a:gd name="connsiteX119" fmla="*/ 294579 w 590550"/>
                <a:gd name="connsiteY119" fmla="*/ 209550 h 590550"/>
                <a:gd name="connsiteX120" fmla="*/ 308829 w 590550"/>
                <a:gd name="connsiteY120" fmla="*/ 177727 h 590550"/>
                <a:gd name="connsiteX121" fmla="*/ 310867 w 590550"/>
                <a:gd name="connsiteY121" fmla="*/ 171450 h 590550"/>
                <a:gd name="connsiteX122" fmla="*/ 304800 w 590550"/>
                <a:gd name="connsiteY122" fmla="*/ 171450 h 590550"/>
                <a:gd name="connsiteX123" fmla="*/ 304800 w 590550"/>
                <a:gd name="connsiteY123" fmla="*/ 152400 h 590550"/>
                <a:gd name="connsiteX124" fmla="*/ 316411 w 590550"/>
                <a:gd name="connsiteY124" fmla="*/ 152400 h 590550"/>
                <a:gd name="connsiteX125" fmla="*/ 319040 w 590550"/>
                <a:gd name="connsiteY125" fmla="*/ 141122 h 590550"/>
                <a:gd name="connsiteX126" fmla="*/ 322831 w 590550"/>
                <a:gd name="connsiteY126" fmla="*/ 114300 h 590550"/>
                <a:gd name="connsiteX127" fmla="*/ 247650 w 590550"/>
                <a:gd name="connsiteY127" fmla="*/ 114300 h 590550"/>
                <a:gd name="connsiteX128" fmla="*/ 247650 w 590550"/>
                <a:gd name="connsiteY128" fmla="*/ 95250 h 590550"/>
                <a:gd name="connsiteX129" fmla="*/ 323774 w 590550"/>
                <a:gd name="connsiteY129" fmla="*/ 95250 h 590550"/>
                <a:gd name="connsiteX130" fmla="*/ 323850 w 590550"/>
                <a:gd name="connsiteY130" fmla="*/ 92268 h 590550"/>
                <a:gd name="connsiteX131" fmla="*/ 323850 w 590550"/>
                <a:gd name="connsiteY131" fmla="*/ 57150 h 590550"/>
                <a:gd name="connsiteX132" fmla="*/ 247650 w 590550"/>
                <a:gd name="connsiteY132" fmla="*/ 57150 h 590550"/>
                <a:gd name="connsiteX133" fmla="*/ 390525 w 590550"/>
                <a:gd name="connsiteY133" fmla="*/ 19050 h 590550"/>
                <a:gd name="connsiteX134" fmla="*/ 381000 w 590550"/>
                <a:gd name="connsiteY134" fmla="*/ 28575 h 590550"/>
                <a:gd name="connsiteX135" fmla="*/ 390525 w 590550"/>
                <a:gd name="connsiteY135" fmla="*/ 38100 h 590550"/>
                <a:gd name="connsiteX136" fmla="*/ 400050 w 590550"/>
                <a:gd name="connsiteY136" fmla="*/ 28575 h 590550"/>
                <a:gd name="connsiteX137" fmla="*/ 390525 w 590550"/>
                <a:gd name="connsiteY137" fmla="*/ 19050 h 590550"/>
                <a:gd name="connsiteX138" fmla="*/ 390525 w 590550"/>
                <a:gd name="connsiteY138" fmla="*/ 0 h 590550"/>
                <a:gd name="connsiteX139" fmla="*/ 419100 w 590550"/>
                <a:gd name="connsiteY139" fmla="*/ 28575 h 590550"/>
                <a:gd name="connsiteX140" fmla="*/ 417681 w 590550"/>
                <a:gd name="connsiteY140" fmla="*/ 37033 h 590550"/>
                <a:gd name="connsiteX141" fmla="*/ 435283 w 590550"/>
                <a:gd name="connsiteY141" fmla="*/ 50235 h 590550"/>
                <a:gd name="connsiteX142" fmla="*/ 466725 w 590550"/>
                <a:gd name="connsiteY142" fmla="*/ 38100 h 590550"/>
                <a:gd name="connsiteX143" fmla="*/ 492947 w 590550"/>
                <a:gd name="connsiteY143" fmla="*/ 46034 h 590550"/>
                <a:gd name="connsiteX144" fmla="*/ 517141 w 590550"/>
                <a:gd name="connsiteY144" fmla="*/ 21841 h 590550"/>
                <a:gd name="connsiteX145" fmla="*/ 530609 w 590550"/>
                <a:gd name="connsiteY145" fmla="*/ 35309 h 590550"/>
                <a:gd name="connsiteX146" fmla="*/ 506415 w 590550"/>
                <a:gd name="connsiteY146" fmla="*/ 59502 h 590550"/>
                <a:gd name="connsiteX147" fmla="*/ 513388 w 590550"/>
                <a:gd name="connsiteY147" fmla="*/ 76200 h 590550"/>
                <a:gd name="connsiteX148" fmla="*/ 535152 w 590550"/>
                <a:gd name="connsiteY148" fmla="*/ 76200 h 590550"/>
                <a:gd name="connsiteX149" fmla="*/ 561975 w 590550"/>
                <a:gd name="connsiteY149" fmla="*/ 57150 h 590550"/>
                <a:gd name="connsiteX150" fmla="*/ 590550 w 590550"/>
                <a:gd name="connsiteY150" fmla="*/ 85725 h 590550"/>
                <a:gd name="connsiteX151" fmla="*/ 561975 w 590550"/>
                <a:gd name="connsiteY151" fmla="*/ 114300 h 590550"/>
                <a:gd name="connsiteX152" fmla="*/ 535152 w 590550"/>
                <a:gd name="connsiteY152" fmla="*/ 95250 h 590550"/>
                <a:gd name="connsiteX153" fmla="*/ 513388 w 590550"/>
                <a:gd name="connsiteY153" fmla="*/ 95250 h 590550"/>
                <a:gd name="connsiteX154" fmla="*/ 506415 w 590550"/>
                <a:gd name="connsiteY154" fmla="*/ 111947 h 590550"/>
                <a:gd name="connsiteX155" fmla="*/ 530609 w 590550"/>
                <a:gd name="connsiteY155" fmla="*/ 136141 h 590550"/>
                <a:gd name="connsiteX156" fmla="*/ 517141 w 590550"/>
                <a:gd name="connsiteY156" fmla="*/ 149609 h 590550"/>
                <a:gd name="connsiteX157" fmla="*/ 492947 w 590550"/>
                <a:gd name="connsiteY157" fmla="*/ 125415 h 590550"/>
                <a:gd name="connsiteX158" fmla="*/ 466725 w 590550"/>
                <a:gd name="connsiteY158" fmla="*/ 133350 h 590550"/>
                <a:gd name="connsiteX159" fmla="*/ 440502 w 590550"/>
                <a:gd name="connsiteY159" fmla="*/ 125415 h 590550"/>
                <a:gd name="connsiteX160" fmla="*/ 416309 w 590550"/>
                <a:gd name="connsiteY160" fmla="*/ 149609 h 590550"/>
                <a:gd name="connsiteX161" fmla="*/ 402841 w 590550"/>
                <a:gd name="connsiteY161" fmla="*/ 136141 h 590550"/>
                <a:gd name="connsiteX162" fmla="*/ 427034 w 590550"/>
                <a:gd name="connsiteY162" fmla="*/ 111947 h 590550"/>
                <a:gd name="connsiteX163" fmla="*/ 419100 w 590550"/>
                <a:gd name="connsiteY163" fmla="*/ 85725 h 590550"/>
                <a:gd name="connsiteX164" fmla="*/ 423815 w 590550"/>
                <a:gd name="connsiteY164" fmla="*/ 65437 h 590550"/>
                <a:gd name="connsiteX165" fmla="*/ 406346 w 590550"/>
                <a:gd name="connsiteY165" fmla="*/ 52340 h 590550"/>
                <a:gd name="connsiteX166" fmla="*/ 390525 w 590550"/>
                <a:gd name="connsiteY166" fmla="*/ 57150 h 590550"/>
                <a:gd name="connsiteX167" fmla="*/ 361950 w 590550"/>
                <a:gd name="connsiteY167" fmla="*/ 28575 h 590550"/>
                <a:gd name="connsiteX168" fmla="*/ 390525 w 590550"/>
                <a:gd name="connsiteY168" fmla="*/ 0 h 590550"/>
                <a:gd name="connsiteX169" fmla="*/ 0 w 590550"/>
                <a:gd name="connsiteY169" fmla="*/ 0 h 590550"/>
                <a:gd name="connsiteX170" fmla="*/ 114300 w 590550"/>
                <a:gd name="connsiteY170" fmla="*/ 0 h 590550"/>
                <a:gd name="connsiteX171" fmla="*/ 114300 w 590550"/>
                <a:gd name="connsiteY171" fmla="*/ 19050 h 590550"/>
                <a:gd name="connsiteX172" fmla="*/ 19364 w 590550"/>
                <a:gd name="connsiteY172" fmla="*/ 19050 h 590550"/>
                <a:gd name="connsiteX173" fmla="*/ 22145 w 590550"/>
                <a:gd name="connsiteY173" fmla="*/ 38100 h 590550"/>
                <a:gd name="connsiteX174" fmla="*/ 114300 w 590550"/>
                <a:gd name="connsiteY174" fmla="*/ 38100 h 590550"/>
                <a:gd name="connsiteX175" fmla="*/ 114300 w 590550"/>
                <a:gd name="connsiteY175" fmla="*/ 57150 h 590550"/>
                <a:gd name="connsiteX176" fmla="*/ 28118 w 590550"/>
                <a:gd name="connsiteY176" fmla="*/ 57150 h 590550"/>
                <a:gd name="connsiteX177" fmla="*/ 37976 w 590550"/>
                <a:gd name="connsiteY177" fmla="*/ 76200 h 590550"/>
                <a:gd name="connsiteX178" fmla="*/ 114300 w 590550"/>
                <a:gd name="connsiteY178" fmla="*/ 76200 h 590550"/>
                <a:gd name="connsiteX179" fmla="*/ 114300 w 590550"/>
                <a:gd name="connsiteY179" fmla="*/ 95250 h 590550"/>
                <a:gd name="connsiteX180" fmla="*/ 52587 w 590550"/>
                <a:gd name="connsiteY180" fmla="*/ 95250 h 590550"/>
                <a:gd name="connsiteX181" fmla="*/ 110490 w 590550"/>
                <a:gd name="connsiteY181" fmla="*/ 144780 h 590550"/>
                <a:gd name="connsiteX182" fmla="*/ 209550 w 590550"/>
                <a:gd name="connsiteY182" fmla="*/ 295275 h 590550"/>
                <a:gd name="connsiteX183" fmla="*/ 120596 w 590550"/>
                <a:gd name="connsiteY183" fmla="*/ 438150 h 590550"/>
                <a:gd name="connsiteX184" fmla="*/ 184794 w 590550"/>
                <a:gd name="connsiteY184" fmla="*/ 499710 h 590550"/>
                <a:gd name="connsiteX185" fmla="*/ 200025 w 590550"/>
                <a:gd name="connsiteY185" fmla="*/ 495300 h 590550"/>
                <a:gd name="connsiteX186" fmla="*/ 204235 w 590550"/>
                <a:gd name="connsiteY186" fmla="*/ 495728 h 590550"/>
                <a:gd name="connsiteX187" fmla="*/ 224514 w 590550"/>
                <a:gd name="connsiteY187" fmla="*/ 463115 h 590550"/>
                <a:gd name="connsiteX188" fmla="*/ 209550 w 590550"/>
                <a:gd name="connsiteY188" fmla="*/ 428625 h 590550"/>
                <a:gd name="connsiteX189" fmla="*/ 217484 w 590550"/>
                <a:gd name="connsiteY189" fmla="*/ 402402 h 590550"/>
                <a:gd name="connsiteX190" fmla="*/ 202816 w 590550"/>
                <a:gd name="connsiteY190" fmla="*/ 387734 h 590550"/>
                <a:gd name="connsiteX191" fmla="*/ 216284 w 590550"/>
                <a:gd name="connsiteY191" fmla="*/ 374266 h 590550"/>
                <a:gd name="connsiteX192" fmla="*/ 230952 w 590550"/>
                <a:gd name="connsiteY192" fmla="*/ 388934 h 590550"/>
                <a:gd name="connsiteX193" fmla="*/ 257175 w 590550"/>
                <a:gd name="connsiteY193" fmla="*/ 381000 h 590550"/>
                <a:gd name="connsiteX194" fmla="*/ 273643 w 590550"/>
                <a:gd name="connsiteY194" fmla="*/ 384105 h 590550"/>
                <a:gd name="connsiteX195" fmla="*/ 293275 w 590550"/>
                <a:gd name="connsiteY195" fmla="*/ 352530 h 590550"/>
                <a:gd name="connsiteX196" fmla="*/ 285750 w 590550"/>
                <a:gd name="connsiteY196" fmla="*/ 333375 h 590550"/>
                <a:gd name="connsiteX197" fmla="*/ 314325 w 590550"/>
                <a:gd name="connsiteY197" fmla="*/ 304800 h 590550"/>
                <a:gd name="connsiteX198" fmla="*/ 342900 w 590550"/>
                <a:gd name="connsiteY198" fmla="*/ 333375 h 590550"/>
                <a:gd name="connsiteX199" fmla="*/ 314325 w 590550"/>
                <a:gd name="connsiteY199" fmla="*/ 361950 h 590550"/>
                <a:gd name="connsiteX200" fmla="*/ 310115 w 590550"/>
                <a:gd name="connsiteY200" fmla="*/ 361521 h 590550"/>
                <a:gd name="connsiteX201" fmla="*/ 289836 w 590550"/>
                <a:gd name="connsiteY201" fmla="*/ 394135 h 590550"/>
                <a:gd name="connsiteX202" fmla="*/ 304800 w 590550"/>
                <a:gd name="connsiteY202" fmla="*/ 428625 h 590550"/>
                <a:gd name="connsiteX203" fmla="*/ 296865 w 590550"/>
                <a:gd name="connsiteY203" fmla="*/ 454847 h 590550"/>
                <a:gd name="connsiteX204" fmla="*/ 330584 w 590550"/>
                <a:gd name="connsiteY204" fmla="*/ 488566 h 590550"/>
                <a:gd name="connsiteX205" fmla="*/ 317116 w 590550"/>
                <a:gd name="connsiteY205" fmla="*/ 502034 h 590550"/>
                <a:gd name="connsiteX206" fmla="*/ 283397 w 590550"/>
                <a:gd name="connsiteY206" fmla="*/ 468315 h 590550"/>
                <a:gd name="connsiteX207" fmla="*/ 257175 w 590550"/>
                <a:gd name="connsiteY207" fmla="*/ 476250 h 590550"/>
                <a:gd name="connsiteX208" fmla="*/ 240706 w 590550"/>
                <a:gd name="connsiteY208" fmla="*/ 473145 h 590550"/>
                <a:gd name="connsiteX209" fmla="*/ 221075 w 590550"/>
                <a:gd name="connsiteY209" fmla="*/ 504720 h 590550"/>
                <a:gd name="connsiteX210" fmla="*/ 228600 w 590550"/>
                <a:gd name="connsiteY210" fmla="*/ 523875 h 590550"/>
                <a:gd name="connsiteX211" fmla="*/ 206711 w 590550"/>
                <a:gd name="connsiteY211" fmla="*/ 551573 h 590550"/>
                <a:gd name="connsiteX212" fmla="*/ 209150 w 590550"/>
                <a:gd name="connsiteY212" fmla="*/ 571500 h 590550"/>
                <a:gd name="connsiteX213" fmla="*/ 390525 w 590550"/>
                <a:gd name="connsiteY213" fmla="*/ 571500 h 590550"/>
                <a:gd name="connsiteX214" fmla="*/ 390525 w 590550"/>
                <a:gd name="connsiteY214" fmla="*/ 533400 h 590550"/>
                <a:gd name="connsiteX215" fmla="*/ 514350 w 590550"/>
                <a:gd name="connsiteY215" fmla="*/ 533400 h 590550"/>
                <a:gd name="connsiteX216" fmla="*/ 514350 w 590550"/>
                <a:gd name="connsiteY216" fmla="*/ 571500 h 590550"/>
                <a:gd name="connsiteX217" fmla="*/ 590550 w 590550"/>
                <a:gd name="connsiteY217" fmla="*/ 571500 h 590550"/>
                <a:gd name="connsiteX218" fmla="*/ 590550 w 590550"/>
                <a:gd name="connsiteY218" fmla="*/ 590550 h 590550"/>
                <a:gd name="connsiteX219" fmla="*/ 0 w 590550"/>
                <a:gd name="connsiteY219" fmla="*/ 590550 h 590550"/>
                <a:gd name="connsiteX220" fmla="*/ 0 w 590550"/>
                <a:gd name="connsiteY220" fmla="*/ 581025 h 590550"/>
                <a:gd name="connsiteX221" fmla="*/ 88944 w 590550"/>
                <a:gd name="connsiteY221" fmla="*/ 438150 h 590550"/>
                <a:gd name="connsiteX222" fmla="*/ 0 w 590550"/>
                <a:gd name="connsiteY222" fmla="*/ 295275 h 590550"/>
                <a:gd name="connsiteX223" fmla="*/ 88944 w 590550"/>
                <a:gd name="connsiteY223" fmla="*/ 152400 h 590550"/>
                <a:gd name="connsiteX224" fmla="*/ 0 w 590550"/>
                <a:gd name="connsiteY224" fmla="*/ 9525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</a:cxnLst>
              <a:rect l="l" t="t" r="r" b="b"/>
              <a:pathLst>
                <a:path w="590550" h="590550">
                  <a:moveTo>
                    <a:pt x="22145" y="552450"/>
                  </a:moveTo>
                  <a:cubicBezTo>
                    <a:pt x="20802" y="558489"/>
                    <a:pt x="19812" y="564794"/>
                    <a:pt x="19364" y="571500"/>
                  </a:cubicBezTo>
                  <a:lnTo>
                    <a:pt x="190100" y="571500"/>
                  </a:lnTo>
                  <a:cubicBezTo>
                    <a:pt x="189643" y="564804"/>
                    <a:pt x="188700" y="558479"/>
                    <a:pt x="187357" y="552450"/>
                  </a:cubicBezTo>
                  <a:close/>
                  <a:moveTo>
                    <a:pt x="200025" y="514350"/>
                  </a:moveTo>
                  <a:cubicBezTo>
                    <a:pt x="197996" y="514350"/>
                    <a:pt x="196110" y="515045"/>
                    <a:pt x="194529" y="516169"/>
                  </a:cubicBezTo>
                  <a:cubicBezTo>
                    <a:pt x="197272" y="521560"/>
                    <a:pt x="199701" y="527189"/>
                    <a:pt x="201758" y="533114"/>
                  </a:cubicBezTo>
                  <a:cubicBezTo>
                    <a:pt x="205940" y="532181"/>
                    <a:pt x="209550" y="528475"/>
                    <a:pt x="209550" y="523875"/>
                  </a:cubicBezTo>
                  <a:cubicBezTo>
                    <a:pt x="209550" y="518617"/>
                    <a:pt x="205273" y="514350"/>
                    <a:pt x="200025" y="514350"/>
                  </a:cubicBezTo>
                  <a:close/>
                  <a:moveTo>
                    <a:pt x="37976" y="514350"/>
                  </a:moveTo>
                  <a:cubicBezTo>
                    <a:pt x="34166" y="520331"/>
                    <a:pt x="30880" y="526675"/>
                    <a:pt x="28118" y="533400"/>
                  </a:cubicBezTo>
                  <a:lnTo>
                    <a:pt x="181403" y="533400"/>
                  </a:lnTo>
                  <a:cubicBezTo>
                    <a:pt x="178632" y="526666"/>
                    <a:pt x="175298" y="520341"/>
                    <a:pt x="171478" y="514350"/>
                  </a:cubicBezTo>
                  <a:close/>
                  <a:moveTo>
                    <a:pt x="104775" y="450066"/>
                  </a:moveTo>
                  <a:cubicBezTo>
                    <a:pt x="85696" y="464420"/>
                    <a:pt x="67389" y="478717"/>
                    <a:pt x="52587" y="495300"/>
                  </a:cubicBezTo>
                  <a:lnTo>
                    <a:pt x="156991" y="495300"/>
                  </a:lnTo>
                  <a:cubicBezTo>
                    <a:pt x="142189" y="478717"/>
                    <a:pt x="123853" y="464420"/>
                    <a:pt x="104775" y="450066"/>
                  </a:cubicBezTo>
                  <a:close/>
                  <a:moveTo>
                    <a:pt x="257175" y="400050"/>
                  </a:moveTo>
                  <a:cubicBezTo>
                    <a:pt x="241420" y="400050"/>
                    <a:pt x="228600" y="412870"/>
                    <a:pt x="228600" y="428625"/>
                  </a:cubicBezTo>
                  <a:cubicBezTo>
                    <a:pt x="228600" y="444379"/>
                    <a:pt x="241420" y="457200"/>
                    <a:pt x="257175" y="457200"/>
                  </a:cubicBezTo>
                  <a:cubicBezTo>
                    <a:pt x="272929" y="457200"/>
                    <a:pt x="285750" y="444379"/>
                    <a:pt x="285750" y="428625"/>
                  </a:cubicBezTo>
                  <a:cubicBezTo>
                    <a:pt x="285750" y="412870"/>
                    <a:pt x="272929" y="400050"/>
                    <a:pt x="257175" y="400050"/>
                  </a:cubicBezTo>
                  <a:close/>
                  <a:moveTo>
                    <a:pt x="52559" y="381000"/>
                  </a:moveTo>
                  <a:cubicBezTo>
                    <a:pt x="67361" y="397583"/>
                    <a:pt x="85696" y="411880"/>
                    <a:pt x="104765" y="426234"/>
                  </a:cubicBezTo>
                  <a:cubicBezTo>
                    <a:pt x="123844" y="411880"/>
                    <a:pt x="142179" y="397583"/>
                    <a:pt x="156981" y="381000"/>
                  </a:cubicBezTo>
                  <a:close/>
                  <a:moveTo>
                    <a:pt x="28146" y="342900"/>
                  </a:moveTo>
                  <a:cubicBezTo>
                    <a:pt x="30918" y="349634"/>
                    <a:pt x="34252" y="355959"/>
                    <a:pt x="38071" y="361950"/>
                  </a:cubicBezTo>
                  <a:lnTo>
                    <a:pt x="171469" y="361950"/>
                  </a:lnTo>
                  <a:cubicBezTo>
                    <a:pt x="175298" y="355959"/>
                    <a:pt x="178632" y="349634"/>
                    <a:pt x="181403" y="342900"/>
                  </a:cubicBezTo>
                  <a:close/>
                  <a:moveTo>
                    <a:pt x="314325" y="323850"/>
                  </a:moveTo>
                  <a:cubicBezTo>
                    <a:pt x="309077" y="323850"/>
                    <a:pt x="304800" y="328117"/>
                    <a:pt x="304800" y="333375"/>
                  </a:cubicBezTo>
                  <a:cubicBezTo>
                    <a:pt x="304800" y="338633"/>
                    <a:pt x="309077" y="342900"/>
                    <a:pt x="314325" y="342900"/>
                  </a:cubicBezTo>
                  <a:cubicBezTo>
                    <a:pt x="319573" y="342900"/>
                    <a:pt x="323850" y="338633"/>
                    <a:pt x="323850" y="333375"/>
                  </a:cubicBezTo>
                  <a:cubicBezTo>
                    <a:pt x="323850" y="328117"/>
                    <a:pt x="319573" y="323850"/>
                    <a:pt x="314325" y="323850"/>
                  </a:cubicBezTo>
                  <a:close/>
                  <a:moveTo>
                    <a:pt x="19450" y="304800"/>
                  </a:moveTo>
                  <a:cubicBezTo>
                    <a:pt x="19907" y="311496"/>
                    <a:pt x="20850" y="317820"/>
                    <a:pt x="22193" y="323850"/>
                  </a:cubicBezTo>
                  <a:lnTo>
                    <a:pt x="187357" y="323850"/>
                  </a:lnTo>
                  <a:cubicBezTo>
                    <a:pt x="188700" y="317820"/>
                    <a:pt x="189652" y="311496"/>
                    <a:pt x="190100" y="304800"/>
                  </a:cubicBezTo>
                  <a:close/>
                  <a:moveTo>
                    <a:pt x="444912" y="270205"/>
                  </a:moveTo>
                  <a:lnTo>
                    <a:pt x="450351" y="278368"/>
                  </a:lnTo>
                  <a:cubicBezTo>
                    <a:pt x="454828" y="285083"/>
                    <a:pt x="457200" y="292893"/>
                    <a:pt x="457200" y="300971"/>
                  </a:cubicBezTo>
                  <a:cubicBezTo>
                    <a:pt x="457200" y="308057"/>
                    <a:pt x="455342" y="315048"/>
                    <a:pt x="451837" y="321192"/>
                  </a:cubicBezTo>
                  <a:lnTo>
                    <a:pt x="425377" y="367493"/>
                  </a:lnTo>
                  <a:cubicBezTo>
                    <a:pt x="421271" y="374656"/>
                    <a:pt x="419100" y="382838"/>
                    <a:pt x="419100" y="391115"/>
                  </a:cubicBezTo>
                  <a:lnTo>
                    <a:pt x="419100" y="409575"/>
                  </a:lnTo>
                  <a:lnTo>
                    <a:pt x="438150" y="409575"/>
                  </a:lnTo>
                  <a:lnTo>
                    <a:pt x="438150" y="391125"/>
                  </a:lnTo>
                  <a:cubicBezTo>
                    <a:pt x="438150" y="386153"/>
                    <a:pt x="439455" y="381247"/>
                    <a:pt x="441912" y="376932"/>
                  </a:cubicBezTo>
                  <a:lnTo>
                    <a:pt x="468373" y="330631"/>
                  </a:lnTo>
                  <a:cubicBezTo>
                    <a:pt x="469649" y="328393"/>
                    <a:pt x="470782" y="326069"/>
                    <a:pt x="471754" y="323697"/>
                  </a:cubicBezTo>
                  <a:lnTo>
                    <a:pt x="516398" y="375789"/>
                  </a:lnTo>
                  <a:cubicBezTo>
                    <a:pt x="520617" y="380723"/>
                    <a:pt x="525885" y="384457"/>
                    <a:pt x="531695" y="386972"/>
                  </a:cubicBezTo>
                  <a:lnTo>
                    <a:pt x="501967" y="466258"/>
                  </a:lnTo>
                  <a:cubicBezTo>
                    <a:pt x="497548" y="478059"/>
                    <a:pt x="495300" y="490442"/>
                    <a:pt x="495300" y="503043"/>
                  </a:cubicBezTo>
                  <a:lnTo>
                    <a:pt x="495300" y="514350"/>
                  </a:lnTo>
                  <a:lnTo>
                    <a:pt x="388439" y="514350"/>
                  </a:lnTo>
                  <a:lnTo>
                    <a:pt x="363769" y="415671"/>
                  </a:lnTo>
                  <a:cubicBezTo>
                    <a:pt x="362559" y="410841"/>
                    <a:pt x="361950" y="405879"/>
                    <a:pt x="361950" y="400916"/>
                  </a:cubicBezTo>
                  <a:cubicBezTo>
                    <a:pt x="361950" y="389648"/>
                    <a:pt x="365074" y="378628"/>
                    <a:pt x="370960" y="369036"/>
                  </a:cubicBezTo>
                  <a:lnTo>
                    <a:pt x="431625" y="270452"/>
                  </a:lnTo>
                  <a:cubicBezTo>
                    <a:pt x="434454" y="265890"/>
                    <a:pt x="441950" y="265766"/>
                    <a:pt x="444912" y="270205"/>
                  </a:cubicBezTo>
                  <a:close/>
                  <a:moveTo>
                    <a:pt x="22193" y="266700"/>
                  </a:moveTo>
                  <a:cubicBezTo>
                    <a:pt x="20850" y="272729"/>
                    <a:pt x="19897" y="279054"/>
                    <a:pt x="19450" y="285750"/>
                  </a:cubicBezTo>
                  <a:lnTo>
                    <a:pt x="190100" y="285750"/>
                  </a:lnTo>
                  <a:cubicBezTo>
                    <a:pt x="189643" y="279054"/>
                    <a:pt x="188700" y="272729"/>
                    <a:pt x="187357" y="266700"/>
                  </a:cubicBezTo>
                  <a:close/>
                  <a:moveTo>
                    <a:pt x="489719" y="228600"/>
                  </a:moveTo>
                  <a:lnTo>
                    <a:pt x="507035" y="228600"/>
                  </a:lnTo>
                  <a:cubicBezTo>
                    <a:pt x="518856" y="228600"/>
                    <a:pt x="529590" y="236048"/>
                    <a:pt x="533743" y="247135"/>
                  </a:cubicBezTo>
                  <a:lnTo>
                    <a:pt x="546364" y="280778"/>
                  </a:lnTo>
                  <a:cubicBezTo>
                    <a:pt x="547183" y="282959"/>
                    <a:pt x="547859" y="285169"/>
                    <a:pt x="548517" y="287388"/>
                  </a:cubicBezTo>
                  <a:close/>
                  <a:moveTo>
                    <a:pt x="361464" y="228600"/>
                  </a:moveTo>
                  <a:lnTo>
                    <a:pt x="390229" y="228600"/>
                  </a:lnTo>
                  <a:lnTo>
                    <a:pt x="416452" y="259194"/>
                  </a:lnTo>
                  <a:cubicBezTo>
                    <a:pt x="416137" y="259642"/>
                    <a:pt x="415709" y="259994"/>
                    <a:pt x="415414" y="260470"/>
                  </a:cubicBezTo>
                  <a:lnTo>
                    <a:pt x="402002" y="282254"/>
                  </a:lnTo>
                  <a:lnTo>
                    <a:pt x="354311" y="264376"/>
                  </a:lnTo>
                  <a:cubicBezTo>
                    <a:pt x="347481" y="261813"/>
                    <a:pt x="342900" y="255203"/>
                    <a:pt x="342900" y="247307"/>
                  </a:cubicBezTo>
                  <a:cubicBezTo>
                    <a:pt x="342900" y="236991"/>
                    <a:pt x="351225" y="228600"/>
                    <a:pt x="361464" y="228600"/>
                  </a:cubicBezTo>
                  <a:close/>
                  <a:moveTo>
                    <a:pt x="38081" y="228600"/>
                  </a:moveTo>
                  <a:cubicBezTo>
                    <a:pt x="34252" y="234591"/>
                    <a:pt x="30918" y="240916"/>
                    <a:pt x="28146" y="247650"/>
                  </a:cubicBezTo>
                  <a:lnTo>
                    <a:pt x="181403" y="247650"/>
                  </a:lnTo>
                  <a:cubicBezTo>
                    <a:pt x="178632" y="240916"/>
                    <a:pt x="175298" y="234591"/>
                    <a:pt x="171478" y="228600"/>
                  </a:cubicBezTo>
                  <a:close/>
                  <a:moveTo>
                    <a:pt x="104775" y="164316"/>
                  </a:moveTo>
                  <a:cubicBezTo>
                    <a:pt x="85696" y="178670"/>
                    <a:pt x="67361" y="192967"/>
                    <a:pt x="52559" y="209550"/>
                  </a:cubicBezTo>
                  <a:lnTo>
                    <a:pt x="156991" y="209550"/>
                  </a:lnTo>
                  <a:cubicBezTo>
                    <a:pt x="142189" y="192967"/>
                    <a:pt x="123853" y="178670"/>
                    <a:pt x="104775" y="164316"/>
                  </a:cubicBezTo>
                  <a:close/>
                  <a:moveTo>
                    <a:pt x="247650" y="152400"/>
                  </a:moveTo>
                  <a:lnTo>
                    <a:pt x="285750" y="152400"/>
                  </a:lnTo>
                  <a:lnTo>
                    <a:pt x="285750" y="171450"/>
                  </a:lnTo>
                  <a:lnTo>
                    <a:pt x="247650" y="171450"/>
                  </a:lnTo>
                  <a:close/>
                  <a:moveTo>
                    <a:pt x="561975" y="76200"/>
                  </a:moveTo>
                  <a:cubicBezTo>
                    <a:pt x="556726" y="76200"/>
                    <a:pt x="552450" y="80476"/>
                    <a:pt x="552450" y="85725"/>
                  </a:cubicBezTo>
                  <a:cubicBezTo>
                    <a:pt x="552450" y="90973"/>
                    <a:pt x="556726" y="95250"/>
                    <a:pt x="561975" y="95250"/>
                  </a:cubicBezTo>
                  <a:cubicBezTo>
                    <a:pt x="567223" y="95250"/>
                    <a:pt x="571500" y="90973"/>
                    <a:pt x="571500" y="85725"/>
                  </a:cubicBezTo>
                  <a:cubicBezTo>
                    <a:pt x="571500" y="80476"/>
                    <a:pt x="567223" y="76200"/>
                    <a:pt x="561975" y="76200"/>
                  </a:cubicBezTo>
                  <a:close/>
                  <a:moveTo>
                    <a:pt x="247650" y="38100"/>
                  </a:moveTo>
                  <a:lnTo>
                    <a:pt x="342900" y="38100"/>
                  </a:lnTo>
                  <a:lnTo>
                    <a:pt x="342900" y="92268"/>
                  </a:lnTo>
                  <a:cubicBezTo>
                    <a:pt x="342900" y="109842"/>
                    <a:pt x="341166" y="127492"/>
                    <a:pt x="337747" y="144732"/>
                  </a:cubicBezTo>
                  <a:cubicBezTo>
                    <a:pt x="337270" y="147266"/>
                    <a:pt x="336528" y="149847"/>
                    <a:pt x="335956" y="152400"/>
                  </a:cubicBezTo>
                  <a:lnTo>
                    <a:pt x="382629" y="152400"/>
                  </a:lnTo>
                  <a:cubicBezTo>
                    <a:pt x="385172" y="152400"/>
                    <a:pt x="387572" y="153390"/>
                    <a:pt x="389372" y="155191"/>
                  </a:cubicBezTo>
                  <a:lnTo>
                    <a:pt x="563680" y="329498"/>
                  </a:lnTo>
                  <a:cubicBezTo>
                    <a:pt x="568718" y="334546"/>
                    <a:pt x="571500" y="341252"/>
                    <a:pt x="571500" y="348377"/>
                  </a:cubicBezTo>
                  <a:cubicBezTo>
                    <a:pt x="571500" y="361112"/>
                    <a:pt x="561137" y="371475"/>
                    <a:pt x="548402" y="371475"/>
                  </a:cubicBezTo>
                  <a:cubicBezTo>
                    <a:pt x="541648" y="371475"/>
                    <a:pt x="535257" y="368532"/>
                    <a:pt x="530857" y="363407"/>
                  </a:cubicBezTo>
                  <a:lnTo>
                    <a:pt x="476135" y="299561"/>
                  </a:lnTo>
                  <a:cubicBezTo>
                    <a:pt x="475869" y="288217"/>
                    <a:pt x="472506" y="277253"/>
                    <a:pt x="466201" y="267805"/>
                  </a:cubicBezTo>
                  <a:lnTo>
                    <a:pt x="460762" y="259642"/>
                  </a:lnTo>
                  <a:cubicBezTo>
                    <a:pt x="455752" y="252136"/>
                    <a:pt x="447370" y="247650"/>
                    <a:pt x="438350" y="247650"/>
                  </a:cubicBezTo>
                  <a:cubicBezTo>
                    <a:pt x="436302" y="247650"/>
                    <a:pt x="434292" y="247974"/>
                    <a:pt x="432311" y="248440"/>
                  </a:cubicBezTo>
                  <a:lnTo>
                    <a:pt x="366322" y="171450"/>
                  </a:lnTo>
                  <a:lnTo>
                    <a:pt x="330870" y="171450"/>
                  </a:lnTo>
                  <a:cubicBezTo>
                    <a:pt x="329546" y="175736"/>
                    <a:pt x="328288" y="180022"/>
                    <a:pt x="326717" y="184280"/>
                  </a:cubicBezTo>
                  <a:cubicBezTo>
                    <a:pt x="313363" y="221085"/>
                    <a:pt x="291636" y="255232"/>
                    <a:pt x="263909" y="282959"/>
                  </a:cubicBezTo>
                  <a:lnTo>
                    <a:pt x="250441" y="269491"/>
                  </a:lnTo>
                  <a:cubicBezTo>
                    <a:pt x="262814" y="257118"/>
                    <a:pt x="273863" y="243344"/>
                    <a:pt x="283416" y="228600"/>
                  </a:cubicBezTo>
                  <a:lnTo>
                    <a:pt x="247650" y="228600"/>
                  </a:lnTo>
                  <a:lnTo>
                    <a:pt x="247650" y="209550"/>
                  </a:lnTo>
                  <a:lnTo>
                    <a:pt x="294579" y="209550"/>
                  </a:lnTo>
                  <a:cubicBezTo>
                    <a:pt x="300037" y="199263"/>
                    <a:pt x="304866" y="188642"/>
                    <a:pt x="308829" y="177727"/>
                  </a:cubicBezTo>
                  <a:cubicBezTo>
                    <a:pt x="309600" y="175641"/>
                    <a:pt x="310162" y="173545"/>
                    <a:pt x="310867" y="171450"/>
                  </a:cubicBezTo>
                  <a:lnTo>
                    <a:pt x="304800" y="171450"/>
                  </a:lnTo>
                  <a:lnTo>
                    <a:pt x="304800" y="152400"/>
                  </a:lnTo>
                  <a:lnTo>
                    <a:pt x="316411" y="152400"/>
                  </a:lnTo>
                  <a:cubicBezTo>
                    <a:pt x="317325" y="148637"/>
                    <a:pt x="318335" y="144865"/>
                    <a:pt x="319040" y="141122"/>
                  </a:cubicBezTo>
                  <a:cubicBezTo>
                    <a:pt x="320802" y="132254"/>
                    <a:pt x="322040" y="123291"/>
                    <a:pt x="322831" y="114300"/>
                  </a:cubicBezTo>
                  <a:lnTo>
                    <a:pt x="247650" y="114300"/>
                  </a:lnTo>
                  <a:lnTo>
                    <a:pt x="247650" y="95250"/>
                  </a:lnTo>
                  <a:lnTo>
                    <a:pt x="323774" y="95250"/>
                  </a:lnTo>
                  <a:cubicBezTo>
                    <a:pt x="323793" y="94259"/>
                    <a:pt x="323850" y="93259"/>
                    <a:pt x="323850" y="92268"/>
                  </a:cubicBezTo>
                  <a:lnTo>
                    <a:pt x="323850" y="57150"/>
                  </a:lnTo>
                  <a:lnTo>
                    <a:pt x="247650" y="57150"/>
                  </a:lnTo>
                  <a:close/>
                  <a:moveTo>
                    <a:pt x="390525" y="19050"/>
                  </a:moveTo>
                  <a:cubicBezTo>
                    <a:pt x="385276" y="19050"/>
                    <a:pt x="381000" y="23326"/>
                    <a:pt x="381000" y="28575"/>
                  </a:cubicBezTo>
                  <a:cubicBezTo>
                    <a:pt x="381000" y="33823"/>
                    <a:pt x="385276" y="38100"/>
                    <a:pt x="390525" y="38100"/>
                  </a:cubicBezTo>
                  <a:cubicBezTo>
                    <a:pt x="395773" y="38100"/>
                    <a:pt x="400050" y="33823"/>
                    <a:pt x="400050" y="28575"/>
                  </a:cubicBezTo>
                  <a:cubicBezTo>
                    <a:pt x="400050" y="23326"/>
                    <a:pt x="395773" y="19050"/>
                    <a:pt x="390525" y="19050"/>
                  </a:cubicBezTo>
                  <a:close/>
                  <a:moveTo>
                    <a:pt x="390525" y="0"/>
                  </a:moveTo>
                  <a:cubicBezTo>
                    <a:pt x="406279" y="0"/>
                    <a:pt x="419100" y="12820"/>
                    <a:pt x="419100" y="28575"/>
                  </a:cubicBezTo>
                  <a:cubicBezTo>
                    <a:pt x="419100" y="31537"/>
                    <a:pt x="418519" y="34347"/>
                    <a:pt x="417681" y="37033"/>
                  </a:cubicBezTo>
                  <a:lnTo>
                    <a:pt x="435283" y="50235"/>
                  </a:lnTo>
                  <a:cubicBezTo>
                    <a:pt x="443693" y="42777"/>
                    <a:pt x="454628" y="38100"/>
                    <a:pt x="466725" y="38100"/>
                  </a:cubicBezTo>
                  <a:cubicBezTo>
                    <a:pt x="476412" y="38100"/>
                    <a:pt x="485413" y="41043"/>
                    <a:pt x="492947" y="46034"/>
                  </a:cubicBezTo>
                  <a:lnTo>
                    <a:pt x="517141" y="21841"/>
                  </a:lnTo>
                  <a:lnTo>
                    <a:pt x="530609" y="35309"/>
                  </a:lnTo>
                  <a:lnTo>
                    <a:pt x="506415" y="59502"/>
                  </a:lnTo>
                  <a:cubicBezTo>
                    <a:pt x="509730" y="64494"/>
                    <a:pt x="512149" y="70132"/>
                    <a:pt x="513388" y="76200"/>
                  </a:cubicBezTo>
                  <a:lnTo>
                    <a:pt x="535152" y="76200"/>
                  </a:lnTo>
                  <a:cubicBezTo>
                    <a:pt x="539096" y="65141"/>
                    <a:pt x="549573" y="57150"/>
                    <a:pt x="561975" y="57150"/>
                  </a:cubicBezTo>
                  <a:cubicBezTo>
                    <a:pt x="577729" y="57150"/>
                    <a:pt x="590550" y="69970"/>
                    <a:pt x="590550" y="85725"/>
                  </a:cubicBezTo>
                  <a:cubicBezTo>
                    <a:pt x="590550" y="101479"/>
                    <a:pt x="577729" y="114300"/>
                    <a:pt x="561975" y="114300"/>
                  </a:cubicBezTo>
                  <a:cubicBezTo>
                    <a:pt x="549573" y="114300"/>
                    <a:pt x="539096" y="106308"/>
                    <a:pt x="535152" y="95250"/>
                  </a:cubicBezTo>
                  <a:lnTo>
                    <a:pt x="513388" y="95250"/>
                  </a:lnTo>
                  <a:cubicBezTo>
                    <a:pt x="512149" y="101317"/>
                    <a:pt x="509730" y="106956"/>
                    <a:pt x="506415" y="111947"/>
                  </a:cubicBezTo>
                  <a:lnTo>
                    <a:pt x="530609" y="136141"/>
                  </a:lnTo>
                  <a:lnTo>
                    <a:pt x="517141" y="149609"/>
                  </a:lnTo>
                  <a:lnTo>
                    <a:pt x="492947" y="125415"/>
                  </a:lnTo>
                  <a:cubicBezTo>
                    <a:pt x="485413" y="130407"/>
                    <a:pt x="476412" y="133350"/>
                    <a:pt x="466725" y="133350"/>
                  </a:cubicBezTo>
                  <a:cubicBezTo>
                    <a:pt x="457038" y="133350"/>
                    <a:pt x="448037" y="130407"/>
                    <a:pt x="440502" y="125415"/>
                  </a:cubicBezTo>
                  <a:lnTo>
                    <a:pt x="416309" y="149609"/>
                  </a:lnTo>
                  <a:lnTo>
                    <a:pt x="402841" y="136141"/>
                  </a:lnTo>
                  <a:lnTo>
                    <a:pt x="427034" y="111947"/>
                  </a:lnTo>
                  <a:cubicBezTo>
                    <a:pt x="422043" y="104413"/>
                    <a:pt x="419100" y="95412"/>
                    <a:pt x="419100" y="85725"/>
                  </a:cubicBezTo>
                  <a:cubicBezTo>
                    <a:pt x="419100" y="78448"/>
                    <a:pt x="420871" y="71618"/>
                    <a:pt x="423815" y="65437"/>
                  </a:cubicBezTo>
                  <a:lnTo>
                    <a:pt x="406346" y="52340"/>
                  </a:lnTo>
                  <a:cubicBezTo>
                    <a:pt x="401812" y="55369"/>
                    <a:pt x="396373" y="57150"/>
                    <a:pt x="390525" y="57150"/>
                  </a:cubicBezTo>
                  <a:cubicBezTo>
                    <a:pt x="374770" y="57150"/>
                    <a:pt x="361950" y="44329"/>
                    <a:pt x="361950" y="28575"/>
                  </a:cubicBezTo>
                  <a:cubicBezTo>
                    <a:pt x="361950" y="12820"/>
                    <a:pt x="374770" y="0"/>
                    <a:pt x="390525" y="0"/>
                  </a:cubicBezTo>
                  <a:close/>
                  <a:moveTo>
                    <a:pt x="0" y="0"/>
                  </a:moveTo>
                  <a:lnTo>
                    <a:pt x="114300" y="0"/>
                  </a:lnTo>
                  <a:lnTo>
                    <a:pt x="114300" y="19050"/>
                  </a:lnTo>
                  <a:lnTo>
                    <a:pt x="19364" y="19050"/>
                  </a:lnTo>
                  <a:cubicBezTo>
                    <a:pt x="19812" y="25755"/>
                    <a:pt x="20802" y="32061"/>
                    <a:pt x="22145" y="38100"/>
                  </a:cubicBezTo>
                  <a:lnTo>
                    <a:pt x="114300" y="38100"/>
                  </a:lnTo>
                  <a:lnTo>
                    <a:pt x="114300" y="57150"/>
                  </a:lnTo>
                  <a:lnTo>
                    <a:pt x="28118" y="57150"/>
                  </a:lnTo>
                  <a:cubicBezTo>
                    <a:pt x="30880" y="63874"/>
                    <a:pt x="34166" y="70218"/>
                    <a:pt x="37976" y="76200"/>
                  </a:cubicBezTo>
                  <a:lnTo>
                    <a:pt x="114300" y="76200"/>
                  </a:lnTo>
                  <a:lnTo>
                    <a:pt x="114300" y="95250"/>
                  </a:lnTo>
                  <a:lnTo>
                    <a:pt x="52587" y="95250"/>
                  </a:lnTo>
                  <a:cubicBezTo>
                    <a:pt x="68866" y="113481"/>
                    <a:pt x="89382" y="128949"/>
                    <a:pt x="110490" y="144780"/>
                  </a:cubicBezTo>
                  <a:cubicBezTo>
                    <a:pt x="159191" y="181308"/>
                    <a:pt x="209550" y="219075"/>
                    <a:pt x="209550" y="295275"/>
                  </a:cubicBezTo>
                  <a:cubicBezTo>
                    <a:pt x="209550" y="366198"/>
                    <a:pt x="165916" y="403822"/>
                    <a:pt x="120596" y="438150"/>
                  </a:cubicBezTo>
                  <a:cubicBezTo>
                    <a:pt x="144532" y="456276"/>
                    <a:pt x="167983" y="475326"/>
                    <a:pt x="184794" y="499710"/>
                  </a:cubicBezTo>
                  <a:cubicBezTo>
                    <a:pt x="189271" y="496890"/>
                    <a:pt x="194510" y="495300"/>
                    <a:pt x="200025" y="495300"/>
                  </a:cubicBezTo>
                  <a:cubicBezTo>
                    <a:pt x="201463" y="495300"/>
                    <a:pt x="202854" y="495519"/>
                    <a:pt x="204235" y="495728"/>
                  </a:cubicBezTo>
                  <a:lnTo>
                    <a:pt x="224514" y="463115"/>
                  </a:lnTo>
                  <a:cubicBezTo>
                    <a:pt x="215350" y="454428"/>
                    <a:pt x="209550" y="442217"/>
                    <a:pt x="209550" y="428625"/>
                  </a:cubicBezTo>
                  <a:cubicBezTo>
                    <a:pt x="209550" y="418938"/>
                    <a:pt x="212493" y="409937"/>
                    <a:pt x="217484" y="402402"/>
                  </a:cubicBezTo>
                  <a:lnTo>
                    <a:pt x="202816" y="387734"/>
                  </a:lnTo>
                  <a:lnTo>
                    <a:pt x="216284" y="374266"/>
                  </a:lnTo>
                  <a:lnTo>
                    <a:pt x="230952" y="388934"/>
                  </a:lnTo>
                  <a:cubicBezTo>
                    <a:pt x="238487" y="383943"/>
                    <a:pt x="247488" y="381000"/>
                    <a:pt x="257175" y="381000"/>
                  </a:cubicBezTo>
                  <a:cubicBezTo>
                    <a:pt x="262985" y="381000"/>
                    <a:pt x="268481" y="382200"/>
                    <a:pt x="273643" y="384105"/>
                  </a:cubicBezTo>
                  <a:lnTo>
                    <a:pt x="293275" y="352530"/>
                  </a:lnTo>
                  <a:cubicBezTo>
                    <a:pt x="288645" y="347453"/>
                    <a:pt x="285750" y="340766"/>
                    <a:pt x="285750" y="333375"/>
                  </a:cubicBezTo>
                  <a:cubicBezTo>
                    <a:pt x="285750" y="317620"/>
                    <a:pt x="298570" y="304800"/>
                    <a:pt x="314325" y="304800"/>
                  </a:cubicBezTo>
                  <a:cubicBezTo>
                    <a:pt x="330079" y="304800"/>
                    <a:pt x="342900" y="317620"/>
                    <a:pt x="342900" y="333375"/>
                  </a:cubicBezTo>
                  <a:cubicBezTo>
                    <a:pt x="342900" y="349129"/>
                    <a:pt x="330079" y="361950"/>
                    <a:pt x="314325" y="361950"/>
                  </a:cubicBezTo>
                  <a:cubicBezTo>
                    <a:pt x="312886" y="361950"/>
                    <a:pt x="311496" y="361731"/>
                    <a:pt x="310115" y="361521"/>
                  </a:cubicBezTo>
                  <a:lnTo>
                    <a:pt x="289836" y="394135"/>
                  </a:lnTo>
                  <a:cubicBezTo>
                    <a:pt x="298999" y="402822"/>
                    <a:pt x="304800" y="415033"/>
                    <a:pt x="304800" y="428625"/>
                  </a:cubicBezTo>
                  <a:cubicBezTo>
                    <a:pt x="304800" y="438312"/>
                    <a:pt x="301857" y="447313"/>
                    <a:pt x="296865" y="454847"/>
                  </a:cubicBezTo>
                  <a:lnTo>
                    <a:pt x="330584" y="488566"/>
                  </a:lnTo>
                  <a:lnTo>
                    <a:pt x="317116" y="502034"/>
                  </a:lnTo>
                  <a:lnTo>
                    <a:pt x="283397" y="468315"/>
                  </a:lnTo>
                  <a:cubicBezTo>
                    <a:pt x="275863" y="473307"/>
                    <a:pt x="266862" y="476250"/>
                    <a:pt x="257175" y="476250"/>
                  </a:cubicBezTo>
                  <a:cubicBezTo>
                    <a:pt x="251365" y="476250"/>
                    <a:pt x="245869" y="475050"/>
                    <a:pt x="240706" y="473145"/>
                  </a:cubicBezTo>
                  <a:lnTo>
                    <a:pt x="221075" y="504720"/>
                  </a:lnTo>
                  <a:cubicBezTo>
                    <a:pt x="225704" y="509797"/>
                    <a:pt x="228600" y="516483"/>
                    <a:pt x="228600" y="523875"/>
                  </a:cubicBezTo>
                  <a:cubicBezTo>
                    <a:pt x="228600" y="537315"/>
                    <a:pt x="219237" y="548545"/>
                    <a:pt x="206711" y="551573"/>
                  </a:cubicBezTo>
                  <a:cubicBezTo>
                    <a:pt x="207940" y="557898"/>
                    <a:pt x="208750" y="564547"/>
                    <a:pt x="209150" y="571500"/>
                  </a:cubicBezTo>
                  <a:lnTo>
                    <a:pt x="390525" y="571500"/>
                  </a:lnTo>
                  <a:lnTo>
                    <a:pt x="390525" y="533400"/>
                  </a:lnTo>
                  <a:lnTo>
                    <a:pt x="514350" y="533400"/>
                  </a:lnTo>
                  <a:lnTo>
                    <a:pt x="514350" y="571500"/>
                  </a:lnTo>
                  <a:lnTo>
                    <a:pt x="590550" y="571500"/>
                  </a:lnTo>
                  <a:lnTo>
                    <a:pt x="590550" y="590550"/>
                  </a:lnTo>
                  <a:lnTo>
                    <a:pt x="0" y="590550"/>
                  </a:lnTo>
                  <a:lnTo>
                    <a:pt x="0" y="581025"/>
                  </a:lnTo>
                  <a:cubicBezTo>
                    <a:pt x="0" y="510102"/>
                    <a:pt x="43634" y="472478"/>
                    <a:pt x="88944" y="438150"/>
                  </a:cubicBezTo>
                  <a:cubicBezTo>
                    <a:pt x="43634" y="403822"/>
                    <a:pt x="0" y="366198"/>
                    <a:pt x="0" y="295275"/>
                  </a:cubicBezTo>
                  <a:cubicBezTo>
                    <a:pt x="0" y="224352"/>
                    <a:pt x="43634" y="186718"/>
                    <a:pt x="88944" y="152400"/>
                  </a:cubicBezTo>
                  <a:cubicBezTo>
                    <a:pt x="43634" y="118081"/>
                    <a:pt x="0" y="80448"/>
                    <a:pt x="0" y="9525"/>
                  </a:cubicBezTo>
                  <a:close/>
                </a:path>
              </a:pathLst>
            </a:custGeom>
            <a:solidFill>
              <a:schemeClr val="bg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363CA26A-0419-4600-BF53-CC17CCB06CDC}"/>
              </a:ext>
            </a:extLst>
          </p:cNvPr>
          <p:cNvGrpSpPr/>
          <p:nvPr/>
        </p:nvGrpSpPr>
        <p:grpSpPr>
          <a:xfrm>
            <a:off x="637868" y="1459682"/>
            <a:ext cx="7317893" cy="5076549"/>
            <a:chOff x="637868" y="1459682"/>
            <a:chExt cx="7317893" cy="5076549"/>
          </a:xfrm>
        </p:grpSpPr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532AD298-C369-49AD-BDA3-C2D7E3525CA1}"/>
                </a:ext>
              </a:extLst>
            </p:cNvPr>
            <p:cNvGrpSpPr/>
            <p:nvPr/>
          </p:nvGrpSpPr>
          <p:grpSpPr>
            <a:xfrm>
              <a:off x="637868" y="1459682"/>
              <a:ext cx="7317893" cy="655653"/>
              <a:chOff x="637868" y="1459682"/>
              <a:chExt cx="7317893" cy="655653"/>
            </a:xfrm>
          </p:grpSpPr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8E6C451E-274B-4002-A338-AB84FDA19C74}"/>
                  </a:ext>
                </a:extLst>
              </p:cNvPr>
              <p:cNvSpPr txBox="1"/>
              <p:nvPr/>
            </p:nvSpPr>
            <p:spPr>
              <a:xfrm>
                <a:off x="3317753" y="1464343"/>
                <a:ext cx="4638008" cy="646331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Lorem ipsum dolor sit </a:t>
                </a:r>
                <a:r>
                  <a:rPr lang="en-CA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amet</a:t>
                </a:r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, </a:t>
                </a:r>
                <a:r>
                  <a:rPr lang="en-CA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consectetur</a:t>
                </a:r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adipisicing</a:t>
                </a:r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elit</a:t>
                </a:r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, sed do </a:t>
                </a:r>
                <a:r>
                  <a:rPr lang="en-CA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eiusmod</a:t>
                </a:r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tempor</a:t>
                </a:r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incididunt</a:t>
                </a:r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ut</a:t>
                </a:r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labore</a:t>
                </a:r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 et dolore magna </a:t>
                </a:r>
                <a:r>
                  <a:rPr lang="en-CA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aliqua</a:t>
                </a:r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. </a:t>
                </a:r>
                <a:r>
                  <a:rPr lang="en-US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amet</a:t>
                </a:r>
                <a:r>
                  <a:rPr lang="en-US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, </a:t>
                </a:r>
                <a:r>
                  <a:rPr lang="en-US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consectetur</a:t>
                </a:r>
                <a:r>
                  <a:rPr lang="en-US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US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adipisicing</a:t>
                </a:r>
                <a:r>
                  <a:rPr lang="en-US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US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elit</a:t>
                </a:r>
                <a:r>
                  <a:rPr lang="en-US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, sed do</a:t>
                </a:r>
                <a:endParaRPr lang="en-CA" sz="1200" dirty="0">
                  <a:solidFill>
                    <a:schemeClr val="tx2"/>
                  </a:solidFill>
                  <a:cs typeface="Poppins Light" panose="00000400000000000000" pitchFamily="2" charset="0"/>
                </a:endParaRPr>
              </a:p>
            </p:txBody>
          </p:sp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749E8B32-3760-481B-9927-FC0D96660C26}"/>
                  </a:ext>
                </a:extLst>
              </p:cNvPr>
              <p:cNvGrpSpPr/>
              <p:nvPr/>
            </p:nvGrpSpPr>
            <p:grpSpPr>
              <a:xfrm>
                <a:off x="637868" y="1459682"/>
                <a:ext cx="1755998" cy="655653"/>
                <a:chOff x="958881" y="2075403"/>
                <a:chExt cx="1755998" cy="655653"/>
              </a:xfrm>
            </p:grpSpPr>
            <p:sp>
              <p:nvSpPr>
                <p:cNvPr id="7" name="Arrow: Right 6">
                  <a:extLst>
                    <a:ext uri="{FF2B5EF4-FFF2-40B4-BE49-F238E27FC236}">
                      <a16:creationId xmlns:a16="http://schemas.microsoft.com/office/drawing/2014/main" id="{ECD816F6-6CFB-4605-A90D-39D339643D06}"/>
                    </a:ext>
                  </a:extLst>
                </p:cNvPr>
                <p:cNvSpPr/>
                <p:nvPr/>
              </p:nvSpPr>
              <p:spPr>
                <a:xfrm>
                  <a:off x="958881" y="2075403"/>
                  <a:ext cx="1755998" cy="655653"/>
                </a:xfrm>
                <a:prstGeom prst="rightArrow">
                  <a:avLst>
                    <a:gd name="adj1" fmla="val 68310"/>
                    <a:gd name="adj2" fmla="val 50000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sz="1600"/>
                </a:p>
              </p:txBody>
            </p:sp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91F46FE1-1674-4BCF-BCD6-225670E2E295}"/>
                    </a:ext>
                  </a:extLst>
                </p:cNvPr>
                <p:cNvSpPr txBox="1"/>
                <p:nvPr/>
              </p:nvSpPr>
              <p:spPr>
                <a:xfrm>
                  <a:off x="1080145" y="2249341"/>
                  <a:ext cx="1513471" cy="307777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r>
                    <a:rPr lang="en-US" sz="1400" b="1" spc="0" dirty="0">
                      <a:solidFill>
                        <a:schemeClr val="bg2"/>
                      </a:solidFill>
                      <a:cs typeface="Aharoni" panose="02010803020104030203" pitchFamily="2" charset="-79"/>
                    </a:rPr>
                    <a:t>PLACEHOLDER</a:t>
                  </a:r>
                </a:p>
              </p:txBody>
            </p:sp>
          </p:grpSp>
          <p:grpSp>
            <p:nvGrpSpPr>
              <p:cNvPr id="22" name="Group 21">
                <a:extLst>
                  <a:ext uri="{FF2B5EF4-FFF2-40B4-BE49-F238E27FC236}">
                    <a16:creationId xmlns:a16="http://schemas.microsoft.com/office/drawing/2014/main" id="{02267A40-4AE8-4381-82C1-F30A3D04C9E7}"/>
                  </a:ext>
                </a:extLst>
              </p:cNvPr>
              <p:cNvGrpSpPr/>
              <p:nvPr/>
            </p:nvGrpSpPr>
            <p:grpSpPr>
              <a:xfrm>
                <a:off x="2460956" y="1473021"/>
                <a:ext cx="628978" cy="628974"/>
                <a:chOff x="2460956" y="1473021"/>
                <a:chExt cx="628978" cy="628974"/>
              </a:xfrm>
            </p:grpSpPr>
            <p:sp>
              <p:nvSpPr>
                <p:cNvPr id="15" name="Freeform: Shape 14">
                  <a:extLst>
                    <a:ext uri="{FF2B5EF4-FFF2-40B4-BE49-F238E27FC236}">
                      <a16:creationId xmlns:a16="http://schemas.microsoft.com/office/drawing/2014/main" id="{B2696631-4A9D-4B88-8A72-DEC7D33E82ED}"/>
                    </a:ext>
                  </a:extLst>
                </p:cNvPr>
                <p:cNvSpPr/>
                <p:nvPr/>
              </p:nvSpPr>
              <p:spPr>
                <a:xfrm>
                  <a:off x="2587231" y="1588239"/>
                  <a:ext cx="376428" cy="398538"/>
                </a:xfrm>
                <a:custGeom>
                  <a:avLst/>
                  <a:gdLst>
                    <a:gd name="connsiteX0" fmla="*/ 444133 w 1257232"/>
                    <a:gd name="connsiteY0" fmla="*/ 991863 h 1331091"/>
                    <a:gd name="connsiteX1" fmla="*/ 439885 w 1257232"/>
                    <a:gd name="connsiteY1" fmla="*/ 993170 h 1331091"/>
                    <a:gd name="connsiteX2" fmla="*/ 435963 w 1257232"/>
                    <a:gd name="connsiteY2" fmla="*/ 995131 h 1331091"/>
                    <a:gd name="connsiteX3" fmla="*/ 432368 w 1257232"/>
                    <a:gd name="connsiteY3" fmla="*/ 998073 h 1331091"/>
                    <a:gd name="connsiteX4" fmla="*/ 429427 w 1257232"/>
                    <a:gd name="connsiteY4" fmla="*/ 1001668 h 1331091"/>
                    <a:gd name="connsiteX5" fmla="*/ 427466 w 1257232"/>
                    <a:gd name="connsiteY5" fmla="*/ 1005589 h 1331091"/>
                    <a:gd name="connsiteX6" fmla="*/ 426159 w 1257232"/>
                    <a:gd name="connsiteY6" fmla="*/ 1009838 h 1331091"/>
                    <a:gd name="connsiteX7" fmla="*/ 425505 w 1257232"/>
                    <a:gd name="connsiteY7" fmla="*/ 1014740 h 1331091"/>
                    <a:gd name="connsiteX8" fmla="*/ 425832 w 1257232"/>
                    <a:gd name="connsiteY8" fmla="*/ 1019315 h 1331091"/>
                    <a:gd name="connsiteX9" fmla="*/ 427139 w 1257232"/>
                    <a:gd name="connsiteY9" fmla="*/ 1023564 h 1331091"/>
                    <a:gd name="connsiteX10" fmla="*/ 429100 w 1257232"/>
                    <a:gd name="connsiteY10" fmla="*/ 1027485 h 1331091"/>
                    <a:gd name="connsiteX11" fmla="*/ 432041 w 1257232"/>
                    <a:gd name="connsiteY11" fmla="*/ 1031080 h 1331091"/>
                    <a:gd name="connsiteX12" fmla="*/ 435636 w 1257232"/>
                    <a:gd name="connsiteY12" fmla="*/ 1034022 h 1331091"/>
                    <a:gd name="connsiteX13" fmla="*/ 439558 w 1257232"/>
                    <a:gd name="connsiteY13" fmla="*/ 1035982 h 1331091"/>
                    <a:gd name="connsiteX14" fmla="*/ 443806 w 1257232"/>
                    <a:gd name="connsiteY14" fmla="*/ 1037290 h 1331091"/>
                    <a:gd name="connsiteX15" fmla="*/ 448382 w 1257232"/>
                    <a:gd name="connsiteY15" fmla="*/ 1037616 h 1331091"/>
                    <a:gd name="connsiteX16" fmla="*/ 464722 w 1257232"/>
                    <a:gd name="connsiteY16" fmla="*/ 1030753 h 1331091"/>
                    <a:gd name="connsiteX17" fmla="*/ 467663 w 1257232"/>
                    <a:gd name="connsiteY17" fmla="*/ 1027159 h 1331091"/>
                    <a:gd name="connsiteX18" fmla="*/ 469951 w 1257232"/>
                    <a:gd name="connsiteY18" fmla="*/ 1023237 h 1331091"/>
                    <a:gd name="connsiteX19" fmla="*/ 471258 w 1257232"/>
                    <a:gd name="connsiteY19" fmla="*/ 1018988 h 1331091"/>
                    <a:gd name="connsiteX20" fmla="*/ 471585 w 1257232"/>
                    <a:gd name="connsiteY20" fmla="*/ 1014413 h 1331091"/>
                    <a:gd name="connsiteX21" fmla="*/ 471258 w 1257232"/>
                    <a:gd name="connsiteY21" fmla="*/ 1009838 h 1331091"/>
                    <a:gd name="connsiteX22" fmla="*/ 469951 w 1257232"/>
                    <a:gd name="connsiteY22" fmla="*/ 1005589 h 1331091"/>
                    <a:gd name="connsiteX23" fmla="*/ 467663 w 1257232"/>
                    <a:gd name="connsiteY23" fmla="*/ 1001668 h 1331091"/>
                    <a:gd name="connsiteX24" fmla="*/ 464722 w 1257232"/>
                    <a:gd name="connsiteY24" fmla="*/ 998073 h 1331091"/>
                    <a:gd name="connsiteX25" fmla="*/ 444133 w 1257232"/>
                    <a:gd name="connsiteY25" fmla="*/ 991863 h 1331091"/>
                    <a:gd name="connsiteX26" fmla="*/ 444133 w 1257232"/>
                    <a:gd name="connsiteY26" fmla="*/ 851009 h 1331091"/>
                    <a:gd name="connsiteX27" fmla="*/ 439885 w 1257232"/>
                    <a:gd name="connsiteY27" fmla="*/ 852316 h 1331091"/>
                    <a:gd name="connsiteX28" fmla="*/ 435963 w 1257232"/>
                    <a:gd name="connsiteY28" fmla="*/ 854277 h 1331091"/>
                    <a:gd name="connsiteX29" fmla="*/ 432368 w 1257232"/>
                    <a:gd name="connsiteY29" fmla="*/ 857218 h 1331091"/>
                    <a:gd name="connsiteX30" fmla="*/ 429427 w 1257232"/>
                    <a:gd name="connsiteY30" fmla="*/ 860813 h 1331091"/>
                    <a:gd name="connsiteX31" fmla="*/ 427466 w 1257232"/>
                    <a:gd name="connsiteY31" fmla="*/ 864735 h 1331091"/>
                    <a:gd name="connsiteX32" fmla="*/ 426159 w 1257232"/>
                    <a:gd name="connsiteY32" fmla="*/ 868983 h 1331091"/>
                    <a:gd name="connsiteX33" fmla="*/ 425505 w 1257232"/>
                    <a:gd name="connsiteY33" fmla="*/ 874212 h 1331091"/>
                    <a:gd name="connsiteX34" fmla="*/ 432041 w 1257232"/>
                    <a:gd name="connsiteY34" fmla="*/ 890226 h 1331091"/>
                    <a:gd name="connsiteX35" fmla="*/ 435636 w 1257232"/>
                    <a:gd name="connsiteY35" fmla="*/ 893167 h 1331091"/>
                    <a:gd name="connsiteX36" fmla="*/ 439558 w 1257232"/>
                    <a:gd name="connsiteY36" fmla="*/ 895128 h 1331091"/>
                    <a:gd name="connsiteX37" fmla="*/ 443806 w 1257232"/>
                    <a:gd name="connsiteY37" fmla="*/ 896435 h 1331091"/>
                    <a:gd name="connsiteX38" fmla="*/ 448382 w 1257232"/>
                    <a:gd name="connsiteY38" fmla="*/ 896762 h 1331091"/>
                    <a:gd name="connsiteX39" fmla="*/ 464722 w 1257232"/>
                    <a:gd name="connsiteY39" fmla="*/ 889899 h 1331091"/>
                    <a:gd name="connsiteX40" fmla="*/ 467663 w 1257232"/>
                    <a:gd name="connsiteY40" fmla="*/ 886304 h 1331091"/>
                    <a:gd name="connsiteX41" fmla="*/ 469951 w 1257232"/>
                    <a:gd name="connsiteY41" fmla="*/ 882382 h 1331091"/>
                    <a:gd name="connsiteX42" fmla="*/ 471258 w 1257232"/>
                    <a:gd name="connsiteY42" fmla="*/ 878134 h 1331091"/>
                    <a:gd name="connsiteX43" fmla="*/ 471585 w 1257232"/>
                    <a:gd name="connsiteY43" fmla="*/ 873559 h 1331091"/>
                    <a:gd name="connsiteX44" fmla="*/ 471258 w 1257232"/>
                    <a:gd name="connsiteY44" fmla="*/ 868983 h 1331091"/>
                    <a:gd name="connsiteX45" fmla="*/ 469951 w 1257232"/>
                    <a:gd name="connsiteY45" fmla="*/ 864735 h 1331091"/>
                    <a:gd name="connsiteX46" fmla="*/ 467663 w 1257232"/>
                    <a:gd name="connsiteY46" fmla="*/ 860813 h 1331091"/>
                    <a:gd name="connsiteX47" fmla="*/ 464722 w 1257232"/>
                    <a:gd name="connsiteY47" fmla="*/ 857218 h 1331091"/>
                    <a:gd name="connsiteX48" fmla="*/ 444133 w 1257232"/>
                    <a:gd name="connsiteY48" fmla="*/ 851009 h 1331091"/>
                    <a:gd name="connsiteX49" fmla="*/ 444133 w 1257232"/>
                    <a:gd name="connsiteY49" fmla="*/ 710481 h 1331091"/>
                    <a:gd name="connsiteX50" fmla="*/ 439885 w 1257232"/>
                    <a:gd name="connsiteY50" fmla="*/ 711789 h 1331091"/>
                    <a:gd name="connsiteX51" fmla="*/ 435963 w 1257232"/>
                    <a:gd name="connsiteY51" fmla="*/ 713749 h 1331091"/>
                    <a:gd name="connsiteX52" fmla="*/ 432368 w 1257232"/>
                    <a:gd name="connsiteY52" fmla="*/ 716691 h 1331091"/>
                    <a:gd name="connsiteX53" fmla="*/ 429427 w 1257232"/>
                    <a:gd name="connsiteY53" fmla="*/ 720285 h 1331091"/>
                    <a:gd name="connsiteX54" fmla="*/ 427466 w 1257232"/>
                    <a:gd name="connsiteY54" fmla="*/ 724207 h 1331091"/>
                    <a:gd name="connsiteX55" fmla="*/ 426159 w 1257232"/>
                    <a:gd name="connsiteY55" fmla="*/ 728456 h 1331091"/>
                    <a:gd name="connsiteX56" fmla="*/ 425505 w 1257232"/>
                    <a:gd name="connsiteY56" fmla="*/ 733358 h 1331091"/>
                    <a:gd name="connsiteX57" fmla="*/ 425832 w 1257232"/>
                    <a:gd name="connsiteY57" fmla="*/ 737933 h 1331091"/>
                    <a:gd name="connsiteX58" fmla="*/ 427139 w 1257232"/>
                    <a:gd name="connsiteY58" fmla="*/ 742182 h 1331091"/>
                    <a:gd name="connsiteX59" fmla="*/ 429100 w 1257232"/>
                    <a:gd name="connsiteY59" fmla="*/ 746103 h 1331091"/>
                    <a:gd name="connsiteX60" fmla="*/ 432041 w 1257232"/>
                    <a:gd name="connsiteY60" fmla="*/ 749698 h 1331091"/>
                    <a:gd name="connsiteX61" fmla="*/ 435636 w 1257232"/>
                    <a:gd name="connsiteY61" fmla="*/ 752640 h 1331091"/>
                    <a:gd name="connsiteX62" fmla="*/ 439558 w 1257232"/>
                    <a:gd name="connsiteY62" fmla="*/ 754600 h 1331091"/>
                    <a:gd name="connsiteX63" fmla="*/ 443806 w 1257232"/>
                    <a:gd name="connsiteY63" fmla="*/ 755908 h 1331091"/>
                    <a:gd name="connsiteX64" fmla="*/ 448382 w 1257232"/>
                    <a:gd name="connsiteY64" fmla="*/ 756234 h 1331091"/>
                    <a:gd name="connsiteX65" fmla="*/ 464722 w 1257232"/>
                    <a:gd name="connsiteY65" fmla="*/ 749372 h 1331091"/>
                    <a:gd name="connsiteX66" fmla="*/ 467663 w 1257232"/>
                    <a:gd name="connsiteY66" fmla="*/ 745777 h 1331091"/>
                    <a:gd name="connsiteX67" fmla="*/ 469951 w 1257232"/>
                    <a:gd name="connsiteY67" fmla="*/ 741855 h 1331091"/>
                    <a:gd name="connsiteX68" fmla="*/ 471258 w 1257232"/>
                    <a:gd name="connsiteY68" fmla="*/ 737606 h 1331091"/>
                    <a:gd name="connsiteX69" fmla="*/ 471585 w 1257232"/>
                    <a:gd name="connsiteY69" fmla="*/ 733031 h 1331091"/>
                    <a:gd name="connsiteX70" fmla="*/ 471258 w 1257232"/>
                    <a:gd name="connsiteY70" fmla="*/ 728456 h 1331091"/>
                    <a:gd name="connsiteX71" fmla="*/ 469951 w 1257232"/>
                    <a:gd name="connsiteY71" fmla="*/ 724207 h 1331091"/>
                    <a:gd name="connsiteX72" fmla="*/ 467663 w 1257232"/>
                    <a:gd name="connsiteY72" fmla="*/ 720285 h 1331091"/>
                    <a:gd name="connsiteX73" fmla="*/ 464722 w 1257232"/>
                    <a:gd name="connsiteY73" fmla="*/ 716691 h 1331091"/>
                    <a:gd name="connsiteX74" fmla="*/ 461127 w 1257232"/>
                    <a:gd name="connsiteY74" fmla="*/ 713749 h 1331091"/>
                    <a:gd name="connsiteX75" fmla="*/ 457206 w 1257232"/>
                    <a:gd name="connsiteY75" fmla="*/ 711789 h 1331091"/>
                    <a:gd name="connsiteX76" fmla="*/ 452957 w 1257232"/>
                    <a:gd name="connsiteY76" fmla="*/ 710481 h 1331091"/>
                    <a:gd name="connsiteX77" fmla="*/ 444133 w 1257232"/>
                    <a:gd name="connsiteY77" fmla="*/ 710481 h 1331091"/>
                    <a:gd name="connsiteX78" fmla="*/ 335306 w 1257232"/>
                    <a:gd name="connsiteY78" fmla="*/ 615380 h 1331091"/>
                    <a:gd name="connsiteX79" fmla="*/ 720613 w 1257232"/>
                    <a:gd name="connsiteY79" fmla="*/ 615380 h 1331091"/>
                    <a:gd name="connsiteX80" fmla="*/ 720613 w 1257232"/>
                    <a:gd name="connsiteY80" fmla="*/ 710481 h 1331091"/>
                    <a:gd name="connsiteX81" fmla="*/ 522567 w 1257232"/>
                    <a:gd name="connsiteY81" fmla="*/ 710481 h 1331091"/>
                    <a:gd name="connsiteX82" fmla="*/ 499691 w 1257232"/>
                    <a:gd name="connsiteY82" fmla="*/ 733358 h 1331091"/>
                    <a:gd name="connsiteX83" fmla="*/ 522567 w 1257232"/>
                    <a:gd name="connsiteY83" fmla="*/ 756234 h 1331091"/>
                    <a:gd name="connsiteX84" fmla="*/ 720613 w 1257232"/>
                    <a:gd name="connsiteY84" fmla="*/ 756234 h 1331091"/>
                    <a:gd name="connsiteX85" fmla="*/ 720613 w 1257232"/>
                    <a:gd name="connsiteY85" fmla="*/ 851009 h 1331091"/>
                    <a:gd name="connsiteX86" fmla="*/ 522567 w 1257232"/>
                    <a:gd name="connsiteY86" fmla="*/ 851009 h 1331091"/>
                    <a:gd name="connsiteX87" fmla="*/ 499691 w 1257232"/>
                    <a:gd name="connsiteY87" fmla="*/ 873885 h 1331091"/>
                    <a:gd name="connsiteX88" fmla="*/ 522567 w 1257232"/>
                    <a:gd name="connsiteY88" fmla="*/ 896762 h 1331091"/>
                    <a:gd name="connsiteX89" fmla="*/ 720613 w 1257232"/>
                    <a:gd name="connsiteY89" fmla="*/ 896762 h 1331091"/>
                    <a:gd name="connsiteX90" fmla="*/ 720613 w 1257232"/>
                    <a:gd name="connsiteY90" fmla="*/ 991536 h 1331091"/>
                    <a:gd name="connsiteX91" fmla="*/ 522567 w 1257232"/>
                    <a:gd name="connsiteY91" fmla="*/ 991536 h 1331091"/>
                    <a:gd name="connsiteX92" fmla="*/ 499691 w 1257232"/>
                    <a:gd name="connsiteY92" fmla="*/ 1014413 h 1331091"/>
                    <a:gd name="connsiteX93" fmla="*/ 522567 w 1257232"/>
                    <a:gd name="connsiteY93" fmla="*/ 1037290 h 1331091"/>
                    <a:gd name="connsiteX94" fmla="*/ 720613 w 1257232"/>
                    <a:gd name="connsiteY94" fmla="*/ 1037290 h 1331091"/>
                    <a:gd name="connsiteX95" fmla="*/ 720613 w 1257232"/>
                    <a:gd name="connsiteY95" fmla="*/ 1132391 h 1331091"/>
                    <a:gd name="connsiteX96" fmla="*/ 335306 w 1257232"/>
                    <a:gd name="connsiteY96" fmla="*/ 1132391 h 1331091"/>
                    <a:gd name="connsiteX97" fmla="*/ 187915 w 1257232"/>
                    <a:gd name="connsiteY97" fmla="*/ 416027 h 1331091"/>
                    <a:gd name="connsiteX98" fmla="*/ 78107 w 1257232"/>
                    <a:gd name="connsiteY98" fmla="*/ 525835 h 1331091"/>
                    <a:gd name="connsiteX99" fmla="*/ 100984 w 1257232"/>
                    <a:gd name="connsiteY99" fmla="*/ 548711 h 1331091"/>
                    <a:gd name="connsiteX100" fmla="*/ 123860 w 1257232"/>
                    <a:gd name="connsiteY100" fmla="*/ 525835 h 1331091"/>
                    <a:gd name="connsiteX101" fmla="*/ 187915 w 1257232"/>
                    <a:gd name="connsiteY101" fmla="*/ 461780 h 1331091"/>
                    <a:gd name="connsiteX102" fmla="*/ 210791 w 1257232"/>
                    <a:gd name="connsiteY102" fmla="*/ 438904 h 1331091"/>
                    <a:gd name="connsiteX103" fmla="*/ 187915 w 1257232"/>
                    <a:gd name="connsiteY103" fmla="*/ 416027 h 1331091"/>
                    <a:gd name="connsiteX104" fmla="*/ 195431 w 1257232"/>
                    <a:gd name="connsiteY104" fmla="*/ 276153 h 1331091"/>
                    <a:gd name="connsiteX105" fmla="*/ 524854 w 1257232"/>
                    <a:gd name="connsiteY105" fmla="*/ 276153 h 1331091"/>
                    <a:gd name="connsiteX106" fmla="*/ 524854 w 1257232"/>
                    <a:gd name="connsiteY106" fmla="*/ 337593 h 1331091"/>
                    <a:gd name="connsiteX107" fmla="*/ 532044 w 1257232"/>
                    <a:gd name="connsiteY107" fmla="*/ 337593 h 1331091"/>
                    <a:gd name="connsiteX108" fmla="*/ 720613 w 1257232"/>
                    <a:gd name="connsiteY108" fmla="*/ 525508 h 1331091"/>
                    <a:gd name="connsiteX109" fmla="*/ 720613 w 1257232"/>
                    <a:gd name="connsiteY109" fmla="*/ 568973 h 1331091"/>
                    <a:gd name="connsiteX110" fmla="*/ 289552 w 1257232"/>
                    <a:gd name="connsiteY110" fmla="*/ 568973 h 1331091"/>
                    <a:gd name="connsiteX111" fmla="*/ 289552 w 1257232"/>
                    <a:gd name="connsiteY111" fmla="*/ 1178144 h 1331091"/>
                    <a:gd name="connsiteX112" fmla="*/ 720613 w 1257232"/>
                    <a:gd name="connsiteY112" fmla="*/ 1178144 h 1331091"/>
                    <a:gd name="connsiteX113" fmla="*/ 720613 w 1257232"/>
                    <a:gd name="connsiteY113" fmla="*/ 1278148 h 1331091"/>
                    <a:gd name="connsiteX114" fmla="*/ 667670 w 1257232"/>
                    <a:gd name="connsiteY114" fmla="*/ 1331091 h 1331091"/>
                    <a:gd name="connsiteX115" fmla="*/ 52943 w 1257232"/>
                    <a:gd name="connsiteY115" fmla="*/ 1331091 h 1331091"/>
                    <a:gd name="connsiteX116" fmla="*/ 0 w 1257232"/>
                    <a:gd name="connsiteY116" fmla="*/ 1278148 h 1331091"/>
                    <a:gd name="connsiteX117" fmla="*/ 0 w 1257232"/>
                    <a:gd name="connsiteY117" fmla="*/ 525835 h 1331091"/>
                    <a:gd name="connsiteX118" fmla="*/ 188242 w 1257232"/>
                    <a:gd name="connsiteY118" fmla="*/ 337593 h 1331091"/>
                    <a:gd name="connsiteX119" fmla="*/ 195431 w 1257232"/>
                    <a:gd name="connsiteY119" fmla="*/ 337593 h 1331091"/>
                    <a:gd name="connsiteX120" fmla="*/ 176804 w 1257232"/>
                    <a:gd name="connsiteY120" fmla="*/ 173862 h 1331091"/>
                    <a:gd name="connsiteX121" fmla="*/ 543483 w 1257232"/>
                    <a:gd name="connsiteY121" fmla="*/ 173862 h 1331091"/>
                    <a:gd name="connsiteX122" fmla="*/ 543483 w 1257232"/>
                    <a:gd name="connsiteY122" fmla="*/ 230400 h 1331091"/>
                    <a:gd name="connsiteX123" fmla="*/ 176804 w 1257232"/>
                    <a:gd name="connsiteY123" fmla="*/ 230400 h 1331091"/>
                    <a:gd name="connsiteX124" fmla="*/ 1057226 w 1257232"/>
                    <a:gd name="connsiteY124" fmla="*/ 158829 h 1331091"/>
                    <a:gd name="connsiteX125" fmla="*/ 922581 w 1257232"/>
                    <a:gd name="connsiteY125" fmla="*/ 361450 h 1331091"/>
                    <a:gd name="connsiteX126" fmla="*/ 945457 w 1257232"/>
                    <a:gd name="connsiteY126" fmla="*/ 384326 h 1331091"/>
                    <a:gd name="connsiteX127" fmla="*/ 968334 w 1257232"/>
                    <a:gd name="connsiteY127" fmla="*/ 361450 h 1331091"/>
                    <a:gd name="connsiteX128" fmla="*/ 1057226 w 1257232"/>
                    <a:gd name="connsiteY128" fmla="*/ 204582 h 1331091"/>
                    <a:gd name="connsiteX129" fmla="*/ 1080102 w 1257232"/>
                    <a:gd name="connsiteY129" fmla="*/ 181705 h 1331091"/>
                    <a:gd name="connsiteX130" fmla="*/ 1057226 w 1257232"/>
                    <a:gd name="connsiteY130" fmla="*/ 158829 h 1331091"/>
                    <a:gd name="connsiteX131" fmla="*/ 1057226 w 1257232"/>
                    <a:gd name="connsiteY131" fmla="*/ 93467 h 1331091"/>
                    <a:gd name="connsiteX132" fmla="*/ 1257232 w 1257232"/>
                    <a:gd name="connsiteY132" fmla="*/ 361450 h 1331091"/>
                    <a:gd name="connsiteX133" fmla="*/ 1102652 w 1257232"/>
                    <a:gd name="connsiteY133" fmla="*/ 622570 h 1331091"/>
                    <a:gd name="connsiteX134" fmla="*/ 1151020 w 1257232"/>
                    <a:gd name="connsiteY134" fmla="*/ 1018335 h 1331091"/>
                    <a:gd name="connsiteX135" fmla="*/ 1173243 w 1257232"/>
                    <a:gd name="connsiteY135" fmla="*/ 1200367 h 1331091"/>
                    <a:gd name="connsiteX136" fmla="*/ 1057226 w 1257232"/>
                    <a:gd name="connsiteY136" fmla="*/ 1331091 h 1331091"/>
                    <a:gd name="connsiteX137" fmla="*/ 941209 w 1257232"/>
                    <a:gd name="connsiteY137" fmla="*/ 1200367 h 1331091"/>
                    <a:gd name="connsiteX138" fmla="*/ 963432 w 1257232"/>
                    <a:gd name="connsiteY138" fmla="*/ 1018335 h 1331091"/>
                    <a:gd name="connsiteX139" fmla="*/ 1011799 w 1257232"/>
                    <a:gd name="connsiteY139" fmla="*/ 622570 h 1331091"/>
                    <a:gd name="connsiteX140" fmla="*/ 857219 w 1257232"/>
                    <a:gd name="connsiteY140" fmla="*/ 361450 h 1331091"/>
                    <a:gd name="connsiteX141" fmla="*/ 1057226 w 1257232"/>
                    <a:gd name="connsiteY141" fmla="*/ 93467 h 1331091"/>
                    <a:gd name="connsiteX142" fmla="*/ 124188 w 1257232"/>
                    <a:gd name="connsiteY142" fmla="*/ 0 h 1331091"/>
                    <a:gd name="connsiteX143" fmla="*/ 596099 w 1257232"/>
                    <a:gd name="connsiteY143" fmla="*/ 0 h 1331091"/>
                    <a:gd name="connsiteX144" fmla="*/ 621264 w 1257232"/>
                    <a:gd name="connsiteY144" fmla="*/ 25164 h 1331091"/>
                    <a:gd name="connsiteX145" fmla="*/ 621264 w 1257232"/>
                    <a:gd name="connsiteY145" fmla="*/ 102945 h 1331091"/>
                    <a:gd name="connsiteX146" fmla="*/ 596099 w 1257232"/>
                    <a:gd name="connsiteY146" fmla="*/ 128109 h 1331091"/>
                    <a:gd name="connsiteX147" fmla="*/ 124188 w 1257232"/>
                    <a:gd name="connsiteY147" fmla="*/ 128109 h 1331091"/>
                    <a:gd name="connsiteX148" fmla="*/ 99024 w 1257232"/>
                    <a:gd name="connsiteY148" fmla="*/ 102945 h 1331091"/>
                    <a:gd name="connsiteX149" fmla="*/ 99024 w 1257232"/>
                    <a:gd name="connsiteY149" fmla="*/ 25164 h 1331091"/>
                    <a:gd name="connsiteX150" fmla="*/ 124188 w 1257232"/>
                    <a:gd name="connsiteY150" fmla="*/ 0 h 133109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</a:cxnLst>
                  <a:rect l="l" t="t" r="r" b="b"/>
                  <a:pathLst>
                    <a:path w="1257232" h="1331091">
                      <a:moveTo>
                        <a:pt x="444133" y="991863"/>
                      </a:moveTo>
                      <a:cubicBezTo>
                        <a:pt x="442826" y="992190"/>
                        <a:pt x="441192" y="992517"/>
                        <a:pt x="439885" y="993170"/>
                      </a:cubicBezTo>
                      <a:cubicBezTo>
                        <a:pt x="438577" y="993497"/>
                        <a:pt x="437270" y="994151"/>
                        <a:pt x="435963" y="995131"/>
                      </a:cubicBezTo>
                      <a:cubicBezTo>
                        <a:pt x="434656" y="996112"/>
                        <a:pt x="433675" y="996765"/>
                        <a:pt x="432368" y="998073"/>
                      </a:cubicBezTo>
                      <a:cubicBezTo>
                        <a:pt x="431061" y="999380"/>
                        <a:pt x="430407" y="1000360"/>
                        <a:pt x="429427" y="1001668"/>
                      </a:cubicBezTo>
                      <a:cubicBezTo>
                        <a:pt x="428773" y="1002975"/>
                        <a:pt x="428120" y="1004282"/>
                        <a:pt x="427466" y="1005589"/>
                      </a:cubicBezTo>
                      <a:cubicBezTo>
                        <a:pt x="426812" y="1006896"/>
                        <a:pt x="426486" y="1008204"/>
                        <a:pt x="426159" y="1009838"/>
                      </a:cubicBezTo>
                      <a:cubicBezTo>
                        <a:pt x="425832" y="1011145"/>
                        <a:pt x="425832" y="1012779"/>
                        <a:pt x="425505" y="1014740"/>
                      </a:cubicBezTo>
                      <a:cubicBezTo>
                        <a:pt x="425505" y="1016374"/>
                        <a:pt x="425505" y="1017681"/>
                        <a:pt x="425832" y="1019315"/>
                      </a:cubicBezTo>
                      <a:cubicBezTo>
                        <a:pt x="426159" y="1020622"/>
                        <a:pt x="426486" y="1022257"/>
                        <a:pt x="427139" y="1023564"/>
                      </a:cubicBezTo>
                      <a:cubicBezTo>
                        <a:pt x="427466" y="1024871"/>
                        <a:pt x="428120" y="1026178"/>
                        <a:pt x="429100" y="1027485"/>
                      </a:cubicBezTo>
                      <a:cubicBezTo>
                        <a:pt x="430080" y="1028793"/>
                        <a:pt x="431061" y="1030100"/>
                        <a:pt x="432041" y="1031080"/>
                      </a:cubicBezTo>
                      <a:cubicBezTo>
                        <a:pt x="433022" y="1032388"/>
                        <a:pt x="434329" y="1033041"/>
                        <a:pt x="435636" y="1034022"/>
                      </a:cubicBezTo>
                      <a:cubicBezTo>
                        <a:pt x="436943" y="1034675"/>
                        <a:pt x="438251" y="1035329"/>
                        <a:pt x="439558" y="1035982"/>
                      </a:cubicBezTo>
                      <a:cubicBezTo>
                        <a:pt x="440865" y="1036636"/>
                        <a:pt x="442499" y="1036963"/>
                        <a:pt x="443806" y="1037290"/>
                      </a:cubicBezTo>
                      <a:cubicBezTo>
                        <a:pt x="445440" y="1037290"/>
                        <a:pt x="446748" y="1037616"/>
                        <a:pt x="448382" y="1037616"/>
                      </a:cubicBezTo>
                      <a:cubicBezTo>
                        <a:pt x="454591" y="1037616"/>
                        <a:pt x="460474" y="1035002"/>
                        <a:pt x="464722" y="1030753"/>
                      </a:cubicBezTo>
                      <a:cubicBezTo>
                        <a:pt x="466029" y="1029446"/>
                        <a:pt x="466683" y="1028466"/>
                        <a:pt x="467663" y="1027159"/>
                      </a:cubicBezTo>
                      <a:cubicBezTo>
                        <a:pt x="468644" y="1025851"/>
                        <a:pt x="469297" y="1024544"/>
                        <a:pt x="469951" y="1023237"/>
                      </a:cubicBezTo>
                      <a:cubicBezTo>
                        <a:pt x="470605" y="1021930"/>
                        <a:pt x="470931" y="1020296"/>
                        <a:pt x="471258" y="1018988"/>
                      </a:cubicBezTo>
                      <a:cubicBezTo>
                        <a:pt x="471585" y="1017354"/>
                        <a:pt x="471585" y="1015720"/>
                        <a:pt x="471585" y="1014413"/>
                      </a:cubicBezTo>
                      <a:cubicBezTo>
                        <a:pt x="471585" y="1012779"/>
                        <a:pt x="471585" y="1011472"/>
                        <a:pt x="471258" y="1009838"/>
                      </a:cubicBezTo>
                      <a:cubicBezTo>
                        <a:pt x="470931" y="1008531"/>
                        <a:pt x="470605" y="1006896"/>
                        <a:pt x="469951" y="1005589"/>
                      </a:cubicBezTo>
                      <a:cubicBezTo>
                        <a:pt x="469297" y="1004282"/>
                        <a:pt x="468644" y="1002975"/>
                        <a:pt x="467663" y="1001668"/>
                      </a:cubicBezTo>
                      <a:cubicBezTo>
                        <a:pt x="466683" y="1000360"/>
                        <a:pt x="465703" y="999053"/>
                        <a:pt x="464722" y="998073"/>
                      </a:cubicBezTo>
                      <a:cubicBezTo>
                        <a:pt x="459493" y="992844"/>
                        <a:pt x="451650" y="990229"/>
                        <a:pt x="444133" y="991863"/>
                      </a:cubicBezTo>
                      <a:close/>
                      <a:moveTo>
                        <a:pt x="444133" y="851009"/>
                      </a:moveTo>
                      <a:cubicBezTo>
                        <a:pt x="442826" y="851336"/>
                        <a:pt x="441192" y="851662"/>
                        <a:pt x="439885" y="852316"/>
                      </a:cubicBezTo>
                      <a:cubicBezTo>
                        <a:pt x="438577" y="852643"/>
                        <a:pt x="437270" y="853297"/>
                        <a:pt x="435963" y="854277"/>
                      </a:cubicBezTo>
                      <a:cubicBezTo>
                        <a:pt x="434656" y="855257"/>
                        <a:pt x="433349" y="856238"/>
                        <a:pt x="432368" y="857218"/>
                      </a:cubicBezTo>
                      <a:cubicBezTo>
                        <a:pt x="431061" y="858525"/>
                        <a:pt x="430407" y="859506"/>
                        <a:pt x="429427" y="860813"/>
                      </a:cubicBezTo>
                      <a:cubicBezTo>
                        <a:pt x="428773" y="862120"/>
                        <a:pt x="428120" y="863428"/>
                        <a:pt x="427466" y="864735"/>
                      </a:cubicBezTo>
                      <a:cubicBezTo>
                        <a:pt x="426812" y="866042"/>
                        <a:pt x="426486" y="867676"/>
                        <a:pt x="426159" y="868983"/>
                      </a:cubicBezTo>
                      <a:cubicBezTo>
                        <a:pt x="425832" y="870617"/>
                        <a:pt x="425832" y="872251"/>
                        <a:pt x="425505" y="874212"/>
                      </a:cubicBezTo>
                      <a:cubicBezTo>
                        <a:pt x="425505" y="880095"/>
                        <a:pt x="427793" y="885977"/>
                        <a:pt x="432041" y="890226"/>
                      </a:cubicBezTo>
                      <a:cubicBezTo>
                        <a:pt x="433022" y="891533"/>
                        <a:pt x="434329" y="892187"/>
                        <a:pt x="435636" y="893167"/>
                      </a:cubicBezTo>
                      <a:cubicBezTo>
                        <a:pt x="436943" y="893821"/>
                        <a:pt x="438251" y="894474"/>
                        <a:pt x="439558" y="895128"/>
                      </a:cubicBezTo>
                      <a:cubicBezTo>
                        <a:pt x="440865" y="895782"/>
                        <a:pt x="442499" y="896108"/>
                        <a:pt x="443806" y="896435"/>
                      </a:cubicBezTo>
                      <a:cubicBezTo>
                        <a:pt x="445440" y="896435"/>
                        <a:pt x="446748" y="896762"/>
                        <a:pt x="448382" y="896762"/>
                      </a:cubicBezTo>
                      <a:cubicBezTo>
                        <a:pt x="454591" y="896762"/>
                        <a:pt x="460474" y="894148"/>
                        <a:pt x="464722" y="889899"/>
                      </a:cubicBezTo>
                      <a:cubicBezTo>
                        <a:pt x="466029" y="888919"/>
                        <a:pt x="466683" y="887611"/>
                        <a:pt x="467663" y="886304"/>
                      </a:cubicBezTo>
                      <a:cubicBezTo>
                        <a:pt x="468644" y="884997"/>
                        <a:pt x="469297" y="883690"/>
                        <a:pt x="469951" y="882382"/>
                      </a:cubicBezTo>
                      <a:cubicBezTo>
                        <a:pt x="470605" y="881075"/>
                        <a:pt x="470931" y="879441"/>
                        <a:pt x="471258" y="878134"/>
                      </a:cubicBezTo>
                      <a:cubicBezTo>
                        <a:pt x="471585" y="876500"/>
                        <a:pt x="471585" y="875193"/>
                        <a:pt x="471585" y="873559"/>
                      </a:cubicBezTo>
                      <a:cubicBezTo>
                        <a:pt x="471585" y="871925"/>
                        <a:pt x="471585" y="870617"/>
                        <a:pt x="471258" y="868983"/>
                      </a:cubicBezTo>
                      <a:cubicBezTo>
                        <a:pt x="470931" y="867676"/>
                        <a:pt x="470605" y="866042"/>
                        <a:pt x="469951" y="864735"/>
                      </a:cubicBezTo>
                      <a:cubicBezTo>
                        <a:pt x="469297" y="863428"/>
                        <a:pt x="468644" y="862120"/>
                        <a:pt x="467663" y="860813"/>
                      </a:cubicBezTo>
                      <a:cubicBezTo>
                        <a:pt x="466683" y="859506"/>
                        <a:pt x="465703" y="858199"/>
                        <a:pt x="464722" y="857218"/>
                      </a:cubicBezTo>
                      <a:cubicBezTo>
                        <a:pt x="459493" y="851989"/>
                        <a:pt x="451650" y="849375"/>
                        <a:pt x="444133" y="851009"/>
                      </a:cubicBezTo>
                      <a:close/>
                      <a:moveTo>
                        <a:pt x="444133" y="710481"/>
                      </a:moveTo>
                      <a:cubicBezTo>
                        <a:pt x="442826" y="710808"/>
                        <a:pt x="441192" y="711135"/>
                        <a:pt x="439885" y="711789"/>
                      </a:cubicBezTo>
                      <a:cubicBezTo>
                        <a:pt x="438577" y="712115"/>
                        <a:pt x="437270" y="712769"/>
                        <a:pt x="435963" y="713749"/>
                      </a:cubicBezTo>
                      <a:cubicBezTo>
                        <a:pt x="434656" y="714730"/>
                        <a:pt x="433349" y="715710"/>
                        <a:pt x="432368" y="716691"/>
                      </a:cubicBezTo>
                      <a:cubicBezTo>
                        <a:pt x="431061" y="717998"/>
                        <a:pt x="430407" y="718978"/>
                        <a:pt x="429427" y="720285"/>
                      </a:cubicBezTo>
                      <a:cubicBezTo>
                        <a:pt x="428773" y="721593"/>
                        <a:pt x="428120" y="722900"/>
                        <a:pt x="427466" y="724207"/>
                      </a:cubicBezTo>
                      <a:cubicBezTo>
                        <a:pt x="426812" y="725514"/>
                        <a:pt x="426486" y="726822"/>
                        <a:pt x="426159" y="728456"/>
                      </a:cubicBezTo>
                      <a:cubicBezTo>
                        <a:pt x="425832" y="730090"/>
                        <a:pt x="425832" y="731397"/>
                        <a:pt x="425505" y="733358"/>
                      </a:cubicBezTo>
                      <a:cubicBezTo>
                        <a:pt x="425505" y="734992"/>
                        <a:pt x="425505" y="736299"/>
                        <a:pt x="425832" y="737933"/>
                      </a:cubicBezTo>
                      <a:cubicBezTo>
                        <a:pt x="426159" y="739240"/>
                        <a:pt x="426486" y="740874"/>
                        <a:pt x="427139" y="742182"/>
                      </a:cubicBezTo>
                      <a:cubicBezTo>
                        <a:pt x="427466" y="743489"/>
                        <a:pt x="428120" y="744796"/>
                        <a:pt x="429100" y="746103"/>
                      </a:cubicBezTo>
                      <a:cubicBezTo>
                        <a:pt x="430080" y="747411"/>
                        <a:pt x="431061" y="748718"/>
                        <a:pt x="432041" y="749698"/>
                      </a:cubicBezTo>
                      <a:cubicBezTo>
                        <a:pt x="433022" y="751006"/>
                        <a:pt x="434329" y="751659"/>
                        <a:pt x="435636" y="752640"/>
                      </a:cubicBezTo>
                      <a:cubicBezTo>
                        <a:pt x="436943" y="753293"/>
                        <a:pt x="438251" y="753947"/>
                        <a:pt x="439558" y="754600"/>
                      </a:cubicBezTo>
                      <a:cubicBezTo>
                        <a:pt x="440865" y="755254"/>
                        <a:pt x="442499" y="755581"/>
                        <a:pt x="443806" y="755908"/>
                      </a:cubicBezTo>
                      <a:cubicBezTo>
                        <a:pt x="445440" y="755908"/>
                        <a:pt x="446748" y="756234"/>
                        <a:pt x="448382" y="756234"/>
                      </a:cubicBezTo>
                      <a:cubicBezTo>
                        <a:pt x="454591" y="756234"/>
                        <a:pt x="460474" y="753620"/>
                        <a:pt x="464722" y="749372"/>
                      </a:cubicBezTo>
                      <a:cubicBezTo>
                        <a:pt x="466029" y="748064"/>
                        <a:pt x="466683" y="747084"/>
                        <a:pt x="467663" y="745777"/>
                      </a:cubicBezTo>
                      <a:cubicBezTo>
                        <a:pt x="468644" y="744469"/>
                        <a:pt x="469297" y="743162"/>
                        <a:pt x="469951" y="741855"/>
                      </a:cubicBezTo>
                      <a:cubicBezTo>
                        <a:pt x="470605" y="740548"/>
                        <a:pt x="470931" y="738914"/>
                        <a:pt x="471258" y="737606"/>
                      </a:cubicBezTo>
                      <a:cubicBezTo>
                        <a:pt x="471585" y="735972"/>
                        <a:pt x="471585" y="734338"/>
                        <a:pt x="471585" y="733031"/>
                      </a:cubicBezTo>
                      <a:cubicBezTo>
                        <a:pt x="471585" y="731397"/>
                        <a:pt x="471585" y="730090"/>
                        <a:pt x="471258" y="728456"/>
                      </a:cubicBezTo>
                      <a:cubicBezTo>
                        <a:pt x="470931" y="727148"/>
                        <a:pt x="470605" y="725514"/>
                        <a:pt x="469951" y="724207"/>
                      </a:cubicBezTo>
                      <a:cubicBezTo>
                        <a:pt x="469297" y="722900"/>
                        <a:pt x="468644" y="721593"/>
                        <a:pt x="467663" y="720285"/>
                      </a:cubicBezTo>
                      <a:cubicBezTo>
                        <a:pt x="466683" y="718978"/>
                        <a:pt x="465703" y="717671"/>
                        <a:pt x="464722" y="716691"/>
                      </a:cubicBezTo>
                      <a:cubicBezTo>
                        <a:pt x="463415" y="715710"/>
                        <a:pt x="462434" y="714403"/>
                        <a:pt x="461127" y="713749"/>
                      </a:cubicBezTo>
                      <a:cubicBezTo>
                        <a:pt x="459820" y="713096"/>
                        <a:pt x="458513" y="712442"/>
                        <a:pt x="457206" y="711789"/>
                      </a:cubicBezTo>
                      <a:cubicBezTo>
                        <a:pt x="455898" y="711135"/>
                        <a:pt x="454264" y="710808"/>
                        <a:pt x="452957" y="710481"/>
                      </a:cubicBezTo>
                      <a:cubicBezTo>
                        <a:pt x="450016" y="709828"/>
                        <a:pt x="447074" y="709828"/>
                        <a:pt x="444133" y="710481"/>
                      </a:cubicBezTo>
                      <a:close/>
                      <a:moveTo>
                        <a:pt x="335306" y="615380"/>
                      </a:moveTo>
                      <a:lnTo>
                        <a:pt x="720613" y="615380"/>
                      </a:lnTo>
                      <a:lnTo>
                        <a:pt x="720613" y="710481"/>
                      </a:lnTo>
                      <a:lnTo>
                        <a:pt x="522567" y="710481"/>
                      </a:lnTo>
                      <a:cubicBezTo>
                        <a:pt x="509822" y="710481"/>
                        <a:pt x="499691" y="720612"/>
                        <a:pt x="499691" y="733358"/>
                      </a:cubicBezTo>
                      <a:cubicBezTo>
                        <a:pt x="499691" y="746103"/>
                        <a:pt x="509822" y="756234"/>
                        <a:pt x="522567" y="756234"/>
                      </a:cubicBezTo>
                      <a:lnTo>
                        <a:pt x="720613" y="756234"/>
                      </a:lnTo>
                      <a:lnTo>
                        <a:pt x="720613" y="851009"/>
                      </a:lnTo>
                      <a:lnTo>
                        <a:pt x="522567" y="851009"/>
                      </a:lnTo>
                      <a:cubicBezTo>
                        <a:pt x="509822" y="851009"/>
                        <a:pt x="499691" y="861140"/>
                        <a:pt x="499691" y="873885"/>
                      </a:cubicBezTo>
                      <a:cubicBezTo>
                        <a:pt x="499691" y="886631"/>
                        <a:pt x="509822" y="896762"/>
                        <a:pt x="522567" y="896762"/>
                      </a:cubicBezTo>
                      <a:lnTo>
                        <a:pt x="720613" y="896762"/>
                      </a:lnTo>
                      <a:lnTo>
                        <a:pt x="720613" y="991536"/>
                      </a:lnTo>
                      <a:lnTo>
                        <a:pt x="522567" y="991536"/>
                      </a:lnTo>
                      <a:cubicBezTo>
                        <a:pt x="509822" y="991536"/>
                        <a:pt x="499691" y="1001668"/>
                        <a:pt x="499691" y="1014413"/>
                      </a:cubicBezTo>
                      <a:cubicBezTo>
                        <a:pt x="499691" y="1027159"/>
                        <a:pt x="509822" y="1037290"/>
                        <a:pt x="522567" y="1037290"/>
                      </a:cubicBezTo>
                      <a:lnTo>
                        <a:pt x="720613" y="1037290"/>
                      </a:lnTo>
                      <a:lnTo>
                        <a:pt x="720613" y="1132391"/>
                      </a:lnTo>
                      <a:lnTo>
                        <a:pt x="335306" y="1132391"/>
                      </a:lnTo>
                      <a:close/>
                      <a:moveTo>
                        <a:pt x="187915" y="416027"/>
                      </a:moveTo>
                      <a:cubicBezTo>
                        <a:pt x="127455" y="416027"/>
                        <a:pt x="78107" y="465375"/>
                        <a:pt x="78107" y="525835"/>
                      </a:cubicBezTo>
                      <a:cubicBezTo>
                        <a:pt x="78107" y="538580"/>
                        <a:pt x="88238" y="548711"/>
                        <a:pt x="100984" y="548711"/>
                      </a:cubicBezTo>
                      <a:cubicBezTo>
                        <a:pt x="113729" y="548711"/>
                        <a:pt x="123860" y="538580"/>
                        <a:pt x="123860" y="525835"/>
                      </a:cubicBezTo>
                      <a:cubicBezTo>
                        <a:pt x="123860" y="490539"/>
                        <a:pt x="152620" y="461780"/>
                        <a:pt x="187915" y="461780"/>
                      </a:cubicBezTo>
                      <a:cubicBezTo>
                        <a:pt x="200660" y="461780"/>
                        <a:pt x="210791" y="451649"/>
                        <a:pt x="210791" y="438904"/>
                      </a:cubicBezTo>
                      <a:cubicBezTo>
                        <a:pt x="210791" y="426158"/>
                        <a:pt x="200660" y="416027"/>
                        <a:pt x="187915" y="416027"/>
                      </a:cubicBezTo>
                      <a:close/>
                      <a:moveTo>
                        <a:pt x="195431" y="276153"/>
                      </a:moveTo>
                      <a:lnTo>
                        <a:pt x="524854" y="276153"/>
                      </a:lnTo>
                      <a:lnTo>
                        <a:pt x="524854" y="337593"/>
                      </a:lnTo>
                      <a:lnTo>
                        <a:pt x="532044" y="337593"/>
                      </a:lnTo>
                      <a:cubicBezTo>
                        <a:pt x="635969" y="337593"/>
                        <a:pt x="720286" y="421583"/>
                        <a:pt x="720613" y="525508"/>
                      </a:cubicBezTo>
                      <a:lnTo>
                        <a:pt x="720613" y="568973"/>
                      </a:lnTo>
                      <a:lnTo>
                        <a:pt x="289552" y="568973"/>
                      </a:lnTo>
                      <a:lnTo>
                        <a:pt x="289552" y="1178144"/>
                      </a:lnTo>
                      <a:lnTo>
                        <a:pt x="720613" y="1178144"/>
                      </a:lnTo>
                      <a:lnTo>
                        <a:pt x="720613" y="1278148"/>
                      </a:lnTo>
                      <a:cubicBezTo>
                        <a:pt x="720613" y="1307560"/>
                        <a:pt x="696756" y="1331091"/>
                        <a:pt x="667670" y="1331091"/>
                      </a:cubicBezTo>
                      <a:lnTo>
                        <a:pt x="52943" y="1331091"/>
                      </a:lnTo>
                      <a:cubicBezTo>
                        <a:pt x="23530" y="1331091"/>
                        <a:pt x="0" y="1307234"/>
                        <a:pt x="0" y="1278148"/>
                      </a:cubicBezTo>
                      <a:lnTo>
                        <a:pt x="0" y="525835"/>
                      </a:lnTo>
                      <a:cubicBezTo>
                        <a:pt x="0" y="421910"/>
                        <a:pt x="84317" y="337593"/>
                        <a:pt x="188242" y="337593"/>
                      </a:cubicBezTo>
                      <a:lnTo>
                        <a:pt x="195431" y="337593"/>
                      </a:lnTo>
                      <a:close/>
                      <a:moveTo>
                        <a:pt x="176804" y="173862"/>
                      </a:moveTo>
                      <a:lnTo>
                        <a:pt x="543483" y="173862"/>
                      </a:lnTo>
                      <a:lnTo>
                        <a:pt x="543483" y="230400"/>
                      </a:lnTo>
                      <a:lnTo>
                        <a:pt x="176804" y="230400"/>
                      </a:lnTo>
                      <a:close/>
                      <a:moveTo>
                        <a:pt x="1057226" y="158829"/>
                      </a:moveTo>
                      <a:cubicBezTo>
                        <a:pt x="992191" y="158829"/>
                        <a:pt x="922581" y="240204"/>
                        <a:pt x="922581" y="361450"/>
                      </a:cubicBezTo>
                      <a:cubicBezTo>
                        <a:pt x="922581" y="374195"/>
                        <a:pt x="932712" y="384326"/>
                        <a:pt x="945457" y="384326"/>
                      </a:cubicBezTo>
                      <a:cubicBezTo>
                        <a:pt x="958203" y="384326"/>
                        <a:pt x="968334" y="374195"/>
                        <a:pt x="968334" y="361450"/>
                      </a:cubicBezTo>
                      <a:cubicBezTo>
                        <a:pt x="968334" y="265695"/>
                        <a:pt x="1020950" y="204582"/>
                        <a:pt x="1057226" y="204582"/>
                      </a:cubicBezTo>
                      <a:cubicBezTo>
                        <a:pt x="1069971" y="204582"/>
                        <a:pt x="1080102" y="194451"/>
                        <a:pt x="1080102" y="181705"/>
                      </a:cubicBezTo>
                      <a:cubicBezTo>
                        <a:pt x="1080102" y="168960"/>
                        <a:pt x="1069971" y="158829"/>
                        <a:pt x="1057226" y="158829"/>
                      </a:cubicBezTo>
                      <a:close/>
                      <a:moveTo>
                        <a:pt x="1057226" y="93467"/>
                      </a:moveTo>
                      <a:cubicBezTo>
                        <a:pt x="1167687" y="93467"/>
                        <a:pt x="1257232" y="213406"/>
                        <a:pt x="1257232" y="361450"/>
                      </a:cubicBezTo>
                      <a:cubicBezTo>
                        <a:pt x="1257232" y="488578"/>
                        <a:pt x="1191217" y="594791"/>
                        <a:pt x="1102652" y="622570"/>
                      </a:cubicBezTo>
                      <a:lnTo>
                        <a:pt x="1151020" y="1018335"/>
                      </a:lnTo>
                      <a:lnTo>
                        <a:pt x="1173243" y="1200367"/>
                      </a:lnTo>
                      <a:cubicBezTo>
                        <a:pt x="1181413" y="1269650"/>
                        <a:pt x="1127490" y="1331091"/>
                        <a:pt x="1057226" y="1331091"/>
                      </a:cubicBezTo>
                      <a:cubicBezTo>
                        <a:pt x="986962" y="1331091"/>
                        <a:pt x="932712" y="1269977"/>
                        <a:pt x="941209" y="1200367"/>
                      </a:cubicBezTo>
                      <a:lnTo>
                        <a:pt x="963432" y="1018335"/>
                      </a:lnTo>
                      <a:lnTo>
                        <a:pt x="1011799" y="622570"/>
                      </a:lnTo>
                      <a:cubicBezTo>
                        <a:pt x="923234" y="594791"/>
                        <a:pt x="857219" y="488578"/>
                        <a:pt x="857219" y="361450"/>
                      </a:cubicBezTo>
                      <a:cubicBezTo>
                        <a:pt x="857219" y="213406"/>
                        <a:pt x="946764" y="93467"/>
                        <a:pt x="1057226" y="93467"/>
                      </a:cubicBezTo>
                      <a:close/>
                      <a:moveTo>
                        <a:pt x="124188" y="0"/>
                      </a:moveTo>
                      <a:lnTo>
                        <a:pt x="596099" y="0"/>
                      </a:lnTo>
                      <a:cubicBezTo>
                        <a:pt x="610152" y="0"/>
                        <a:pt x="621264" y="11111"/>
                        <a:pt x="621264" y="25164"/>
                      </a:cubicBezTo>
                      <a:lnTo>
                        <a:pt x="621264" y="102945"/>
                      </a:lnTo>
                      <a:cubicBezTo>
                        <a:pt x="621264" y="116997"/>
                        <a:pt x="610152" y="128109"/>
                        <a:pt x="596099" y="128109"/>
                      </a:cubicBezTo>
                      <a:lnTo>
                        <a:pt x="124188" y="128109"/>
                      </a:lnTo>
                      <a:cubicBezTo>
                        <a:pt x="110135" y="128109"/>
                        <a:pt x="98697" y="116997"/>
                        <a:pt x="99024" y="102945"/>
                      </a:cubicBezTo>
                      <a:lnTo>
                        <a:pt x="99024" y="25164"/>
                      </a:lnTo>
                      <a:cubicBezTo>
                        <a:pt x="99024" y="11438"/>
                        <a:pt x="110135" y="0"/>
                        <a:pt x="124188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325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 sz="1200"/>
                </a:p>
              </p:txBody>
            </p:sp>
            <p:sp>
              <p:nvSpPr>
                <p:cNvPr id="5" name="Flowchart: Connector 4">
                  <a:extLst>
                    <a:ext uri="{FF2B5EF4-FFF2-40B4-BE49-F238E27FC236}">
                      <a16:creationId xmlns:a16="http://schemas.microsoft.com/office/drawing/2014/main" id="{8894D675-9E3E-6EF4-C1CB-4CE39D879F65}"/>
                    </a:ext>
                  </a:extLst>
                </p:cNvPr>
                <p:cNvSpPr/>
                <p:nvPr/>
              </p:nvSpPr>
              <p:spPr>
                <a:xfrm>
                  <a:off x="2460956" y="1473021"/>
                  <a:ext cx="628978" cy="628974"/>
                </a:xfrm>
                <a:prstGeom prst="flowChartConnector">
                  <a:avLst/>
                </a:prstGeom>
                <a:noFill/>
                <a:ln w="38100">
                  <a:solidFill>
                    <a:schemeClr val="accent1"/>
                  </a:solidFill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 dirty="0"/>
                </a:p>
              </p:txBody>
            </p:sp>
          </p:grpSp>
        </p:grp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5DA7509B-DB63-49EB-8EEE-9281761392C3}"/>
                </a:ext>
              </a:extLst>
            </p:cNvPr>
            <p:cNvGrpSpPr/>
            <p:nvPr/>
          </p:nvGrpSpPr>
          <p:grpSpPr>
            <a:xfrm>
              <a:off x="637868" y="2564906"/>
              <a:ext cx="7317893" cy="655653"/>
              <a:chOff x="637868" y="2562018"/>
              <a:chExt cx="7317893" cy="655653"/>
            </a:xfrm>
          </p:grpSpPr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3BD15DEE-6617-44ED-8874-8F728613B613}"/>
                  </a:ext>
                </a:extLst>
              </p:cNvPr>
              <p:cNvSpPr txBox="1"/>
              <p:nvPr/>
            </p:nvSpPr>
            <p:spPr>
              <a:xfrm>
                <a:off x="3317753" y="2566679"/>
                <a:ext cx="4638008" cy="646331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Lorem ipsum dolor sit </a:t>
                </a:r>
                <a:r>
                  <a:rPr lang="en-CA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amet</a:t>
                </a:r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, </a:t>
                </a:r>
                <a:r>
                  <a:rPr lang="en-CA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consectetur</a:t>
                </a:r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adipisicing</a:t>
                </a:r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elit</a:t>
                </a:r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, sed do </a:t>
                </a:r>
                <a:r>
                  <a:rPr lang="en-CA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eiusmod</a:t>
                </a:r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tempor</a:t>
                </a:r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incididunt</a:t>
                </a:r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ut</a:t>
                </a:r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labore</a:t>
                </a:r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 et dolore magna </a:t>
                </a:r>
                <a:r>
                  <a:rPr lang="en-CA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aliqua</a:t>
                </a:r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. </a:t>
                </a:r>
                <a:r>
                  <a:rPr lang="en-US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amet</a:t>
                </a:r>
                <a:r>
                  <a:rPr lang="en-US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, </a:t>
                </a:r>
                <a:r>
                  <a:rPr lang="en-US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consectetur</a:t>
                </a:r>
                <a:r>
                  <a:rPr lang="en-US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US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adipisicing</a:t>
                </a:r>
                <a:r>
                  <a:rPr lang="en-US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US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elit</a:t>
                </a:r>
                <a:r>
                  <a:rPr lang="en-US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, sed do</a:t>
                </a:r>
                <a:endParaRPr lang="en-CA" sz="1200" dirty="0">
                  <a:solidFill>
                    <a:schemeClr val="tx2"/>
                  </a:solidFill>
                  <a:cs typeface="Poppins Light" panose="00000400000000000000" pitchFamily="2" charset="0"/>
                </a:endParaRPr>
              </a:p>
            </p:txBody>
          </p:sp>
          <p:grpSp>
            <p:nvGrpSpPr>
              <p:cNvPr id="33" name="Group 32">
                <a:extLst>
                  <a:ext uri="{FF2B5EF4-FFF2-40B4-BE49-F238E27FC236}">
                    <a16:creationId xmlns:a16="http://schemas.microsoft.com/office/drawing/2014/main" id="{B3A708C3-A0A6-4B06-8A31-5424B451F414}"/>
                  </a:ext>
                </a:extLst>
              </p:cNvPr>
              <p:cNvGrpSpPr/>
              <p:nvPr/>
            </p:nvGrpSpPr>
            <p:grpSpPr>
              <a:xfrm>
                <a:off x="637868" y="2562018"/>
                <a:ext cx="1755998" cy="655653"/>
                <a:chOff x="958881" y="2075403"/>
                <a:chExt cx="1755998" cy="655653"/>
              </a:xfrm>
            </p:grpSpPr>
            <p:sp>
              <p:nvSpPr>
                <p:cNvPr id="35" name="Arrow: Right 34">
                  <a:extLst>
                    <a:ext uri="{FF2B5EF4-FFF2-40B4-BE49-F238E27FC236}">
                      <a16:creationId xmlns:a16="http://schemas.microsoft.com/office/drawing/2014/main" id="{40A480E7-8BF9-4938-B5C4-E86C9959E6A4}"/>
                    </a:ext>
                  </a:extLst>
                </p:cNvPr>
                <p:cNvSpPr/>
                <p:nvPr/>
              </p:nvSpPr>
              <p:spPr>
                <a:xfrm>
                  <a:off x="958881" y="2075403"/>
                  <a:ext cx="1755998" cy="655653"/>
                </a:xfrm>
                <a:prstGeom prst="rightArrow">
                  <a:avLst>
                    <a:gd name="adj1" fmla="val 68310"/>
                    <a:gd name="adj2" fmla="val 50000"/>
                  </a:avLst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sz="1600"/>
                </a:p>
              </p:txBody>
            </p:sp>
            <p:sp>
              <p:nvSpPr>
                <p:cNvPr id="36" name="TextBox 35">
                  <a:extLst>
                    <a:ext uri="{FF2B5EF4-FFF2-40B4-BE49-F238E27FC236}">
                      <a16:creationId xmlns:a16="http://schemas.microsoft.com/office/drawing/2014/main" id="{29920E17-B638-4012-BF70-67C8BAF0BDA3}"/>
                    </a:ext>
                  </a:extLst>
                </p:cNvPr>
                <p:cNvSpPr txBox="1"/>
                <p:nvPr/>
              </p:nvSpPr>
              <p:spPr>
                <a:xfrm>
                  <a:off x="1080145" y="2249341"/>
                  <a:ext cx="1513471" cy="307777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r>
                    <a:rPr lang="en-US" sz="1400" b="1" spc="0" dirty="0">
                      <a:solidFill>
                        <a:schemeClr val="bg2"/>
                      </a:solidFill>
                      <a:cs typeface="Aharoni" panose="02010803020104030203" pitchFamily="2" charset="-79"/>
                    </a:rPr>
                    <a:t>PLACEHOLDER</a:t>
                  </a:r>
                </a:p>
              </p:txBody>
            </p:sp>
          </p:grpSp>
          <p:grpSp>
            <p:nvGrpSpPr>
              <p:cNvPr id="17" name="Group 16">
                <a:extLst>
                  <a:ext uri="{FF2B5EF4-FFF2-40B4-BE49-F238E27FC236}">
                    <a16:creationId xmlns:a16="http://schemas.microsoft.com/office/drawing/2014/main" id="{9AAF4BCB-815C-4020-BDA1-0C69E1C5CE2E}"/>
                  </a:ext>
                </a:extLst>
              </p:cNvPr>
              <p:cNvGrpSpPr/>
              <p:nvPr/>
            </p:nvGrpSpPr>
            <p:grpSpPr>
              <a:xfrm>
                <a:off x="2460956" y="2575357"/>
                <a:ext cx="628978" cy="628974"/>
                <a:chOff x="2460956" y="2594275"/>
                <a:chExt cx="628978" cy="628974"/>
              </a:xfrm>
            </p:grpSpPr>
            <p:sp>
              <p:nvSpPr>
                <p:cNvPr id="16" name="Freeform: Shape 15">
                  <a:extLst>
                    <a:ext uri="{FF2B5EF4-FFF2-40B4-BE49-F238E27FC236}">
                      <a16:creationId xmlns:a16="http://schemas.microsoft.com/office/drawing/2014/main" id="{1F189C48-10B4-4C3C-BF14-6E84C8EC60E2}"/>
                    </a:ext>
                  </a:extLst>
                </p:cNvPr>
                <p:cNvSpPr/>
                <p:nvPr/>
              </p:nvSpPr>
              <p:spPr>
                <a:xfrm flipH="1">
                  <a:off x="2530668" y="2721519"/>
                  <a:ext cx="489554" cy="374486"/>
                </a:xfrm>
                <a:custGeom>
                  <a:avLst/>
                  <a:gdLst>
                    <a:gd name="connsiteX0" fmla="*/ 1188276 w 1529464"/>
                    <a:gd name="connsiteY0" fmla="*/ 970294 h 1169974"/>
                    <a:gd name="connsiteX1" fmla="*/ 1161477 w 1529464"/>
                    <a:gd name="connsiteY1" fmla="*/ 988269 h 1169974"/>
                    <a:gd name="connsiteX2" fmla="*/ 1115397 w 1529464"/>
                    <a:gd name="connsiteY2" fmla="*/ 1026178 h 1169974"/>
                    <a:gd name="connsiteX3" fmla="*/ 1109842 w 1529464"/>
                    <a:gd name="connsiteY3" fmla="*/ 1025852 h 1169974"/>
                    <a:gd name="connsiteX4" fmla="*/ 1084677 w 1529464"/>
                    <a:gd name="connsiteY4" fmla="*/ 1046114 h 1169974"/>
                    <a:gd name="connsiteX5" fmla="*/ 1104939 w 1529464"/>
                    <a:gd name="connsiteY5" fmla="*/ 1071278 h 1169974"/>
                    <a:gd name="connsiteX6" fmla="*/ 1115397 w 1529464"/>
                    <a:gd name="connsiteY6" fmla="*/ 1071932 h 1169974"/>
                    <a:gd name="connsiteX7" fmla="*/ 1206250 w 1529464"/>
                    <a:gd name="connsiteY7" fmla="*/ 997092 h 1169974"/>
                    <a:gd name="connsiteX8" fmla="*/ 1188276 w 1529464"/>
                    <a:gd name="connsiteY8" fmla="*/ 970294 h 1169974"/>
                    <a:gd name="connsiteX9" fmla="*/ 341188 w 1529464"/>
                    <a:gd name="connsiteY9" fmla="*/ 970294 h 1169974"/>
                    <a:gd name="connsiteX10" fmla="*/ 323214 w 1529464"/>
                    <a:gd name="connsiteY10" fmla="*/ 997092 h 1169974"/>
                    <a:gd name="connsiteX11" fmla="*/ 414066 w 1529464"/>
                    <a:gd name="connsiteY11" fmla="*/ 1071932 h 1169974"/>
                    <a:gd name="connsiteX12" fmla="*/ 424524 w 1529464"/>
                    <a:gd name="connsiteY12" fmla="*/ 1071278 h 1169974"/>
                    <a:gd name="connsiteX13" fmla="*/ 444786 w 1529464"/>
                    <a:gd name="connsiteY13" fmla="*/ 1046114 h 1169974"/>
                    <a:gd name="connsiteX14" fmla="*/ 419622 w 1529464"/>
                    <a:gd name="connsiteY14" fmla="*/ 1025852 h 1169974"/>
                    <a:gd name="connsiteX15" fmla="*/ 414066 w 1529464"/>
                    <a:gd name="connsiteY15" fmla="*/ 1026178 h 1169974"/>
                    <a:gd name="connsiteX16" fmla="*/ 367986 w 1529464"/>
                    <a:gd name="connsiteY16" fmla="*/ 988269 h 1169974"/>
                    <a:gd name="connsiteX17" fmla="*/ 341188 w 1529464"/>
                    <a:gd name="connsiteY17" fmla="*/ 970294 h 1169974"/>
                    <a:gd name="connsiteX18" fmla="*/ 598713 w 1529464"/>
                    <a:gd name="connsiteY18" fmla="*/ 874539 h 1169974"/>
                    <a:gd name="connsiteX19" fmla="*/ 594464 w 1529464"/>
                    <a:gd name="connsiteY19" fmla="*/ 875847 h 1169974"/>
                    <a:gd name="connsiteX20" fmla="*/ 590543 w 1529464"/>
                    <a:gd name="connsiteY20" fmla="*/ 877807 h 1169974"/>
                    <a:gd name="connsiteX21" fmla="*/ 586948 w 1529464"/>
                    <a:gd name="connsiteY21" fmla="*/ 880749 h 1169974"/>
                    <a:gd name="connsiteX22" fmla="*/ 584007 w 1529464"/>
                    <a:gd name="connsiteY22" fmla="*/ 884344 h 1169974"/>
                    <a:gd name="connsiteX23" fmla="*/ 581719 w 1529464"/>
                    <a:gd name="connsiteY23" fmla="*/ 888265 h 1169974"/>
                    <a:gd name="connsiteX24" fmla="*/ 580412 w 1529464"/>
                    <a:gd name="connsiteY24" fmla="*/ 892514 h 1169974"/>
                    <a:gd name="connsiteX25" fmla="*/ 580085 w 1529464"/>
                    <a:gd name="connsiteY25" fmla="*/ 897089 h 1169974"/>
                    <a:gd name="connsiteX26" fmla="*/ 580412 w 1529464"/>
                    <a:gd name="connsiteY26" fmla="*/ 901664 h 1169974"/>
                    <a:gd name="connsiteX27" fmla="*/ 581719 w 1529464"/>
                    <a:gd name="connsiteY27" fmla="*/ 905913 h 1169974"/>
                    <a:gd name="connsiteX28" fmla="*/ 584007 w 1529464"/>
                    <a:gd name="connsiteY28" fmla="*/ 909835 h 1169974"/>
                    <a:gd name="connsiteX29" fmla="*/ 586948 w 1529464"/>
                    <a:gd name="connsiteY29" fmla="*/ 913430 h 1169974"/>
                    <a:gd name="connsiteX30" fmla="*/ 590543 w 1529464"/>
                    <a:gd name="connsiteY30" fmla="*/ 916371 h 1169974"/>
                    <a:gd name="connsiteX31" fmla="*/ 594464 w 1529464"/>
                    <a:gd name="connsiteY31" fmla="*/ 918658 h 1169974"/>
                    <a:gd name="connsiteX32" fmla="*/ 598713 w 1529464"/>
                    <a:gd name="connsiteY32" fmla="*/ 919966 h 1169974"/>
                    <a:gd name="connsiteX33" fmla="*/ 603288 w 1529464"/>
                    <a:gd name="connsiteY33" fmla="*/ 920293 h 1169974"/>
                    <a:gd name="connsiteX34" fmla="*/ 607864 w 1529464"/>
                    <a:gd name="connsiteY34" fmla="*/ 919966 h 1169974"/>
                    <a:gd name="connsiteX35" fmla="*/ 612112 w 1529464"/>
                    <a:gd name="connsiteY35" fmla="*/ 918658 h 1169974"/>
                    <a:gd name="connsiteX36" fmla="*/ 616034 w 1529464"/>
                    <a:gd name="connsiteY36" fmla="*/ 916371 h 1169974"/>
                    <a:gd name="connsiteX37" fmla="*/ 619629 w 1529464"/>
                    <a:gd name="connsiteY37" fmla="*/ 913430 h 1169974"/>
                    <a:gd name="connsiteX38" fmla="*/ 625838 w 1529464"/>
                    <a:gd name="connsiteY38" fmla="*/ 897089 h 1169974"/>
                    <a:gd name="connsiteX39" fmla="*/ 625511 w 1529464"/>
                    <a:gd name="connsiteY39" fmla="*/ 892514 h 1169974"/>
                    <a:gd name="connsiteX40" fmla="*/ 624204 w 1529464"/>
                    <a:gd name="connsiteY40" fmla="*/ 888265 h 1169974"/>
                    <a:gd name="connsiteX41" fmla="*/ 622243 w 1529464"/>
                    <a:gd name="connsiteY41" fmla="*/ 884344 h 1169974"/>
                    <a:gd name="connsiteX42" fmla="*/ 619302 w 1529464"/>
                    <a:gd name="connsiteY42" fmla="*/ 880749 h 1169974"/>
                    <a:gd name="connsiteX43" fmla="*/ 615707 w 1529464"/>
                    <a:gd name="connsiteY43" fmla="*/ 877807 h 1169974"/>
                    <a:gd name="connsiteX44" fmla="*/ 611785 w 1529464"/>
                    <a:gd name="connsiteY44" fmla="*/ 875847 h 1169974"/>
                    <a:gd name="connsiteX45" fmla="*/ 607537 w 1529464"/>
                    <a:gd name="connsiteY45" fmla="*/ 874539 h 1169974"/>
                    <a:gd name="connsiteX46" fmla="*/ 598713 w 1529464"/>
                    <a:gd name="connsiteY46" fmla="*/ 874539 h 1169974"/>
                    <a:gd name="connsiteX47" fmla="*/ 205113 w 1529464"/>
                    <a:gd name="connsiteY47" fmla="*/ 747043 h 1169974"/>
                    <a:gd name="connsiteX48" fmla="*/ 189549 w 1529464"/>
                    <a:gd name="connsiteY48" fmla="*/ 755254 h 1169974"/>
                    <a:gd name="connsiteX49" fmla="*/ 166019 w 1529464"/>
                    <a:gd name="connsiteY49" fmla="*/ 820289 h 1169974"/>
                    <a:gd name="connsiteX50" fmla="*/ 246740 w 1529464"/>
                    <a:gd name="connsiteY50" fmla="*/ 919639 h 1169974"/>
                    <a:gd name="connsiteX51" fmla="*/ 251316 w 1529464"/>
                    <a:gd name="connsiteY51" fmla="*/ 919966 h 1169974"/>
                    <a:gd name="connsiteX52" fmla="*/ 273539 w 1529464"/>
                    <a:gd name="connsiteY52" fmla="*/ 901664 h 1169974"/>
                    <a:gd name="connsiteX53" fmla="*/ 256218 w 1529464"/>
                    <a:gd name="connsiteY53" fmla="*/ 874866 h 1169974"/>
                    <a:gd name="connsiteX54" fmla="*/ 212099 w 1529464"/>
                    <a:gd name="connsiteY54" fmla="*/ 820289 h 1169974"/>
                    <a:gd name="connsiteX55" fmla="*/ 224844 w 1529464"/>
                    <a:gd name="connsiteY55" fmla="*/ 784667 h 1169974"/>
                    <a:gd name="connsiteX56" fmla="*/ 221903 w 1529464"/>
                    <a:gd name="connsiteY56" fmla="*/ 752313 h 1169974"/>
                    <a:gd name="connsiteX57" fmla="*/ 205113 w 1529464"/>
                    <a:gd name="connsiteY57" fmla="*/ 747043 h 1169974"/>
                    <a:gd name="connsiteX58" fmla="*/ 1325331 w 1529464"/>
                    <a:gd name="connsiteY58" fmla="*/ 746716 h 1169974"/>
                    <a:gd name="connsiteX59" fmla="*/ 1308541 w 1529464"/>
                    <a:gd name="connsiteY59" fmla="*/ 751986 h 1169974"/>
                    <a:gd name="connsiteX60" fmla="*/ 1305600 w 1529464"/>
                    <a:gd name="connsiteY60" fmla="*/ 784340 h 1169974"/>
                    <a:gd name="connsiteX61" fmla="*/ 1318345 w 1529464"/>
                    <a:gd name="connsiteY61" fmla="*/ 819962 h 1169974"/>
                    <a:gd name="connsiteX62" fmla="*/ 1274226 w 1529464"/>
                    <a:gd name="connsiteY62" fmla="*/ 874539 h 1169974"/>
                    <a:gd name="connsiteX63" fmla="*/ 1256252 w 1529464"/>
                    <a:gd name="connsiteY63" fmla="*/ 901664 h 1169974"/>
                    <a:gd name="connsiteX64" fmla="*/ 1278475 w 1529464"/>
                    <a:gd name="connsiteY64" fmla="*/ 919966 h 1169974"/>
                    <a:gd name="connsiteX65" fmla="*/ 1283050 w 1529464"/>
                    <a:gd name="connsiteY65" fmla="*/ 919639 h 1169974"/>
                    <a:gd name="connsiteX66" fmla="*/ 1364425 w 1529464"/>
                    <a:gd name="connsiteY66" fmla="*/ 819962 h 1169974"/>
                    <a:gd name="connsiteX67" fmla="*/ 1340895 w 1529464"/>
                    <a:gd name="connsiteY67" fmla="*/ 754927 h 1169974"/>
                    <a:gd name="connsiteX68" fmla="*/ 1325331 w 1529464"/>
                    <a:gd name="connsiteY68" fmla="*/ 746716 h 1169974"/>
                    <a:gd name="connsiteX69" fmla="*/ 990230 w 1529464"/>
                    <a:gd name="connsiteY69" fmla="*/ 519625 h 1169974"/>
                    <a:gd name="connsiteX70" fmla="*/ 967353 w 1529464"/>
                    <a:gd name="connsiteY70" fmla="*/ 542502 h 1169974"/>
                    <a:gd name="connsiteX71" fmla="*/ 967353 w 1529464"/>
                    <a:gd name="connsiteY71" fmla="*/ 783360 h 1169974"/>
                    <a:gd name="connsiteX72" fmla="*/ 990230 w 1529464"/>
                    <a:gd name="connsiteY72" fmla="*/ 806236 h 1169974"/>
                    <a:gd name="connsiteX73" fmla="*/ 1013106 w 1529464"/>
                    <a:gd name="connsiteY73" fmla="*/ 783360 h 1169974"/>
                    <a:gd name="connsiteX74" fmla="*/ 1013106 w 1529464"/>
                    <a:gd name="connsiteY74" fmla="*/ 542502 h 1169974"/>
                    <a:gd name="connsiteX75" fmla="*/ 990230 w 1529464"/>
                    <a:gd name="connsiteY75" fmla="*/ 519625 h 1169974"/>
                    <a:gd name="connsiteX76" fmla="*/ 539234 w 1529464"/>
                    <a:gd name="connsiteY76" fmla="*/ 519625 h 1169974"/>
                    <a:gd name="connsiteX77" fmla="*/ 516357 w 1529464"/>
                    <a:gd name="connsiteY77" fmla="*/ 542502 h 1169974"/>
                    <a:gd name="connsiteX78" fmla="*/ 516357 w 1529464"/>
                    <a:gd name="connsiteY78" fmla="*/ 783360 h 1169974"/>
                    <a:gd name="connsiteX79" fmla="*/ 539234 w 1529464"/>
                    <a:gd name="connsiteY79" fmla="*/ 806236 h 1169974"/>
                    <a:gd name="connsiteX80" fmla="*/ 562110 w 1529464"/>
                    <a:gd name="connsiteY80" fmla="*/ 783360 h 1169974"/>
                    <a:gd name="connsiteX81" fmla="*/ 562110 w 1529464"/>
                    <a:gd name="connsiteY81" fmla="*/ 542502 h 1169974"/>
                    <a:gd name="connsiteX82" fmla="*/ 539234 w 1529464"/>
                    <a:gd name="connsiteY82" fmla="*/ 519625 h 1169974"/>
                    <a:gd name="connsiteX83" fmla="*/ 1306253 w 1529464"/>
                    <a:gd name="connsiteY83" fmla="*/ 372888 h 1169974"/>
                    <a:gd name="connsiteX84" fmla="*/ 1283377 w 1529464"/>
                    <a:gd name="connsiteY84" fmla="*/ 395765 h 1169974"/>
                    <a:gd name="connsiteX85" fmla="*/ 1306253 w 1529464"/>
                    <a:gd name="connsiteY85" fmla="*/ 418642 h 1169974"/>
                    <a:gd name="connsiteX86" fmla="*/ 1385668 w 1529464"/>
                    <a:gd name="connsiteY86" fmla="*/ 498056 h 1169974"/>
                    <a:gd name="connsiteX87" fmla="*/ 1345144 w 1529464"/>
                    <a:gd name="connsiteY87" fmla="*/ 567339 h 1169974"/>
                    <a:gd name="connsiteX88" fmla="*/ 1336320 w 1529464"/>
                    <a:gd name="connsiteY88" fmla="*/ 598386 h 1169974"/>
                    <a:gd name="connsiteX89" fmla="*/ 1356255 w 1529464"/>
                    <a:gd name="connsiteY89" fmla="*/ 610151 h 1169974"/>
                    <a:gd name="connsiteX90" fmla="*/ 1367367 w 1529464"/>
                    <a:gd name="connsiteY90" fmla="*/ 607210 h 1169974"/>
                    <a:gd name="connsiteX91" fmla="*/ 1431421 w 1529464"/>
                    <a:gd name="connsiteY91" fmla="*/ 498056 h 1169974"/>
                    <a:gd name="connsiteX92" fmla="*/ 1306253 w 1529464"/>
                    <a:gd name="connsiteY92" fmla="*/ 372888 h 1169974"/>
                    <a:gd name="connsiteX93" fmla="*/ 223210 w 1529464"/>
                    <a:gd name="connsiteY93" fmla="*/ 372562 h 1169974"/>
                    <a:gd name="connsiteX94" fmla="*/ 98043 w 1529464"/>
                    <a:gd name="connsiteY94" fmla="*/ 497729 h 1169974"/>
                    <a:gd name="connsiteX95" fmla="*/ 162097 w 1529464"/>
                    <a:gd name="connsiteY95" fmla="*/ 606883 h 1169974"/>
                    <a:gd name="connsiteX96" fmla="*/ 173208 w 1529464"/>
                    <a:gd name="connsiteY96" fmla="*/ 609825 h 1169974"/>
                    <a:gd name="connsiteX97" fmla="*/ 193144 w 1529464"/>
                    <a:gd name="connsiteY97" fmla="*/ 598059 h 1169974"/>
                    <a:gd name="connsiteX98" fmla="*/ 184320 w 1529464"/>
                    <a:gd name="connsiteY98" fmla="*/ 567013 h 1169974"/>
                    <a:gd name="connsiteX99" fmla="*/ 143796 w 1529464"/>
                    <a:gd name="connsiteY99" fmla="*/ 497729 h 1169974"/>
                    <a:gd name="connsiteX100" fmla="*/ 223210 w 1529464"/>
                    <a:gd name="connsiteY100" fmla="*/ 418315 h 1169974"/>
                    <a:gd name="connsiteX101" fmla="*/ 246087 w 1529464"/>
                    <a:gd name="connsiteY101" fmla="*/ 395438 h 1169974"/>
                    <a:gd name="connsiteX102" fmla="*/ 223210 w 1529464"/>
                    <a:gd name="connsiteY102" fmla="*/ 372562 h 1169974"/>
                    <a:gd name="connsiteX103" fmla="*/ 1055591 w 1529464"/>
                    <a:gd name="connsiteY103" fmla="*/ 98043 h 1169974"/>
                    <a:gd name="connsiteX104" fmla="*/ 1032715 w 1529464"/>
                    <a:gd name="connsiteY104" fmla="*/ 120919 h 1169974"/>
                    <a:gd name="connsiteX105" fmla="*/ 1055591 w 1529464"/>
                    <a:gd name="connsiteY105" fmla="*/ 143796 h 1169974"/>
                    <a:gd name="connsiteX106" fmla="*/ 1150366 w 1529464"/>
                    <a:gd name="connsiteY106" fmla="*/ 238570 h 1169974"/>
                    <a:gd name="connsiteX107" fmla="*/ 1173242 w 1529464"/>
                    <a:gd name="connsiteY107" fmla="*/ 261447 h 1169974"/>
                    <a:gd name="connsiteX108" fmla="*/ 1196119 w 1529464"/>
                    <a:gd name="connsiteY108" fmla="*/ 238570 h 1169974"/>
                    <a:gd name="connsiteX109" fmla="*/ 1055591 w 1529464"/>
                    <a:gd name="connsiteY109" fmla="*/ 98043 h 1169974"/>
                    <a:gd name="connsiteX110" fmla="*/ 473872 w 1529464"/>
                    <a:gd name="connsiteY110" fmla="*/ 98043 h 1169974"/>
                    <a:gd name="connsiteX111" fmla="*/ 333345 w 1529464"/>
                    <a:gd name="connsiteY111" fmla="*/ 238570 h 1169974"/>
                    <a:gd name="connsiteX112" fmla="*/ 356221 w 1529464"/>
                    <a:gd name="connsiteY112" fmla="*/ 261447 h 1169974"/>
                    <a:gd name="connsiteX113" fmla="*/ 379098 w 1529464"/>
                    <a:gd name="connsiteY113" fmla="*/ 238570 h 1169974"/>
                    <a:gd name="connsiteX114" fmla="*/ 473872 w 1529464"/>
                    <a:gd name="connsiteY114" fmla="*/ 143796 h 1169974"/>
                    <a:gd name="connsiteX115" fmla="*/ 496749 w 1529464"/>
                    <a:gd name="connsiteY115" fmla="*/ 120919 h 1169974"/>
                    <a:gd name="connsiteX116" fmla="*/ 473872 w 1529464"/>
                    <a:gd name="connsiteY116" fmla="*/ 98043 h 1169974"/>
                    <a:gd name="connsiteX117" fmla="*/ 1055918 w 1529464"/>
                    <a:gd name="connsiteY117" fmla="*/ 0 h 1169974"/>
                    <a:gd name="connsiteX118" fmla="*/ 1294488 w 1529464"/>
                    <a:gd name="connsiteY118" fmla="*/ 238570 h 1169974"/>
                    <a:gd name="connsiteX119" fmla="*/ 1291547 w 1529464"/>
                    <a:gd name="connsiteY119" fmla="*/ 275173 h 1169974"/>
                    <a:gd name="connsiteX120" fmla="*/ 1306253 w 1529464"/>
                    <a:gd name="connsiteY120" fmla="*/ 274519 h 1169974"/>
                    <a:gd name="connsiteX121" fmla="*/ 1529464 w 1529464"/>
                    <a:gd name="connsiteY121" fmla="*/ 497729 h 1169974"/>
                    <a:gd name="connsiteX122" fmla="*/ 1416061 w 1529464"/>
                    <a:gd name="connsiteY122" fmla="*/ 692507 h 1169974"/>
                    <a:gd name="connsiteX123" fmla="*/ 1462468 w 1529464"/>
                    <a:gd name="connsiteY123" fmla="*/ 820289 h 1169974"/>
                    <a:gd name="connsiteX124" fmla="*/ 1303312 w 1529464"/>
                    <a:gd name="connsiteY124" fmla="*/ 1015720 h 1169974"/>
                    <a:gd name="connsiteX125" fmla="*/ 1116051 w 1529464"/>
                    <a:gd name="connsiteY125" fmla="*/ 1169974 h 1169974"/>
                    <a:gd name="connsiteX126" fmla="*/ 1094481 w 1529464"/>
                    <a:gd name="connsiteY126" fmla="*/ 1168667 h 1169974"/>
                    <a:gd name="connsiteX127" fmla="*/ 1093828 w 1529464"/>
                    <a:gd name="connsiteY127" fmla="*/ 1169974 h 1169974"/>
                    <a:gd name="connsiteX128" fmla="*/ 817348 w 1529464"/>
                    <a:gd name="connsiteY128" fmla="*/ 1169974 h 1169974"/>
                    <a:gd name="connsiteX129" fmla="*/ 817348 w 1529464"/>
                    <a:gd name="connsiteY129" fmla="*/ 238570 h 1169974"/>
                    <a:gd name="connsiteX130" fmla="*/ 1055918 w 1529464"/>
                    <a:gd name="connsiteY130" fmla="*/ 0 h 1169974"/>
                    <a:gd name="connsiteX131" fmla="*/ 473872 w 1529464"/>
                    <a:gd name="connsiteY131" fmla="*/ 0 h 1169974"/>
                    <a:gd name="connsiteX132" fmla="*/ 712442 w 1529464"/>
                    <a:gd name="connsiteY132" fmla="*/ 238570 h 1169974"/>
                    <a:gd name="connsiteX133" fmla="*/ 712442 w 1529464"/>
                    <a:gd name="connsiteY133" fmla="*/ 1169974 h 1169974"/>
                    <a:gd name="connsiteX134" fmla="*/ 626819 w 1529464"/>
                    <a:gd name="connsiteY134" fmla="*/ 1169974 h 1169974"/>
                    <a:gd name="connsiteX135" fmla="*/ 626819 w 1529464"/>
                    <a:gd name="connsiteY135" fmla="*/ 1000034 h 1169974"/>
                    <a:gd name="connsiteX136" fmla="*/ 603942 w 1529464"/>
                    <a:gd name="connsiteY136" fmla="*/ 977157 h 1169974"/>
                    <a:gd name="connsiteX137" fmla="*/ 581065 w 1529464"/>
                    <a:gd name="connsiteY137" fmla="*/ 1000034 h 1169974"/>
                    <a:gd name="connsiteX138" fmla="*/ 581065 w 1529464"/>
                    <a:gd name="connsiteY138" fmla="*/ 1169974 h 1169974"/>
                    <a:gd name="connsiteX139" fmla="*/ 436289 w 1529464"/>
                    <a:gd name="connsiteY139" fmla="*/ 1169974 h 1169974"/>
                    <a:gd name="connsiteX140" fmla="*/ 435636 w 1529464"/>
                    <a:gd name="connsiteY140" fmla="*/ 1168667 h 1169974"/>
                    <a:gd name="connsiteX141" fmla="*/ 414066 w 1529464"/>
                    <a:gd name="connsiteY141" fmla="*/ 1169974 h 1169974"/>
                    <a:gd name="connsiteX142" fmla="*/ 226805 w 1529464"/>
                    <a:gd name="connsiteY142" fmla="*/ 1015720 h 1169974"/>
                    <a:gd name="connsiteX143" fmla="*/ 67649 w 1529464"/>
                    <a:gd name="connsiteY143" fmla="*/ 820289 h 1169974"/>
                    <a:gd name="connsiteX144" fmla="*/ 114056 w 1529464"/>
                    <a:gd name="connsiteY144" fmla="*/ 692507 h 1169974"/>
                    <a:gd name="connsiteX145" fmla="*/ 0 w 1529464"/>
                    <a:gd name="connsiteY145" fmla="*/ 497729 h 1169974"/>
                    <a:gd name="connsiteX146" fmla="*/ 223210 w 1529464"/>
                    <a:gd name="connsiteY146" fmla="*/ 274519 h 1169974"/>
                    <a:gd name="connsiteX147" fmla="*/ 237917 w 1529464"/>
                    <a:gd name="connsiteY147" fmla="*/ 275173 h 1169974"/>
                    <a:gd name="connsiteX148" fmla="*/ 235302 w 1529464"/>
                    <a:gd name="connsiteY148" fmla="*/ 238570 h 1169974"/>
                    <a:gd name="connsiteX149" fmla="*/ 473872 w 1529464"/>
                    <a:gd name="connsiteY149" fmla="*/ 0 h 11699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</a:cxnLst>
                  <a:rect l="l" t="t" r="r" b="b"/>
                  <a:pathLst>
                    <a:path w="1529464" h="1169974">
                      <a:moveTo>
                        <a:pt x="1188276" y="970294"/>
                      </a:moveTo>
                      <a:cubicBezTo>
                        <a:pt x="1175857" y="967680"/>
                        <a:pt x="1163765" y="975850"/>
                        <a:pt x="1161477" y="988269"/>
                      </a:cubicBezTo>
                      <a:cubicBezTo>
                        <a:pt x="1157229" y="1010165"/>
                        <a:pt x="1137947" y="1026178"/>
                        <a:pt x="1115397" y="1026178"/>
                      </a:cubicBezTo>
                      <a:cubicBezTo>
                        <a:pt x="1113763" y="1026178"/>
                        <a:pt x="1111802" y="1026178"/>
                        <a:pt x="1109842" y="1025852"/>
                      </a:cubicBezTo>
                      <a:cubicBezTo>
                        <a:pt x="1097423" y="1024544"/>
                        <a:pt x="1085984" y="1033695"/>
                        <a:pt x="1084677" y="1046114"/>
                      </a:cubicBezTo>
                      <a:cubicBezTo>
                        <a:pt x="1083370" y="1058532"/>
                        <a:pt x="1092521" y="1069971"/>
                        <a:pt x="1104939" y="1071278"/>
                      </a:cubicBezTo>
                      <a:cubicBezTo>
                        <a:pt x="1108534" y="1071605"/>
                        <a:pt x="1112129" y="1071932"/>
                        <a:pt x="1115397" y="1071932"/>
                      </a:cubicBezTo>
                      <a:cubicBezTo>
                        <a:pt x="1159516" y="1071932"/>
                        <a:pt x="1197753" y="1040558"/>
                        <a:pt x="1206250" y="997092"/>
                      </a:cubicBezTo>
                      <a:cubicBezTo>
                        <a:pt x="1208864" y="984674"/>
                        <a:pt x="1200694" y="972582"/>
                        <a:pt x="1188276" y="970294"/>
                      </a:cubicBezTo>
                      <a:close/>
                      <a:moveTo>
                        <a:pt x="341188" y="970294"/>
                      </a:moveTo>
                      <a:cubicBezTo>
                        <a:pt x="329096" y="972582"/>
                        <a:pt x="320926" y="984674"/>
                        <a:pt x="323214" y="997092"/>
                      </a:cubicBezTo>
                      <a:cubicBezTo>
                        <a:pt x="331384" y="1040558"/>
                        <a:pt x="369620" y="1071932"/>
                        <a:pt x="414066" y="1071932"/>
                      </a:cubicBezTo>
                      <a:cubicBezTo>
                        <a:pt x="417334" y="1071932"/>
                        <a:pt x="420929" y="1071605"/>
                        <a:pt x="424524" y="1071278"/>
                      </a:cubicBezTo>
                      <a:cubicBezTo>
                        <a:pt x="436943" y="1069971"/>
                        <a:pt x="446093" y="1058532"/>
                        <a:pt x="444786" y="1046114"/>
                      </a:cubicBezTo>
                      <a:cubicBezTo>
                        <a:pt x="443479" y="1033368"/>
                        <a:pt x="432041" y="1024544"/>
                        <a:pt x="419622" y="1025852"/>
                      </a:cubicBezTo>
                      <a:cubicBezTo>
                        <a:pt x="417661" y="1026178"/>
                        <a:pt x="415700" y="1026178"/>
                        <a:pt x="414066" y="1026178"/>
                      </a:cubicBezTo>
                      <a:cubicBezTo>
                        <a:pt x="391516" y="1026178"/>
                        <a:pt x="372235" y="1010165"/>
                        <a:pt x="367986" y="988269"/>
                      </a:cubicBezTo>
                      <a:cubicBezTo>
                        <a:pt x="365699" y="976177"/>
                        <a:pt x="353607" y="968007"/>
                        <a:pt x="341188" y="970294"/>
                      </a:cubicBezTo>
                      <a:close/>
                      <a:moveTo>
                        <a:pt x="598713" y="874539"/>
                      </a:moveTo>
                      <a:cubicBezTo>
                        <a:pt x="597406" y="874866"/>
                        <a:pt x="595772" y="875193"/>
                        <a:pt x="594464" y="875847"/>
                      </a:cubicBezTo>
                      <a:cubicBezTo>
                        <a:pt x="593157" y="876173"/>
                        <a:pt x="591850" y="876827"/>
                        <a:pt x="590543" y="877807"/>
                      </a:cubicBezTo>
                      <a:cubicBezTo>
                        <a:pt x="589236" y="878788"/>
                        <a:pt x="587928" y="879768"/>
                        <a:pt x="586948" y="880749"/>
                      </a:cubicBezTo>
                      <a:cubicBezTo>
                        <a:pt x="585641" y="882056"/>
                        <a:pt x="584987" y="883036"/>
                        <a:pt x="584007" y="884344"/>
                      </a:cubicBezTo>
                      <a:cubicBezTo>
                        <a:pt x="583026" y="885651"/>
                        <a:pt x="582373" y="886958"/>
                        <a:pt x="581719" y="888265"/>
                      </a:cubicBezTo>
                      <a:cubicBezTo>
                        <a:pt x="581065" y="889573"/>
                        <a:pt x="580739" y="891207"/>
                        <a:pt x="580412" y="892514"/>
                      </a:cubicBezTo>
                      <a:cubicBezTo>
                        <a:pt x="580085" y="894148"/>
                        <a:pt x="580085" y="895782"/>
                        <a:pt x="580085" y="897089"/>
                      </a:cubicBezTo>
                      <a:cubicBezTo>
                        <a:pt x="580085" y="898723"/>
                        <a:pt x="580085" y="900030"/>
                        <a:pt x="580412" y="901664"/>
                      </a:cubicBezTo>
                      <a:cubicBezTo>
                        <a:pt x="580739" y="902972"/>
                        <a:pt x="581065" y="904606"/>
                        <a:pt x="581719" y="905913"/>
                      </a:cubicBezTo>
                      <a:cubicBezTo>
                        <a:pt x="582373" y="907220"/>
                        <a:pt x="583026" y="908527"/>
                        <a:pt x="584007" y="909835"/>
                      </a:cubicBezTo>
                      <a:cubicBezTo>
                        <a:pt x="584987" y="911142"/>
                        <a:pt x="585967" y="912449"/>
                        <a:pt x="586948" y="913430"/>
                      </a:cubicBezTo>
                      <a:cubicBezTo>
                        <a:pt x="588255" y="914737"/>
                        <a:pt x="589236" y="915390"/>
                        <a:pt x="590543" y="916371"/>
                      </a:cubicBezTo>
                      <a:cubicBezTo>
                        <a:pt x="591850" y="917351"/>
                        <a:pt x="593157" y="918005"/>
                        <a:pt x="594464" y="918658"/>
                      </a:cubicBezTo>
                      <a:cubicBezTo>
                        <a:pt x="595772" y="919312"/>
                        <a:pt x="597079" y="919639"/>
                        <a:pt x="598713" y="919966"/>
                      </a:cubicBezTo>
                      <a:cubicBezTo>
                        <a:pt x="600347" y="920293"/>
                        <a:pt x="601654" y="920293"/>
                        <a:pt x="603288" y="920293"/>
                      </a:cubicBezTo>
                      <a:cubicBezTo>
                        <a:pt x="604922" y="920293"/>
                        <a:pt x="606556" y="920293"/>
                        <a:pt x="607864" y="919966"/>
                      </a:cubicBezTo>
                      <a:cubicBezTo>
                        <a:pt x="609171" y="919639"/>
                        <a:pt x="610805" y="919312"/>
                        <a:pt x="612112" y="918658"/>
                      </a:cubicBezTo>
                      <a:cubicBezTo>
                        <a:pt x="613419" y="918005"/>
                        <a:pt x="614727" y="917351"/>
                        <a:pt x="616034" y="916371"/>
                      </a:cubicBezTo>
                      <a:cubicBezTo>
                        <a:pt x="617341" y="915390"/>
                        <a:pt x="618648" y="914410"/>
                        <a:pt x="619629" y="913430"/>
                      </a:cubicBezTo>
                      <a:cubicBezTo>
                        <a:pt x="623877" y="909181"/>
                        <a:pt x="626492" y="903298"/>
                        <a:pt x="625838" y="897089"/>
                      </a:cubicBezTo>
                      <a:cubicBezTo>
                        <a:pt x="625838" y="895455"/>
                        <a:pt x="625838" y="894148"/>
                        <a:pt x="625511" y="892514"/>
                      </a:cubicBezTo>
                      <a:cubicBezTo>
                        <a:pt x="625185" y="891207"/>
                        <a:pt x="624858" y="889573"/>
                        <a:pt x="624204" y="888265"/>
                      </a:cubicBezTo>
                      <a:cubicBezTo>
                        <a:pt x="623877" y="886958"/>
                        <a:pt x="623224" y="885651"/>
                        <a:pt x="622243" y="884344"/>
                      </a:cubicBezTo>
                      <a:cubicBezTo>
                        <a:pt x="621263" y="883036"/>
                        <a:pt x="620282" y="881729"/>
                        <a:pt x="619302" y="880749"/>
                      </a:cubicBezTo>
                      <a:cubicBezTo>
                        <a:pt x="617995" y="879768"/>
                        <a:pt x="617014" y="878788"/>
                        <a:pt x="615707" y="877807"/>
                      </a:cubicBezTo>
                      <a:cubicBezTo>
                        <a:pt x="614400" y="877154"/>
                        <a:pt x="613093" y="876500"/>
                        <a:pt x="611785" y="875847"/>
                      </a:cubicBezTo>
                      <a:cubicBezTo>
                        <a:pt x="610478" y="875193"/>
                        <a:pt x="608844" y="874866"/>
                        <a:pt x="607537" y="874539"/>
                      </a:cubicBezTo>
                      <a:cubicBezTo>
                        <a:pt x="604596" y="873886"/>
                        <a:pt x="601654" y="873886"/>
                        <a:pt x="598713" y="874539"/>
                      </a:cubicBezTo>
                      <a:close/>
                      <a:moveTo>
                        <a:pt x="205113" y="747043"/>
                      </a:moveTo>
                      <a:cubicBezTo>
                        <a:pt x="199272" y="747574"/>
                        <a:pt x="193634" y="750352"/>
                        <a:pt x="189549" y="755254"/>
                      </a:cubicBezTo>
                      <a:cubicBezTo>
                        <a:pt x="178764" y="768327"/>
                        <a:pt x="166019" y="789896"/>
                        <a:pt x="166019" y="820289"/>
                      </a:cubicBezTo>
                      <a:cubicBezTo>
                        <a:pt x="166019" y="868330"/>
                        <a:pt x="200007" y="910161"/>
                        <a:pt x="246740" y="919639"/>
                      </a:cubicBezTo>
                      <a:cubicBezTo>
                        <a:pt x="248374" y="919966"/>
                        <a:pt x="249682" y="919966"/>
                        <a:pt x="251316" y="919966"/>
                      </a:cubicBezTo>
                      <a:cubicBezTo>
                        <a:pt x="261774" y="919966"/>
                        <a:pt x="271251" y="912449"/>
                        <a:pt x="273539" y="901664"/>
                      </a:cubicBezTo>
                      <a:cubicBezTo>
                        <a:pt x="275826" y="889246"/>
                        <a:pt x="267983" y="877154"/>
                        <a:pt x="256218" y="874866"/>
                      </a:cubicBezTo>
                      <a:cubicBezTo>
                        <a:pt x="230727" y="869637"/>
                        <a:pt x="212099" y="846761"/>
                        <a:pt x="212099" y="820289"/>
                      </a:cubicBezTo>
                      <a:cubicBezTo>
                        <a:pt x="212099" y="803622"/>
                        <a:pt x="218962" y="791857"/>
                        <a:pt x="224844" y="784667"/>
                      </a:cubicBezTo>
                      <a:cubicBezTo>
                        <a:pt x="233014" y="774863"/>
                        <a:pt x="231707" y="760483"/>
                        <a:pt x="221903" y="752313"/>
                      </a:cubicBezTo>
                      <a:cubicBezTo>
                        <a:pt x="217001" y="748228"/>
                        <a:pt x="210955" y="746512"/>
                        <a:pt x="205113" y="747043"/>
                      </a:cubicBezTo>
                      <a:close/>
                      <a:moveTo>
                        <a:pt x="1325331" y="746716"/>
                      </a:moveTo>
                      <a:cubicBezTo>
                        <a:pt x="1319489" y="746185"/>
                        <a:pt x="1313443" y="747901"/>
                        <a:pt x="1308541" y="751986"/>
                      </a:cubicBezTo>
                      <a:cubicBezTo>
                        <a:pt x="1298737" y="760156"/>
                        <a:pt x="1297430" y="774536"/>
                        <a:pt x="1305600" y="784340"/>
                      </a:cubicBezTo>
                      <a:cubicBezTo>
                        <a:pt x="1311482" y="791530"/>
                        <a:pt x="1318345" y="803295"/>
                        <a:pt x="1318345" y="819962"/>
                      </a:cubicBezTo>
                      <a:cubicBezTo>
                        <a:pt x="1318345" y="846434"/>
                        <a:pt x="1299717" y="869310"/>
                        <a:pt x="1274226" y="874539"/>
                      </a:cubicBezTo>
                      <a:cubicBezTo>
                        <a:pt x="1261807" y="877154"/>
                        <a:pt x="1253637" y="889246"/>
                        <a:pt x="1256252" y="901664"/>
                      </a:cubicBezTo>
                      <a:cubicBezTo>
                        <a:pt x="1258213" y="912449"/>
                        <a:pt x="1267690" y="919966"/>
                        <a:pt x="1278475" y="919966"/>
                      </a:cubicBezTo>
                      <a:cubicBezTo>
                        <a:pt x="1280109" y="919966"/>
                        <a:pt x="1281416" y="919966"/>
                        <a:pt x="1283050" y="919639"/>
                      </a:cubicBezTo>
                      <a:cubicBezTo>
                        <a:pt x="1329784" y="909835"/>
                        <a:pt x="1363772" y="868330"/>
                        <a:pt x="1364425" y="819962"/>
                      </a:cubicBezTo>
                      <a:cubicBezTo>
                        <a:pt x="1364425" y="789569"/>
                        <a:pt x="1351680" y="767673"/>
                        <a:pt x="1340895" y="754927"/>
                      </a:cubicBezTo>
                      <a:cubicBezTo>
                        <a:pt x="1336810" y="750025"/>
                        <a:pt x="1331172" y="747247"/>
                        <a:pt x="1325331" y="746716"/>
                      </a:cubicBezTo>
                      <a:close/>
                      <a:moveTo>
                        <a:pt x="990230" y="519625"/>
                      </a:moveTo>
                      <a:cubicBezTo>
                        <a:pt x="977484" y="519625"/>
                        <a:pt x="967353" y="529756"/>
                        <a:pt x="967353" y="542502"/>
                      </a:cubicBezTo>
                      <a:lnTo>
                        <a:pt x="967353" y="783360"/>
                      </a:lnTo>
                      <a:cubicBezTo>
                        <a:pt x="967353" y="796105"/>
                        <a:pt x="977484" y="806236"/>
                        <a:pt x="990230" y="806236"/>
                      </a:cubicBezTo>
                      <a:cubicBezTo>
                        <a:pt x="1002975" y="806236"/>
                        <a:pt x="1013106" y="796105"/>
                        <a:pt x="1013106" y="783360"/>
                      </a:cubicBezTo>
                      <a:lnTo>
                        <a:pt x="1013106" y="542502"/>
                      </a:lnTo>
                      <a:cubicBezTo>
                        <a:pt x="1013106" y="529756"/>
                        <a:pt x="1002975" y="519625"/>
                        <a:pt x="990230" y="519625"/>
                      </a:cubicBezTo>
                      <a:close/>
                      <a:moveTo>
                        <a:pt x="539234" y="519625"/>
                      </a:moveTo>
                      <a:cubicBezTo>
                        <a:pt x="526488" y="519625"/>
                        <a:pt x="516357" y="529756"/>
                        <a:pt x="516357" y="542502"/>
                      </a:cubicBezTo>
                      <a:lnTo>
                        <a:pt x="516357" y="783360"/>
                      </a:lnTo>
                      <a:cubicBezTo>
                        <a:pt x="516357" y="796105"/>
                        <a:pt x="526488" y="806236"/>
                        <a:pt x="539234" y="806236"/>
                      </a:cubicBezTo>
                      <a:cubicBezTo>
                        <a:pt x="551979" y="806236"/>
                        <a:pt x="562110" y="796105"/>
                        <a:pt x="562110" y="783360"/>
                      </a:cubicBezTo>
                      <a:lnTo>
                        <a:pt x="562110" y="542502"/>
                      </a:lnTo>
                      <a:cubicBezTo>
                        <a:pt x="562110" y="529756"/>
                        <a:pt x="551979" y="519625"/>
                        <a:pt x="539234" y="519625"/>
                      </a:cubicBezTo>
                      <a:close/>
                      <a:moveTo>
                        <a:pt x="1306253" y="372888"/>
                      </a:moveTo>
                      <a:cubicBezTo>
                        <a:pt x="1293508" y="372888"/>
                        <a:pt x="1283377" y="383019"/>
                        <a:pt x="1283377" y="395765"/>
                      </a:cubicBezTo>
                      <a:cubicBezTo>
                        <a:pt x="1283377" y="408511"/>
                        <a:pt x="1293508" y="418642"/>
                        <a:pt x="1306253" y="418642"/>
                      </a:cubicBezTo>
                      <a:cubicBezTo>
                        <a:pt x="1350046" y="418642"/>
                        <a:pt x="1385668" y="454264"/>
                        <a:pt x="1385668" y="498056"/>
                      </a:cubicBezTo>
                      <a:cubicBezTo>
                        <a:pt x="1385668" y="526488"/>
                        <a:pt x="1370308" y="553287"/>
                        <a:pt x="1345144" y="567339"/>
                      </a:cubicBezTo>
                      <a:cubicBezTo>
                        <a:pt x="1334032" y="573549"/>
                        <a:pt x="1330110" y="587275"/>
                        <a:pt x="1336320" y="598386"/>
                      </a:cubicBezTo>
                      <a:cubicBezTo>
                        <a:pt x="1340568" y="605903"/>
                        <a:pt x="1348412" y="610151"/>
                        <a:pt x="1356255" y="610151"/>
                      </a:cubicBezTo>
                      <a:cubicBezTo>
                        <a:pt x="1359850" y="610151"/>
                        <a:pt x="1363772" y="609171"/>
                        <a:pt x="1367367" y="607210"/>
                      </a:cubicBezTo>
                      <a:cubicBezTo>
                        <a:pt x="1406910" y="584987"/>
                        <a:pt x="1431421" y="542829"/>
                        <a:pt x="1431421" y="498056"/>
                      </a:cubicBezTo>
                      <a:cubicBezTo>
                        <a:pt x="1431421" y="429099"/>
                        <a:pt x="1375210" y="372888"/>
                        <a:pt x="1306253" y="372888"/>
                      </a:cubicBezTo>
                      <a:close/>
                      <a:moveTo>
                        <a:pt x="223210" y="372562"/>
                      </a:moveTo>
                      <a:cubicBezTo>
                        <a:pt x="154254" y="372562"/>
                        <a:pt x="98043" y="428773"/>
                        <a:pt x="98043" y="497729"/>
                      </a:cubicBezTo>
                      <a:cubicBezTo>
                        <a:pt x="98043" y="542829"/>
                        <a:pt x="122553" y="584987"/>
                        <a:pt x="162097" y="606883"/>
                      </a:cubicBezTo>
                      <a:cubicBezTo>
                        <a:pt x="165692" y="608844"/>
                        <a:pt x="169287" y="609825"/>
                        <a:pt x="173208" y="609825"/>
                      </a:cubicBezTo>
                      <a:cubicBezTo>
                        <a:pt x="181052" y="609825"/>
                        <a:pt x="188895" y="605576"/>
                        <a:pt x="193144" y="598059"/>
                      </a:cubicBezTo>
                      <a:cubicBezTo>
                        <a:pt x="199353" y="587275"/>
                        <a:pt x="195431" y="573222"/>
                        <a:pt x="184320" y="567013"/>
                      </a:cubicBezTo>
                      <a:cubicBezTo>
                        <a:pt x="159483" y="552960"/>
                        <a:pt x="143796" y="526488"/>
                        <a:pt x="143796" y="497729"/>
                      </a:cubicBezTo>
                      <a:cubicBezTo>
                        <a:pt x="143796" y="453937"/>
                        <a:pt x="179418" y="418315"/>
                        <a:pt x="223210" y="418315"/>
                      </a:cubicBezTo>
                      <a:cubicBezTo>
                        <a:pt x="235956" y="418315"/>
                        <a:pt x="246087" y="408184"/>
                        <a:pt x="246087" y="395438"/>
                      </a:cubicBezTo>
                      <a:cubicBezTo>
                        <a:pt x="246087" y="382693"/>
                        <a:pt x="235956" y="372562"/>
                        <a:pt x="223210" y="372562"/>
                      </a:cubicBezTo>
                      <a:close/>
                      <a:moveTo>
                        <a:pt x="1055591" y="98043"/>
                      </a:moveTo>
                      <a:cubicBezTo>
                        <a:pt x="1042846" y="98043"/>
                        <a:pt x="1032715" y="108174"/>
                        <a:pt x="1032715" y="120919"/>
                      </a:cubicBezTo>
                      <a:cubicBezTo>
                        <a:pt x="1032715" y="133665"/>
                        <a:pt x="1042846" y="143796"/>
                        <a:pt x="1055591" y="143796"/>
                      </a:cubicBezTo>
                      <a:cubicBezTo>
                        <a:pt x="1107881" y="143796"/>
                        <a:pt x="1150366" y="186281"/>
                        <a:pt x="1150366" y="238570"/>
                      </a:cubicBezTo>
                      <a:cubicBezTo>
                        <a:pt x="1150366" y="251316"/>
                        <a:pt x="1160497" y="261447"/>
                        <a:pt x="1173242" y="261447"/>
                      </a:cubicBezTo>
                      <a:cubicBezTo>
                        <a:pt x="1185988" y="261447"/>
                        <a:pt x="1196119" y="251316"/>
                        <a:pt x="1196119" y="238570"/>
                      </a:cubicBezTo>
                      <a:cubicBezTo>
                        <a:pt x="1196119" y="161117"/>
                        <a:pt x="1133045" y="98043"/>
                        <a:pt x="1055591" y="98043"/>
                      </a:cubicBezTo>
                      <a:close/>
                      <a:moveTo>
                        <a:pt x="473872" y="98043"/>
                      </a:moveTo>
                      <a:cubicBezTo>
                        <a:pt x="396419" y="98043"/>
                        <a:pt x="333345" y="161117"/>
                        <a:pt x="333345" y="238570"/>
                      </a:cubicBezTo>
                      <a:cubicBezTo>
                        <a:pt x="333345" y="251316"/>
                        <a:pt x="343476" y="261447"/>
                        <a:pt x="356221" y="261447"/>
                      </a:cubicBezTo>
                      <a:cubicBezTo>
                        <a:pt x="368967" y="261447"/>
                        <a:pt x="379098" y="251316"/>
                        <a:pt x="379098" y="238570"/>
                      </a:cubicBezTo>
                      <a:cubicBezTo>
                        <a:pt x="379098" y="186281"/>
                        <a:pt x="421583" y="143796"/>
                        <a:pt x="473872" y="143796"/>
                      </a:cubicBezTo>
                      <a:cubicBezTo>
                        <a:pt x="486618" y="143796"/>
                        <a:pt x="496749" y="133665"/>
                        <a:pt x="496749" y="120919"/>
                      </a:cubicBezTo>
                      <a:cubicBezTo>
                        <a:pt x="496749" y="108174"/>
                        <a:pt x="486618" y="98043"/>
                        <a:pt x="473872" y="98043"/>
                      </a:cubicBezTo>
                      <a:close/>
                      <a:moveTo>
                        <a:pt x="1055918" y="0"/>
                      </a:moveTo>
                      <a:cubicBezTo>
                        <a:pt x="1187622" y="0"/>
                        <a:pt x="1294488" y="106866"/>
                        <a:pt x="1294488" y="238570"/>
                      </a:cubicBezTo>
                      <a:cubicBezTo>
                        <a:pt x="1294488" y="250989"/>
                        <a:pt x="1293508" y="263408"/>
                        <a:pt x="1291547" y="275173"/>
                      </a:cubicBezTo>
                      <a:cubicBezTo>
                        <a:pt x="1296449" y="274846"/>
                        <a:pt x="1301351" y="274519"/>
                        <a:pt x="1306253" y="274519"/>
                      </a:cubicBezTo>
                      <a:cubicBezTo>
                        <a:pt x="1429460" y="274519"/>
                        <a:pt x="1529464" y="374522"/>
                        <a:pt x="1529464" y="497729"/>
                      </a:cubicBezTo>
                      <a:cubicBezTo>
                        <a:pt x="1529464" y="581392"/>
                        <a:pt x="1483384" y="654270"/>
                        <a:pt x="1416061" y="692507"/>
                      </a:cubicBezTo>
                      <a:cubicBezTo>
                        <a:pt x="1445147" y="727149"/>
                        <a:pt x="1462468" y="771595"/>
                        <a:pt x="1462468" y="820289"/>
                      </a:cubicBezTo>
                      <a:cubicBezTo>
                        <a:pt x="1462468" y="916698"/>
                        <a:pt x="1394165" y="997092"/>
                        <a:pt x="1303312" y="1015720"/>
                      </a:cubicBezTo>
                      <a:cubicBezTo>
                        <a:pt x="1286318" y="1103632"/>
                        <a:pt x="1208864" y="1169974"/>
                        <a:pt x="1116051" y="1169974"/>
                      </a:cubicBezTo>
                      <a:cubicBezTo>
                        <a:pt x="1108534" y="1169974"/>
                        <a:pt x="1101344" y="1169320"/>
                        <a:pt x="1094481" y="1168667"/>
                      </a:cubicBezTo>
                      <a:lnTo>
                        <a:pt x="1093828" y="1169974"/>
                      </a:lnTo>
                      <a:lnTo>
                        <a:pt x="817348" y="1169974"/>
                      </a:lnTo>
                      <a:lnTo>
                        <a:pt x="817348" y="238570"/>
                      </a:lnTo>
                      <a:cubicBezTo>
                        <a:pt x="817348" y="106866"/>
                        <a:pt x="924214" y="0"/>
                        <a:pt x="1055918" y="0"/>
                      </a:cubicBezTo>
                      <a:close/>
                      <a:moveTo>
                        <a:pt x="473872" y="0"/>
                      </a:moveTo>
                      <a:cubicBezTo>
                        <a:pt x="605576" y="0"/>
                        <a:pt x="712442" y="106866"/>
                        <a:pt x="712442" y="238570"/>
                      </a:cubicBezTo>
                      <a:lnTo>
                        <a:pt x="712442" y="1169974"/>
                      </a:lnTo>
                      <a:lnTo>
                        <a:pt x="626819" y="1169974"/>
                      </a:lnTo>
                      <a:lnTo>
                        <a:pt x="626819" y="1000034"/>
                      </a:lnTo>
                      <a:cubicBezTo>
                        <a:pt x="626819" y="987288"/>
                        <a:pt x="616687" y="977157"/>
                        <a:pt x="603942" y="977157"/>
                      </a:cubicBezTo>
                      <a:cubicBezTo>
                        <a:pt x="591196" y="977157"/>
                        <a:pt x="581065" y="987288"/>
                        <a:pt x="581065" y="1000034"/>
                      </a:cubicBezTo>
                      <a:lnTo>
                        <a:pt x="581065" y="1169974"/>
                      </a:lnTo>
                      <a:lnTo>
                        <a:pt x="436289" y="1169974"/>
                      </a:lnTo>
                      <a:lnTo>
                        <a:pt x="435636" y="1168667"/>
                      </a:lnTo>
                      <a:cubicBezTo>
                        <a:pt x="428446" y="1169647"/>
                        <a:pt x="421256" y="1169974"/>
                        <a:pt x="414066" y="1169974"/>
                      </a:cubicBezTo>
                      <a:cubicBezTo>
                        <a:pt x="320926" y="1169974"/>
                        <a:pt x="243799" y="1103632"/>
                        <a:pt x="226805" y="1015720"/>
                      </a:cubicBezTo>
                      <a:cubicBezTo>
                        <a:pt x="135952" y="997092"/>
                        <a:pt x="67649" y="916698"/>
                        <a:pt x="67649" y="820289"/>
                      </a:cubicBezTo>
                      <a:cubicBezTo>
                        <a:pt x="67649" y="771595"/>
                        <a:pt x="84970" y="727149"/>
                        <a:pt x="114056" y="692507"/>
                      </a:cubicBezTo>
                      <a:cubicBezTo>
                        <a:pt x="46080" y="653944"/>
                        <a:pt x="0" y="581392"/>
                        <a:pt x="0" y="497729"/>
                      </a:cubicBezTo>
                      <a:cubicBezTo>
                        <a:pt x="0" y="374522"/>
                        <a:pt x="100003" y="274519"/>
                        <a:pt x="223210" y="274519"/>
                      </a:cubicBezTo>
                      <a:cubicBezTo>
                        <a:pt x="228112" y="274519"/>
                        <a:pt x="233014" y="274846"/>
                        <a:pt x="237917" y="275173"/>
                      </a:cubicBezTo>
                      <a:cubicBezTo>
                        <a:pt x="236282" y="263081"/>
                        <a:pt x="235302" y="250989"/>
                        <a:pt x="235302" y="238570"/>
                      </a:cubicBezTo>
                      <a:cubicBezTo>
                        <a:pt x="235302" y="106866"/>
                        <a:pt x="342168" y="0"/>
                        <a:pt x="473872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 w="325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 sz="1200"/>
                </a:p>
              </p:txBody>
            </p:sp>
            <p:sp>
              <p:nvSpPr>
                <p:cNvPr id="61" name="Flowchart: Connector 60">
                  <a:extLst>
                    <a:ext uri="{FF2B5EF4-FFF2-40B4-BE49-F238E27FC236}">
                      <a16:creationId xmlns:a16="http://schemas.microsoft.com/office/drawing/2014/main" id="{CC86238F-CED5-4BA3-B91F-51F1BB6D8086}"/>
                    </a:ext>
                  </a:extLst>
                </p:cNvPr>
                <p:cNvSpPr/>
                <p:nvPr/>
              </p:nvSpPr>
              <p:spPr>
                <a:xfrm>
                  <a:off x="2460956" y="2594275"/>
                  <a:ext cx="628978" cy="628974"/>
                </a:xfrm>
                <a:prstGeom prst="flowChartConnector">
                  <a:avLst/>
                </a:prstGeom>
                <a:noFill/>
                <a:ln w="38100">
                  <a:solidFill>
                    <a:schemeClr val="accent2"/>
                  </a:solidFill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 dirty="0"/>
                </a:p>
              </p:txBody>
            </p:sp>
          </p:grpSp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2FF8D3CF-3CE2-4C80-9087-AC8578C53B67}"/>
                </a:ext>
              </a:extLst>
            </p:cNvPr>
            <p:cNvGrpSpPr/>
            <p:nvPr/>
          </p:nvGrpSpPr>
          <p:grpSpPr>
            <a:xfrm>
              <a:off x="637868" y="3670130"/>
              <a:ext cx="7317893" cy="655653"/>
              <a:chOff x="637868" y="3668204"/>
              <a:chExt cx="7317893" cy="655653"/>
            </a:xfrm>
          </p:grpSpPr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139FB2F6-E2F0-47E8-8CCD-C747D8A8D1B2}"/>
                  </a:ext>
                </a:extLst>
              </p:cNvPr>
              <p:cNvSpPr txBox="1"/>
              <p:nvPr/>
            </p:nvSpPr>
            <p:spPr>
              <a:xfrm>
                <a:off x="3317753" y="3672865"/>
                <a:ext cx="4638008" cy="646331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Lorem ipsum dolor sit </a:t>
                </a:r>
                <a:r>
                  <a:rPr lang="en-CA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amet</a:t>
                </a:r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, </a:t>
                </a:r>
                <a:r>
                  <a:rPr lang="en-CA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consectetur</a:t>
                </a:r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adipisicing</a:t>
                </a:r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elit</a:t>
                </a:r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, sed do </a:t>
                </a:r>
                <a:r>
                  <a:rPr lang="en-CA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eiusmod</a:t>
                </a:r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tempor</a:t>
                </a:r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incididunt</a:t>
                </a:r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ut</a:t>
                </a:r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labore</a:t>
                </a:r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 et dolore magna </a:t>
                </a:r>
                <a:r>
                  <a:rPr lang="en-CA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aliqua</a:t>
                </a:r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. </a:t>
                </a:r>
                <a:r>
                  <a:rPr lang="en-US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amet</a:t>
                </a:r>
                <a:r>
                  <a:rPr lang="en-US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, </a:t>
                </a:r>
                <a:r>
                  <a:rPr lang="en-US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consectetur</a:t>
                </a:r>
                <a:r>
                  <a:rPr lang="en-US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US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adipisicing</a:t>
                </a:r>
                <a:r>
                  <a:rPr lang="en-US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US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elit</a:t>
                </a:r>
                <a:r>
                  <a:rPr lang="en-US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, sed do</a:t>
                </a:r>
                <a:endParaRPr lang="en-CA" sz="1200" dirty="0">
                  <a:solidFill>
                    <a:schemeClr val="tx2"/>
                  </a:solidFill>
                  <a:cs typeface="Poppins Light" panose="00000400000000000000" pitchFamily="2" charset="0"/>
                </a:endParaRPr>
              </a:p>
            </p:txBody>
          </p:sp>
          <p:grpSp>
            <p:nvGrpSpPr>
              <p:cNvPr id="39" name="Group 38">
                <a:extLst>
                  <a:ext uri="{FF2B5EF4-FFF2-40B4-BE49-F238E27FC236}">
                    <a16:creationId xmlns:a16="http://schemas.microsoft.com/office/drawing/2014/main" id="{49C7CE55-057D-486C-B9BF-AB618E5C2FFF}"/>
                  </a:ext>
                </a:extLst>
              </p:cNvPr>
              <p:cNvGrpSpPr/>
              <p:nvPr/>
            </p:nvGrpSpPr>
            <p:grpSpPr>
              <a:xfrm>
                <a:off x="637868" y="3668204"/>
                <a:ext cx="1755998" cy="655653"/>
                <a:chOff x="958881" y="2075403"/>
                <a:chExt cx="1755998" cy="655653"/>
              </a:xfrm>
            </p:grpSpPr>
            <p:sp>
              <p:nvSpPr>
                <p:cNvPr id="41" name="Arrow: Right 40">
                  <a:extLst>
                    <a:ext uri="{FF2B5EF4-FFF2-40B4-BE49-F238E27FC236}">
                      <a16:creationId xmlns:a16="http://schemas.microsoft.com/office/drawing/2014/main" id="{BFE16F34-C4F0-422C-8952-827450DF0749}"/>
                    </a:ext>
                  </a:extLst>
                </p:cNvPr>
                <p:cNvSpPr/>
                <p:nvPr/>
              </p:nvSpPr>
              <p:spPr>
                <a:xfrm>
                  <a:off x="958881" y="2075403"/>
                  <a:ext cx="1755998" cy="655653"/>
                </a:xfrm>
                <a:prstGeom prst="rightArrow">
                  <a:avLst>
                    <a:gd name="adj1" fmla="val 68310"/>
                    <a:gd name="adj2" fmla="val 50000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sz="1600"/>
                </a:p>
              </p:txBody>
            </p:sp>
            <p:sp>
              <p:nvSpPr>
                <p:cNvPr id="42" name="TextBox 41">
                  <a:extLst>
                    <a:ext uri="{FF2B5EF4-FFF2-40B4-BE49-F238E27FC236}">
                      <a16:creationId xmlns:a16="http://schemas.microsoft.com/office/drawing/2014/main" id="{0DE4C0DF-9BAB-4E36-90DF-0E4AE60A9210}"/>
                    </a:ext>
                  </a:extLst>
                </p:cNvPr>
                <p:cNvSpPr txBox="1"/>
                <p:nvPr/>
              </p:nvSpPr>
              <p:spPr>
                <a:xfrm>
                  <a:off x="1080145" y="2249341"/>
                  <a:ext cx="1513471" cy="307777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r>
                    <a:rPr lang="en-US" sz="1400" b="1" spc="0" dirty="0">
                      <a:solidFill>
                        <a:schemeClr val="bg2"/>
                      </a:solidFill>
                      <a:cs typeface="Aharoni" panose="02010803020104030203" pitchFamily="2" charset="-79"/>
                    </a:rPr>
                    <a:t>PLACEHOLDER</a:t>
                  </a:r>
                </a:p>
              </p:txBody>
            </p:sp>
          </p:grpSp>
          <p:grpSp>
            <p:nvGrpSpPr>
              <p:cNvPr id="18" name="Group 17">
                <a:extLst>
                  <a:ext uri="{FF2B5EF4-FFF2-40B4-BE49-F238E27FC236}">
                    <a16:creationId xmlns:a16="http://schemas.microsoft.com/office/drawing/2014/main" id="{0CD3EA32-C461-4CA7-AF62-70537E604B67}"/>
                  </a:ext>
                </a:extLst>
              </p:cNvPr>
              <p:cNvGrpSpPr/>
              <p:nvPr/>
            </p:nvGrpSpPr>
            <p:grpSpPr>
              <a:xfrm>
                <a:off x="2460956" y="3681543"/>
                <a:ext cx="628978" cy="628974"/>
                <a:chOff x="2460956" y="3698750"/>
                <a:chExt cx="628978" cy="628974"/>
              </a:xfrm>
            </p:grpSpPr>
            <p:sp>
              <p:nvSpPr>
                <p:cNvPr id="12" name="Graphic 27">
                  <a:extLst>
                    <a:ext uri="{FF2B5EF4-FFF2-40B4-BE49-F238E27FC236}">
                      <a16:creationId xmlns:a16="http://schemas.microsoft.com/office/drawing/2014/main" id="{BA3629D8-C764-4EB4-95E2-5AA15E9CE73C}"/>
                    </a:ext>
                  </a:extLst>
                </p:cNvPr>
                <p:cNvSpPr/>
                <p:nvPr/>
              </p:nvSpPr>
              <p:spPr>
                <a:xfrm>
                  <a:off x="2559640" y="3773747"/>
                  <a:ext cx="431610" cy="478980"/>
                </a:xfrm>
                <a:custGeom>
                  <a:avLst/>
                  <a:gdLst>
                    <a:gd name="connsiteX0" fmla="*/ 672419 w 781050"/>
                    <a:gd name="connsiteY0" fmla="*/ 404755 h 866775"/>
                    <a:gd name="connsiteX1" fmla="*/ 669926 w 781050"/>
                    <a:gd name="connsiteY1" fmla="*/ 396011 h 866775"/>
                    <a:gd name="connsiteX2" fmla="*/ 674614 w 781050"/>
                    <a:gd name="connsiteY2" fmla="*/ 388235 h 866775"/>
                    <a:gd name="connsiteX3" fmla="*/ 683507 w 781050"/>
                    <a:gd name="connsiteY3" fmla="*/ 386337 h 866775"/>
                    <a:gd name="connsiteX4" fmla="*/ 690985 w 781050"/>
                    <a:gd name="connsiteY4" fmla="*/ 391547 h 866775"/>
                    <a:gd name="connsiteX5" fmla="*/ 713830 w 781050"/>
                    <a:gd name="connsiteY5" fmla="*/ 613489 h 866775"/>
                    <a:gd name="connsiteX6" fmla="*/ 713830 w 781050"/>
                    <a:gd name="connsiteY6" fmla="*/ 613451 h 866775"/>
                    <a:gd name="connsiteX7" fmla="*/ 699170 w 781050"/>
                    <a:gd name="connsiteY7" fmla="*/ 618103 h 866775"/>
                    <a:gd name="connsiteX8" fmla="*/ 693179 w 781050"/>
                    <a:gd name="connsiteY8" fmla="*/ 603926 h 866775"/>
                    <a:gd name="connsiteX9" fmla="*/ 672418 w 781050"/>
                    <a:gd name="connsiteY9" fmla="*/ 404940 h 866775"/>
                    <a:gd name="connsiteX10" fmla="*/ 756135 w 781050"/>
                    <a:gd name="connsiteY10" fmla="*/ 397908 h 866775"/>
                    <a:gd name="connsiteX11" fmla="*/ 755167 w 781050"/>
                    <a:gd name="connsiteY11" fmla="*/ 205028 h 866775"/>
                    <a:gd name="connsiteX12" fmla="*/ 676400 w 781050"/>
                    <a:gd name="connsiteY12" fmla="*/ 128270 h 866775"/>
                    <a:gd name="connsiteX13" fmla="*/ 676400 w 781050"/>
                    <a:gd name="connsiteY13" fmla="*/ 229396 h 866775"/>
                    <a:gd name="connsiteX14" fmla="*/ 710296 w 781050"/>
                    <a:gd name="connsiteY14" fmla="*/ 265116 h 866775"/>
                    <a:gd name="connsiteX15" fmla="*/ 710296 w 781050"/>
                    <a:gd name="connsiteY15" fmla="*/ 333875 h 866775"/>
                    <a:gd name="connsiteX16" fmla="*/ 710333 w 781050"/>
                    <a:gd name="connsiteY16" fmla="*/ 333912 h 866775"/>
                    <a:gd name="connsiteX17" fmla="*/ 756135 w 781050"/>
                    <a:gd name="connsiteY17" fmla="*/ 397908 h 866775"/>
                    <a:gd name="connsiteX18" fmla="*/ 653627 w 781050"/>
                    <a:gd name="connsiteY18" fmla="*/ 119007 h 866775"/>
                    <a:gd name="connsiteX19" fmla="*/ 612215 w 781050"/>
                    <a:gd name="connsiteY19" fmla="*/ 111306 h 866775"/>
                    <a:gd name="connsiteX20" fmla="*/ 487238 w 781050"/>
                    <a:gd name="connsiteY20" fmla="*/ 145871 h 866775"/>
                    <a:gd name="connsiteX21" fmla="*/ 486382 w 781050"/>
                    <a:gd name="connsiteY21" fmla="*/ 146429 h 866775"/>
                    <a:gd name="connsiteX22" fmla="*/ 486382 w 781050"/>
                    <a:gd name="connsiteY22" fmla="*/ 146466 h 866775"/>
                    <a:gd name="connsiteX23" fmla="*/ 401625 w 781050"/>
                    <a:gd name="connsiteY23" fmla="*/ 224564 h 866775"/>
                    <a:gd name="connsiteX24" fmla="*/ 392695 w 781050"/>
                    <a:gd name="connsiteY24" fmla="*/ 228805 h 866775"/>
                    <a:gd name="connsiteX25" fmla="*/ 383803 w 781050"/>
                    <a:gd name="connsiteY25" fmla="*/ 224564 h 866775"/>
                    <a:gd name="connsiteX26" fmla="*/ 152631 w 781050"/>
                    <a:gd name="connsiteY26" fmla="*/ 113683 h 866775"/>
                    <a:gd name="connsiteX27" fmla="*/ 25567 w 781050"/>
                    <a:gd name="connsiteY27" fmla="*/ 214067 h 866775"/>
                    <a:gd name="connsiteX28" fmla="*/ 68802 w 781050"/>
                    <a:gd name="connsiteY28" fmla="*/ 462984 h 866775"/>
                    <a:gd name="connsiteX29" fmla="*/ 231956 w 781050"/>
                    <a:gd name="connsiteY29" fmla="*/ 638301 h 866775"/>
                    <a:gd name="connsiteX30" fmla="*/ 231956 w 781050"/>
                    <a:gd name="connsiteY30" fmla="*/ 583830 h 866775"/>
                    <a:gd name="connsiteX31" fmla="*/ 228533 w 781050"/>
                    <a:gd name="connsiteY31" fmla="*/ 583830 h 866775"/>
                    <a:gd name="connsiteX32" fmla="*/ 201855 w 781050"/>
                    <a:gd name="connsiteY32" fmla="*/ 557152 h 866775"/>
                    <a:gd name="connsiteX33" fmla="*/ 201855 w 781050"/>
                    <a:gd name="connsiteY33" fmla="*/ 541562 h 866775"/>
                    <a:gd name="connsiteX34" fmla="*/ 181094 w 781050"/>
                    <a:gd name="connsiteY34" fmla="*/ 541562 h 866775"/>
                    <a:gd name="connsiteX35" fmla="*/ 159885 w 781050"/>
                    <a:gd name="connsiteY35" fmla="*/ 532670 h 866775"/>
                    <a:gd name="connsiteX36" fmla="*/ 151178 w 781050"/>
                    <a:gd name="connsiteY36" fmla="*/ 511350 h 866775"/>
                    <a:gd name="connsiteX37" fmla="*/ 151178 w 781050"/>
                    <a:gd name="connsiteY37" fmla="*/ 455168 h 866775"/>
                    <a:gd name="connsiteX38" fmla="*/ 92205 w 781050"/>
                    <a:gd name="connsiteY38" fmla="*/ 348012 h 866775"/>
                    <a:gd name="connsiteX39" fmla="*/ 131422 w 781050"/>
                    <a:gd name="connsiteY39" fmla="*/ 232150 h 866775"/>
                    <a:gd name="connsiteX40" fmla="*/ 243340 w 781050"/>
                    <a:gd name="connsiteY40" fmla="*/ 182887 h 866775"/>
                    <a:gd name="connsiteX41" fmla="*/ 355297 w 781050"/>
                    <a:gd name="connsiteY41" fmla="*/ 232150 h 866775"/>
                    <a:gd name="connsiteX42" fmla="*/ 394476 w 781050"/>
                    <a:gd name="connsiteY42" fmla="*/ 348012 h 866775"/>
                    <a:gd name="connsiteX43" fmla="*/ 335503 w 781050"/>
                    <a:gd name="connsiteY43" fmla="*/ 455168 h 866775"/>
                    <a:gd name="connsiteX44" fmla="*/ 335503 w 781050"/>
                    <a:gd name="connsiteY44" fmla="*/ 511350 h 866775"/>
                    <a:gd name="connsiteX45" fmla="*/ 305589 w 781050"/>
                    <a:gd name="connsiteY45" fmla="*/ 541264 h 866775"/>
                    <a:gd name="connsiteX46" fmla="*/ 284827 w 781050"/>
                    <a:gd name="connsiteY46" fmla="*/ 541264 h 866775"/>
                    <a:gd name="connsiteX47" fmla="*/ 284827 w 781050"/>
                    <a:gd name="connsiteY47" fmla="*/ 556891 h 866775"/>
                    <a:gd name="connsiteX48" fmla="*/ 258150 w 781050"/>
                    <a:gd name="connsiteY48" fmla="*/ 583532 h 866775"/>
                    <a:gd name="connsiteX49" fmla="*/ 254802 w 781050"/>
                    <a:gd name="connsiteY49" fmla="*/ 583532 h 866775"/>
                    <a:gd name="connsiteX50" fmla="*/ 254802 w 781050"/>
                    <a:gd name="connsiteY50" fmla="*/ 659062 h 866775"/>
                    <a:gd name="connsiteX51" fmla="*/ 392657 w 781050"/>
                    <a:gd name="connsiteY51" fmla="*/ 783182 h 866775"/>
                    <a:gd name="connsiteX52" fmla="*/ 459890 w 781050"/>
                    <a:gd name="connsiteY52" fmla="*/ 722796 h 866775"/>
                    <a:gd name="connsiteX53" fmla="*/ 565818 w 781050"/>
                    <a:gd name="connsiteY53" fmla="*/ 626688 h 866775"/>
                    <a:gd name="connsiteX54" fmla="*/ 540592 w 781050"/>
                    <a:gd name="connsiteY54" fmla="*/ 518970 h 866775"/>
                    <a:gd name="connsiteX55" fmla="*/ 619731 w 781050"/>
                    <a:gd name="connsiteY55" fmla="*/ 333899 h 866775"/>
                    <a:gd name="connsiteX56" fmla="*/ 619731 w 781050"/>
                    <a:gd name="connsiteY56" fmla="*/ 318942 h 866775"/>
                    <a:gd name="connsiteX57" fmla="*/ 599155 w 781050"/>
                    <a:gd name="connsiteY57" fmla="*/ 318942 h 866775"/>
                    <a:gd name="connsiteX58" fmla="*/ 577352 w 781050"/>
                    <a:gd name="connsiteY58" fmla="*/ 333304 h 866775"/>
                    <a:gd name="connsiteX59" fmla="*/ 551828 w 781050"/>
                    <a:gd name="connsiteY59" fmla="*/ 333304 h 866775"/>
                    <a:gd name="connsiteX60" fmla="*/ 528015 w 781050"/>
                    <a:gd name="connsiteY60" fmla="*/ 309492 h 866775"/>
                    <a:gd name="connsiteX61" fmla="*/ 528015 w 781050"/>
                    <a:gd name="connsiteY61" fmla="*/ 261123 h 866775"/>
                    <a:gd name="connsiteX62" fmla="*/ 551828 w 781050"/>
                    <a:gd name="connsiteY62" fmla="*/ 237310 h 866775"/>
                    <a:gd name="connsiteX63" fmla="*/ 577352 w 781050"/>
                    <a:gd name="connsiteY63" fmla="*/ 237310 h 866775"/>
                    <a:gd name="connsiteX64" fmla="*/ 599155 w 781050"/>
                    <a:gd name="connsiteY64" fmla="*/ 251672 h 866775"/>
                    <a:gd name="connsiteX65" fmla="*/ 622298 w 781050"/>
                    <a:gd name="connsiteY65" fmla="*/ 251672 h 866775"/>
                    <a:gd name="connsiteX66" fmla="*/ 653627 w 781050"/>
                    <a:gd name="connsiteY66" fmla="*/ 229310 h 866775"/>
                    <a:gd name="connsiteX67" fmla="*/ 687932 w 781050"/>
                    <a:gd name="connsiteY67" fmla="*/ 699289 h 866775"/>
                    <a:gd name="connsiteX68" fmla="*/ 687932 w 781050"/>
                    <a:gd name="connsiteY68" fmla="*/ 724813 h 866775"/>
                    <a:gd name="connsiteX69" fmla="*/ 675282 w 781050"/>
                    <a:gd name="connsiteY69" fmla="*/ 737464 h 866775"/>
                    <a:gd name="connsiteX70" fmla="*/ 655153 w 781050"/>
                    <a:gd name="connsiteY70" fmla="*/ 737464 h 866775"/>
                    <a:gd name="connsiteX71" fmla="*/ 642503 w 781050"/>
                    <a:gd name="connsiteY71" fmla="*/ 724813 h 866775"/>
                    <a:gd name="connsiteX72" fmla="*/ 642503 w 781050"/>
                    <a:gd name="connsiteY72" fmla="*/ 699289 h 866775"/>
                    <a:gd name="connsiteX73" fmla="*/ 687449 w 781050"/>
                    <a:gd name="connsiteY73" fmla="*/ 699289 h 866775"/>
                    <a:gd name="connsiteX74" fmla="*/ 627173 w 781050"/>
                    <a:gd name="connsiteY74" fmla="*/ 681468 h 866775"/>
                    <a:gd name="connsiteX75" fmla="*/ 704787 w 781050"/>
                    <a:gd name="connsiteY75" fmla="*/ 681468 h 866775"/>
                    <a:gd name="connsiteX76" fmla="*/ 695262 w 781050"/>
                    <a:gd name="connsiteY76" fmla="*/ 350179 h 866775"/>
                    <a:gd name="connsiteX77" fmla="*/ 635730 w 781050"/>
                    <a:gd name="connsiteY77" fmla="*/ 350179 h 866775"/>
                    <a:gd name="connsiteX78" fmla="*/ 626205 w 781050"/>
                    <a:gd name="connsiteY78" fmla="*/ 681468 h 866775"/>
                    <a:gd name="connsiteX79" fmla="*/ 642987 w 781050"/>
                    <a:gd name="connsiteY79" fmla="*/ 329042 h 866775"/>
                    <a:gd name="connsiteX80" fmla="*/ 642987 w 781050"/>
                    <a:gd name="connsiteY80" fmla="*/ 265121 h 866775"/>
                    <a:gd name="connsiteX81" fmla="*/ 665460 w 781050"/>
                    <a:gd name="connsiteY81" fmla="*/ 251131 h 866775"/>
                    <a:gd name="connsiteX82" fmla="*/ 687933 w 781050"/>
                    <a:gd name="connsiteY82" fmla="*/ 265121 h 866775"/>
                    <a:gd name="connsiteX83" fmla="*/ 687933 w 781050"/>
                    <a:gd name="connsiteY83" fmla="*/ 329154 h 866775"/>
                    <a:gd name="connsiteX84" fmla="*/ 642987 w 781050"/>
                    <a:gd name="connsiteY84" fmla="*/ 329154 h 866775"/>
                    <a:gd name="connsiteX85" fmla="*/ 620216 w 781050"/>
                    <a:gd name="connsiteY85" fmla="*/ 274384 h 866775"/>
                    <a:gd name="connsiteX86" fmla="*/ 620216 w 781050"/>
                    <a:gd name="connsiteY86" fmla="*/ 296113 h 866775"/>
                    <a:gd name="connsiteX87" fmla="*/ 601166 w 781050"/>
                    <a:gd name="connsiteY87" fmla="*/ 296113 h 866775"/>
                    <a:gd name="connsiteX88" fmla="*/ 601166 w 781050"/>
                    <a:gd name="connsiteY88" fmla="*/ 274460 h 866775"/>
                    <a:gd name="connsiteX89" fmla="*/ 577837 w 781050"/>
                    <a:gd name="connsiteY89" fmla="*/ 259985 h 866775"/>
                    <a:gd name="connsiteX90" fmla="*/ 578805 w 781050"/>
                    <a:gd name="connsiteY90" fmla="*/ 261027 h 866775"/>
                    <a:gd name="connsiteX91" fmla="*/ 578768 w 781050"/>
                    <a:gd name="connsiteY91" fmla="*/ 307536 h 866775"/>
                    <a:gd name="connsiteX92" fmla="*/ 577800 w 781050"/>
                    <a:gd name="connsiteY92" fmla="*/ 310587 h 866775"/>
                    <a:gd name="connsiteX93" fmla="*/ 551829 w 781050"/>
                    <a:gd name="connsiteY93" fmla="*/ 310587 h 866775"/>
                    <a:gd name="connsiteX94" fmla="*/ 550787 w 781050"/>
                    <a:gd name="connsiteY94" fmla="*/ 309546 h 866775"/>
                    <a:gd name="connsiteX95" fmla="*/ 550787 w 781050"/>
                    <a:gd name="connsiteY95" fmla="*/ 261140 h 866775"/>
                    <a:gd name="connsiteX96" fmla="*/ 551829 w 781050"/>
                    <a:gd name="connsiteY96" fmla="*/ 260098 h 866775"/>
                    <a:gd name="connsiteX97" fmla="*/ 254845 w 781050"/>
                    <a:gd name="connsiteY97" fmla="*/ 299054 h 866775"/>
                    <a:gd name="connsiteX98" fmla="*/ 280555 w 781050"/>
                    <a:gd name="connsiteY98" fmla="*/ 334661 h 866775"/>
                    <a:gd name="connsiteX99" fmla="*/ 254845 w 781050"/>
                    <a:gd name="connsiteY99" fmla="*/ 370305 h 866775"/>
                    <a:gd name="connsiteX100" fmla="*/ 254845 w 781050"/>
                    <a:gd name="connsiteY100" fmla="*/ 390323 h 866775"/>
                    <a:gd name="connsiteX101" fmla="*/ 254845 w 781050"/>
                    <a:gd name="connsiteY101" fmla="*/ 390285 h 866775"/>
                    <a:gd name="connsiteX102" fmla="*/ 243385 w 781050"/>
                    <a:gd name="connsiteY102" fmla="*/ 401708 h 866775"/>
                    <a:gd name="connsiteX103" fmla="*/ 231963 w 781050"/>
                    <a:gd name="connsiteY103" fmla="*/ 390285 h 866775"/>
                    <a:gd name="connsiteX104" fmla="*/ 231963 w 781050"/>
                    <a:gd name="connsiteY104" fmla="*/ 370268 h 866775"/>
                    <a:gd name="connsiteX105" fmla="*/ 231963 w 781050"/>
                    <a:gd name="connsiteY105" fmla="*/ 370305 h 866775"/>
                    <a:gd name="connsiteX106" fmla="*/ 207108 w 781050"/>
                    <a:gd name="connsiteY106" fmla="*/ 343442 h 866775"/>
                    <a:gd name="connsiteX107" fmla="*/ 216930 w 781050"/>
                    <a:gd name="connsiteY107" fmla="*/ 308207 h 866775"/>
                    <a:gd name="connsiteX108" fmla="*/ 231962 w 781050"/>
                    <a:gd name="connsiteY108" fmla="*/ 298682 h 866775"/>
                    <a:gd name="connsiteX109" fmla="*/ 231962 w 781050"/>
                    <a:gd name="connsiteY109" fmla="*/ 232007 h 866775"/>
                    <a:gd name="connsiteX110" fmla="*/ 243384 w 781050"/>
                    <a:gd name="connsiteY110" fmla="*/ 220547 h 866775"/>
                    <a:gd name="connsiteX111" fmla="*/ 254844 w 781050"/>
                    <a:gd name="connsiteY111" fmla="*/ 232007 h 866775"/>
                    <a:gd name="connsiteX112" fmla="*/ 253691 w 781050"/>
                    <a:gd name="connsiteY112" fmla="*/ 324392 h 866775"/>
                    <a:gd name="connsiteX113" fmla="*/ 257710 w 781050"/>
                    <a:gd name="connsiteY113" fmla="*/ 337526 h 866775"/>
                    <a:gd name="connsiteX114" fmla="*/ 248966 w 781050"/>
                    <a:gd name="connsiteY114" fmla="*/ 348167 h 866775"/>
                    <a:gd name="connsiteX115" fmla="*/ 235274 w 781050"/>
                    <a:gd name="connsiteY115" fmla="*/ 346828 h 866775"/>
                    <a:gd name="connsiteX116" fmla="*/ 228837 w 781050"/>
                    <a:gd name="connsiteY116" fmla="*/ 334661 h 866775"/>
                    <a:gd name="connsiteX117" fmla="*/ 237766 w 781050"/>
                    <a:gd name="connsiteY117" fmla="*/ 321081 h 866775"/>
                    <a:gd name="connsiteX118" fmla="*/ 253691 w 781050"/>
                    <a:gd name="connsiteY118" fmla="*/ 324392 h 866775"/>
                    <a:gd name="connsiteX119" fmla="*/ 208559 w 781050"/>
                    <a:gd name="connsiteY119" fmla="*/ 391067 h 866775"/>
                    <a:gd name="connsiteX120" fmla="*/ 214735 w 781050"/>
                    <a:gd name="connsiteY120" fmla="*/ 398099 h 866775"/>
                    <a:gd name="connsiteX121" fmla="*/ 213507 w 781050"/>
                    <a:gd name="connsiteY121" fmla="*/ 407401 h 866775"/>
                    <a:gd name="connsiteX122" fmla="*/ 205694 w 781050"/>
                    <a:gd name="connsiteY122" fmla="*/ 412573 h 866775"/>
                    <a:gd name="connsiteX123" fmla="*/ 196653 w 781050"/>
                    <a:gd name="connsiteY123" fmla="*/ 410117 h 866775"/>
                    <a:gd name="connsiteX124" fmla="*/ 154460 w 781050"/>
                    <a:gd name="connsiteY124" fmla="*/ 331610 h 866775"/>
                    <a:gd name="connsiteX125" fmla="*/ 201601 w 781050"/>
                    <a:gd name="connsiteY125" fmla="*/ 256005 h 866775"/>
                    <a:gd name="connsiteX126" fmla="*/ 216968 w 781050"/>
                    <a:gd name="connsiteY126" fmla="*/ 260619 h 866775"/>
                    <a:gd name="connsiteX127" fmla="*/ 212354 w 781050"/>
                    <a:gd name="connsiteY127" fmla="*/ 275985 h 866775"/>
                    <a:gd name="connsiteX128" fmla="*/ 178086 w 781050"/>
                    <a:gd name="connsiteY128" fmla="*/ 332056 h 866775"/>
                    <a:gd name="connsiteX129" fmla="*/ 208558 w 781050"/>
                    <a:gd name="connsiteY129" fmla="*/ 390285 h 866775"/>
                    <a:gd name="connsiteX130" fmla="*/ 274490 w 781050"/>
                    <a:gd name="connsiteY130" fmla="*/ 276767 h 866775"/>
                    <a:gd name="connsiteX131" fmla="*/ 274453 w 781050"/>
                    <a:gd name="connsiteY131" fmla="*/ 276767 h 866775"/>
                    <a:gd name="connsiteX132" fmla="*/ 269802 w 781050"/>
                    <a:gd name="connsiteY132" fmla="*/ 261438 h 866775"/>
                    <a:gd name="connsiteX133" fmla="*/ 285131 w 781050"/>
                    <a:gd name="connsiteY133" fmla="*/ 256750 h 866775"/>
                    <a:gd name="connsiteX134" fmla="*/ 332198 w 781050"/>
                    <a:gd name="connsiteY134" fmla="*/ 332354 h 866775"/>
                    <a:gd name="connsiteX135" fmla="*/ 290154 w 781050"/>
                    <a:gd name="connsiteY135" fmla="*/ 410861 h 866775"/>
                    <a:gd name="connsiteX136" fmla="*/ 275681 w 781050"/>
                    <a:gd name="connsiteY136" fmla="*/ 406694 h 866775"/>
                    <a:gd name="connsiteX137" fmla="*/ 278173 w 781050"/>
                    <a:gd name="connsiteY137" fmla="*/ 391811 h 866775"/>
                    <a:gd name="connsiteX138" fmla="*/ 308683 w 781050"/>
                    <a:gd name="connsiteY138" fmla="*/ 333619 h 866775"/>
                    <a:gd name="connsiteX139" fmla="*/ 274452 w 781050"/>
                    <a:gd name="connsiteY139" fmla="*/ 277511 h 866775"/>
                    <a:gd name="connsiteX140" fmla="*/ 224744 w 781050"/>
                    <a:gd name="connsiteY140" fmla="*/ 541572 h 866775"/>
                    <a:gd name="connsiteX141" fmla="*/ 262100 w 781050"/>
                    <a:gd name="connsiteY141" fmla="*/ 541572 h 866775"/>
                    <a:gd name="connsiteX142" fmla="*/ 262100 w 781050"/>
                    <a:gd name="connsiteY142" fmla="*/ 557198 h 866775"/>
                    <a:gd name="connsiteX143" fmla="*/ 262063 w 781050"/>
                    <a:gd name="connsiteY143" fmla="*/ 557161 h 866775"/>
                    <a:gd name="connsiteX144" fmla="*/ 258156 w 781050"/>
                    <a:gd name="connsiteY144" fmla="*/ 561068 h 866775"/>
                    <a:gd name="connsiteX145" fmla="*/ 228539 w 781050"/>
                    <a:gd name="connsiteY145" fmla="*/ 561068 h 866775"/>
                    <a:gd name="connsiteX146" fmla="*/ 224744 w 781050"/>
                    <a:gd name="connsiteY146" fmla="*/ 557161 h 866775"/>
                    <a:gd name="connsiteX147" fmla="*/ 173584 w 781050"/>
                    <a:gd name="connsiteY147" fmla="*/ 469651 h 866775"/>
                    <a:gd name="connsiteX148" fmla="*/ 312363 w 781050"/>
                    <a:gd name="connsiteY148" fmla="*/ 469651 h 866775"/>
                    <a:gd name="connsiteX149" fmla="*/ 312363 w 781050"/>
                    <a:gd name="connsiteY149" fmla="*/ 511359 h 866775"/>
                    <a:gd name="connsiteX150" fmla="*/ 305294 w 781050"/>
                    <a:gd name="connsiteY150" fmla="*/ 518502 h 866775"/>
                    <a:gd name="connsiteX151" fmla="*/ 181097 w 781050"/>
                    <a:gd name="connsiteY151" fmla="*/ 518502 h 866775"/>
                    <a:gd name="connsiteX152" fmla="*/ 175851 w 781050"/>
                    <a:gd name="connsiteY152" fmla="*/ 516531 h 866775"/>
                    <a:gd name="connsiteX153" fmla="*/ 173582 w 781050"/>
                    <a:gd name="connsiteY153" fmla="*/ 511359 h 866775"/>
                    <a:gd name="connsiteX154" fmla="*/ 334537 w 781050"/>
                    <a:gd name="connsiteY154" fmla="*/ 243507 h 866775"/>
                    <a:gd name="connsiteX155" fmla="*/ 362443 w 781050"/>
                    <a:gd name="connsiteY155" fmla="*/ 383963 h 866775"/>
                    <a:gd name="connsiteX156" fmla="*/ 243380 w 781050"/>
                    <a:gd name="connsiteY156" fmla="*/ 463476 h 866775"/>
                    <a:gd name="connsiteX157" fmla="*/ 124356 w 781050"/>
                    <a:gd name="connsiteY157" fmla="*/ 383963 h 866775"/>
                    <a:gd name="connsiteX158" fmla="*/ 152261 w 781050"/>
                    <a:gd name="connsiteY158" fmla="*/ 243507 h 866775"/>
                    <a:gd name="connsiteX159" fmla="*/ 334541 w 781050"/>
                    <a:gd name="connsiteY159" fmla="*/ 243507 h 866775"/>
                    <a:gd name="connsiteX160" fmla="*/ 254840 w 781050"/>
                    <a:gd name="connsiteY160" fmla="*/ 690144 h 866775"/>
                    <a:gd name="connsiteX161" fmla="*/ 254840 w 781050"/>
                    <a:gd name="connsiteY161" fmla="*/ 733788 h 866775"/>
                    <a:gd name="connsiteX162" fmla="*/ 356157 w 781050"/>
                    <a:gd name="connsiteY162" fmla="*/ 842764 h 866775"/>
                    <a:gd name="connsiteX163" fmla="*/ 468857 w 781050"/>
                    <a:gd name="connsiteY163" fmla="*/ 745579 h 866775"/>
                    <a:gd name="connsiteX164" fmla="*/ 475257 w 781050"/>
                    <a:gd name="connsiteY164" fmla="*/ 739850 h 866775"/>
                    <a:gd name="connsiteX165" fmla="*/ 492298 w 781050"/>
                    <a:gd name="connsiteY165" fmla="*/ 724595 h 866775"/>
                    <a:gd name="connsiteX166" fmla="*/ 492298 w 781050"/>
                    <a:gd name="connsiteY166" fmla="*/ 734157 h 866775"/>
                    <a:gd name="connsiteX167" fmla="*/ 362225 w 781050"/>
                    <a:gd name="connsiteY167" fmla="*/ 860735 h 866775"/>
                    <a:gd name="connsiteX168" fmla="*/ 232151 w 781050"/>
                    <a:gd name="connsiteY168" fmla="*/ 734157 h 866775"/>
                    <a:gd name="connsiteX169" fmla="*/ 232151 w 781050"/>
                    <a:gd name="connsiteY169" fmla="*/ 669379 h 866775"/>
                    <a:gd name="connsiteX170" fmla="*/ 254996 w 781050"/>
                    <a:gd name="connsiteY170" fmla="*/ 690141 h 866775"/>
                    <a:gd name="connsiteX171" fmla="*/ 468857 w 781050"/>
                    <a:gd name="connsiteY171" fmla="*/ 130361 h 866775"/>
                    <a:gd name="connsiteX172" fmla="*/ 468857 w 781050"/>
                    <a:gd name="connsiteY172" fmla="*/ 110082 h 866775"/>
                    <a:gd name="connsiteX173" fmla="*/ 569022 w 781050"/>
                    <a:gd name="connsiteY173" fmla="*/ 7203 h 866775"/>
                    <a:gd name="connsiteX174" fmla="*/ 675845 w 781050"/>
                    <a:gd name="connsiteY174" fmla="*/ 103119 h 866775"/>
                    <a:gd name="connsiteX175" fmla="*/ 651735 w 781050"/>
                    <a:gd name="connsiteY175" fmla="*/ 94823 h 866775"/>
                    <a:gd name="connsiteX176" fmla="*/ 564820 w 781050"/>
                    <a:gd name="connsiteY176" fmla="*/ 30045 h 866775"/>
                    <a:gd name="connsiteX177" fmla="*/ 491708 w 781050"/>
                    <a:gd name="connsiteY177" fmla="*/ 110077 h 866775"/>
                    <a:gd name="connsiteX178" fmla="*/ 491708 w 781050"/>
                    <a:gd name="connsiteY178" fmla="*/ 116550 h 866775"/>
                    <a:gd name="connsiteX179" fmla="*/ 468863 w 781050"/>
                    <a:gd name="connsiteY179" fmla="*/ 130354 h 8667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</a:cxnLst>
                  <a:rect l="l" t="t" r="r" b="b"/>
                  <a:pathLst>
                    <a:path w="781050" h="866775">
                      <a:moveTo>
                        <a:pt x="672419" y="404755"/>
                      </a:moveTo>
                      <a:cubicBezTo>
                        <a:pt x="670410" y="402336"/>
                        <a:pt x="669517" y="399137"/>
                        <a:pt x="669926" y="396011"/>
                      </a:cubicBezTo>
                      <a:cubicBezTo>
                        <a:pt x="670336" y="392886"/>
                        <a:pt x="672046" y="390058"/>
                        <a:pt x="674614" y="388235"/>
                      </a:cubicBezTo>
                      <a:cubicBezTo>
                        <a:pt x="677181" y="386374"/>
                        <a:pt x="680419" y="385705"/>
                        <a:pt x="683507" y="386337"/>
                      </a:cubicBezTo>
                      <a:cubicBezTo>
                        <a:pt x="686632" y="386970"/>
                        <a:pt x="689310" y="388830"/>
                        <a:pt x="690985" y="391547"/>
                      </a:cubicBezTo>
                      <a:cubicBezTo>
                        <a:pt x="740991" y="461756"/>
                        <a:pt x="750516" y="535831"/>
                        <a:pt x="713830" y="613489"/>
                      </a:cubicBezTo>
                      <a:lnTo>
                        <a:pt x="713830" y="613451"/>
                      </a:lnTo>
                      <a:cubicBezTo>
                        <a:pt x="710890" y="618548"/>
                        <a:pt x="704529" y="620558"/>
                        <a:pt x="699170" y="618103"/>
                      </a:cubicBezTo>
                      <a:cubicBezTo>
                        <a:pt x="693812" y="615646"/>
                        <a:pt x="691208" y="609507"/>
                        <a:pt x="693179" y="603926"/>
                      </a:cubicBezTo>
                      <a:cubicBezTo>
                        <a:pt x="726406" y="533828"/>
                        <a:pt x="717736" y="468310"/>
                        <a:pt x="672418" y="404940"/>
                      </a:cubicBezTo>
                      <a:close/>
                      <a:moveTo>
                        <a:pt x="756135" y="397908"/>
                      </a:moveTo>
                      <a:cubicBezTo>
                        <a:pt x="788133" y="326099"/>
                        <a:pt x="783184" y="257301"/>
                        <a:pt x="755167" y="205028"/>
                      </a:cubicBezTo>
                      <a:cubicBezTo>
                        <a:pt x="737605" y="171801"/>
                        <a:pt x="710072" y="144975"/>
                        <a:pt x="676400" y="128270"/>
                      </a:cubicBezTo>
                      <a:lnTo>
                        <a:pt x="676400" y="229396"/>
                      </a:lnTo>
                      <a:cubicBezTo>
                        <a:pt x="694482" y="232931"/>
                        <a:pt x="710296" y="244838"/>
                        <a:pt x="710296" y="265116"/>
                      </a:cubicBezTo>
                      <a:lnTo>
                        <a:pt x="710296" y="333875"/>
                      </a:lnTo>
                      <a:lnTo>
                        <a:pt x="710333" y="333912"/>
                      </a:lnTo>
                      <a:cubicBezTo>
                        <a:pt x="727783" y="353594"/>
                        <a:pt x="743150" y="375025"/>
                        <a:pt x="756135" y="397908"/>
                      </a:cubicBezTo>
                      <a:close/>
                      <a:moveTo>
                        <a:pt x="653627" y="119007"/>
                      </a:moveTo>
                      <a:cubicBezTo>
                        <a:pt x="640195" y="114728"/>
                        <a:pt x="626280" y="112161"/>
                        <a:pt x="612215" y="111306"/>
                      </a:cubicBezTo>
                      <a:cubicBezTo>
                        <a:pt x="567939" y="109185"/>
                        <a:pt x="524146" y="121315"/>
                        <a:pt x="487238" y="145871"/>
                      </a:cubicBezTo>
                      <a:lnTo>
                        <a:pt x="486382" y="146429"/>
                      </a:lnTo>
                      <a:lnTo>
                        <a:pt x="486382" y="146466"/>
                      </a:lnTo>
                      <a:cubicBezTo>
                        <a:pt x="454050" y="167675"/>
                        <a:pt x="425400" y="194054"/>
                        <a:pt x="401625" y="224564"/>
                      </a:cubicBezTo>
                      <a:cubicBezTo>
                        <a:pt x="399429" y="227242"/>
                        <a:pt x="396155" y="228805"/>
                        <a:pt x="392695" y="228805"/>
                      </a:cubicBezTo>
                      <a:cubicBezTo>
                        <a:pt x="389235" y="228805"/>
                        <a:pt x="385960" y="227242"/>
                        <a:pt x="383803" y="224564"/>
                      </a:cubicBezTo>
                      <a:cubicBezTo>
                        <a:pt x="307603" y="129314"/>
                        <a:pt x="222544" y="100739"/>
                        <a:pt x="152631" y="113683"/>
                      </a:cubicBezTo>
                      <a:cubicBezTo>
                        <a:pt x="96560" y="124696"/>
                        <a:pt x="49237" y="162052"/>
                        <a:pt x="25567" y="214067"/>
                      </a:cubicBezTo>
                      <a:cubicBezTo>
                        <a:pt x="-5873" y="281412"/>
                        <a:pt x="-552" y="372944"/>
                        <a:pt x="68802" y="462984"/>
                      </a:cubicBezTo>
                      <a:cubicBezTo>
                        <a:pt x="118139" y="525901"/>
                        <a:pt x="172720" y="584580"/>
                        <a:pt x="231956" y="638301"/>
                      </a:cubicBezTo>
                      <a:lnTo>
                        <a:pt x="231956" y="583830"/>
                      </a:lnTo>
                      <a:lnTo>
                        <a:pt x="228533" y="583830"/>
                      </a:lnTo>
                      <a:cubicBezTo>
                        <a:pt x="213799" y="583830"/>
                        <a:pt x="201855" y="571886"/>
                        <a:pt x="201855" y="557152"/>
                      </a:cubicBezTo>
                      <a:lnTo>
                        <a:pt x="201855" y="541562"/>
                      </a:lnTo>
                      <a:lnTo>
                        <a:pt x="181094" y="541562"/>
                      </a:lnTo>
                      <a:cubicBezTo>
                        <a:pt x="173131" y="541525"/>
                        <a:pt x="165504" y="538325"/>
                        <a:pt x="159885" y="532670"/>
                      </a:cubicBezTo>
                      <a:cubicBezTo>
                        <a:pt x="154266" y="526977"/>
                        <a:pt x="151141" y="519313"/>
                        <a:pt x="151178" y="511350"/>
                      </a:cubicBezTo>
                      <a:lnTo>
                        <a:pt x="151178" y="455168"/>
                      </a:lnTo>
                      <a:cubicBezTo>
                        <a:pt x="117357" y="429309"/>
                        <a:pt x="95963" y="390427"/>
                        <a:pt x="92205" y="348012"/>
                      </a:cubicBezTo>
                      <a:cubicBezTo>
                        <a:pt x="88448" y="305596"/>
                        <a:pt x="102661" y="263589"/>
                        <a:pt x="131422" y="232150"/>
                      </a:cubicBezTo>
                      <a:cubicBezTo>
                        <a:pt x="160145" y="200747"/>
                        <a:pt x="200775" y="182887"/>
                        <a:pt x="243340" y="182887"/>
                      </a:cubicBezTo>
                      <a:cubicBezTo>
                        <a:pt x="285906" y="182887"/>
                        <a:pt x="326536" y="200747"/>
                        <a:pt x="355297" y="232150"/>
                      </a:cubicBezTo>
                      <a:cubicBezTo>
                        <a:pt x="384021" y="263590"/>
                        <a:pt x="398234" y="305596"/>
                        <a:pt x="394476" y="348012"/>
                      </a:cubicBezTo>
                      <a:cubicBezTo>
                        <a:pt x="390719" y="390427"/>
                        <a:pt x="369325" y="429309"/>
                        <a:pt x="335503" y="455168"/>
                      </a:cubicBezTo>
                      <a:lnTo>
                        <a:pt x="335503" y="511350"/>
                      </a:lnTo>
                      <a:cubicBezTo>
                        <a:pt x="335466" y="527833"/>
                        <a:pt x="322109" y="541190"/>
                        <a:pt x="305589" y="541264"/>
                      </a:cubicBezTo>
                      <a:lnTo>
                        <a:pt x="284827" y="541264"/>
                      </a:lnTo>
                      <a:lnTo>
                        <a:pt x="284827" y="556891"/>
                      </a:lnTo>
                      <a:cubicBezTo>
                        <a:pt x="284827" y="571625"/>
                        <a:pt x="272884" y="583532"/>
                        <a:pt x="258150" y="583532"/>
                      </a:cubicBezTo>
                      <a:lnTo>
                        <a:pt x="254802" y="583532"/>
                      </a:lnTo>
                      <a:lnTo>
                        <a:pt x="254802" y="659062"/>
                      </a:lnTo>
                      <a:cubicBezTo>
                        <a:pt x="301422" y="701850"/>
                        <a:pt x="345029" y="739950"/>
                        <a:pt x="392657" y="783182"/>
                      </a:cubicBezTo>
                      <a:cubicBezTo>
                        <a:pt x="416470" y="761454"/>
                        <a:pt x="438198" y="742143"/>
                        <a:pt x="459890" y="722796"/>
                      </a:cubicBezTo>
                      <a:cubicBezTo>
                        <a:pt x="495423" y="691095"/>
                        <a:pt x="531625" y="658986"/>
                        <a:pt x="565818" y="626688"/>
                      </a:cubicBezTo>
                      <a:cubicBezTo>
                        <a:pt x="549633" y="593054"/>
                        <a:pt x="541000" y="556293"/>
                        <a:pt x="540592" y="518970"/>
                      </a:cubicBezTo>
                      <a:cubicBezTo>
                        <a:pt x="540592" y="455457"/>
                        <a:pt x="566971" y="393764"/>
                        <a:pt x="619731" y="333899"/>
                      </a:cubicBezTo>
                      <a:lnTo>
                        <a:pt x="619731" y="318942"/>
                      </a:lnTo>
                      <a:lnTo>
                        <a:pt x="599155" y="318942"/>
                      </a:lnTo>
                      <a:cubicBezTo>
                        <a:pt x="595397" y="327648"/>
                        <a:pt x="586840" y="333304"/>
                        <a:pt x="577352" y="333304"/>
                      </a:cubicBezTo>
                      <a:lnTo>
                        <a:pt x="551828" y="333304"/>
                      </a:lnTo>
                      <a:cubicBezTo>
                        <a:pt x="538656" y="333304"/>
                        <a:pt x="528015" y="322663"/>
                        <a:pt x="528015" y="309492"/>
                      </a:cubicBezTo>
                      <a:lnTo>
                        <a:pt x="528015" y="261123"/>
                      </a:lnTo>
                      <a:cubicBezTo>
                        <a:pt x="528015" y="247951"/>
                        <a:pt x="538656" y="237310"/>
                        <a:pt x="551828" y="237310"/>
                      </a:cubicBezTo>
                      <a:lnTo>
                        <a:pt x="577352" y="237310"/>
                      </a:lnTo>
                      <a:cubicBezTo>
                        <a:pt x="586840" y="237310"/>
                        <a:pt x="595397" y="242965"/>
                        <a:pt x="599155" y="251672"/>
                      </a:cubicBezTo>
                      <a:lnTo>
                        <a:pt x="622298" y="251672"/>
                      </a:lnTo>
                      <a:cubicBezTo>
                        <a:pt x="628289" y="239393"/>
                        <a:pt x="640083" y="230985"/>
                        <a:pt x="653627" y="229310"/>
                      </a:cubicBezTo>
                      <a:close/>
                      <a:moveTo>
                        <a:pt x="687932" y="699289"/>
                      </a:moveTo>
                      <a:lnTo>
                        <a:pt x="687932" y="724813"/>
                      </a:lnTo>
                      <a:cubicBezTo>
                        <a:pt x="687895" y="731771"/>
                        <a:pt x="682239" y="737427"/>
                        <a:pt x="675282" y="737464"/>
                      </a:cubicBezTo>
                      <a:lnTo>
                        <a:pt x="655153" y="737464"/>
                      </a:lnTo>
                      <a:cubicBezTo>
                        <a:pt x="648195" y="737426"/>
                        <a:pt x="642540" y="731771"/>
                        <a:pt x="642503" y="724813"/>
                      </a:cubicBezTo>
                      <a:lnTo>
                        <a:pt x="642503" y="699289"/>
                      </a:lnTo>
                      <a:cubicBezTo>
                        <a:pt x="657087" y="694341"/>
                        <a:pt x="672864" y="694341"/>
                        <a:pt x="687449" y="699289"/>
                      </a:cubicBezTo>
                      <a:close/>
                      <a:moveTo>
                        <a:pt x="627173" y="681468"/>
                      </a:moveTo>
                      <a:cubicBezTo>
                        <a:pt x="651692" y="669598"/>
                        <a:pt x="680267" y="669598"/>
                        <a:pt x="704787" y="681468"/>
                      </a:cubicBezTo>
                      <a:cubicBezTo>
                        <a:pt x="789656" y="567910"/>
                        <a:pt x="789098" y="458372"/>
                        <a:pt x="695262" y="350179"/>
                      </a:cubicBezTo>
                      <a:cubicBezTo>
                        <a:pt x="675952" y="356764"/>
                        <a:pt x="655040" y="356764"/>
                        <a:pt x="635730" y="350179"/>
                      </a:cubicBezTo>
                      <a:cubicBezTo>
                        <a:pt x="541894" y="458372"/>
                        <a:pt x="541336" y="567910"/>
                        <a:pt x="626205" y="681468"/>
                      </a:cubicBezTo>
                      <a:close/>
                      <a:moveTo>
                        <a:pt x="642987" y="329042"/>
                      </a:moveTo>
                      <a:lnTo>
                        <a:pt x="642987" y="265121"/>
                      </a:lnTo>
                      <a:cubicBezTo>
                        <a:pt x="642987" y="254443"/>
                        <a:pt x="656046" y="251131"/>
                        <a:pt x="665460" y="251131"/>
                      </a:cubicBezTo>
                      <a:cubicBezTo>
                        <a:pt x="674873" y="251131"/>
                        <a:pt x="687933" y="255149"/>
                        <a:pt x="687933" y="265121"/>
                      </a:cubicBezTo>
                      <a:lnTo>
                        <a:pt x="687933" y="329154"/>
                      </a:lnTo>
                      <a:cubicBezTo>
                        <a:pt x="673348" y="333992"/>
                        <a:pt x="657572" y="333992"/>
                        <a:pt x="642987" y="329154"/>
                      </a:cubicBezTo>
                      <a:close/>
                      <a:moveTo>
                        <a:pt x="620216" y="274384"/>
                      </a:moveTo>
                      <a:lnTo>
                        <a:pt x="620216" y="296113"/>
                      </a:lnTo>
                      <a:lnTo>
                        <a:pt x="601166" y="296113"/>
                      </a:lnTo>
                      <a:lnTo>
                        <a:pt x="601166" y="274460"/>
                      </a:lnTo>
                      <a:close/>
                      <a:moveTo>
                        <a:pt x="577837" y="259985"/>
                      </a:moveTo>
                      <a:lnTo>
                        <a:pt x="578805" y="261027"/>
                      </a:lnTo>
                      <a:lnTo>
                        <a:pt x="578768" y="307536"/>
                      </a:lnTo>
                      <a:cubicBezTo>
                        <a:pt x="578768" y="308764"/>
                        <a:pt x="578768" y="310587"/>
                        <a:pt x="577800" y="310587"/>
                      </a:cubicBezTo>
                      <a:lnTo>
                        <a:pt x="551829" y="310587"/>
                      </a:lnTo>
                      <a:lnTo>
                        <a:pt x="550787" y="309546"/>
                      </a:lnTo>
                      <a:lnTo>
                        <a:pt x="550787" y="261140"/>
                      </a:lnTo>
                      <a:lnTo>
                        <a:pt x="551829" y="260098"/>
                      </a:lnTo>
                      <a:close/>
                      <a:moveTo>
                        <a:pt x="254845" y="299054"/>
                      </a:moveTo>
                      <a:cubicBezTo>
                        <a:pt x="270174" y="304151"/>
                        <a:pt x="280555" y="318476"/>
                        <a:pt x="280555" y="334661"/>
                      </a:cubicBezTo>
                      <a:cubicBezTo>
                        <a:pt x="280555" y="350846"/>
                        <a:pt x="270174" y="365208"/>
                        <a:pt x="254845" y="370305"/>
                      </a:cubicBezTo>
                      <a:lnTo>
                        <a:pt x="254845" y="390323"/>
                      </a:lnTo>
                      <a:lnTo>
                        <a:pt x="254845" y="390285"/>
                      </a:lnTo>
                      <a:cubicBezTo>
                        <a:pt x="254845" y="396611"/>
                        <a:pt x="249710" y="401708"/>
                        <a:pt x="243385" y="401708"/>
                      </a:cubicBezTo>
                      <a:cubicBezTo>
                        <a:pt x="237097" y="401708"/>
                        <a:pt x="231963" y="396611"/>
                        <a:pt x="231963" y="390285"/>
                      </a:cubicBezTo>
                      <a:lnTo>
                        <a:pt x="231963" y="370268"/>
                      </a:lnTo>
                      <a:lnTo>
                        <a:pt x="231963" y="370305"/>
                      </a:lnTo>
                      <a:cubicBezTo>
                        <a:pt x="219573" y="366250"/>
                        <a:pt x="210159" y="356093"/>
                        <a:pt x="207108" y="343442"/>
                      </a:cubicBezTo>
                      <a:cubicBezTo>
                        <a:pt x="204057" y="330791"/>
                        <a:pt x="207741" y="317434"/>
                        <a:pt x="216930" y="308207"/>
                      </a:cubicBezTo>
                      <a:cubicBezTo>
                        <a:pt x="221135" y="303854"/>
                        <a:pt x="226270" y="300617"/>
                        <a:pt x="231962" y="298682"/>
                      </a:cubicBezTo>
                      <a:lnTo>
                        <a:pt x="231962" y="232007"/>
                      </a:lnTo>
                      <a:cubicBezTo>
                        <a:pt x="231962" y="225682"/>
                        <a:pt x="237097" y="220547"/>
                        <a:pt x="243384" y="220547"/>
                      </a:cubicBezTo>
                      <a:cubicBezTo>
                        <a:pt x="249710" y="220547"/>
                        <a:pt x="254844" y="225682"/>
                        <a:pt x="254844" y="232007"/>
                      </a:cubicBezTo>
                      <a:close/>
                      <a:moveTo>
                        <a:pt x="253691" y="324392"/>
                      </a:moveTo>
                      <a:cubicBezTo>
                        <a:pt x="257152" y="327815"/>
                        <a:pt x="258639" y="332764"/>
                        <a:pt x="257710" y="337526"/>
                      </a:cubicBezTo>
                      <a:cubicBezTo>
                        <a:pt x="256742" y="342326"/>
                        <a:pt x="253468" y="346307"/>
                        <a:pt x="248966" y="348167"/>
                      </a:cubicBezTo>
                      <a:cubicBezTo>
                        <a:pt x="244464" y="350028"/>
                        <a:pt x="239329" y="349507"/>
                        <a:pt x="235274" y="346828"/>
                      </a:cubicBezTo>
                      <a:cubicBezTo>
                        <a:pt x="231255" y="344112"/>
                        <a:pt x="228799" y="339535"/>
                        <a:pt x="228837" y="334661"/>
                      </a:cubicBezTo>
                      <a:cubicBezTo>
                        <a:pt x="228762" y="328745"/>
                        <a:pt x="232297" y="323350"/>
                        <a:pt x="237766" y="321081"/>
                      </a:cubicBezTo>
                      <a:cubicBezTo>
                        <a:pt x="243237" y="318811"/>
                        <a:pt x="249561" y="320114"/>
                        <a:pt x="253691" y="324392"/>
                      </a:cubicBezTo>
                      <a:close/>
                      <a:moveTo>
                        <a:pt x="208559" y="391067"/>
                      </a:moveTo>
                      <a:cubicBezTo>
                        <a:pt x="211535" y="392407"/>
                        <a:pt x="213768" y="394974"/>
                        <a:pt x="214735" y="398099"/>
                      </a:cubicBezTo>
                      <a:cubicBezTo>
                        <a:pt x="215665" y="401225"/>
                        <a:pt x="215219" y="404610"/>
                        <a:pt x="213507" y="407401"/>
                      </a:cubicBezTo>
                      <a:cubicBezTo>
                        <a:pt x="211758" y="410155"/>
                        <a:pt x="208894" y="412052"/>
                        <a:pt x="205694" y="412573"/>
                      </a:cubicBezTo>
                      <a:cubicBezTo>
                        <a:pt x="202457" y="413093"/>
                        <a:pt x="199145" y="412201"/>
                        <a:pt x="196653" y="410117"/>
                      </a:cubicBezTo>
                      <a:cubicBezTo>
                        <a:pt x="169528" y="393374"/>
                        <a:pt x="153455" y="363459"/>
                        <a:pt x="154460" y="331610"/>
                      </a:cubicBezTo>
                      <a:cubicBezTo>
                        <a:pt x="155502" y="299799"/>
                        <a:pt x="173473" y="270926"/>
                        <a:pt x="201601" y="256005"/>
                      </a:cubicBezTo>
                      <a:cubicBezTo>
                        <a:pt x="207107" y="253028"/>
                        <a:pt x="213991" y="255075"/>
                        <a:pt x="216968" y="260619"/>
                      </a:cubicBezTo>
                      <a:cubicBezTo>
                        <a:pt x="219944" y="266125"/>
                        <a:pt x="217861" y="273009"/>
                        <a:pt x="212354" y="275985"/>
                      </a:cubicBezTo>
                      <a:cubicBezTo>
                        <a:pt x="191853" y="287371"/>
                        <a:pt x="178868" y="308653"/>
                        <a:pt x="178086" y="332056"/>
                      </a:cubicBezTo>
                      <a:cubicBezTo>
                        <a:pt x="177304" y="355496"/>
                        <a:pt x="188875" y="377597"/>
                        <a:pt x="208558" y="390285"/>
                      </a:cubicBezTo>
                      <a:close/>
                      <a:moveTo>
                        <a:pt x="274490" y="276767"/>
                      </a:moveTo>
                      <a:lnTo>
                        <a:pt x="274453" y="276767"/>
                      </a:lnTo>
                      <a:cubicBezTo>
                        <a:pt x="268946" y="273828"/>
                        <a:pt x="266825" y="266945"/>
                        <a:pt x="269802" y="261438"/>
                      </a:cubicBezTo>
                      <a:cubicBezTo>
                        <a:pt x="272741" y="255893"/>
                        <a:pt x="279587" y="253810"/>
                        <a:pt x="285131" y="256750"/>
                      </a:cubicBezTo>
                      <a:cubicBezTo>
                        <a:pt x="313222" y="271707"/>
                        <a:pt x="331156" y="300543"/>
                        <a:pt x="332198" y="332354"/>
                      </a:cubicBezTo>
                      <a:cubicBezTo>
                        <a:pt x="333240" y="364166"/>
                        <a:pt x="317204" y="394081"/>
                        <a:pt x="290154" y="410861"/>
                      </a:cubicBezTo>
                      <a:cubicBezTo>
                        <a:pt x="284983" y="413354"/>
                        <a:pt x="278769" y="411531"/>
                        <a:pt x="275681" y="406694"/>
                      </a:cubicBezTo>
                      <a:cubicBezTo>
                        <a:pt x="272630" y="401819"/>
                        <a:pt x="273709" y="395420"/>
                        <a:pt x="278173" y="391811"/>
                      </a:cubicBezTo>
                      <a:cubicBezTo>
                        <a:pt x="297856" y="379124"/>
                        <a:pt x="309427" y="357023"/>
                        <a:pt x="308683" y="333619"/>
                      </a:cubicBezTo>
                      <a:cubicBezTo>
                        <a:pt x="307902" y="310216"/>
                        <a:pt x="294916" y="288897"/>
                        <a:pt x="274452" y="277511"/>
                      </a:cubicBezTo>
                      <a:close/>
                      <a:moveTo>
                        <a:pt x="224744" y="541572"/>
                      </a:moveTo>
                      <a:lnTo>
                        <a:pt x="262100" y="541572"/>
                      </a:lnTo>
                      <a:lnTo>
                        <a:pt x="262100" y="557198"/>
                      </a:lnTo>
                      <a:lnTo>
                        <a:pt x="262063" y="557161"/>
                      </a:lnTo>
                      <a:cubicBezTo>
                        <a:pt x="262026" y="559319"/>
                        <a:pt x="260314" y="561031"/>
                        <a:pt x="258156" y="561068"/>
                      </a:cubicBezTo>
                      <a:lnTo>
                        <a:pt x="228539" y="561068"/>
                      </a:lnTo>
                      <a:cubicBezTo>
                        <a:pt x="226418" y="561031"/>
                        <a:pt x="224744" y="559282"/>
                        <a:pt x="224744" y="557161"/>
                      </a:cubicBezTo>
                      <a:close/>
                      <a:moveTo>
                        <a:pt x="173584" y="469651"/>
                      </a:moveTo>
                      <a:cubicBezTo>
                        <a:pt x="217153" y="491936"/>
                        <a:pt x="268797" y="491936"/>
                        <a:pt x="312363" y="469651"/>
                      </a:cubicBezTo>
                      <a:lnTo>
                        <a:pt x="312363" y="511359"/>
                      </a:lnTo>
                      <a:cubicBezTo>
                        <a:pt x="312363" y="515266"/>
                        <a:pt x="309238" y="518465"/>
                        <a:pt x="305294" y="518502"/>
                      </a:cubicBezTo>
                      <a:lnTo>
                        <a:pt x="181097" y="518502"/>
                      </a:lnTo>
                      <a:cubicBezTo>
                        <a:pt x="179163" y="518578"/>
                        <a:pt x="177265" y="517870"/>
                        <a:pt x="175851" y="516531"/>
                      </a:cubicBezTo>
                      <a:cubicBezTo>
                        <a:pt x="174437" y="515192"/>
                        <a:pt x="173619" y="513331"/>
                        <a:pt x="173582" y="511359"/>
                      </a:cubicBezTo>
                      <a:close/>
                      <a:moveTo>
                        <a:pt x="334537" y="243507"/>
                      </a:moveTo>
                      <a:cubicBezTo>
                        <a:pt x="371410" y="280380"/>
                        <a:pt x="382423" y="335818"/>
                        <a:pt x="362443" y="383963"/>
                      </a:cubicBezTo>
                      <a:cubicBezTo>
                        <a:pt x="342499" y="432110"/>
                        <a:pt x="295508" y="463476"/>
                        <a:pt x="243380" y="463476"/>
                      </a:cubicBezTo>
                      <a:cubicBezTo>
                        <a:pt x="191290" y="463476"/>
                        <a:pt x="144301" y="432110"/>
                        <a:pt x="124356" y="383963"/>
                      </a:cubicBezTo>
                      <a:cubicBezTo>
                        <a:pt x="104375" y="335817"/>
                        <a:pt x="115389" y="280378"/>
                        <a:pt x="152261" y="243507"/>
                      </a:cubicBezTo>
                      <a:cubicBezTo>
                        <a:pt x="202603" y="193204"/>
                        <a:pt x="284202" y="193204"/>
                        <a:pt x="334541" y="243507"/>
                      </a:cubicBezTo>
                      <a:close/>
                      <a:moveTo>
                        <a:pt x="254840" y="690144"/>
                      </a:moveTo>
                      <a:lnTo>
                        <a:pt x="254840" y="733788"/>
                      </a:lnTo>
                      <a:cubicBezTo>
                        <a:pt x="253798" y="791422"/>
                        <a:pt x="298558" y="839564"/>
                        <a:pt x="356157" y="842764"/>
                      </a:cubicBezTo>
                      <a:cubicBezTo>
                        <a:pt x="413754" y="845926"/>
                        <a:pt x="463533" y="802989"/>
                        <a:pt x="468857" y="745579"/>
                      </a:cubicBezTo>
                      <a:lnTo>
                        <a:pt x="475257" y="739850"/>
                      </a:lnTo>
                      <a:lnTo>
                        <a:pt x="492298" y="724595"/>
                      </a:lnTo>
                      <a:lnTo>
                        <a:pt x="492298" y="734157"/>
                      </a:lnTo>
                      <a:cubicBezTo>
                        <a:pt x="490401" y="804627"/>
                        <a:pt x="432730" y="860735"/>
                        <a:pt x="362225" y="860735"/>
                      </a:cubicBezTo>
                      <a:cubicBezTo>
                        <a:pt x="291755" y="860735"/>
                        <a:pt x="234085" y="804627"/>
                        <a:pt x="232151" y="734157"/>
                      </a:cubicBezTo>
                      <a:lnTo>
                        <a:pt x="232151" y="669379"/>
                      </a:lnTo>
                      <a:cubicBezTo>
                        <a:pt x="239779" y="676337"/>
                        <a:pt x="247294" y="683295"/>
                        <a:pt x="254996" y="690141"/>
                      </a:cubicBezTo>
                      <a:close/>
                      <a:moveTo>
                        <a:pt x="468857" y="130361"/>
                      </a:moveTo>
                      <a:lnTo>
                        <a:pt x="468857" y="110082"/>
                      </a:lnTo>
                      <a:cubicBezTo>
                        <a:pt x="469230" y="54458"/>
                        <a:pt x="513431" y="9070"/>
                        <a:pt x="569022" y="7203"/>
                      </a:cubicBezTo>
                      <a:cubicBezTo>
                        <a:pt x="624572" y="5342"/>
                        <a:pt x="671711" y="47647"/>
                        <a:pt x="675845" y="103119"/>
                      </a:cubicBezTo>
                      <a:cubicBezTo>
                        <a:pt x="667994" y="99845"/>
                        <a:pt x="659920" y="97092"/>
                        <a:pt x="651735" y="94823"/>
                      </a:cubicBezTo>
                      <a:cubicBezTo>
                        <a:pt x="643736" y="54118"/>
                        <a:pt x="606156" y="26101"/>
                        <a:pt x="564820" y="30045"/>
                      </a:cubicBezTo>
                      <a:cubicBezTo>
                        <a:pt x="523520" y="33952"/>
                        <a:pt x="491931" y="68555"/>
                        <a:pt x="491708" y="110077"/>
                      </a:cubicBezTo>
                      <a:lnTo>
                        <a:pt x="491708" y="116550"/>
                      </a:lnTo>
                      <a:cubicBezTo>
                        <a:pt x="484490" y="120830"/>
                        <a:pt x="476862" y="125220"/>
                        <a:pt x="468863" y="130354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 sz="1600"/>
                </a:p>
              </p:txBody>
            </p:sp>
            <p:sp>
              <p:nvSpPr>
                <p:cNvPr id="63" name="Flowchart: Connector 62">
                  <a:extLst>
                    <a:ext uri="{FF2B5EF4-FFF2-40B4-BE49-F238E27FC236}">
                      <a16:creationId xmlns:a16="http://schemas.microsoft.com/office/drawing/2014/main" id="{5DFC02C0-012D-4DD7-9FBA-F8CB09A0A82D}"/>
                    </a:ext>
                  </a:extLst>
                </p:cNvPr>
                <p:cNvSpPr/>
                <p:nvPr/>
              </p:nvSpPr>
              <p:spPr>
                <a:xfrm>
                  <a:off x="2460956" y="3698750"/>
                  <a:ext cx="628978" cy="628974"/>
                </a:xfrm>
                <a:prstGeom prst="flowChartConnector">
                  <a:avLst/>
                </a:prstGeom>
                <a:noFill/>
                <a:ln w="38100">
                  <a:solidFill>
                    <a:schemeClr val="accent1"/>
                  </a:solidFill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 dirty="0"/>
                </a:p>
              </p:txBody>
            </p:sp>
          </p:grpSp>
        </p:grp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C0EDCCE7-1E8C-4312-A078-43523648334A}"/>
                </a:ext>
              </a:extLst>
            </p:cNvPr>
            <p:cNvGrpSpPr/>
            <p:nvPr/>
          </p:nvGrpSpPr>
          <p:grpSpPr>
            <a:xfrm>
              <a:off x="637868" y="4775354"/>
              <a:ext cx="7317893" cy="655653"/>
              <a:chOff x="637868" y="4774390"/>
              <a:chExt cx="7317893" cy="655653"/>
            </a:xfrm>
          </p:grpSpPr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04F0818A-C7D4-4E47-88FF-E1A567EACBBA}"/>
                  </a:ext>
                </a:extLst>
              </p:cNvPr>
              <p:cNvSpPr txBox="1"/>
              <p:nvPr/>
            </p:nvSpPr>
            <p:spPr>
              <a:xfrm>
                <a:off x="3317753" y="4779051"/>
                <a:ext cx="4638008" cy="646331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Lorem ipsum dolor sit </a:t>
                </a:r>
                <a:r>
                  <a:rPr lang="en-CA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amet</a:t>
                </a:r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, </a:t>
                </a:r>
                <a:r>
                  <a:rPr lang="en-CA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consectetur</a:t>
                </a:r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adipisicing</a:t>
                </a:r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elit</a:t>
                </a:r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, sed do </a:t>
                </a:r>
                <a:r>
                  <a:rPr lang="en-CA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eiusmod</a:t>
                </a:r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tempor</a:t>
                </a:r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incididunt</a:t>
                </a:r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ut</a:t>
                </a:r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labore</a:t>
                </a:r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 et dolore magna </a:t>
                </a:r>
                <a:r>
                  <a:rPr lang="en-CA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aliqua</a:t>
                </a:r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. </a:t>
                </a:r>
                <a:r>
                  <a:rPr lang="en-US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amet</a:t>
                </a:r>
                <a:r>
                  <a:rPr lang="en-US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, </a:t>
                </a:r>
                <a:r>
                  <a:rPr lang="en-US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consectetur</a:t>
                </a:r>
                <a:r>
                  <a:rPr lang="en-US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US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adipisicing</a:t>
                </a:r>
                <a:r>
                  <a:rPr lang="en-US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US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elit</a:t>
                </a:r>
                <a:r>
                  <a:rPr lang="en-US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, sed do</a:t>
                </a:r>
                <a:endParaRPr lang="en-CA" sz="1200" dirty="0">
                  <a:solidFill>
                    <a:schemeClr val="tx2"/>
                  </a:solidFill>
                  <a:cs typeface="Poppins Light" panose="00000400000000000000" pitchFamily="2" charset="0"/>
                </a:endParaRPr>
              </a:p>
            </p:txBody>
          </p:sp>
          <p:grpSp>
            <p:nvGrpSpPr>
              <p:cNvPr id="45" name="Group 44">
                <a:extLst>
                  <a:ext uri="{FF2B5EF4-FFF2-40B4-BE49-F238E27FC236}">
                    <a16:creationId xmlns:a16="http://schemas.microsoft.com/office/drawing/2014/main" id="{F51EC423-6EDA-4946-8289-FC586C6FC8EE}"/>
                  </a:ext>
                </a:extLst>
              </p:cNvPr>
              <p:cNvGrpSpPr/>
              <p:nvPr/>
            </p:nvGrpSpPr>
            <p:grpSpPr>
              <a:xfrm>
                <a:off x="637868" y="4774390"/>
                <a:ext cx="1755998" cy="655653"/>
                <a:chOff x="958881" y="2075403"/>
                <a:chExt cx="1755998" cy="655653"/>
              </a:xfrm>
            </p:grpSpPr>
            <p:sp>
              <p:nvSpPr>
                <p:cNvPr id="47" name="Arrow: Right 46">
                  <a:extLst>
                    <a:ext uri="{FF2B5EF4-FFF2-40B4-BE49-F238E27FC236}">
                      <a16:creationId xmlns:a16="http://schemas.microsoft.com/office/drawing/2014/main" id="{A20650B6-6ADC-4E6F-9CA3-0518E075BF42}"/>
                    </a:ext>
                  </a:extLst>
                </p:cNvPr>
                <p:cNvSpPr/>
                <p:nvPr/>
              </p:nvSpPr>
              <p:spPr>
                <a:xfrm>
                  <a:off x="958881" y="2075403"/>
                  <a:ext cx="1755998" cy="655653"/>
                </a:xfrm>
                <a:prstGeom prst="rightArrow">
                  <a:avLst>
                    <a:gd name="adj1" fmla="val 68310"/>
                    <a:gd name="adj2" fmla="val 50000"/>
                  </a:avLst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sz="1600"/>
                </a:p>
              </p:txBody>
            </p:sp>
            <p:sp>
              <p:nvSpPr>
                <p:cNvPr id="48" name="TextBox 47">
                  <a:extLst>
                    <a:ext uri="{FF2B5EF4-FFF2-40B4-BE49-F238E27FC236}">
                      <a16:creationId xmlns:a16="http://schemas.microsoft.com/office/drawing/2014/main" id="{D3B37590-BD99-47C0-8079-68EA4B1B89F9}"/>
                    </a:ext>
                  </a:extLst>
                </p:cNvPr>
                <p:cNvSpPr txBox="1"/>
                <p:nvPr/>
              </p:nvSpPr>
              <p:spPr>
                <a:xfrm>
                  <a:off x="1080145" y="2249341"/>
                  <a:ext cx="1513471" cy="307777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r>
                    <a:rPr lang="en-US" sz="1400" b="1" spc="0" dirty="0">
                      <a:solidFill>
                        <a:schemeClr val="bg2"/>
                      </a:solidFill>
                      <a:cs typeface="Aharoni" panose="02010803020104030203" pitchFamily="2" charset="-79"/>
                    </a:rPr>
                    <a:t>PLACEHOLDER</a:t>
                  </a:r>
                </a:p>
              </p:txBody>
            </p:sp>
          </p:grpSp>
          <p:grpSp>
            <p:nvGrpSpPr>
              <p:cNvPr id="19" name="Group 18">
                <a:extLst>
                  <a:ext uri="{FF2B5EF4-FFF2-40B4-BE49-F238E27FC236}">
                    <a16:creationId xmlns:a16="http://schemas.microsoft.com/office/drawing/2014/main" id="{AFF07298-A863-46F4-8C6D-49B4FB63F01F}"/>
                  </a:ext>
                </a:extLst>
              </p:cNvPr>
              <p:cNvGrpSpPr/>
              <p:nvPr/>
            </p:nvGrpSpPr>
            <p:grpSpPr>
              <a:xfrm>
                <a:off x="2460956" y="4787729"/>
                <a:ext cx="628978" cy="628974"/>
                <a:chOff x="2460956" y="4787729"/>
                <a:chExt cx="628978" cy="628974"/>
              </a:xfrm>
            </p:grpSpPr>
            <p:sp>
              <p:nvSpPr>
                <p:cNvPr id="13" name="Freeform: Shape 12">
                  <a:extLst>
                    <a:ext uri="{FF2B5EF4-FFF2-40B4-BE49-F238E27FC236}">
                      <a16:creationId xmlns:a16="http://schemas.microsoft.com/office/drawing/2014/main" id="{52BC087B-6034-405C-90FC-EEF962566D71}"/>
                    </a:ext>
                  </a:extLst>
                </p:cNvPr>
                <p:cNvSpPr/>
                <p:nvPr/>
              </p:nvSpPr>
              <p:spPr>
                <a:xfrm>
                  <a:off x="2535798" y="4862283"/>
                  <a:ext cx="479294" cy="479866"/>
                </a:xfrm>
                <a:custGeom>
                  <a:avLst/>
                  <a:gdLst>
                    <a:gd name="connsiteX0" fmla="*/ 333375 w 551792"/>
                    <a:gd name="connsiteY0" fmla="*/ 447675 h 552450"/>
                    <a:gd name="connsiteX1" fmla="*/ 342900 w 551792"/>
                    <a:gd name="connsiteY1" fmla="*/ 457200 h 552450"/>
                    <a:gd name="connsiteX2" fmla="*/ 333375 w 551792"/>
                    <a:gd name="connsiteY2" fmla="*/ 466725 h 552450"/>
                    <a:gd name="connsiteX3" fmla="*/ 323850 w 551792"/>
                    <a:gd name="connsiteY3" fmla="*/ 457200 h 552450"/>
                    <a:gd name="connsiteX4" fmla="*/ 333375 w 551792"/>
                    <a:gd name="connsiteY4" fmla="*/ 447675 h 552450"/>
                    <a:gd name="connsiteX5" fmla="*/ 333375 w 551792"/>
                    <a:gd name="connsiteY5" fmla="*/ 428625 h 552450"/>
                    <a:gd name="connsiteX6" fmla="*/ 304800 w 551792"/>
                    <a:gd name="connsiteY6" fmla="*/ 457200 h 552450"/>
                    <a:gd name="connsiteX7" fmla="*/ 333375 w 551792"/>
                    <a:gd name="connsiteY7" fmla="*/ 485775 h 552450"/>
                    <a:gd name="connsiteX8" fmla="*/ 361950 w 551792"/>
                    <a:gd name="connsiteY8" fmla="*/ 457200 h 552450"/>
                    <a:gd name="connsiteX9" fmla="*/ 333375 w 551792"/>
                    <a:gd name="connsiteY9" fmla="*/ 428625 h 552450"/>
                    <a:gd name="connsiteX10" fmla="*/ 333375 w 551792"/>
                    <a:gd name="connsiteY10" fmla="*/ 409575 h 552450"/>
                    <a:gd name="connsiteX11" fmla="*/ 381000 w 551792"/>
                    <a:gd name="connsiteY11" fmla="*/ 457200 h 552450"/>
                    <a:gd name="connsiteX12" fmla="*/ 333375 w 551792"/>
                    <a:gd name="connsiteY12" fmla="*/ 504825 h 552450"/>
                    <a:gd name="connsiteX13" fmla="*/ 285750 w 551792"/>
                    <a:gd name="connsiteY13" fmla="*/ 457200 h 552450"/>
                    <a:gd name="connsiteX14" fmla="*/ 333375 w 551792"/>
                    <a:gd name="connsiteY14" fmla="*/ 409575 h 552450"/>
                    <a:gd name="connsiteX15" fmla="*/ 197949 w 551792"/>
                    <a:gd name="connsiteY15" fmla="*/ 400060 h 552450"/>
                    <a:gd name="connsiteX16" fmla="*/ 199616 w 551792"/>
                    <a:gd name="connsiteY16" fmla="*/ 400460 h 552450"/>
                    <a:gd name="connsiteX17" fmla="*/ 194329 w 551792"/>
                    <a:gd name="connsiteY17" fmla="*/ 413404 h 552450"/>
                    <a:gd name="connsiteX18" fmla="*/ 181385 w 551792"/>
                    <a:gd name="connsiteY18" fmla="*/ 418691 h 552450"/>
                    <a:gd name="connsiteX19" fmla="*/ 186671 w 551792"/>
                    <a:gd name="connsiteY19" fmla="*/ 405746 h 552450"/>
                    <a:gd name="connsiteX20" fmla="*/ 197949 w 551792"/>
                    <a:gd name="connsiteY20" fmla="*/ 400060 h 552450"/>
                    <a:gd name="connsiteX21" fmla="*/ 333375 w 551792"/>
                    <a:gd name="connsiteY21" fmla="*/ 390525 h 552450"/>
                    <a:gd name="connsiteX22" fmla="*/ 266700 w 551792"/>
                    <a:gd name="connsiteY22" fmla="*/ 457200 h 552450"/>
                    <a:gd name="connsiteX23" fmla="*/ 333375 w 551792"/>
                    <a:gd name="connsiteY23" fmla="*/ 523875 h 552450"/>
                    <a:gd name="connsiteX24" fmla="*/ 400050 w 551792"/>
                    <a:gd name="connsiteY24" fmla="*/ 457200 h 552450"/>
                    <a:gd name="connsiteX25" fmla="*/ 333375 w 551792"/>
                    <a:gd name="connsiteY25" fmla="*/ 390525 h 552450"/>
                    <a:gd name="connsiteX26" fmla="*/ 194256 w 551792"/>
                    <a:gd name="connsiteY26" fmla="*/ 381242 h 552450"/>
                    <a:gd name="connsiteX27" fmla="*/ 173203 w 551792"/>
                    <a:gd name="connsiteY27" fmla="*/ 392268 h 552450"/>
                    <a:gd name="connsiteX28" fmla="*/ 167916 w 551792"/>
                    <a:gd name="connsiteY28" fmla="*/ 432159 h 552450"/>
                    <a:gd name="connsiteX29" fmla="*/ 183156 w 551792"/>
                    <a:gd name="connsiteY29" fmla="*/ 438150 h 552450"/>
                    <a:gd name="connsiteX30" fmla="*/ 207798 w 551792"/>
                    <a:gd name="connsiteY30" fmla="*/ 426872 h 552450"/>
                    <a:gd name="connsiteX31" fmla="*/ 213094 w 551792"/>
                    <a:gd name="connsiteY31" fmla="*/ 386981 h 552450"/>
                    <a:gd name="connsiteX32" fmla="*/ 194256 w 551792"/>
                    <a:gd name="connsiteY32" fmla="*/ 381242 h 552450"/>
                    <a:gd name="connsiteX33" fmla="*/ 197844 w 551792"/>
                    <a:gd name="connsiteY33" fmla="*/ 361950 h 552450"/>
                    <a:gd name="connsiteX34" fmla="*/ 226543 w 551792"/>
                    <a:gd name="connsiteY34" fmla="*/ 373504 h 552450"/>
                    <a:gd name="connsiteX35" fmla="*/ 221276 w 551792"/>
                    <a:gd name="connsiteY35" fmla="*/ 440340 h 552450"/>
                    <a:gd name="connsiteX36" fmla="*/ 183156 w 551792"/>
                    <a:gd name="connsiteY36" fmla="*/ 457200 h 552450"/>
                    <a:gd name="connsiteX37" fmla="*/ 154458 w 551792"/>
                    <a:gd name="connsiteY37" fmla="*/ 445636 h 552450"/>
                    <a:gd name="connsiteX38" fmla="*/ 143799 w 551792"/>
                    <a:gd name="connsiteY38" fmla="*/ 407717 h 552450"/>
                    <a:gd name="connsiteX39" fmla="*/ 159725 w 551792"/>
                    <a:gd name="connsiteY39" fmla="*/ 378809 h 552450"/>
                    <a:gd name="connsiteX40" fmla="*/ 197844 w 551792"/>
                    <a:gd name="connsiteY40" fmla="*/ 361950 h 552450"/>
                    <a:gd name="connsiteX41" fmla="*/ 197844 w 551792"/>
                    <a:gd name="connsiteY41" fmla="*/ 342900 h 552450"/>
                    <a:gd name="connsiteX42" fmla="*/ 146257 w 551792"/>
                    <a:gd name="connsiteY42" fmla="*/ 365332 h 552450"/>
                    <a:gd name="connsiteX43" fmla="*/ 125121 w 551792"/>
                    <a:gd name="connsiteY43" fmla="*/ 403975 h 552450"/>
                    <a:gd name="connsiteX44" fmla="*/ 140989 w 551792"/>
                    <a:gd name="connsiteY44" fmla="*/ 459105 h 552450"/>
                    <a:gd name="connsiteX45" fmla="*/ 183156 w 551792"/>
                    <a:gd name="connsiteY45" fmla="*/ 476250 h 552450"/>
                    <a:gd name="connsiteX46" fmla="*/ 234744 w 551792"/>
                    <a:gd name="connsiteY46" fmla="*/ 453819 h 552450"/>
                    <a:gd name="connsiteX47" fmla="*/ 240011 w 551792"/>
                    <a:gd name="connsiteY47" fmla="*/ 360045 h 552450"/>
                    <a:gd name="connsiteX48" fmla="*/ 197844 w 551792"/>
                    <a:gd name="connsiteY48" fmla="*/ 342900 h 552450"/>
                    <a:gd name="connsiteX49" fmla="*/ 476250 w 551792"/>
                    <a:gd name="connsiteY49" fmla="*/ 295275 h 552450"/>
                    <a:gd name="connsiteX50" fmla="*/ 485775 w 551792"/>
                    <a:gd name="connsiteY50" fmla="*/ 304800 h 552450"/>
                    <a:gd name="connsiteX51" fmla="*/ 476250 w 551792"/>
                    <a:gd name="connsiteY51" fmla="*/ 314325 h 552450"/>
                    <a:gd name="connsiteX52" fmla="*/ 466725 w 551792"/>
                    <a:gd name="connsiteY52" fmla="*/ 304800 h 552450"/>
                    <a:gd name="connsiteX53" fmla="*/ 476250 w 551792"/>
                    <a:gd name="connsiteY53" fmla="*/ 295275 h 552450"/>
                    <a:gd name="connsiteX54" fmla="*/ 244154 w 551792"/>
                    <a:gd name="connsiteY54" fmla="*/ 248222 h 552450"/>
                    <a:gd name="connsiteX55" fmla="*/ 284941 w 551792"/>
                    <a:gd name="connsiteY55" fmla="*/ 370580 h 552450"/>
                    <a:gd name="connsiteX56" fmla="*/ 324822 w 551792"/>
                    <a:gd name="connsiteY56" fmla="*/ 270882 h 552450"/>
                    <a:gd name="connsiteX57" fmla="*/ 346539 w 551792"/>
                    <a:gd name="connsiteY57" fmla="*/ 314325 h 552450"/>
                    <a:gd name="connsiteX58" fmla="*/ 389011 w 551792"/>
                    <a:gd name="connsiteY58" fmla="*/ 314325 h 552450"/>
                    <a:gd name="connsiteX59" fmla="*/ 466268 w 551792"/>
                    <a:gd name="connsiteY59" fmla="*/ 370942 h 552450"/>
                    <a:gd name="connsiteX60" fmla="*/ 276225 w 551792"/>
                    <a:gd name="connsiteY60" fmla="*/ 552450 h 552450"/>
                    <a:gd name="connsiteX61" fmla="*/ 85954 w 551792"/>
                    <a:gd name="connsiteY61" fmla="*/ 366427 h 552450"/>
                    <a:gd name="connsiteX62" fmla="*/ 150486 w 551792"/>
                    <a:gd name="connsiteY62" fmla="*/ 316230 h 552450"/>
                    <a:gd name="connsiteX63" fmla="*/ 170040 w 551792"/>
                    <a:gd name="connsiteY63" fmla="*/ 285750 h 552450"/>
                    <a:gd name="connsiteX64" fmla="*/ 214122 w 551792"/>
                    <a:gd name="connsiteY64" fmla="*/ 285750 h 552450"/>
                    <a:gd name="connsiteX65" fmla="*/ 466725 w 551792"/>
                    <a:gd name="connsiteY65" fmla="*/ 238125 h 552450"/>
                    <a:gd name="connsiteX66" fmla="*/ 466725 w 551792"/>
                    <a:gd name="connsiteY66" fmla="*/ 277977 h 552450"/>
                    <a:gd name="connsiteX67" fmla="*/ 447675 w 551792"/>
                    <a:gd name="connsiteY67" fmla="*/ 304800 h 552450"/>
                    <a:gd name="connsiteX68" fmla="*/ 476250 w 551792"/>
                    <a:gd name="connsiteY68" fmla="*/ 333375 h 552450"/>
                    <a:gd name="connsiteX69" fmla="*/ 504825 w 551792"/>
                    <a:gd name="connsiteY69" fmla="*/ 304800 h 552450"/>
                    <a:gd name="connsiteX70" fmla="*/ 485775 w 551792"/>
                    <a:gd name="connsiteY70" fmla="*/ 277977 h 552450"/>
                    <a:gd name="connsiteX71" fmla="*/ 485775 w 551792"/>
                    <a:gd name="connsiteY71" fmla="*/ 238125 h 552450"/>
                    <a:gd name="connsiteX72" fmla="*/ 35252 w 551792"/>
                    <a:gd name="connsiteY72" fmla="*/ 238125 h 552450"/>
                    <a:gd name="connsiteX73" fmla="*/ 38605 w 551792"/>
                    <a:gd name="connsiteY73" fmla="*/ 238125 h 552450"/>
                    <a:gd name="connsiteX74" fmla="*/ 63532 w 551792"/>
                    <a:gd name="connsiteY74" fmla="*/ 248450 h 552450"/>
                    <a:gd name="connsiteX75" fmla="*/ 76200 w 551792"/>
                    <a:gd name="connsiteY75" fmla="*/ 261118 h 552450"/>
                    <a:gd name="connsiteX76" fmla="*/ 88868 w 551792"/>
                    <a:gd name="connsiteY76" fmla="*/ 248450 h 552450"/>
                    <a:gd name="connsiteX77" fmla="*/ 113795 w 551792"/>
                    <a:gd name="connsiteY77" fmla="*/ 238125 h 552450"/>
                    <a:gd name="connsiteX78" fmla="*/ 117148 w 551792"/>
                    <a:gd name="connsiteY78" fmla="*/ 238125 h 552450"/>
                    <a:gd name="connsiteX79" fmla="*/ 152400 w 551792"/>
                    <a:gd name="connsiteY79" fmla="*/ 273377 h 552450"/>
                    <a:gd name="connsiteX80" fmla="*/ 138789 w 551792"/>
                    <a:gd name="connsiteY80" fmla="*/ 301199 h 552450"/>
                    <a:gd name="connsiteX81" fmla="*/ 76200 w 551792"/>
                    <a:gd name="connsiteY81" fmla="*/ 349882 h 552450"/>
                    <a:gd name="connsiteX82" fmla="*/ 13611 w 551792"/>
                    <a:gd name="connsiteY82" fmla="*/ 301199 h 552450"/>
                    <a:gd name="connsiteX83" fmla="*/ 0 w 551792"/>
                    <a:gd name="connsiteY83" fmla="*/ 273377 h 552450"/>
                    <a:gd name="connsiteX84" fmla="*/ 35252 w 551792"/>
                    <a:gd name="connsiteY84" fmla="*/ 238125 h 552450"/>
                    <a:gd name="connsiteX85" fmla="*/ 466725 w 551792"/>
                    <a:gd name="connsiteY85" fmla="*/ 200682 h 552450"/>
                    <a:gd name="connsiteX86" fmla="*/ 466725 w 551792"/>
                    <a:gd name="connsiteY86" fmla="*/ 219075 h 552450"/>
                    <a:gd name="connsiteX87" fmla="*/ 485775 w 551792"/>
                    <a:gd name="connsiteY87" fmla="*/ 219075 h 552450"/>
                    <a:gd name="connsiteX88" fmla="*/ 485775 w 551792"/>
                    <a:gd name="connsiteY88" fmla="*/ 200682 h 552450"/>
                    <a:gd name="connsiteX89" fmla="*/ 522903 w 551792"/>
                    <a:gd name="connsiteY89" fmla="*/ 216103 h 552450"/>
                    <a:gd name="connsiteX90" fmla="*/ 509930 w 551792"/>
                    <a:gd name="connsiteY90" fmla="*/ 229076 h 552450"/>
                    <a:gd name="connsiteX91" fmla="*/ 523398 w 551792"/>
                    <a:gd name="connsiteY91" fmla="*/ 242544 h 552450"/>
                    <a:gd name="connsiteX92" fmla="*/ 536371 w 551792"/>
                    <a:gd name="connsiteY92" fmla="*/ 229571 h 552450"/>
                    <a:gd name="connsiteX93" fmla="*/ 551792 w 551792"/>
                    <a:gd name="connsiteY93" fmla="*/ 266700 h 552450"/>
                    <a:gd name="connsiteX94" fmla="*/ 533400 w 551792"/>
                    <a:gd name="connsiteY94" fmla="*/ 266700 h 552450"/>
                    <a:gd name="connsiteX95" fmla="*/ 533400 w 551792"/>
                    <a:gd name="connsiteY95" fmla="*/ 285759 h 552450"/>
                    <a:gd name="connsiteX96" fmla="*/ 551792 w 551792"/>
                    <a:gd name="connsiteY96" fmla="*/ 285759 h 552450"/>
                    <a:gd name="connsiteX97" fmla="*/ 536371 w 551792"/>
                    <a:gd name="connsiteY97" fmla="*/ 322887 h 552450"/>
                    <a:gd name="connsiteX98" fmla="*/ 523398 w 551792"/>
                    <a:gd name="connsiteY98" fmla="*/ 309905 h 552450"/>
                    <a:gd name="connsiteX99" fmla="*/ 509930 w 551792"/>
                    <a:gd name="connsiteY99" fmla="*/ 323373 h 552450"/>
                    <a:gd name="connsiteX100" fmla="*/ 522903 w 551792"/>
                    <a:gd name="connsiteY100" fmla="*/ 336346 h 552450"/>
                    <a:gd name="connsiteX101" fmla="*/ 476250 w 551792"/>
                    <a:gd name="connsiteY101" fmla="*/ 352425 h 552450"/>
                    <a:gd name="connsiteX102" fmla="*/ 429596 w 551792"/>
                    <a:gd name="connsiteY102" fmla="*/ 336337 h 552450"/>
                    <a:gd name="connsiteX103" fmla="*/ 442569 w 551792"/>
                    <a:gd name="connsiteY103" fmla="*/ 323364 h 552450"/>
                    <a:gd name="connsiteX104" fmla="*/ 429101 w 551792"/>
                    <a:gd name="connsiteY104" fmla="*/ 309895 h 552450"/>
                    <a:gd name="connsiteX105" fmla="*/ 416128 w 551792"/>
                    <a:gd name="connsiteY105" fmla="*/ 322878 h 552450"/>
                    <a:gd name="connsiteX106" fmla="*/ 400707 w 551792"/>
                    <a:gd name="connsiteY106" fmla="*/ 285750 h 552450"/>
                    <a:gd name="connsiteX107" fmla="*/ 419100 w 551792"/>
                    <a:gd name="connsiteY107" fmla="*/ 285750 h 552450"/>
                    <a:gd name="connsiteX108" fmla="*/ 419100 w 551792"/>
                    <a:gd name="connsiteY108" fmla="*/ 266700 h 552450"/>
                    <a:gd name="connsiteX109" fmla="*/ 400707 w 551792"/>
                    <a:gd name="connsiteY109" fmla="*/ 266700 h 552450"/>
                    <a:gd name="connsiteX110" fmla="*/ 416128 w 551792"/>
                    <a:gd name="connsiteY110" fmla="*/ 229571 h 552450"/>
                    <a:gd name="connsiteX111" fmla="*/ 429101 w 551792"/>
                    <a:gd name="connsiteY111" fmla="*/ 242544 h 552450"/>
                    <a:gd name="connsiteX112" fmla="*/ 442569 w 551792"/>
                    <a:gd name="connsiteY112" fmla="*/ 229076 h 552450"/>
                    <a:gd name="connsiteX113" fmla="*/ 429596 w 551792"/>
                    <a:gd name="connsiteY113" fmla="*/ 216103 h 552450"/>
                    <a:gd name="connsiteX114" fmla="*/ 466725 w 551792"/>
                    <a:gd name="connsiteY114" fmla="*/ 200682 h 552450"/>
                    <a:gd name="connsiteX115" fmla="*/ 376199 w 551792"/>
                    <a:gd name="connsiteY115" fmla="*/ 188290 h 552450"/>
                    <a:gd name="connsiteX116" fmla="*/ 359692 w 551792"/>
                    <a:gd name="connsiteY116" fmla="*/ 197796 h 552450"/>
                    <a:gd name="connsiteX117" fmla="*/ 369198 w 551792"/>
                    <a:gd name="connsiteY117" fmla="*/ 214303 h 552450"/>
                    <a:gd name="connsiteX118" fmla="*/ 385705 w 551792"/>
                    <a:gd name="connsiteY118" fmla="*/ 204797 h 552450"/>
                    <a:gd name="connsiteX119" fmla="*/ 357187 w 551792"/>
                    <a:gd name="connsiteY119" fmla="*/ 155276 h 552450"/>
                    <a:gd name="connsiteX120" fmla="*/ 340681 w 551792"/>
                    <a:gd name="connsiteY120" fmla="*/ 164782 h 552450"/>
                    <a:gd name="connsiteX121" fmla="*/ 350187 w 551792"/>
                    <a:gd name="connsiteY121" fmla="*/ 181289 h 552450"/>
                    <a:gd name="connsiteX122" fmla="*/ 366693 w 551792"/>
                    <a:gd name="connsiteY122" fmla="*/ 171783 h 552450"/>
                    <a:gd name="connsiteX123" fmla="*/ 338176 w 551792"/>
                    <a:gd name="connsiteY123" fmla="*/ 122244 h 552450"/>
                    <a:gd name="connsiteX124" fmla="*/ 321669 w 551792"/>
                    <a:gd name="connsiteY124" fmla="*/ 131750 h 552450"/>
                    <a:gd name="connsiteX125" fmla="*/ 331175 w 551792"/>
                    <a:gd name="connsiteY125" fmla="*/ 148256 h 552450"/>
                    <a:gd name="connsiteX126" fmla="*/ 347681 w 551792"/>
                    <a:gd name="connsiteY126" fmla="*/ 138750 h 552450"/>
                    <a:gd name="connsiteX127" fmla="*/ 243526 w 551792"/>
                    <a:gd name="connsiteY127" fmla="*/ 71447 h 552450"/>
                    <a:gd name="connsiteX128" fmla="*/ 172726 w 551792"/>
                    <a:gd name="connsiteY128" fmla="*/ 194424 h 552450"/>
                    <a:gd name="connsiteX129" fmla="*/ 189233 w 551792"/>
                    <a:gd name="connsiteY129" fmla="*/ 203930 h 552450"/>
                    <a:gd name="connsiteX130" fmla="*/ 260032 w 551792"/>
                    <a:gd name="connsiteY130" fmla="*/ 80953 h 552450"/>
                    <a:gd name="connsiteX131" fmla="*/ 265462 w 551792"/>
                    <a:gd name="connsiteY131" fmla="*/ 33347 h 552450"/>
                    <a:gd name="connsiteX132" fmla="*/ 254498 w 551792"/>
                    <a:gd name="connsiteY132" fmla="*/ 52397 h 552450"/>
                    <a:gd name="connsiteX133" fmla="*/ 271005 w 551792"/>
                    <a:gd name="connsiteY133" fmla="*/ 61903 h 552450"/>
                    <a:gd name="connsiteX134" fmla="*/ 281968 w 551792"/>
                    <a:gd name="connsiteY134" fmla="*/ 42853 h 552450"/>
                    <a:gd name="connsiteX135" fmla="*/ 276225 w 551792"/>
                    <a:gd name="connsiteY135" fmla="*/ 0 h 552450"/>
                    <a:gd name="connsiteX136" fmla="*/ 296523 w 551792"/>
                    <a:gd name="connsiteY136" fmla="*/ 11735 h 552450"/>
                    <a:gd name="connsiteX137" fmla="*/ 409661 w 551792"/>
                    <a:gd name="connsiteY137" fmla="*/ 208235 h 552450"/>
                    <a:gd name="connsiteX138" fmla="*/ 381000 w 551792"/>
                    <a:gd name="connsiteY138" fmla="*/ 276225 h 552450"/>
                    <a:gd name="connsiteX139" fmla="*/ 382914 w 551792"/>
                    <a:gd name="connsiteY139" fmla="*/ 295275 h 552450"/>
                    <a:gd name="connsiteX140" fmla="*/ 358311 w 551792"/>
                    <a:gd name="connsiteY140" fmla="*/ 295275 h 552450"/>
                    <a:gd name="connsiteX141" fmla="*/ 322878 w 551792"/>
                    <a:gd name="connsiteY141" fmla="*/ 224418 h 552450"/>
                    <a:gd name="connsiteX142" fmla="*/ 286560 w 551792"/>
                    <a:gd name="connsiteY142" fmla="*/ 315220 h 552450"/>
                    <a:gd name="connsiteX143" fmla="*/ 251146 w 551792"/>
                    <a:gd name="connsiteY143" fmla="*/ 208978 h 552450"/>
                    <a:gd name="connsiteX144" fmla="*/ 204968 w 551792"/>
                    <a:gd name="connsiteY144" fmla="*/ 266700 h 552450"/>
                    <a:gd name="connsiteX145" fmla="*/ 170993 w 551792"/>
                    <a:gd name="connsiteY145" fmla="*/ 266700 h 552450"/>
                    <a:gd name="connsiteX146" fmla="*/ 134817 w 551792"/>
                    <a:gd name="connsiteY146" fmla="*/ 222085 h 552450"/>
                    <a:gd name="connsiteX147" fmla="*/ 255927 w 551792"/>
                    <a:gd name="connsiteY147" fmla="*/ 11735 h 552450"/>
                    <a:gd name="connsiteX148" fmla="*/ 276225 w 551792"/>
                    <a:gd name="connsiteY148" fmla="*/ 0 h 5524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</a:cxnLst>
                  <a:rect l="l" t="t" r="r" b="b"/>
                  <a:pathLst>
                    <a:path w="551792" h="552450">
                      <a:moveTo>
                        <a:pt x="333375" y="447675"/>
                      </a:moveTo>
                      <a:cubicBezTo>
                        <a:pt x="338635" y="447675"/>
                        <a:pt x="342900" y="451939"/>
                        <a:pt x="342900" y="457200"/>
                      </a:cubicBezTo>
                      <a:cubicBezTo>
                        <a:pt x="342900" y="462460"/>
                        <a:pt x="338635" y="466725"/>
                        <a:pt x="333375" y="466725"/>
                      </a:cubicBezTo>
                      <a:cubicBezTo>
                        <a:pt x="328114" y="466725"/>
                        <a:pt x="323850" y="462460"/>
                        <a:pt x="323850" y="457200"/>
                      </a:cubicBezTo>
                      <a:cubicBezTo>
                        <a:pt x="323850" y="451939"/>
                        <a:pt x="328114" y="447675"/>
                        <a:pt x="333375" y="447675"/>
                      </a:cubicBezTo>
                      <a:close/>
                      <a:moveTo>
                        <a:pt x="333375" y="428625"/>
                      </a:moveTo>
                      <a:cubicBezTo>
                        <a:pt x="317620" y="428625"/>
                        <a:pt x="304800" y="441445"/>
                        <a:pt x="304800" y="457200"/>
                      </a:cubicBezTo>
                      <a:cubicBezTo>
                        <a:pt x="304800" y="472954"/>
                        <a:pt x="317620" y="485775"/>
                        <a:pt x="333375" y="485775"/>
                      </a:cubicBezTo>
                      <a:cubicBezTo>
                        <a:pt x="349129" y="485775"/>
                        <a:pt x="361950" y="472954"/>
                        <a:pt x="361950" y="457200"/>
                      </a:cubicBezTo>
                      <a:cubicBezTo>
                        <a:pt x="361950" y="441445"/>
                        <a:pt x="349129" y="428625"/>
                        <a:pt x="333375" y="428625"/>
                      </a:cubicBezTo>
                      <a:close/>
                      <a:moveTo>
                        <a:pt x="333375" y="409575"/>
                      </a:moveTo>
                      <a:cubicBezTo>
                        <a:pt x="359635" y="409575"/>
                        <a:pt x="381000" y="430939"/>
                        <a:pt x="381000" y="457200"/>
                      </a:cubicBezTo>
                      <a:cubicBezTo>
                        <a:pt x="381000" y="483460"/>
                        <a:pt x="359635" y="504825"/>
                        <a:pt x="333375" y="504825"/>
                      </a:cubicBezTo>
                      <a:cubicBezTo>
                        <a:pt x="307114" y="504825"/>
                        <a:pt x="285750" y="483460"/>
                        <a:pt x="285750" y="457200"/>
                      </a:cubicBezTo>
                      <a:cubicBezTo>
                        <a:pt x="285750" y="430939"/>
                        <a:pt x="307114" y="409575"/>
                        <a:pt x="333375" y="409575"/>
                      </a:cubicBezTo>
                      <a:close/>
                      <a:moveTo>
                        <a:pt x="197949" y="400060"/>
                      </a:moveTo>
                      <a:cubicBezTo>
                        <a:pt x="198777" y="400060"/>
                        <a:pt x="199368" y="400222"/>
                        <a:pt x="199616" y="400460"/>
                      </a:cubicBezTo>
                      <a:cubicBezTo>
                        <a:pt x="200587" y="401450"/>
                        <a:pt x="200301" y="407432"/>
                        <a:pt x="194329" y="413404"/>
                      </a:cubicBezTo>
                      <a:cubicBezTo>
                        <a:pt x="188452" y="419291"/>
                        <a:pt x="182347" y="419643"/>
                        <a:pt x="181385" y="418691"/>
                      </a:cubicBezTo>
                      <a:cubicBezTo>
                        <a:pt x="180432" y="417738"/>
                        <a:pt x="180785" y="411623"/>
                        <a:pt x="186671" y="405746"/>
                      </a:cubicBezTo>
                      <a:cubicBezTo>
                        <a:pt x="191034" y="401384"/>
                        <a:pt x="195529" y="400060"/>
                        <a:pt x="197949" y="400060"/>
                      </a:cubicBezTo>
                      <a:close/>
                      <a:moveTo>
                        <a:pt x="333375" y="390525"/>
                      </a:moveTo>
                      <a:cubicBezTo>
                        <a:pt x="296609" y="390525"/>
                        <a:pt x="266700" y="420443"/>
                        <a:pt x="266700" y="457200"/>
                      </a:cubicBezTo>
                      <a:cubicBezTo>
                        <a:pt x="266700" y="493957"/>
                        <a:pt x="296609" y="523875"/>
                        <a:pt x="333375" y="523875"/>
                      </a:cubicBezTo>
                      <a:cubicBezTo>
                        <a:pt x="370142" y="523875"/>
                        <a:pt x="400050" y="493957"/>
                        <a:pt x="400050" y="457200"/>
                      </a:cubicBezTo>
                      <a:cubicBezTo>
                        <a:pt x="400050" y="420443"/>
                        <a:pt x="370142" y="390525"/>
                        <a:pt x="333375" y="390525"/>
                      </a:cubicBezTo>
                      <a:close/>
                      <a:moveTo>
                        <a:pt x="194256" y="381242"/>
                      </a:moveTo>
                      <a:cubicBezTo>
                        <a:pt x="187081" y="382191"/>
                        <a:pt x="179537" y="385934"/>
                        <a:pt x="173203" y="392268"/>
                      </a:cubicBezTo>
                      <a:cubicBezTo>
                        <a:pt x="160535" y="404936"/>
                        <a:pt x="158210" y="422453"/>
                        <a:pt x="167916" y="432159"/>
                      </a:cubicBezTo>
                      <a:cubicBezTo>
                        <a:pt x="171955" y="436188"/>
                        <a:pt x="177337" y="438150"/>
                        <a:pt x="183156" y="438150"/>
                      </a:cubicBezTo>
                      <a:cubicBezTo>
                        <a:pt x="191338" y="438150"/>
                        <a:pt x="200406" y="434283"/>
                        <a:pt x="207798" y="426872"/>
                      </a:cubicBezTo>
                      <a:cubicBezTo>
                        <a:pt x="220466" y="414213"/>
                        <a:pt x="222780" y="396697"/>
                        <a:pt x="213094" y="386981"/>
                      </a:cubicBezTo>
                      <a:cubicBezTo>
                        <a:pt x="208236" y="382138"/>
                        <a:pt x="201431" y="380293"/>
                        <a:pt x="194256" y="381242"/>
                      </a:cubicBezTo>
                      <a:close/>
                      <a:moveTo>
                        <a:pt x="197844" y="361950"/>
                      </a:moveTo>
                      <a:cubicBezTo>
                        <a:pt x="208893" y="361950"/>
                        <a:pt x="219085" y="366065"/>
                        <a:pt x="226543" y="373504"/>
                      </a:cubicBezTo>
                      <a:cubicBezTo>
                        <a:pt x="243783" y="390782"/>
                        <a:pt x="241478" y="420138"/>
                        <a:pt x="221276" y="440340"/>
                      </a:cubicBezTo>
                      <a:cubicBezTo>
                        <a:pt x="210560" y="451056"/>
                        <a:pt x="196663" y="457200"/>
                        <a:pt x="183156" y="457200"/>
                      </a:cubicBezTo>
                      <a:cubicBezTo>
                        <a:pt x="172107" y="457200"/>
                        <a:pt x="161916" y="453085"/>
                        <a:pt x="154458" y="445636"/>
                      </a:cubicBezTo>
                      <a:cubicBezTo>
                        <a:pt x="144790" y="435978"/>
                        <a:pt x="140913" y="422157"/>
                        <a:pt x="143799" y="407717"/>
                      </a:cubicBezTo>
                      <a:cubicBezTo>
                        <a:pt x="145895" y="397249"/>
                        <a:pt x="151553" y="386981"/>
                        <a:pt x="159725" y="378809"/>
                      </a:cubicBezTo>
                      <a:cubicBezTo>
                        <a:pt x="170441" y="368093"/>
                        <a:pt x="184338" y="361950"/>
                        <a:pt x="197844" y="361950"/>
                      </a:cubicBezTo>
                      <a:close/>
                      <a:moveTo>
                        <a:pt x="197844" y="342900"/>
                      </a:moveTo>
                      <a:cubicBezTo>
                        <a:pt x="179318" y="342900"/>
                        <a:pt x="160515" y="351073"/>
                        <a:pt x="146257" y="365332"/>
                      </a:cubicBezTo>
                      <a:cubicBezTo>
                        <a:pt x="135446" y="376133"/>
                        <a:pt x="127940" y="389868"/>
                        <a:pt x="125121" y="403975"/>
                      </a:cubicBezTo>
                      <a:cubicBezTo>
                        <a:pt x="120958" y="424777"/>
                        <a:pt x="126740" y="444865"/>
                        <a:pt x="140989" y="459105"/>
                      </a:cubicBezTo>
                      <a:cubicBezTo>
                        <a:pt x="152048" y="470164"/>
                        <a:pt x="167021" y="476250"/>
                        <a:pt x="183156" y="476250"/>
                      </a:cubicBezTo>
                      <a:cubicBezTo>
                        <a:pt x="201683" y="476250"/>
                        <a:pt x="220485" y="468078"/>
                        <a:pt x="234744" y="453819"/>
                      </a:cubicBezTo>
                      <a:cubicBezTo>
                        <a:pt x="262490" y="426054"/>
                        <a:pt x="264805" y="384877"/>
                        <a:pt x="240011" y="360045"/>
                      </a:cubicBezTo>
                      <a:cubicBezTo>
                        <a:pt x="228953" y="348987"/>
                        <a:pt x="213979" y="342900"/>
                        <a:pt x="197844" y="342900"/>
                      </a:cubicBezTo>
                      <a:close/>
                      <a:moveTo>
                        <a:pt x="476250" y="295275"/>
                      </a:moveTo>
                      <a:cubicBezTo>
                        <a:pt x="481510" y="295275"/>
                        <a:pt x="485775" y="299539"/>
                        <a:pt x="485775" y="304800"/>
                      </a:cubicBezTo>
                      <a:cubicBezTo>
                        <a:pt x="485775" y="310060"/>
                        <a:pt x="481510" y="314325"/>
                        <a:pt x="476250" y="314325"/>
                      </a:cubicBezTo>
                      <a:cubicBezTo>
                        <a:pt x="470989" y="314325"/>
                        <a:pt x="466725" y="310060"/>
                        <a:pt x="466725" y="304800"/>
                      </a:cubicBezTo>
                      <a:cubicBezTo>
                        <a:pt x="466725" y="299539"/>
                        <a:pt x="470989" y="295275"/>
                        <a:pt x="476250" y="295275"/>
                      </a:cubicBezTo>
                      <a:close/>
                      <a:moveTo>
                        <a:pt x="244154" y="248222"/>
                      </a:moveTo>
                      <a:lnTo>
                        <a:pt x="284941" y="370580"/>
                      </a:lnTo>
                      <a:lnTo>
                        <a:pt x="324822" y="270882"/>
                      </a:lnTo>
                      <a:lnTo>
                        <a:pt x="346539" y="314325"/>
                      </a:lnTo>
                      <a:lnTo>
                        <a:pt x="389011" y="314325"/>
                      </a:lnTo>
                      <a:cubicBezTo>
                        <a:pt x="402470" y="345015"/>
                        <a:pt x="431616" y="367313"/>
                        <a:pt x="466268" y="370942"/>
                      </a:cubicBezTo>
                      <a:cubicBezTo>
                        <a:pt x="461525" y="471802"/>
                        <a:pt x="378228" y="552450"/>
                        <a:pt x="276225" y="552450"/>
                      </a:cubicBezTo>
                      <a:cubicBezTo>
                        <a:pt x="172698" y="552450"/>
                        <a:pt x="88364" y="469392"/>
                        <a:pt x="85954" y="366427"/>
                      </a:cubicBezTo>
                      <a:lnTo>
                        <a:pt x="150486" y="316230"/>
                      </a:lnTo>
                      <a:cubicBezTo>
                        <a:pt x="160468" y="308467"/>
                        <a:pt x="167269" y="297742"/>
                        <a:pt x="170040" y="285750"/>
                      </a:cubicBezTo>
                      <a:lnTo>
                        <a:pt x="214122" y="285750"/>
                      </a:lnTo>
                      <a:close/>
                      <a:moveTo>
                        <a:pt x="466725" y="238125"/>
                      </a:moveTo>
                      <a:lnTo>
                        <a:pt x="466725" y="277977"/>
                      </a:lnTo>
                      <a:cubicBezTo>
                        <a:pt x="455666" y="281920"/>
                        <a:pt x="447675" y="292398"/>
                        <a:pt x="447675" y="304800"/>
                      </a:cubicBezTo>
                      <a:cubicBezTo>
                        <a:pt x="447675" y="320554"/>
                        <a:pt x="460495" y="333375"/>
                        <a:pt x="476250" y="333375"/>
                      </a:cubicBezTo>
                      <a:cubicBezTo>
                        <a:pt x="492004" y="333375"/>
                        <a:pt x="504825" y="320554"/>
                        <a:pt x="504825" y="304800"/>
                      </a:cubicBezTo>
                      <a:cubicBezTo>
                        <a:pt x="504825" y="292398"/>
                        <a:pt x="496833" y="281920"/>
                        <a:pt x="485775" y="277977"/>
                      </a:cubicBezTo>
                      <a:lnTo>
                        <a:pt x="485775" y="238125"/>
                      </a:lnTo>
                      <a:close/>
                      <a:moveTo>
                        <a:pt x="35252" y="238125"/>
                      </a:moveTo>
                      <a:lnTo>
                        <a:pt x="38605" y="238125"/>
                      </a:lnTo>
                      <a:cubicBezTo>
                        <a:pt x="48025" y="238125"/>
                        <a:pt x="56874" y="241792"/>
                        <a:pt x="63532" y="248450"/>
                      </a:cubicBezTo>
                      <a:lnTo>
                        <a:pt x="76200" y="261118"/>
                      </a:lnTo>
                      <a:lnTo>
                        <a:pt x="88868" y="248450"/>
                      </a:lnTo>
                      <a:cubicBezTo>
                        <a:pt x="95526" y="241792"/>
                        <a:pt x="104375" y="238125"/>
                        <a:pt x="113795" y="238125"/>
                      </a:cubicBezTo>
                      <a:lnTo>
                        <a:pt x="117148" y="238125"/>
                      </a:lnTo>
                      <a:cubicBezTo>
                        <a:pt x="136588" y="238125"/>
                        <a:pt x="152400" y="253936"/>
                        <a:pt x="152400" y="273377"/>
                      </a:cubicBezTo>
                      <a:cubicBezTo>
                        <a:pt x="152400" y="284331"/>
                        <a:pt x="147437" y="294465"/>
                        <a:pt x="138789" y="301199"/>
                      </a:cubicBezTo>
                      <a:lnTo>
                        <a:pt x="76200" y="349882"/>
                      </a:lnTo>
                      <a:lnTo>
                        <a:pt x="13611" y="301199"/>
                      </a:lnTo>
                      <a:cubicBezTo>
                        <a:pt x="4962" y="294465"/>
                        <a:pt x="0" y="284331"/>
                        <a:pt x="0" y="273377"/>
                      </a:cubicBezTo>
                      <a:cubicBezTo>
                        <a:pt x="0" y="253936"/>
                        <a:pt x="15811" y="238125"/>
                        <a:pt x="35252" y="238125"/>
                      </a:cubicBezTo>
                      <a:close/>
                      <a:moveTo>
                        <a:pt x="466725" y="200682"/>
                      </a:moveTo>
                      <a:lnTo>
                        <a:pt x="466725" y="219075"/>
                      </a:lnTo>
                      <a:lnTo>
                        <a:pt x="485775" y="219075"/>
                      </a:lnTo>
                      <a:lnTo>
                        <a:pt x="485775" y="200682"/>
                      </a:lnTo>
                      <a:cubicBezTo>
                        <a:pt x="499662" y="202425"/>
                        <a:pt x="512368" y="207911"/>
                        <a:pt x="522903" y="216103"/>
                      </a:cubicBezTo>
                      <a:lnTo>
                        <a:pt x="509930" y="229076"/>
                      </a:lnTo>
                      <a:lnTo>
                        <a:pt x="523398" y="242544"/>
                      </a:lnTo>
                      <a:lnTo>
                        <a:pt x="536371" y="229571"/>
                      </a:lnTo>
                      <a:cubicBezTo>
                        <a:pt x="544563" y="240106"/>
                        <a:pt x="550049" y="252812"/>
                        <a:pt x="551792" y="266700"/>
                      </a:cubicBezTo>
                      <a:lnTo>
                        <a:pt x="533400" y="266700"/>
                      </a:lnTo>
                      <a:lnTo>
                        <a:pt x="533400" y="285759"/>
                      </a:lnTo>
                      <a:lnTo>
                        <a:pt x="551792" y="285759"/>
                      </a:lnTo>
                      <a:cubicBezTo>
                        <a:pt x="550049" y="299646"/>
                        <a:pt x="544563" y="312353"/>
                        <a:pt x="536371" y="322887"/>
                      </a:cubicBezTo>
                      <a:lnTo>
                        <a:pt x="523398" y="309905"/>
                      </a:lnTo>
                      <a:lnTo>
                        <a:pt x="509930" y="323373"/>
                      </a:lnTo>
                      <a:lnTo>
                        <a:pt x="522903" y="336346"/>
                      </a:lnTo>
                      <a:cubicBezTo>
                        <a:pt x="509987" y="346386"/>
                        <a:pt x="493833" y="352425"/>
                        <a:pt x="476250" y="352425"/>
                      </a:cubicBezTo>
                      <a:cubicBezTo>
                        <a:pt x="458666" y="352425"/>
                        <a:pt x="442512" y="346386"/>
                        <a:pt x="429596" y="336337"/>
                      </a:cubicBezTo>
                      <a:lnTo>
                        <a:pt x="442569" y="323364"/>
                      </a:lnTo>
                      <a:lnTo>
                        <a:pt x="429101" y="309895"/>
                      </a:lnTo>
                      <a:lnTo>
                        <a:pt x="416128" y="322878"/>
                      </a:lnTo>
                      <a:cubicBezTo>
                        <a:pt x="407936" y="312343"/>
                        <a:pt x="402450" y="299637"/>
                        <a:pt x="400707" y="285750"/>
                      </a:cubicBezTo>
                      <a:lnTo>
                        <a:pt x="419100" y="285750"/>
                      </a:lnTo>
                      <a:lnTo>
                        <a:pt x="419100" y="266700"/>
                      </a:lnTo>
                      <a:lnTo>
                        <a:pt x="400707" y="266700"/>
                      </a:lnTo>
                      <a:cubicBezTo>
                        <a:pt x="402450" y="252812"/>
                        <a:pt x="407936" y="240106"/>
                        <a:pt x="416128" y="229571"/>
                      </a:cubicBezTo>
                      <a:lnTo>
                        <a:pt x="429101" y="242544"/>
                      </a:lnTo>
                      <a:lnTo>
                        <a:pt x="442569" y="229076"/>
                      </a:lnTo>
                      <a:lnTo>
                        <a:pt x="429596" y="216103"/>
                      </a:lnTo>
                      <a:cubicBezTo>
                        <a:pt x="440131" y="207911"/>
                        <a:pt x="452837" y="202425"/>
                        <a:pt x="466725" y="200682"/>
                      </a:cubicBezTo>
                      <a:close/>
                      <a:moveTo>
                        <a:pt x="376199" y="188290"/>
                      </a:moveTo>
                      <a:lnTo>
                        <a:pt x="359692" y="197796"/>
                      </a:lnTo>
                      <a:lnTo>
                        <a:pt x="369198" y="214303"/>
                      </a:lnTo>
                      <a:lnTo>
                        <a:pt x="385705" y="204797"/>
                      </a:lnTo>
                      <a:close/>
                      <a:moveTo>
                        <a:pt x="357187" y="155276"/>
                      </a:moveTo>
                      <a:lnTo>
                        <a:pt x="340681" y="164782"/>
                      </a:lnTo>
                      <a:lnTo>
                        <a:pt x="350187" y="181289"/>
                      </a:lnTo>
                      <a:lnTo>
                        <a:pt x="366693" y="171783"/>
                      </a:lnTo>
                      <a:close/>
                      <a:moveTo>
                        <a:pt x="338176" y="122244"/>
                      </a:moveTo>
                      <a:lnTo>
                        <a:pt x="321669" y="131750"/>
                      </a:lnTo>
                      <a:lnTo>
                        <a:pt x="331175" y="148256"/>
                      </a:lnTo>
                      <a:lnTo>
                        <a:pt x="347681" y="138750"/>
                      </a:lnTo>
                      <a:close/>
                      <a:moveTo>
                        <a:pt x="243526" y="71447"/>
                      </a:moveTo>
                      <a:lnTo>
                        <a:pt x="172726" y="194424"/>
                      </a:lnTo>
                      <a:lnTo>
                        <a:pt x="189233" y="203930"/>
                      </a:lnTo>
                      <a:lnTo>
                        <a:pt x="260032" y="80953"/>
                      </a:lnTo>
                      <a:close/>
                      <a:moveTo>
                        <a:pt x="265462" y="33347"/>
                      </a:moveTo>
                      <a:lnTo>
                        <a:pt x="254498" y="52397"/>
                      </a:lnTo>
                      <a:lnTo>
                        <a:pt x="271005" y="61903"/>
                      </a:lnTo>
                      <a:lnTo>
                        <a:pt x="281968" y="42853"/>
                      </a:lnTo>
                      <a:close/>
                      <a:moveTo>
                        <a:pt x="276225" y="0"/>
                      </a:moveTo>
                      <a:cubicBezTo>
                        <a:pt x="284578" y="0"/>
                        <a:pt x="292351" y="4496"/>
                        <a:pt x="296523" y="11735"/>
                      </a:cubicBezTo>
                      <a:lnTo>
                        <a:pt x="409661" y="208235"/>
                      </a:lnTo>
                      <a:cubicBezTo>
                        <a:pt x="392001" y="225542"/>
                        <a:pt x="381000" y="249612"/>
                        <a:pt x="381000" y="276225"/>
                      </a:cubicBezTo>
                      <a:cubicBezTo>
                        <a:pt x="381000" y="282749"/>
                        <a:pt x="381667" y="289122"/>
                        <a:pt x="382914" y="295275"/>
                      </a:cubicBezTo>
                      <a:lnTo>
                        <a:pt x="358311" y="295275"/>
                      </a:lnTo>
                      <a:lnTo>
                        <a:pt x="322878" y="224418"/>
                      </a:lnTo>
                      <a:lnTo>
                        <a:pt x="286560" y="315220"/>
                      </a:lnTo>
                      <a:lnTo>
                        <a:pt x="251146" y="208978"/>
                      </a:lnTo>
                      <a:lnTo>
                        <a:pt x="204968" y="266700"/>
                      </a:lnTo>
                      <a:lnTo>
                        <a:pt x="170993" y="266700"/>
                      </a:lnTo>
                      <a:cubicBezTo>
                        <a:pt x="168430" y="245897"/>
                        <a:pt x="154076" y="228733"/>
                        <a:pt x="134817" y="222085"/>
                      </a:cubicBezTo>
                      <a:lnTo>
                        <a:pt x="255927" y="11735"/>
                      </a:lnTo>
                      <a:cubicBezTo>
                        <a:pt x="260099" y="4496"/>
                        <a:pt x="267871" y="0"/>
                        <a:pt x="276225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 sz="1600"/>
                </a:p>
              </p:txBody>
            </p:sp>
            <p:sp>
              <p:nvSpPr>
                <p:cNvPr id="64" name="Flowchart: Connector 63">
                  <a:extLst>
                    <a:ext uri="{FF2B5EF4-FFF2-40B4-BE49-F238E27FC236}">
                      <a16:creationId xmlns:a16="http://schemas.microsoft.com/office/drawing/2014/main" id="{23B9FA62-4E21-457F-A6BA-851C7D9E29FC}"/>
                    </a:ext>
                  </a:extLst>
                </p:cNvPr>
                <p:cNvSpPr/>
                <p:nvPr/>
              </p:nvSpPr>
              <p:spPr>
                <a:xfrm>
                  <a:off x="2460956" y="4787729"/>
                  <a:ext cx="628978" cy="628974"/>
                </a:xfrm>
                <a:prstGeom prst="flowChartConnector">
                  <a:avLst/>
                </a:prstGeom>
                <a:noFill/>
                <a:ln w="38100">
                  <a:solidFill>
                    <a:schemeClr val="accent2"/>
                  </a:solidFill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 dirty="0"/>
                </a:p>
              </p:txBody>
            </p:sp>
          </p:grpSp>
        </p:grp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A12DD718-8CD2-48E6-8740-49E5869B4F54}"/>
                </a:ext>
              </a:extLst>
            </p:cNvPr>
            <p:cNvGrpSpPr/>
            <p:nvPr/>
          </p:nvGrpSpPr>
          <p:grpSpPr>
            <a:xfrm>
              <a:off x="637868" y="5880578"/>
              <a:ext cx="7317893" cy="655653"/>
              <a:chOff x="637868" y="5880578"/>
              <a:chExt cx="7317893" cy="655653"/>
            </a:xfrm>
          </p:grpSpPr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EC764FAF-C15E-4137-A2E7-54890CC1397F}"/>
                  </a:ext>
                </a:extLst>
              </p:cNvPr>
              <p:cNvSpPr txBox="1"/>
              <p:nvPr/>
            </p:nvSpPr>
            <p:spPr>
              <a:xfrm>
                <a:off x="3317753" y="5885239"/>
                <a:ext cx="4638008" cy="646331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Lorem ipsum dolor sit </a:t>
                </a:r>
                <a:r>
                  <a:rPr lang="en-CA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amet</a:t>
                </a:r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, </a:t>
                </a:r>
                <a:r>
                  <a:rPr lang="en-CA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consectetur</a:t>
                </a:r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adipisicing</a:t>
                </a:r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elit</a:t>
                </a:r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, sed do </a:t>
                </a:r>
                <a:r>
                  <a:rPr lang="en-CA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eiusmod</a:t>
                </a:r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tempGor</a:t>
                </a:r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incididunt</a:t>
                </a:r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ut</a:t>
                </a:r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labore</a:t>
                </a:r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 et dolore magna </a:t>
                </a:r>
                <a:r>
                  <a:rPr lang="en-CA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aliqua</a:t>
                </a:r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. </a:t>
                </a:r>
                <a:r>
                  <a:rPr lang="en-US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amet</a:t>
                </a:r>
                <a:r>
                  <a:rPr lang="en-US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, </a:t>
                </a:r>
                <a:r>
                  <a:rPr lang="en-US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consectetur</a:t>
                </a:r>
                <a:r>
                  <a:rPr lang="en-US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US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adipisicing</a:t>
                </a:r>
                <a:r>
                  <a:rPr lang="en-US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US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elit</a:t>
                </a:r>
                <a:r>
                  <a:rPr lang="en-US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, sed do</a:t>
                </a:r>
                <a:endParaRPr lang="en-CA" sz="1200" dirty="0">
                  <a:solidFill>
                    <a:schemeClr val="tx2"/>
                  </a:solidFill>
                  <a:cs typeface="Poppins Light" panose="00000400000000000000" pitchFamily="2" charset="0"/>
                </a:endParaRPr>
              </a:p>
            </p:txBody>
          </p:sp>
          <p:grpSp>
            <p:nvGrpSpPr>
              <p:cNvPr id="51" name="Group 50">
                <a:extLst>
                  <a:ext uri="{FF2B5EF4-FFF2-40B4-BE49-F238E27FC236}">
                    <a16:creationId xmlns:a16="http://schemas.microsoft.com/office/drawing/2014/main" id="{19C1F4CB-2DDF-476C-8A64-C740EE7AB23B}"/>
                  </a:ext>
                </a:extLst>
              </p:cNvPr>
              <p:cNvGrpSpPr/>
              <p:nvPr/>
            </p:nvGrpSpPr>
            <p:grpSpPr>
              <a:xfrm>
                <a:off x="637868" y="5880578"/>
                <a:ext cx="1755998" cy="655653"/>
                <a:chOff x="958881" y="2075403"/>
                <a:chExt cx="1755998" cy="655653"/>
              </a:xfrm>
            </p:grpSpPr>
            <p:sp>
              <p:nvSpPr>
                <p:cNvPr id="53" name="Arrow: Right 52">
                  <a:extLst>
                    <a:ext uri="{FF2B5EF4-FFF2-40B4-BE49-F238E27FC236}">
                      <a16:creationId xmlns:a16="http://schemas.microsoft.com/office/drawing/2014/main" id="{C61FD9F8-8EEC-4AF9-A962-5FBFAE85A2DA}"/>
                    </a:ext>
                  </a:extLst>
                </p:cNvPr>
                <p:cNvSpPr/>
                <p:nvPr/>
              </p:nvSpPr>
              <p:spPr>
                <a:xfrm>
                  <a:off x="958881" y="2075403"/>
                  <a:ext cx="1755998" cy="655653"/>
                </a:xfrm>
                <a:prstGeom prst="rightArrow">
                  <a:avLst>
                    <a:gd name="adj1" fmla="val 68310"/>
                    <a:gd name="adj2" fmla="val 50000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sz="1600"/>
                </a:p>
              </p:txBody>
            </p:sp>
            <p:sp>
              <p:nvSpPr>
                <p:cNvPr id="54" name="TextBox 53">
                  <a:extLst>
                    <a:ext uri="{FF2B5EF4-FFF2-40B4-BE49-F238E27FC236}">
                      <a16:creationId xmlns:a16="http://schemas.microsoft.com/office/drawing/2014/main" id="{92EA0D35-5CB0-465A-BB8C-6FF7BEABCC22}"/>
                    </a:ext>
                  </a:extLst>
                </p:cNvPr>
                <p:cNvSpPr txBox="1"/>
                <p:nvPr/>
              </p:nvSpPr>
              <p:spPr>
                <a:xfrm>
                  <a:off x="1080145" y="2249341"/>
                  <a:ext cx="1513471" cy="307777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r>
                    <a:rPr lang="en-US" sz="1400" b="1" spc="0" dirty="0">
                      <a:solidFill>
                        <a:schemeClr val="bg2"/>
                      </a:solidFill>
                      <a:cs typeface="Aharoni" panose="02010803020104030203" pitchFamily="2" charset="-79"/>
                    </a:rPr>
                    <a:t>PLACEHOLDER</a:t>
                  </a:r>
                </a:p>
              </p:txBody>
            </p:sp>
          </p:grpSp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951B6316-8C72-4BCF-B910-415D2185248E}"/>
                  </a:ext>
                </a:extLst>
              </p:cNvPr>
              <p:cNvGrpSpPr/>
              <p:nvPr/>
            </p:nvGrpSpPr>
            <p:grpSpPr>
              <a:xfrm>
                <a:off x="2460956" y="5893917"/>
                <a:ext cx="628978" cy="628974"/>
                <a:chOff x="2460956" y="5922520"/>
                <a:chExt cx="628978" cy="628974"/>
              </a:xfrm>
            </p:grpSpPr>
            <p:sp>
              <p:nvSpPr>
                <p:cNvPr id="11" name="Graphic 25">
                  <a:extLst>
                    <a:ext uri="{FF2B5EF4-FFF2-40B4-BE49-F238E27FC236}">
                      <a16:creationId xmlns:a16="http://schemas.microsoft.com/office/drawing/2014/main" id="{2C6E3C3F-33FB-46A3-ADC3-18CE1D7041E9}"/>
                    </a:ext>
                  </a:extLst>
                </p:cNvPr>
                <p:cNvSpPr/>
                <p:nvPr/>
              </p:nvSpPr>
              <p:spPr>
                <a:xfrm>
                  <a:off x="2595850" y="6051681"/>
                  <a:ext cx="359190" cy="370652"/>
                </a:xfrm>
                <a:custGeom>
                  <a:avLst/>
                  <a:gdLst>
                    <a:gd name="connsiteX0" fmla="*/ 630079 w 895350"/>
                    <a:gd name="connsiteY0" fmla="*/ 820579 h 923925"/>
                    <a:gd name="connsiteX1" fmla="*/ 627221 w 895350"/>
                    <a:gd name="connsiteY1" fmla="*/ 781526 h 923925"/>
                    <a:gd name="connsiteX2" fmla="*/ 591979 w 895350"/>
                    <a:gd name="connsiteY2" fmla="*/ 766286 h 923925"/>
                    <a:gd name="connsiteX3" fmla="*/ 568166 w 895350"/>
                    <a:gd name="connsiteY3" fmla="*/ 789146 h 923925"/>
                    <a:gd name="connsiteX4" fmla="*/ 540544 w 895350"/>
                    <a:gd name="connsiteY4" fmla="*/ 786289 h 923925"/>
                    <a:gd name="connsiteX5" fmla="*/ 494824 w 895350"/>
                    <a:gd name="connsiteY5" fmla="*/ 740569 h 923925"/>
                    <a:gd name="connsiteX6" fmla="*/ 494824 w 895350"/>
                    <a:gd name="connsiteY6" fmla="*/ 709136 h 923925"/>
                    <a:gd name="connsiteX7" fmla="*/ 514826 w 895350"/>
                    <a:gd name="connsiteY7" fmla="*/ 689134 h 923925"/>
                    <a:gd name="connsiteX8" fmla="*/ 500539 w 895350"/>
                    <a:gd name="connsiteY8" fmla="*/ 652939 h 923925"/>
                    <a:gd name="connsiteX9" fmla="*/ 471964 w 895350"/>
                    <a:gd name="connsiteY9" fmla="*/ 652939 h 923925"/>
                    <a:gd name="connsiteX10" fmla="*/ 451961 w 895350"/>
                    <a:gd name="connsiteY10" fmla="*/ 639604 h 923925"/>
                    <a:gd name="connsiteX11" fmla="*/ 450056 w 895350"/>
                    <a:gd name="connsiteY11" fmla="*/ 568166 h 923925"/>
                    <a:gd name="connsiteX12" fmla="*/ 471964 w 895350"/>
                    <a:gd name="connsiteY12" fmla="*/ 546259 h 923925"/>
                    <a:gd name="connsiteX13" fmla="*/ 500539 w 895350"/>
                    <a:gd name="connsiteY13" fmla="*/ 546259 h 923925"/>
                    <a:gd name="connsiteX14" fmla="*/ 514826 w 895350"/>
                    <a:gd name="connsiteY14" fmla="*/ 510064 h 923925"/>
                    <a:gd name="connsiteX15" fmla="*/ 494824 w 895350"/>
                    <a:gd name="connsiteY15" fmla="*/ 490061 h 923925"/>
                    <a:gd name="connsiteX16" fmla="*/ 494824 w 895350"/>
                    <a:gd name="connsiteY16" fmla="*/ 458629 h 923925"/>
                    <a:gd name="connsiteX17" fmla="*/ 522446 w 895350"/>
                    <a:gd name="connsiteY17" fmla="*/ 431006 h 923925"/>
                    <a:gd name="connsiteX18" fmla="*/ 540544 w 895350"/>
                    <a:gd name="connsiteY18" fmla="*/ 412909 h 923925"/>
                    <a:gd name="connsiteX19" fmla="*/ 571976 w 895350"/>
                    <a:gd name="connsiteY19" fmla="*/ 412909 h 923925"/>
                    <a:gd name="connsiteX20" fmla="*/ 592931 w 895350"/>
                    <a:gd name="connsiteY20" fmla="*/ 433864 h 923925"/>
                    <a:gd name="connsiteX21" fmla="*/ 628174 w 895350"/>
                    <a:gd name="connsiteY21" fmla="*/ 418624 h 923925"/>
                    <a:gd name="connsiteX22" fmla="*/ 628174 w 895350"/>
                    <a:gd name="connsiteY22" fmla="*/ 390049 h 923925"/>
                    <a:gd name="connsiteX23" fmla="*/ 634841 w 895350"/>
                    <a:gd name="connsiteY23" fmla="*/ 374809 h 923925"/>
                    <a:gd name="connsiteX24" fmla="*/ 634841 w 895350"/>
                    <a:gd name="connsiteY24" fmla="*/ 25241 h 923925"/>
                    <a:gd name="connsiteX25" fmla="*/ 616744 w 895350"/>
                    <a:gd name="connsiteY25" fmla="*/ 7144 h 923925"/>
                    <a:gd name="connsiteX26" fmla="*/ 26194 w 895350"/>
                    <a:gd name="connsiteY26" fmla="*/ 7144 h 923925"/>
                    <a:gd name="connsiteX27" fmla="*/ 7144 w 895350"/>
                    <a:gd name="connsiteY27" fmla="*/ 25241 h 923925"/>
                    <a:gd name="connsiteX28" fmla="*/ 7144 w 895350"/>
                    <a:gd name="connsiteY28" fmla="*/ 901541 h 923925"/>
                    <a:gd name="connsiteX29" fmla="*/ 25241 w 895350"/>
                    <a:gd name="connsiteY29" fmla="*/ 919639 h 923925"/>
                    <a:gd name="connsiteX30" fmla="*/ 615791 w 895350"/>
                    <a:gd name="connsiteY30" fmla="*/ 919639 h 923925"/>
                    <a:gd name="connsiteX31" fmla="*/ 633889 w 895350"/>
                    <a:gd name="connsiteY31" fmla="*/ 901541 h 923925"/>
                    <a:gd name="connsiteX32" fmla="*/ 633889 w 895350"/>
                    <a:gd name="connsiteY32" fmla="*/ 826294 h 923925"/>
                    <a:gd name="connsiteX33" fmla="*/ 630079 w 895350"/>
                    <a:gd name="connsiteY33" fmla="*/ 820579 h 923925"/>
                    <a:gd name="connsiteX34" fmla="*/ 90011 w 895350"/>
                    <a:gd name="connsiteY34" fmla="*/ 452914 h 923925"/>
                    <a:gd name="connsiteX35" fmla="*/ 240506 w 895350"/>
                    <a:gd name="connsiteY35" fmla="*/ 452914 h 923925"/>
                    <a:gd name="connsiteX36" fmla="*/ 240506 w 895350"/>
                    <a:gd name="connsiteY36" fmla="*/ 473869 h 923925"/>
                    <a:gd name="connsiteX37" fmla="*/ 90011 w 895350"/>
                    <a:gd name="connsiteY37" fmla="*/ 473869 h 923925"/>
                    <a:gd name="connsiteX38" fmla="*/ 90011 w 895350"/>
                    <a:gd name="connsiteY38" fmla="*/ 452914 h 923925"/>
                    <a:gd name="connsiteX39" fmla="*/ 79534 w 895350"/>
                    <a:gd name="connsiteY39" fmla="*/ 395764 h 923925"/>
                    <a:gd name="connsiteX40" fmla="*/ 90011 w 895350"/>
                    <a:gd name="connsiteY40" fmla="*/ 385286 h 923925"/>
                    <a:gd name="connsiteX41" fmla="*/ 240506 w 895350"/>
                    <a:gd name="connsiteY41" fmla="*/ 385286 h 923925"/>
                    <a:gd name="connsiteX42" fmla="*/ 250984 w 895350"/>
                    <a:gd name="connsiteY42" fmla="*/ 395764 h 923925"/>
                    <a:gd name="connsiteX43" fmla="*/ 240506 w 895350"/>
                    <a:gd name="connsiteY43" fmla="*/ 406241 h 923925"/>
                    <a:gd name="connsiteX44" fmla="*/ 90011 w 895350"/>
                    <a:gd name="connsiteY44" fmla="*/ 406241 h 923925"/>
                    <a:gd name="connsiteX45" fmla="*/ 79534 w 895350"/>
                    <a:gd name="connsiteY45" fmla="*/ 395764 h 923925"/>
                    <a:gd name="connsiteX46" fmla="*/ 85249 w 895350"/>
                    <a:gd name="connsiteY46" fmla="*/ 593884 h 923925"/>
                    <a:gd name="connsiteX47" fmla="*/ 191929 w 895350"/>
                    <a:gd name="connsiteY47" fmla="*/ 532924 h 923925"/>
                    <a:gd name="connsiteX48" fmla="*/ 263366 w 895350"/>
                    <a:gd name="connsiteY48" fmla="*/ 517684 h 923925"/>
                    <a:gd name="connsiteX49" fmla="*/ 295751 w 895350"/>
                    <a:gd name="connsiteY49" fmla="*/ 505301 h 923925"/>
                    <a:gd name="connsiteX50" fmla="*/ 304324 w 895350"/>
                    <a:gd name="connsiteY50" fmla="*/ 505301 h 923925"/>
                    <a:gd name="connsiteX51" fmla="*/ 310039 w 895350"/>
                    <a:gd name="connsiteY51" fmla="*/ 511969 h 923925"/>
                    <a:gd name="connsiteX52" fmla="*/ 300514 w 895350"/>
                    <a:gd name="connsiteY52" fmla="*/ 604361 h 923925"/>
                    <a:gd name="connsiteX53" fmla="*/ 118586 w 895350"/>
                    <a:gd name="connsiteY53" fmla="*/ 697706 h 923925"/>
                    <a:gd name="connsiteX54" fmla="*/ 85249 w 895350"/>
                    <a:gd name="connsiteY54" fmla="*/ 695801 h 923925"/>
                    <a:gd name="connsiteX55" fmla="*/ 79534 w 895350"/>
                    <a:gd name="connsiteY55" fmla="*/ 691039 h 923925"/>
                    <a:gd name="connsiteX56" fmla="*/ 85249 w 895350"/>
                    <a:gd name="connsiteY56" fmla="*/ 593884 h 923925"/>
                    <a:gd name="connsiteX57" fmla="*/ 317659 w 895350"/>
                    <a:gd name="connsiteY57" fmla="*/ 751999 h 923925"/>
                    <a:gd name="connsiteX58" fmla="*/ 307181 w 895350"/>
                    <a:gd name="connsiteY58" fmla="*/ 762476 h 923925"/>
                    <a:gd name="connsiteX59" fmla="*/ 90011 w 895350"/>
                    <a:gd name="connsiteY59" fmla="*/ 762476 h 923925"/>
                    <a:gd name="connsiteX60" fmla="*/ 79534 w 895350"/>
                    <a:gd name="connsiteY60" fmla="*/ 751999 h 923925"/>
                    <a:gd name="connsiteX61" fmla="*/ 90011 w 895350"/>
                    <a:gd name="connsiteY61" fmla="*/ 741521 h 923925"/>
                    <a:gd name="connsiteX62" fmla="*/ 307181 w 895350"/>
                    <a:gd name="connsiteY62" fmla="*/ 741521 h 923925"/>
                    <a:gd name="connsiteX63" fmla="*/ 317659 w 895350"/>
                    <a:gd name="connsiteY63" fmla="*/ 751999 h 923925"/>
                    <a:gd name="connsiteX64" fmla="*/ 383381 w 895350"/>
                    <a:gd name="connsiteY64" fmla="*/ 833914 h 923925"/>
                    <a:gd name="connsiteX65" fmla="*/ 90011 w 895350"/>
                    <a:gd name="connsiteY65" fmla="*/ 833914 h 923925"/>
                    <a:gd name="connsiteX66" fmla="*/ 90011 w 895350"/>
                    <a:gd name="connsiteY66" fmla="*/ 812959 h 923925"/>
                    <a:gd name="connsiteX67" fmla="*/ 382429 w 895350"/>
                    <a:gd name="connsiteY67" fmla="*/ 812959 h 923925"/>
                    <a:gd name="connsiteX68" fmla="*/ 383381 w 895350"/>
                    <a:gd name="connsiteY68" fmla="*/ 833914 h 923925"/>
                    <a:gd name="connsiteX69" fmla="*/ 409099 w 895350"/>
                    <a:gd name="connsiteY69" fmla="*/ 245269 h 923925"/>
                    <a:gd name="connsiteX70" fmla="*/ 183356 w 895350"/>
                    <a:gd name="connsiteY70" fmla="*/ 208121 h 923925"/>
                    <a:gd name="connsiteX71" fmla="*/ 56674 w 895350"/>
                    <a:gd name="connsiteY71" fmla="*/ 287179 h 923925"/>
                    <a:gd name="connsiteX72" fmla="*/ 46196 w 895350"/>
                    <a:gd name="connsiteY72" fmla="*/ 276701 h 923925"/>
                    <a:gd name="connsiteX73" fmla="*/ 56674 w 895350"/>
                    <a:gd name="connsiteY73" fmla="*/ 266224 h 923925"/>
                    <a:gd name="connsiteX74" fmla="*/ 91916 w 895350"/>
                    <a:gd name="connsiteY74" fmla="*/ 260509 h 923925"/>
                    <a:gd name="connsiteX75" fmla="*/ 91916 w 895350"/>
                    <a:gd name="connsiteY75" fmla="*/ 96679 h 923925"/>
                    <a:gd name="connsiteX76" fmla="*/ 56674 w 895350"/>
                    <a:gd name="connsiteY76" fmla="*/ 90964 h 923925"/>
                    <a:gd name="connsiteX77" fmla="*/ 46196 w 895350"/>
                    <a:gd name="connsiteY77" fmla="*/ 80486 h 923925"/>
                    <a:gd name="connsiteX78" fmla="*/ 56674 w 895350"/>
                    <a:gd name="connsiteY78" fmla="*/ 70009 h 923925"/>
                    <a:gd name="connsiteX79" fmla="*/ 183356 w 895350"/>
                    <a:gd name="connsiteY79" fmla="*/ 149066 h 923925"/>
                    <a:gd name="connsiteX80" fmla="*/ 435769 w 895350"/>
                    <a:gd name="connsiteY80" fmla="*/ 149066 h 923925"/>
                    <a:gd name="connsiteX81" fmla="*/ 562451 w 895350"/>
                    <a:gd name="connsiteY81" fmla="*/ 69056 h 923925"/>
                    <a:gd name="connsiteX82" fmla="*/ 572929 w 895350"/>
                    <a:gd name="connsiteY82" fmla="*/ 79534 h 923925"/>
                    <a:gd name="connsiteX83" fmla="*/ 562451 w 895350"/>
                    <a:gd name="connsiteY83" fmla="*/ 90011 h 923925"/>
                    <a:gd name="connsiteX84" fmla="*/ 527209 w 895350"/>
                    <a:gd name="connsiteY84" fmla="*/ 95726 h 923925"/>
                    <a:gd name="connsiteX85" fmla="*/ 527209 w 895350"/>
                    <a:gd name="connsiteY85" fmla="*/ 259556 h 923925"/>
                    <a:gd name="connsiteX86" fmla="*/ 562451 w 895350"/>
                    <a:gd name="connsiteY86" fmla="*/ 265271 h 923925"/>
                    <a:gd name="connsiteX87" fmla="*/ 572929 w 895350"/>
                    <a:gd name="connsiteY87" fmla="*/ 275749 h 923925"/>
                    <a:gd name="connsiteX88" fmla="*/ 562451 w 895350"/>
                    <a:gd name="connsiteY88" fmla="*/ 286226 h 923925"/>
                    <a:gd name="connsiteX89" fmla="*/ 435769 w 895350"/>
                    <a:gd name="connsiteY89" fmla="*/ 207169 h 923925"/>
                    <a:gd name="connsiteX90" fmla="*/ 409099 w 895350"/>
                    <a:gd name="connsiteY90" fmla="*/ 245269 h 923925"/>
                    <a:gd name="connsiteX91" fmla="*/ 95726 w 895350"/>
                    <a:gd name="connsiteY91" fmla="*/ 664369 h 923925"/>
                    <a:gd name="connsiteX92" fmla="*/ 137636 w 895350"/>
                    <a:gd name="connsiteY92" fmla="*/ 569119 h 923925"/>
                    <a:gd name="connsiteX93" fmla="*/ 194786 w 895350"/>
                    <a:gd name="connsiteY93" fmla="*/ 552926 h 923925"/>
                    <a:gd name="connsiteX94" fmla="*/ 292894 w 895350"/>
                    <a:gd name="connsiteY94" fmla="*/ 528161 h 923925"/>
                    <a:gd name="connsiteX95" fmla="*/ 111919 w 895350"/>
                    <a:gd name="connsiteY95" fmla="*/ 676751 h 923925"/>
                    <a:gd name="connsiteX96" fmla="*/ 216694 w 895350"/>
                    <a:gd name="connsiteY96" fmla="*/ 600551 h 923925"/>
                    <a:gd name="connsiteX97" fmla="*/ 222409 w 895350"/>
                    <a:gd name="connsiteY97" fmla="*/ 587216 h 923925"/>
                    <a:gd name="connsiteX98" fmla="*/ 209074 w 895350"/>
                    <a:gd name="connsiteY98" fmla="*/ 581501 h 923925"/>
                    <a:gd name="connsiteX99" fmla="*/ 95726 w 895350"/>
                    <a:gd name="connsiteY99" fmla="*/ 664369 h 923925"/>
                    <a:gd name="connsiteX100" fmla="*/ 892016 w 895350"/>
                    <a:gd name="connsiteY100" fmla="*/ 567214 h 923925"/>
                    <a:gd name="connsiteX101" fmla="*/ 854869 w 895350"/>
                    <a:gd name="connsiteY101" fmla="*/ 567214 h 923925"/>
                    <a:gd name="connsiteX102" fmla="*/ 844391 w 895350"/>
                    <a:gd name="connsiteY102" fmla="*/ 559594 h 923925"/>
                    <a:gd name="connsiteX103" fmla="*/ 825341 w 895350"/>
                    <a:gd name="connsiteY103" fmla="*/ 514826 h 923925"/>
                    <a:gd name="connsiteX104" fmla="*/ 827246 w 895350"/>
                    <a:gd name="connsiteY104" fmla="*/ 502444 h 923925"/>
                    <a:gd name="connsiteX105" fmla="*/ 852964 w 895350"/>
                    <a:gd name="connsiteY105" fmla="*/ 476726 h 923925"/>
                    <a:gd name="connsiteX106" fmla="*/ 852964 w 895350"/>
                    <a:gd name="connsiteY106" fmla="*/ 474821 h 923925"/>
                    <a:gd name="connsiteX107" fmla="*/ 807244 w 895350"/>
                    <a:gd name="connsiteY107" fmla="*/ 429101 h 923925"/>
                    <a:gd name="connsiteX108" fmla="*/ 805339 w 895350"/>
                    <a:gd name="connsiteY108" fmla="*/ 429101 h 923925"/>
                    <a:gd name="connsiteX109" fmla="*/ 779621 w 895350"/>
                    <a:gd name="connsiteY109" fmla="*/ 454819 h 923925"/>
                    <a:gd name="connsiteX110" fmla="*/ 767239 w 895350"/>
                    <a:gd name="connsiteY110" fmla="*/ 456724 h 923925"/>
                    <a:gd name="connsiteX111" fmla="*/ 722471 w 895350"/>
                    <a:gd name="connsiteY111" fmla="*/ 437674 h 923925"/>
                    <a:gd name="connsiteX112" fmla="*/ 714851 w 895350"/>
                    <a:gd name="connsiteY112" fmla="*/ 427196 h 923925"/>
                    <a:gd name="connsiteX113" fmla="*/ 714851 w 895350"/>
                    <a:gd name="connsiteY113" fmla="*/ 390049 h 923925"/>
                    <a:gd name="connsiteX114" fmla="*/ 713899 w 895350"/>
                    <a:gd name="connsiteY114" fmla="*/ 389096 h 923925"/>
                    <a:gd name="connsiteX115" fmla="*/ 650081 w 895350"/>
                    <a:gd name="connsiteY115" fmla="*/ 389096 h 923925"/>
                    <a:gd name="connsiteX116" fmla="*/ 649129 w 895350"/>
                    <a:gd name="connsiteY116" fmla="*/ 390049 h 923925"/>
                    <a:gd name="connsiteX117" fmla="*/ 649129 w 895350"/>
                    <a:gd name="connsiteY117" fmla="*/ 427196 h 923925"/>
                    <a:gd name="connsiteX118" fmla="*/ 641509 w 895350"/>
                    <a:gd name="connsiteY118" fmla="*/ 437674 h 923925"/>
                    <a:gd name="connsiteX119" fmla="*/ 596741 w 895350"/>
                    <a:gd name="connsiteY119" fmla="*/ 456724 h 923925"/>
                    <a:gd name="connsiteX120" fmla="*/ 584359 w 895350"/>
                    <a:gd name="connsiteY120" fmla="*/ 454819 h 923925"/>
                    <a:gd name="connsiteX121" fmla="*/ 558641 w 895350"/>
                    <a:gd name="connsiteY121" fmla="*/ 429101 h 923925"/>
                    <a:gd name="connsiteX122" fmla="*/ 556736 w 895350"/>
                    <a:gd name="connsiteY122" fmla="*/ 429101 h 923925"/>
                    <a:gd name="connsiteX123" fmla="*/ 511016 w 895350"/>
                    <a:gd name="connsiteY123" fmla="*/ 474821 h 923925"/>
                    <a:gd name="connsiteX124" fmla="*/ 511016 w 895350"/>
                    <a:gd name="connsiteY124" fmla="*/ 476726 h 923925"/>
                    <a:gd name="connsiteX125" fmla="*/ 524351 w 895350"/>
                    <a:gd name="connsiteY125" fmla="*/ 490061 h 923925"/>
                    <a:gd name="connsiteX126" fmla="*/ 538639 w 895350"/>
                    <a:gd name="connsiteY126" fmla="*/ 514826 h 923925"/>
                    <a:gd name="connsiteX127" fmla="*/ 519589 w 895350"/>
                    <a:gd name="connsiteY127" fmla="*/ 560546 h 923925"/>
                    <a:gd name="connsiteX128" fmla="*/ 509111 w 895350"/>
                    <a:gd name="connsiteY128" fmla="*/ 568166 h 923925"/>
                    <a:gd name="connsiteX129" fmla="*/ 471964 w 895350"/>
                    <a:gd name="connsiteY129" fmla="*/ 568166 h 923925"/>
                    <a:gd name="connsiteX130" fmla="*/ 471011 w 895350"/>
                    <a:gd name="connsiteY130" fmla="*/ 569119 h 923925"/>
                    <a:gd name="connsiteX131" fmla="*/ 471011 w 895350"/>
                    <a:gd name="connsiteY131" fmla="*/ 633889 h 923925"/>
                    <a:gd name="connsiteX132" fmla="*/ 471964 w 895350"/>
                    <a:gd name="connsiteY132" fmla="*/ 634841 h 923925"/>
                    <a:gd name="connsiteX133" fmla="*/ 509111 w 895350"/>
                    <a:gd name="connsiteY133" fmla="*/ 634841 h 923925"/>
                    <a:gd name="connsiteX134" fmla="*/ 519589 w 895350"/>
                    <a:gd name="connsiteY134" fmla="*/ 642461 h 923925"/>
                    <a:gd name="connsiteX135" fmla="*/ 538639 w 895350"/>
                    <a:gd name="connsiteY135" fmla="*/ 687229 h 923925"/>
                    <a:gd name="connsiteX136" fmla="*/ 536734 w 895350"/>
                    <a:gd name="connsiteY136" fmla="*/ 699611 h 923925"/>
                    <a:gd name="connsiteX137" fmla="*/ 511016 w 895350"/>
                    <a:gd name="connsiteY137" fmla="*/ 725329 h 923925"/>
                    <a:gd name="connsiteX138" fmla="*/ 511016 w 895350"/>
                    <a:gd name="connsiteY138" fmla="*/ 727234 h 923925"/>
                    <a:gd name="connsiteX139" fmla="*/ 556736 w 895350"/>
                    <a:gd name="connsiteY139" fmla="*/ 772954 h 923925"/>
                    <a:gd name="connsiteX140" fmla="*/ 558641 w 895350"/>
                    <a:gd name="connsiteY140" fmla="*/ 772954 h 923925"/>
                    <a:gd name="connsiteX141" fmla="*/ 584359 w 895350"/>
                    <a:gd name="connsiteY141" fmla="*/ 747236 h 923925"/>
                    <a:gd name="connsiteX142" fmla="*/ 596741 w 895350"/>
                    <a:gd name="connsiteY142" fmla="*/ 745331 h 923925"/>
                    <a:gd name="connsiteX143" fmla="*/ 641509 w 895350"/>
                    <a:gd name="connsiteY143" fmla="*/ 764381 h 923925"/>
                    <a:gd name="connsiteX144" fmla="*/ 649129 w 895350"/>
                    <a:gd name="connsiteY144" fmla="*/ 774859 h 923925"/>
                    <a:gd name="connsiteX145" fmla="*/ 649129 w 895350"/>
                    <a:gd name="connsiteY145" fmla="*/ 812006 h 923925"/>
                    <a:gd name="connsiteX146" fmla="*/ 649129 w 895350"/>
                    <a:gd name="connsiteY146" fmla="*/ 812006 h 923925"/>
                    <a:gd name="connsiteX147" fmla="*/ 714851 w 895350"/>
                    <a:gd name="connsiteY147" fmla="*/ 812959 h 923925"/>
                    <a:gd name="connsiteX148" fmla="*/ 715804 w 895350"/>
                    <a:gd name="connsiteY148" fmla="*/ 812006 h 923925"/>
                    <a:gd name="connsiteX149" fmla="*/ 715804 w 895350"/>
                    <a:gd name="connsiteY149" fmla="*/ 774859 h 923925"/>
                    <a:gd name="connsiteX150" fmla="*/ 723424 w 895350"/>
                    <a:gd name="connsiteY150" fmla="*/ 764381 h 923925"/>
                    <a:gd name="connsiteX151" fmla="*/ 768191 w 895350"/>
                    <a:gd name="connsiteY151" fmla="*/ 745331 h 923925"/>
                    <a:gd name="connsiteX152" fmla="*/ 780574 w 895350"/>
                    <a:gd name="connsiteY152" fmla="*/ 747236 h 923925"/>
                    <a:gd name="connsiteX153" fmla="*/ 806291 w 895350"/>
                    <a:gd name="connsiteY153" fmla="*/ 772954 h 923925"/>
                    <a:gd name="connsiteX154" fmla="*/ 808196 w 895350"/>
                    <a:gd name="connsiteY154" fmla="*/ 772954 h 923925"/>
                    <a:gd name="connsiteX155" fmla="*/ 853916 w 895350"/>
                    <a:gd name="connsiteY155" fmla="*/ 727234 h 923925"/>
                    <a:gd name="connsiteX156" fmla="*/ 853916 w 895350"/>
                    <a:gd name="connsiteY156" fmla="*/ 725329 h 923925"/>
                    <a:gd name="connsiteX157" fmla="*/ 828199 w 895350"/>
                    <a:gd name="connsiteY157" fmla="*/ 699611 h 923925"/>
                    <a:gd name="connsiteX158" fmla="*/ 826294 w 895350"/>
                    <a:gd name="connsiteY158" fmla="*/ 687229 h 923925"/>
                    <a:gd name="connsiteX159" fmla="*/ 845344 w 895350"/>
                    <a:gd name="connsiteY159" fmla="*/ 642461 h 923925"/>
                    <a:gd name="connsiteX160" fmla="*/ 855821 w 895350"/>
                    <a:gd name="connsiteY160" fmla="*/ 634841 h 923925"/>
                    <a:gd name="connsiteX161" fmla="*/ 892969 w 895350"/>
                    <a:gd name="connsiteY161" fmla="*/ 634841 h 923925"/>
                    <a:gd name="connsiteX162" fmla="*/ 893921 w 895350"/>
                    <a:gd name="connsiteY162" fmla="*/ 633889 h 923925"/>
                    <a:gd name="connsiteX163" fmla="*/ 893921 w 895350"/>
                    <a:gd name="connsiteY163" fmla="*/ 568166 h 923925"/>
                    <a:gd name="connsiteX164" fmla="*/ 892016 w 895350"/>
                    <a:gd name="connsiteY164" fmla="*/ 567214 h 923925"/>
                    <a:gd name="connsiteX165" fmla="*/ 777716 w 895350"/>
                    <a:gd name="connsiteY165" fmla="*/ 619601 h 923925"/>
                    <a:gd name="connsiteX166" fmla="*/ 648176 w 895350"/>
                    <a:gd name="connsiteY166" fmla="*/ 691991 h 923925"/>
                    <a:gd name="connsiteX167" fmla="*/ 648176 w 895350"/>
                    <a:gd name="connsiteY167" fmla="*/ 509111 h 923925"/>
                    <a:gd name="connsiteX168" fmla="*/ 777716 w 895350"/>
                    <a:gd name="connsiteY168" fmla="*/ 619601 h 923925"/>
                    <a:gd name="connsiteX169" fmla="*/ 505301 w 895350"/>
                    <a:gd name="connsiteY169" fmla="*/ 251936 h 923925"/>
                    <a:gd name="connsiteX170" fmla="*/ 479584 w 895350"/>
                    <a:gd name="connsiteY170" fmla="*/ 233839 h 923925"/>
                    <a:gd name="connsiteX171" fmla="*/ 479584 w 895350"/>
                    <a:gd name="connsiteY171" fmla="*/ 124301 h 923925"/>
                    <a:gd name="connsiteX172" fmla="*/ 505301 w 895350"/>
                    <a:gd name="connsiteY172" fmla="*/ 106204 h 923925"/>
                    <a:gd name="connsiteX173" fmla="*/ 505301 w 895350"/>
                    <a:gd name="connsiteY173" fmla="*/ 251936 h 923925"/>
                    <a:gd name="connsiteX174" fmla="*/ 446246 w 895350"/>
                    <a:gd name="connsiteY174" fmla="*/ 178594 h 923925"/>
                    <a:gd name="connsiteX175" fmla="*/ 459581 w 895350"/>
                    <a:gd name="connsiteY175" fmla="*/ 149066 h 923925"/>
                    <a:gd name="connsiteX176" fmla="*/ 459581 w 895350"/>
                    <a:gd name="connsiteY176" fmla="*/ 208121 h 923925"/>
                    <a:gd name="connsiteX177" fmla="*/ 446246 w 895350"/>
                    <a:gd name="connsiteY177" fmla="*/ 178594 h 923925"/>
                    <a:gd name="connsiteX178" fmla="*/ 411956 w 895350"/>
                    <a:gd name="connsiteY178" fmla="*/ 149066 h 923925"/>
                    <a:gd name="connsiteX179" fmla="*/ 425291 w 895350"/>
                    <a:gd name="connsiteY179" fmla="*/ 178594 h 923925"/>
                    <a:gd name="connsiteX180" fmla="*/ 411956 w 895350"/>
                    <a:gd name="connsiteY180" fmla="*/ 208121 h 923925"/>
                    <a:gd name="connsiteX181" fmla="*/ 411956 w 895350"/>
                    <a:gd name="connsiteY181" fmla="*/ 149066 h 923925"/>
                    <a:gd name="connsiteX182" fmla="*/ 366236 w 895350"/>
                    <a:gd name="connsiteY182" fmla="*/ 106204 h 923925"/>
                    <a:gd name="connsiteX183" fmla="*/ 391954 w 895350"/>
                    <a:gd name="connsiteY183" fmla="*/ 124301 h 923925"/>
                    <a:gd name="connsiteX184" fmla="*/ 391954 w 895350"/>
                    <a:gd name="connsiteY184" fmla="*/ 233839 h 923925"/>
                    <a:gd name="connsiteX185" fmla="*/ 366236 w 895350"/>
                    <a:gd name="connsiteY185" fmla="*/ 251936 h 923925"/>
                    <a:gd name="connsiteX186" fmla="*/ 366236 w 895350"/>
                    <a:gd name="connsiteY186" fmla="*/ 106204 h 923925"/>
                    <a:gd name="connsiteX187" fmla="*/ 319564 w 895350"/>
                    <a:gd name="connsiteY187" fmla="*/ 91916 h 923925"/>
                    <a:gd name="connsiteX188" fmla="*/ 345281 w 895350"/>
                    <a:gd name="connsiteY188" fmla="*/ 96679 h 923925"/>
                    <a:gd name="connsiteX189" fmla="*/ 345281 w 895350"/>
                    <a:gd name="connsiteY189" fmla="*/ 260509 h 923925"/>
                    <a:gd name="connsiteX190" fmla="*/ 319564 w 895350"/>
                    <a:gd name="connsiteY190" fmla="*/ 265271 h 923925"/>
                    <a:gd name="connsiteX191" fmla="*/ 319564 w 895350"/>
                    <a:gd name="connsiteY191" fmla="*/ 91916 h 923925"/>
                    <a:gd name="connsiteX192" fmla="*/ 273844 w 895350"/>
                    <a:gd name="connsiteY192" fmla="*/ 96679 h 923925"/>
                    <a:gd name="connsiteX193" fmla="*/ 298609 w 895350"/>
                    <a:gd name="connsiteY193" fmla="*/ 91916 h 923925"/>
                    <a:gd name="connsiteX194" fmla="*/ 298609 w 895350"/>
                    <a:gd name="connsiteY194" fmla="*/ 266224 h 923925"/>
                    <a:gd name="connsiteX195" fmla="*/ 273844 w 895350"/>
                    <a:gd name="connsiteY195" fmla="*/ 261461 h 923925"/>
                    <a:gd name="connsiteX196" fmla="*/ 273844 w 895350"/>
                    <a:gd name="connsiteY196" fmla="*/ 96679 h 923925"/>
                    <a:gd name="connsiteX197" fmla="*/ 228124 w 895350"/>
                    <a:gd name="connsiteY197" fmla="*/ 124301 h 923925"/>
                    <a:gd name="connsiteX198" fmla="*/ 253841 w 895350"/>
                    <a:gd name="connsiteY198" fmla="*/ 106204 h 923925"/>
                    <a:gd name="connsiteX199" fmla="*/ 253841 w 895350"/>
                    <a:gd name="connsiteY199" fmla="*/ 252889 h 923925"/>
                    <a:gd name="connsiteX200" fmla="*/ 228124 w 895350"/>
                    <a:gd name="connsiteY200" fmla="*/ 234791 h 923925"/>
                    <a:gd name="connsiteX201" fmla="*/ 228124 w 895350"/>
                    <a:gd name="connsiteY201" fmla="*/ 124301 h 923925"/>
                    <a:gd name="connsiteX202" fmla="*/ 193834 w 895350"/>
                    <a:gd name="connsiteY202" fmla="*/ 178594 h 923925"/>
                    <a:gd name="connsiteX203" fmla="*/ 207169 w 895350"/>
                    <a:gd name="connsiteY203" fmla="*/ 149066 h 923925"/>
                    <a:gd name="connsiteX204" fmla="*/ 207169 w 895350"/>
                    <a:gd name="connsiteY204" fmla="*/ 208121 h 923925"/>
                    <a:gd name="connsiteX205" fmla="*/ 193834 w 895350"/>
                    <a:gd name="connsiteY205" fmla="*/ 178594 h 923925"/>
                    <a:gd name="connsiteX206" fmla="*/ 159544 w 895350"/>
                    <a:gd name="connsiteY206" fmla="*/ 149066 h 923925"/>
                    <a:gd name="connsiteX207" fmla="*/ 172879 w 895350"/>
                    <a:gd name="connsiteY207" fmla="*/ 178594 h 923925"/>
                    <a:gd name="connsiteX208" fmla="*/ 159544 w 895350"/>
                    <a:gd name="connsiteY208" fmla="*/ 208121 h 923925"/>
                    <a:gd name="connsiteX209" fmla="*/ 159544 w 895350"/>
                    <a:gd name="connsiteY209" fmla="*/ 149066 h 923925"/>
                    <a:gd name="connsiteX210" fmla="*/ 112871 w 895350"/>
                    <a:gd name="connsiteY210" fmla="*/ 106204 h 923925"/>
                    <a:gd name="connsiteX211" fmla="*/ 138589 w 895350"/>
                    <a:gd name="connsiteY211" fmla="*/ 124301 h 923925"/>
                    <a:gd name="connsiteX212" fmla="*/ 138589 w 895350"/>
                    <a:gd name="connsiteY212" fmla="*/ 233839 h 923925"/>
                    <a:gd name="connsiteX213" fmla="*/ 112871 w 895350"/>
                    <a:gd name="connsiteY213" fmla="*/ 251936 h 923925"/>
                    <a:gd name="connsiteX214" fmla="*/ 112871 w 895350"/>
                    <a:gd name="connsiteY214" fmla="*/ 106204 h 9239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  <a:cxn ang="0">
                      <a:pos x="connsiteX191" y="connsiteY191"/>
                    </a:cxn>
                    <a:cxn ang="0">
                      <a:pos x="connsiteX192" y="connsiteY192"/>
                    </a:cxn>
                    <a:cxn ang="0">
                      <a:pos x="connsiteX193" y="connsiteY193"/>
                    </a:cxn>
                    <a:cxn ang="0">
                      <a:pos x="connsiteX194" y="connsiteY194"/>
                    </a:cxn>
                    <a:cxn ang="0">
                      <a:pos x="connsiteX195" y="connsiteY195"/>
                    </a:cxn>
                    <a:cxn ang="0">
                      <a:pos x="connsiteX196" y="connsiteY196"/>
                    </a:cxn>
                    <a:cxn ang="0">
                      <a:pos x="connsiteX197" y="connsiteY197"/>
                    </a:cxn>
                    <a:cxn ang="0">
                      <a:pos x="connsiteX198" y="connsiteY198"/>
                    </a:cxn>
                    <a:cxn ang="0">
                      <a:pos x="connsiteX199" y="connsiteY199"/>
                    </a:cxn>
                    <a:cxn ang="0">
                      <a:pos x="connsiteX200" y="connsiteY200"/>
                    </a:cxn>
                    <a:cxn ang="0">
                      <a:pos x="connsiteX201" y="connsiteY201"/>
                    </a:cxn>
                    <a:cxn ang="0">
                      <a:pos x="connsiteX202" y="connsiteY202"/>
                    </a:cxn>
                    <a:cxn ang="0">
                      <a:pos x="connsiteX203" y="connsiteY203"/>
                    </a:cxn>
                    <a:cxn ang="0">
                      <a:pos x="connsiteX204" y="connsiteY204"/>
                    </a:cxn>
                    <a:cxn ang="0">
                      <a:pos x="connsiteX205" y="connsiteY205"/>
                    </a:cxn>
                    <a:cxn ang="0">
                      <a:pos x="connsiteX206" y="connsiteY206"/>
                    </a:cxn>
                    <a:cxn ang="0">
                      <a:pos x="connsiteX207" y="connsiteY207"/>
                    </a:cxn>
                    <a:cxn ang="0">
                      <a:pos x="connsiteX208" y="connsiteY208"/>
                    </a:cxn>
                    <a:cxn ang="0">
                      <a:pos x="connsiteX209" y="connsiteY209"/>
                    </a:cxn>
                    <a:cxn ang="0">
                      <a:pos x="connsiteX210" y="connsiteY210"/>
                    </a:cxn>
                    <a:cxn ang="0">
                      <a:pos x="connsiteX211" y="connsiteY211"/>
                    </a:cxn>
                    <a:cxn ang="0">
                      <a:pos x="connsiteX212" y="connsiteY212"/>
                    </a:cxn>
                    <a:cxn ang="0">
                      <a:pos x="connsiteX213" y="connsiteY213"/>
                    </a:cxn>
                    <a:cxn ang="0">
                      <a:pos x="connsiteX214" y="connsiteY214"/>
                    </a:cxn>
                  </a:cxnLst>
                  <a:rect l="l" t="t" r="r" b="b"/>
                  <a:pathLst>
                    <a:path w="895350" h="923925">
                      <a:moveTo>
                        <a:pt x="630079" y="820579"/>
                      </a:moveTo>
                      <a:cubicBezTo>
                        <a:pt x="625316" y="813911"/>
                        <a:pt x="628174" y="789146"/>
                        <a:pt x="627221" y="781526"/>
                      </a:cubicBezTo>
                      <a:cubicBezTo>
                        <a:pt x="614839" y="777716"/>
                        <a:pt x="602456" y="772954"/>
                        <a:pt x="591979" y="766286"/>
                      </a:cubicBezTo>
                      <a:cubicBezTo>
                        <a:pt x="590074" y="768191"/>
                        <a:pt x="570071" y="788194"/>
                        <a:pt x="568166" y="789146"/>
                      </a:cubicBezTo>
                      <a:cubicBezTo>
                        <a:pt x="559594" y="794861"/>
                        <a:pt x="548164" y="793909"/>
                        <a:pt x="540544" y="786289"/>
                      </a:cubicBezTo>
                      <a:cubicBezTo>
                        <a:pt x="540544" y="786289"/>
                        <a:pt x="494824" y="740569"/>
                        <a:pt x="494824" y="740569"/>
                      </a:cubicBezTo>
                      <a:cubicBezTo>
                        <a:pt x="486251" y="731996"/>
                        <a:pt x="486251" y="717709"/>
                        <a:pt x="494824" y="709136"/>
                      </a:cubicBezTo>
                      <a:lnTo>
                        <a:pt x="514826" y="689134"/>
                      </a:lnTo>
                      <a:cubicBezTo>
                        <a:pt x="509111" y="677704"/>
                        <a:pt x="503396" y="665321"/>
                        <a:pt x="500539" y="652939"/>
                      </a:cubicBezTo>
                      <a:lnTo>
                        <a:pt x="471964" y="652939"/>
                      </a:lnTo>
                      <a:cubicBezTo>
                        <a:pt x="463391" y="652939"/>
                        <a:pt x="454819" y="647224"/>
                        <a:pt x="451961" y="639604"/>
                      </a:cubicBezTo>
                      <a:cubicBezTo>
                        <a:pt x="448151" y="638651"/>
                        <a:pt x="450056" y="573881"/>
                        <a:pt x="450056" y="568166"/>
                      </a:cubicBezTo>
                      <a:cubicBezTo>
                        <a:pt x="450056" y="555784"/>
                        <a:pt x="459581" y="546259"/>
                        <a:pt x="471964" y="546259"/>
                      </a:cubicBezTo>
                      <a:lnTo>
                        <a:pt x="500539" y="546259"/>
                      </a:lnTo>
                      <a:cubicBezTo>
                        <a:pt x="504349" y="533876"/>
                        <a:pt x="509111" y="521494"/>
                        <a:pt x="514826" y="510064"/>
                      </a:cubicBezTo>
                      <a:cubicBezTo>
                        <a:pt x="510064" y="505301"/>
                        <a:pt x="499586" y="493871"/>
                        <a:pt x="494824" y="490061"/>
                      </a:cubicBezTo>
                      <a:cubicBezTo>
                        <a:pt x="486251" y="481489"/>
                        <a:pt x="486251" y="467201"/>
                        <a:pt x="494824" y="458629"/>
                      </a:cubicBezTo>
                      <a:cubicBezTo>
                        <a:pt x="494824" y="458629"/>
                        <a:pt x="522446" y="431006"/>
                        <a:pt x="522446" y="431006"/>
                      </a:cubicBezTo>
                      <a:lnTo>
                        <a:pt x="540544" y="412909"/>
                      </a:lnTo>
                      <a:cubicBezTo>
                        <a:pt x="549116" y="404336"/>
                        <a:pt x="563404" y="404336"/>
                        <a:pt x="571976" y="412909"/>
                      </a:cubicBezTo>
                      <a:cubicBezTo>
                        <a:pt x="576739" y="417671"/>
                        <a:pt x="588169" y="429101"/>
                        <a:pt x="592931" y="433864"/>
                      </a:cubicBezTo>
                      <a:cubicBezTo>
                        <a:pt x="604361" y="428149"/>
                        <a:pt x="615791" y="422434"/>
                        <a:pt x="628174" y="418624"/>
                      </a:cubicBezTo>
                      <a:lnTo>
                        <a:pt x="628174" y="390049"/>
                      </a:lnTo>
                      <a:cubicBezTo>
                        <a:pt x="628174" y="384334"/>
                        <a:pt x="631031" y="378619"/>
                        <a:pt x="634841" y="374809"/>
                      </a:cubicBezTo>
                      <a:lnTo>
                        <a:pt x="634841" y="25241"/>
                      </a:lnTo>
                      <a:cubicBezTo>
                        <a:pt x="634841" y="14764"/>
                        <a:pt x="626269" y="7144"/>
                        <a:pt x="616744" y="7144"/>
                      </a:cubicBezTo>
                      <a:lnTo>
                        <a:pt x="26194" y="7144"/>
                      </a:lnTo>
                      <a:cubicBezTo>
                        <a:pt x="14764" y="7144"/>
                        <a:pt x="7144" y="15716"/>
                        <a:pt x="7144" y="25241"/>
                      </a:cubicBezTo>
                      <a:lnTo>
                        <a:pt x="7144" y="901541"/>
                      </a:lnTo>
                      <a:cubicBezTo>
                        <a:pt x="7144" y="912019"/>
                        <a:pt x="15716" y="919639"/>
                        <a:pt x="25241" y="919639"/>
                      </a:cubicBezTo>
                      <a:lnTo>
                        <a:pt x="615791" y="919639"/>
                      </a:lnTo>
                      <a:cubicBezTo>
                        <a:pt x="626269" y="919639"/>
                        <a:pt x="633889" y="911066"/>
                        <a:pt x="633889" y="901541"/>
                      </a:cubicBezTo>
                      <a:lnTo>
                        <a:pt x="633889" y="826294"/>
                      </a:lnTo>
                      <a:cubicBezTo>
                        <a:pt x="631984" y="824389"/>
                        <a:pt x="631031" y="822484"/>
                        <a:pt x="630079" y="820579"/>
                      </a:cubicBezTo>
                      <a:close/>
                      <a:moveTo>
                        <a:pt x="90011" y="452914"/>
                      </a:moveTo>
                      <a:lnTo>
                        <a:pt x="240506" y="452914"/>
                      </a:lnTo>
                      <a:cubicBezTo>
                        <a:pt x="253841" y="452914"/>
                        <a:pt x="253841" y="472916"/>
                        <a:pt x="240506" y="473869"/>
                      </a:cubicBezTo>
                      <a:cubicBezTo>
                        <a:pt x="240506" y="473869"/>
                        <a:pt x="90011" y="473869"/>
                        <a:pt x="90011" y="473869"/>
                      </a:cubicBezTo>
                      <a:cubicBezTo>
                        <a:pt x="76676" y="473869"/>
                        <a:pt x="76676" y="452914"/>
                        <a:pt x="90011" y="452914"/>
                      </a:cubicBezTo>
                      <a:close/>
                      <a:moveTo>
                        <a:pt x="79534" y="395764"/>
                      </a:moveTo>
                      <a:cubicBezTo>
                        <a:pt x="79534" y="390049"/>
                        <a:pt x="84296" y="385286"/>
                        <a:pt x="90011" y="385286"/>
                      </a:cubicBezTo>
                      <a:lnTo>
                        <a:pt x="240506" y="385286"/>
                      </a:lnTo>
                      <a:cubicBezTo>
                        <a:pt x="246221" y="385286"/>
                        <a:pt x="250984" y="390049"/>
                        <a:pt x="250984" y="395764"/>
                      </a:cubicBezTo>
                      <a:cubicBezTo>
                        <a:pt x="250984" y="401479"/>
                        <a:pt x="246221" y="406241"/>
                        <a:pt x="240506" y="406241"/>
                      </a:cubicBezTo>
                      <a:lnTo>
                        <a:pt x="90011" y="406241"/>
                      </a:lnTo>
                      <a:cubicBezTo>
                        <a:pt x="84296" y="405289"/>
                        <a:pt x="79534" y="401479"/>
                        <a:pt x="79534" y="395764"/>
                      </a:cubicBezTo>
                      <a:close/>
                      <a:moveTo>
                        <a:pt x="85249" y="593884"/>
                      </a:moveTo>
                      <a:cubicBezTo>
                        <a:pt x="102394" y="559594"/>
                        <a:pt x="147161" y="533876"/>
                        <a:pt x="191929" y="532924"/>
                      </a:cubicBezTo>
                      <a:cubicBezTo>
                        <a:pt x="211931" y="531019"/>
                        <a:pt x="233839" y="528161"/>
                        <a:pt x="263366" y="517684"/>
                      </a:cubicBezTo>
                      <a:cubicBezTo>
                        <a:pt x="274796" y="513874"/>
                        <a:pt x="285274" y="509111"/>
                        <a:pt x="295751" y="505301"/>
                      </a:cubicBezTo>
                      <a:cubicBezTo>
                        <a:pt x="298609" y="504349"/>
                        <a:pt x="301466" y="504349"/>
                        <a:pt x="304324" y="505301"/>
                      </a:cubicBezTo>
                      <a:cubicBezTo>
                        <a:pt x="307181" y="506254"/>
                        <a:pt x="309086" y="509111"/>
                        <a:pt x="310039" y="511969"/>
                      </a:cubicBezTo>
                      <a:cubicBezTo>
                        <a:pt x="317659" y="545306"/>
                        <a:pt x="313849" y="576739"/>
                        <a:pt x="300514" y="604361"/>
                      </a:cubicBezTo>
                      <a:cubicBezTo>
                        <a:pt x="271939" y="662464"/>
                        <a:pt x="201454" y="697706"/>
                        <a:pt x="118586" y="697706"/>
                      </a:cubicBezTo>
                      <a:cubicBezTo>
                        <a:pt x="108109" y="697706"/>
                        <a:pt x="96679" y="697706"/>
                        <a:pt x="85249" y="695801"/>
                      </a:cubicBezTo>
                      <a:cubicBezTo>
                        <a:pt x="82391" y="694849"/>
                        <a:pt x="80486" y="692944"/>
                        <a:pt x="79534" y="691039"/>
                      </a:cubicBezTo>
                      <a:cubicBezTo>
                        <a:pt x="74771" y="673894"/>
                        <a:pt x="64294" y="633889"/>
                        <a:pt x="85249" y="593884"/>
                      </a:cubicBezTo>
                      <a:close/>
                      <a:moveTo>
                        <a:pt x="317659" y="751999"/>
                      </a:moveTo>
                      <a:cubicBezTo>
                        <a:pt x="317659" y="757714"/>
                        <a:pt x="312896" y="762476"/>
                        <a:pt x="307181" y="762476"/>
                      </a:cubicBezTo>
                      <a:lnTo>
                        <a:pt x="90011" y="762476"/>
                      </a:lnTo>
                      <a:cubicBezTo>
                        <a:pt x="84296" y="762476"/>
                        <a:pt x="79534" y="757714"/>
                        <a:pt x="79534" y="751999"/>
                      </a:cubicBezTo>
                      <a:cubicBezTo>
                        <a:pt x="79534" y="746284"/>
                        <a:pt x="84296" y="741521"/>
                        <a:pt x="90011" y="741521"/>
                      </a:cubicBezTo>
                      <a:lnTo>
                        <a:pt x="307181" y="741521"/>
                      </a:lnTo>
                      <a:cubicBezTo>
                        <a:pt x="312896" y="742474"/>
                        <a:pt x="317659" y="746284"/>
                        <a:pt x="317659" y="751999"/>
                      </a:cubicBezTo>
                      <a:close/>
                      <a:moveTo>
                        <a:pt x="383381" y="833914"/>
                      </a:moveTo>
                      <a:lnTo>
                        <a:pt x="90011" y="833914"/>
                      </a:lnTo>
                      <a:cubicBezTo>
                        <a:pt x="76676" y="833914"/>
                        <a:pt x="76676" y="813911"/>
                        <a:pt x="90011" y="812959"/>
                      </a:cubicBezTo>
                      <a:cubicBezTo>
                        <a:pt x="90011" y="812959"/>
                        <a:pt x="382429" y="812959"/>
                        <a:pt x="382429" y="812959"/>
                      </a:cubicBezTo>
                      <a:cubicBezTo>
                        <a:pt x="396716" y="813911"/>
                        <a:pt x="396716" y="833914"/>
                        <a:pt x="383381" y="833914"/>
                      </a:cubicBezTo>
                      <a:close/>
                      <a:moveTo>
                        <a:pt x="409099" y="245269"/>
                      </a:moveTo>
                      <a:cubicBezTo>
                        <a:pt x="343376" y="314801"/>
                        <a:pt x="223361" y="293846"/>
                        <a:pt x="183356" y="208121"/>
                      </a:cubicBezTo>
                      <a:cubicBezTo>
                        <a:pt x="160496" y="255746"/>
                        <a:pt x="110014" y="288131"/>
                        <a:pt x="56674" y="287179"/>
                      </a:cubicBezTo>
                      <a:cubicBezTo>
                        <a:pt x="50959" y="287179"/>
                        <a:pt x="46196" y="282416"/>
                        <a:pt x="46196" y="276701"/>
                      </a:cubicBezTo>
                      <a:cubicBezTo>
                        <a:pt x="46196" y="270986"/>
                        <a:pt x="50959" y="266224"/>
                        <a:pt x="56674" y="266224"/>
                      </a:cubicBezTo>
                      <a:cubicBezTo>
                        <a:pt x="69056" y="266224"/>
                        <a:pt x="80486" y="264319"/>
                        <a:pt x="91916" y="260509"/>
                      </a:cubicBezTo>
                      <a:lnTo>
                        <a:pt x="91916" y="96679"/>
                      </a:lnTo>
                      <a:cubicBezTo>
                        <a:pt x="80486" y="92869"/>
                        <a:pt x="69056" y="90964"/>
                        <a:pt x="56674" y="90964"/>
                      </a:cubicBezTo>
                      <a:cubicBezTo>
                        <a:pt x="50959" y="90964"/>
                        <a:pt x="46196" y="86201"/>
                        <a:pt x="46196" y="80486"/>
                      </a:cubicBezTo>
                      <a:cubicBezTo>
                        <a:pt x="46196" y="74771"/>
                        <a:pt x="50959" y="70009"/>
                        <a:pt x="56674" y="70009"/>
                      </a:cubicBezTo>
                      <a:cubicBezTo>
                        <a:pt x="110014" y="70009"/>
                        <a:pt x="159544" y="102394"/>
                        <a:pt x="183356" y="149066"/>
                      </a:cubicBezTo>
                      <a:cubicBezTo>
                        <a:pt x="234791" y="44291"/>
                        <a:pt x="385286" y="44291"/>
                        <a:pt x="435769" y="149066"/>
                      </a:cubicBezTo>
                      <a:cubicBezTo>
                        <a:pt x="458629" y="101441"/>
                        <a:pt x="509111" y="69056"/>
                        <a:pt x="562451" y="69056"/>
                      </a:cubicBezTo>
                      <a:cubicBezTo>
                        <a:pt x="568166" y="69056"/>
                        <a:pt x="572929" y="73819"/>
                        <a:pt x="572929" y="79534"/>
                      </a:cubicBezTo>
                      <a:cubicBezTo>
                        <a:pt x="572929" y="85249"/>
                        <a:pt x="568166" y="90011"/>
                        <a:pt x="562451" y="90011"/>
                      </a:cubicBezTo>
                      <a:cubicBezTo>
                        <a:pt x="550069" y="90011"/>
                        <a:pt x="538639" y="91916"/>
                        <a:pt x="527209" y="95726"/>
                      </a:cubicBezTo>
                      <a:lnTo>
                        <a:pt x="527209" y="259556"/>
                      </a:lnTo>
                      <a:cubicBezTo>
                        <a:pt x="538639" y="263366"/>
                        <a:pt x="550069" y="265271"/>
                        <a:pt x="562451" y="265271"/>
                      </a:cubicBezTo>
                      <a:cubicBezTo>
                        <a:pt x="568166" y="265271"/>
                        <a:pt x="572929" y="270034"/>
                        <a:pt x="572929" y="275749"/>
                      </a:cubicBezTo>
                      <a:cubicBezTo>
                        <a:pt x="572929" y="281464"/>
                        <a:pt x="568166" y="286226"/>
                        <a:pt x="562451" y="286226"/>
                      </a:cubicBezTo>
                      <a:cubicBezTo>
                        <a:pt x="509111" y="286226"/>
                        <a:pt x="459581" y="253841"/>
                        <a:pt x="435769" y="207169"/>
                      </a:cubicBezTo>
                      <a:cubicBezTo>
                        <a:pt x="429101" y="221456"/>
                        <a:pt x="419576" y="233839"/>
                        <a:pt x="409099" y="245269"/>
                      </a:cubicBezTo>
                      <a:close/>
                      <a:moveTo>
                        <a:pt x="95726" y="664369"/>
                      </a:moveTo>
                      <a:cubicBezTo>
                        <a:pt x="90011" y="629126"/>
                        <a:pt x="96679" y="595789"/>
                        <a:pt x="137636" y="569119"/>
                      </a:cubicBezTo>
                      <a:cubicBezTo>
                        <a:pt x="156686" y="557689"/>
                        <a:pt x="173831" y="555784"/>
                        <a:pt x="194786" y="552926"/>
                      </a:cubicBezTo>
                      <a:cubicBezTo>
                        <a:pt x="217646" y="551021"/>
                        <a:pt x="262414" y="542449"/>
                        <a:pt x="292894" y="528161"/>
                      </a:cubicBezTo>
                      <a:cubicBezTo>
                        <a:pt x="306229" y="621506"/>
                        <a:pt x="214789" y="679609"/>
                        <a:pt x="111919" y="676751"/>
                      </a:cubicBezTo>
                      <a:cubicBezTo>
                        <a:pt x="141446" y="644366"/>
                        <a:pt x="176689" y="618649"/>
                        <a:pt x="216694" y="600551"/>
                      </a:cubicBezTo>
                      <a:cubicBezTo>
                        <a:pt x="222409" y="598646"/>
                        <a:pt x="224314" y="591979"/>
                        <a:pt x="222409" y="587216"/>
                      </a:cubicBezTo>
                      <a:cubicBezTo>
                        <a:pt x="220504" y="582454"/>
                        <a:pt x="213836" y="579596"/>
                        <a:pt x="209074" y="581501"/>
                      </a:cubicBezTo>
                      <a:cubicBezTo>
                        <a:pt x="165259" y="601504"/>
                        <a:pt x="126206" y="629126"/>
                        <a:pt x="95726" y="664369"/>
                      </a:cubicBezTo>
                      <a:close/>
                      <a:moveTo>
                        <a:pt x="892016" y="567214"/>
                      </a:moveTo>
                      <a:lnTo>
                        <a:pt x="854869" y="567214"/>
                      </a:lnTo>
                      <a:cubicBezTo>
                        <a:pt x="850106" y="567214"/>
                        <a:pt x="846296" y="564356"/>
                        <a:pt x="844391" y="559594"/>
                      </a:cubicBezTo>
                      <a:cubicBezTo>
                        <a:pt x="840581" y="543401"/>
                        <a:pt x="833914" y="529114"/>
                        <a:pt x="825341" y="514826"/>
                      </a:cubicBezTo>
                      <a:cubicBezTo>
                        <a:pt x="823436" y="511016"/>
                        <a:pt x="823436" y="505301"/>
                        <a:pt x="827246" y="502444"/>
                      </a:cubicBezTo>
                      <a:lnTo>
                        <a:pt x="852964" y="476726"/>
                      </a:lnTo>
                      <a:cubicBezTo>
                        <a:pt x="853916" y="475774"/>
                        <a:pt x="853916" y="475774"/>
                        <a:pt x="852964" y="474821"/>
                      </a:cubicBezTo>
                      <a:lnTo>
                        <a:pt x="807244" y="429101"/>
                      </a:lnTo>
                      <a:cubicBezTo>
                        <a:pt x="807244" y="429101"/>
                        <a:pt x="806291" y="428149"/>
                        <a:pt x="805339" y="429101"/>
                      </a:cubicBezTo>
                      <a:lnTo>
                        <a:pt x="779621" y="454819"/>
                      </a:lnTo>
                      <a:cubicBezTo>
                        <a:pt x="775811" y="457676"/>
                        <a:pt x="771049" y="458629"/>
                        <a:pt x="767239" y="456724"/>
                      </a:cubicBezTo>
                      <a:cubicBezTo>
                        <a:pt x="752951" y="448151"/>
                        <a:pt x="737711" y="441484"/>
                        <a:pt x="722471" y="437674"/>
                      </a:cubicBezTo>
                      <a:cubicBezTo>
                        <a:pt x="717709" y="436721"/>
                        <a:pt x="714851" y="431959"/>
                        <a:pt x="714851" y="427196"/>
                      </a:cubicBezTo>
                      <a:lnTo>
                        <a:pt x="714851" y="390049"/>
                      </a:lnTo>
                      <a:cubicBezTo>
                        <a:pt x="714851" y="389096"/>
                        <a:pt x="713899" y="389096"/>
                        <a:pt x="713899" y="389096"/>
                      </a:cubicBezTo>
                      <a:lnTo>
                        <a:pt x="650081" y="389096"/>
                      </a:lnTo>
                      <a:cubicBezTo>
                        <a:pt x="649129" y="389096"/>
                        <a:pt x="649129" y="390049"/>
                        <a:pt x="649129" y="390049"/>
                      </a:cubicBezTo>
                      <a:lnTo>
                        <a:pt x="649129" y="427196"/>
                      </a:lnTo>
                      <a:cubicBezTo>
                        <a:pt x="649129" y="431959"/>
                        <a:pt x="646271" y="435769"/>
                        <a:pt x="641509" y="437674"/>
                      </a:cubicBezTo>
                      <a:cubicBezTo>
                        <a:pt x="625316" y="441484"/>
                        <a:pt x="611029" y="448151"/>
                        <a:pt x="596741" y="456724"/>
                      </a:cubicBezTo>
                      <a:cubicBezTo>
                        <a:pt x="592931" y="458629"/>
                        <a:pt x="587216" y="458629"/>
                        <a:pt x="584359" y="454819"/>
                      </a:cubicBezTo>
                      <a:cubicBezTo>
                        <a:pt x="577691" y="448151"/>
                        <a:pt x="565309" y="434816"/>
                        <a:pt x="558641" y="429101"/>
                      </a:cubicBezTo>
                      <a:cubicBezTo>
                        <a:pt x="558641" y="429101"/>
                        <a:pt x="557689" y="429101"/>
                        <a:pt x="556736" y="429101"/>
                      </a:cubicBezTo>
                      <a:cubicBezTo>
                        <a:pt x="546259" y="439579"/>
                        <a:pt x="522446" y="463391"/>
                        <a:pt x="511016" y="474821"/>
                      </a:cubicBezTo>
                      <a:cubicBezTo>
                        <a:pt x="511016" y="474821"/>
                        <a:pt x="511016" y="476726"/>
                        <a:pt x="511016" y="476726"/>
                      </a:cubicBezTo>
                      <a:lnTo>
                        <a:pt x="524351" y="490061"/>
                      </a:lnTo>
                      <a:cubicBezTo>
                        <a:pt x="530066" y="497681"/>
                        <a:pt x="545306" y="505301"/>
                        <a:pt x="538639" y="514826"/>
                      </a:cubicBezTo>
                      <a:cubicBezTo>
                        <a:pt x="530066" y="529114"/>
                        <a:pt x="523399" y="544354"/>
                        <a:pt x="519589" y="560546"/>
                      </a:cubicBezTo>
                      <a:cubicBezTo>
                        <a:pt x="518636" y="565309"/>
                        <a:pt x="513874" y="568166"/>
                        <a:pt x="509111" y="568166"/>
                      </a:cubicBezTo>
                      <a:lnTo>
                        <a:pt x="471964" y="568166"/>
                      </a:lnTo>
                      <a:cubicBezTo>
                        <a:pt x="471011" y="568166"/>
                        <a:pt x="471011" y="569119"/>
                        <a:pt x="471011" y="569119"/>
                      </a:cubicBezTo>
                      <a:lnTo>
                        <a:pt x="471011" y="633889"/>
                      </a:lnTo>
                      <a:cubicBezTo>
                        <a:pt x="471011" y="634841"/>
                        <a:pt x="471964" y="634841"/>
                        <a:pt x="471964" y="634841"/>
                      </a:cubicBezTo>
                      <a:lnTo>
                        <a:pt x="509111" y="634841"/>
                      </a:lnTo>
                      <a:cubicBezTo>
                        <a:pt x="513874" y="634841"/>
                        <a:pt x="517684" y="637699"/>
                        <a:pt x="519589" y="642461"/>
                      </a:cubicBezTo>
                      <a:cubicBezTo>
                        <a:pt x="523399" y="657701"/>
                        <a:pt x="530066" y="672941"/>
                        <a:pt x="538639" y="687229"/>
                      </a:cubicBezTo>
                      <a:cubicBezTo>
                        <a:pt x="540544" y="691039"/>
                        <a:pt x="540544" y="696754"/>
                        <a:pt x="536734" y="699611"/>
                      </a:cubicBezTo>
                      <a:lnTo>
                        <a:pt x="511016" y="725329"/>
                      </a:lnTo>
                      <a:lnTo>
                        <a:pt x="511016" y="727234"/>
                      </a:lnTo>
                      <a:lnTo>
                        <a:pt x="556736" y="772954"/>
                      </a:lnTo>
                      <a:cubicBezTo>
                        <a:pt x="556736" y="772954"/>
                        <a:pt x="557689" y="772954"/>
                        <a:pt x="558641" y="772954"/>
                      </a:cubicBezTo>
                      <a:lnTo>
                        <a:pt x="584359" y="747236"/>
                      </a:lnTo>
                      <a:cubicBezTo>
                        <a:pt x="588169" y="744379"/>
                        <a:pt x="592931" y="743426"/>
                        <a:pt x="596741" y="745331"/>
                      </a:cubicBezTo>
                      <a:cubicBezTo>
                        <a:pt x="611029" y="753904"/>
                        <a:pt x="625316" y="760571"/>
                        <a:pt x="641509" y="764381"/>
                      </a:cubicBezTo>
                      <a:cubicBezTo>
                        <a:pt x="646271" y="765334"/>
                        <a:pt x="649129" y="770096"/>
                        <a:pt x="649129" y="774859"/>
                      </a:cubicBezTo>
                      <a:cubicBezTo>
                        <a:pt x="649129" y="775811"/>
                        <a:pt x="649129" y="812006"/>
                        <a:pt x="649129" y="812006"/>
                      </a:cubicBezTo>
                      <a:cubicBezTo>
                        <a:pt x="649129" y="812006"/>
                        <a:pt x="649129" y="812006"/>
                        <a:pt x="649129" y="812006"/>
                      </a:cubicBezTo>
                      <a:cubicBezTo>
                        <a:pt x="649129" y="812959"/>
                        <a:pt x="713899" y="812006"/>
                        <a:pt x="714851" y="812959"/>
                      </a:cubicBezTo>
                      <a:cubicBezTo>
                        <a:pt x="715804" y="812959"/>
                        <a:pt x="715804" y="812006"/>
                        <a:pt x="715804" y="812006"/>
                      </a:cubicBezTo>
                      <a:lnTo>
                        <a:pt x="715804" y="774859"/>
                      </a:lnTo>
                      <a:cubicBezTo>
                        <a:pt x="715804" y="770096"/>
                        <a:pt x="718661" y="766286"/>
                        <a:pt x="723424" y="764381"/>
                      </a:cubicBezTo>
                      <a:cubicBezTo>
                        <a:pt x="739616" y="760571"/>
                        <a:pt x="754856" y="753904"/>
                        <a:pt x="768191" y="745331"/>
                      </a:cubicBezTo>
                      <a:cubicBezTo>
                        <a:pt x="772001" y="743426"/>
                        <a:pt x="777716" y="743426"/>
                        <a:pt x="780574" y="747236"/>
                      </a:cubicBezTo>
                      <a:lnTo>
                        <a:pt x="806291" y="772954"/>
                      </a:lnTo>
                      <a:cubicBezTo>
                        <a:pt x="806291" y="772954"/>
                        <a:pt x="807244" y="772954"/>
                        <a:pt x="808196" y="772954"/>
                      </a:cubicBezTo>
                      <a:lnTo>
                        <a:pt x="853916" y="727234"/>
                      </a:lnTo>
                      <a:cubicBezTo>
                        <a:pt x="854869" y="726281"/>
                        <a:pt x="854869" y="726281"/>
                        <a:pt x="853916" y="725329"/>
                      </a:cubicBezTo>
                      <a:lnTo>
                        <a:pt x="828199" y="699611"/>
                      </a:lnTo>
                      <a:cubicBezTo>
                        <a:pt x="825341" y="696754"/>
                        <a:pt x="824389" y="691039"/>
                        <a:pt x="826294" y="687229"/>
                      </a:cubicBezTo>
                      <a:cubicBezTo>
                        <a:pt x="834866" y="672941"/>
                        <a:pt x="841534" y="657701"/>
                        <a:pt x="845344" y="642461"/>
                      </a:cubicBezTo>
                      <a:cubicBezTo>
                        <a:pt x="846296" y="637699"/>
                        <a:pt x="851059" y="634841"/>
                        <a:pt x="855821" y="634841"/>
                      </a:cubicBezTo>
                      <a:lnTo>
                        <a:pt x="892969" y="634841"/>
                      </a:lnTo>
                      <a:cubicBezTo>
                        <a:pt x="893921" y="634841"/>
                        <a:pt x="893921" y="633889"/>
                        <a:pt x="893921" y="633889"/>
                      </a:cubicBezTo>
                      <a:lnTo>
                        <a:pt x="893921" y="568166"/>
                      </a:lnTo>
                      <a:cubicBezTo>
                        <a:pt x="892969" y="568166"/>
                        <a:pt x="892969" y="567214"/>
                        <a:pt x="892016" y="567214"/>
                      </a:cubicBezTo>
                      <a:close/>
                      <a:moveTo>
                        <a:pt x="777716" y="619601"/>
                      </a:moveTo>
                      <a:cubicBezTo>
                        <a:pt x="768191" y="677704"/>
                        <a:pt x="701516" y="713899"/>
                        <a:pt x="648176" y="691991"/>
                      </a:cubicBezTo>
                      <a:cubicBezTo>
                        <a:pt x="564356" y="661511"/>
                        <a:pt x="563404" y="539591"/>
                        <a:pt x="648176" y="509111"/>
                      </a:cubicBezTo>
                      <a:cubicBezTo>
                        <a:pt x="716756" y="482441"/>
                        <a:pt x="793909" y="546259"/>
                        <a:pt x="777716" y="619601"/>
                      </a:cubicBezTo>
                      <a:close/>
                      <a:moveTo>
                        <a:pt x="505301" y="251936"/>
                      </a:moveTo>
                      <a:cubicBezTo>
                        <a:pt x="495776" y="247174"/>
                        <a:pt x="488156" y="240506"/>
                        <a:pt x="479584" y="233839"/>
                      </a:cubicBezTo>
                      <a:lnTo>
                        <a:pt x="479584" y="124301"/>
                      </a:lnTo>
                      <a:cubicBezTo>
                        <a:pt x="487204" y="117634"/>
                        <a:pt x="495776" y="110966"/>
                        <a:pt x="505301" y="106204"/>
                      </a:cubicBezTo>
                      <a:lnTo>
                        <a:pt x="505301" y="251936"/>
                      </a:lnTo>
                      <a:close/>
                      <a:moveTo>
                        <a:pt x="446246" y="178594"/>
                      </a:moveTo>
                      <a:cubicBezTo>
                        <a:pt x="450056" y="168116"/>
                        <a:pt x="453866" y="158591"/>
                        <a:pt x="459581" y="149066"/>
                      </a:cubicBezTo>
                      <a:lnTo>
                        <a:pt x="459581" y="208121"/>
                      </a:lnTo>
                      <a:cubicBezTo>
                        <a:pt x="453866" y="199549"/>
                        <a:pt x="450056" y="189071"/>
                        <a:pt x="446246" y="178594"/>
                      </a:cubicBezTo>
                      <a:close/>
                      <a:moveTo>
                        <a:pt x="411956" y="149066"/>
                      </a:moveTo>
                      <a:cubicBezTo>
                        <a:pt x="417671" y="158591"/>
                        <a:pt x="422434" y="168116"/>
                        <a:pt x="425291" y="178594"/>
                      </a:cubicBezTo>
                      <a:cubicBezTo>
                        <a:pt x="422434" y="189071"/>
                        <a:pt x="417671" y="199549"/>
                        <a:pt x="411956" y="208121"/>
                      </a:cubicBezTo>
                      <a:lnTo>
                        <a:pt x="411956" y="149066"/>
                      </a:lnTo>
                      <a:close/>
                      <a:moveTo>
                        <a:pt x="366236" y="106204"/>
                      </a:moveTo>
                      <a:cubicBezTo>
                        <a:pt x="375761" y="110966"/>
                        <a:pt x="383381" y="117634"/>
                        <a:pt x="391954" y="124301"/>
                      </a:cubicBezTo>
                      <a:lnTo>
                        <a:pt x="391954" y="233839"/>
                      </a:lnTo>
                      <a:cubicBezTo>
                        <a:pt x="384334" y="240506"/>
                        <a:pt x="375761" y="247174"/>
                        <a:pt x="366236" y="251936"/>
                      </a:cubicBezTo>
                      <a:lnTo>
                        <a:pt x="366236" y="106204"/>
                      </a:lnTo>
                      <a:close/>
                      <a:moveTo>
                        <a:pt x="319564" y="91916"/>
                      </a:moveTo>
                      <a:cubicBezTo>
                        <a:pt x="328136" y="92869"/>
                        <a:pt x="336709" y="94774"/>
                        <a:pt x="345281" y="96679"/>
                      </a:cubicBezTo>
                      <a:lnTo>
                        <a:pt x="345281" y="260509"/>
                      </a:lnTo>
                      <a:cubicBezTo>
                        <a:pt x="336709" y="263366"/>
                        <a:pt x="329089" y="265271"/>
                        <a:pt x="319564" y="265271"/>
                      </a:cubicBezTo>
                      <a:lnTo>
                        <a:pt x="319564" y="91916"/>
                      </a:lnTo>
                      <a:close/>
                      <a:moveTo>
                        <a:pt x="273844" y="96679"/>
                      </a:moveTo>
                      <a:cubicBezTo>
                        <a:pt x="281464" y="93821"/>
                        <a:pt x="290036" y="91916"/>
                        <a:pt x="298609" y="91916"/>
                      </a:cubicBezTo>
                      <a:lnTo>
                        <a:pt x="298609" y="266224"/>
                      </a:lnTo>
                      <a:cubicBezTo>
                        <a:pt x="290036" y="265271"/>
                        <a:pt x="281464" y="263366"/>
                        <a:pt x="273844" y="261461"/>
                      </a:cubicBezTo>
                      <a:lnTo>
                        <a:pt x="273844" y="96679"/>
                      </a:lnTo>
                      <a:close/>
                      <a:moveTo>
                        <a:pt x="228124" y="124301"/>
                      </a:moveTo>
                      <a:cubicBezTo>
                        <a:pt x="235744" y="117634"/>
                        <a:pt x="244316" y="110966"/>
                        <a:pt x="253841" y="106204"/>
                      </a:cubicBezTo>
                      <a:lnTo>
                        <a:pt x="253841" y="252889"/>
                      </a:lnTo>
                      <a:cubicBezTo>
                        <a:pt x="244316" y="248126"/>
                        <a:pt x="236696" y="241459"/>
                        <a:pt x="228124" y="234791"/>
                      </a:cubicBezTo>
                      <a:lnTo>
                        <a:pt x="228124" y="124301"/>
                      </a:lnTo>
                      <a:close/>
                      <a:moveTo>
                        <a:pt x="193834" y="178594"/>
                      </a:moveTo>
                      <a:cubicBezTo>
                        <a:pt x="196691" y="168116"/>
                        <a:pt x="201454" y="157639"/>
                        <a:pt x="207169" y="149066"/>
                      </a:cubicBezTo>
                      <a:lnTo>
                        <a:pt x="207169" y="208121"/>
                      </a:lnTo>
                      <a:cubicBezTo>
                        <a:pt x="201454" y="199549"/>
                        <a:pt x="197644" y="189071"/>
                        <a:pt x="193834" y="178594"/>
                      </a:cubicBezTo>
                      <a:close/>
                      <a:moveTo>
                        <a:pt x="159544" y="149066"/>
                      </a:moveTo>
                      <a:cubicBezTo>
                        <a:pt x="165259" y="157639"/>
                        <a:pt x="170021" y="168116"/>
                        <a:pt x="172879" y="178594"/>
                      </a:cubicBezTo>
                      <a:cubicBezTo>
                        <a:pt x="170021" y="189071"/>
                        <a:pt x="165259" y="199549"/>
                        <a:pt x="159544" y="208121"/>
                      </a:cubicBezTo>
                      <a:lnTo>
                        <a:pt x="159544" y="149066"/>
                      </a:lnTo>
                      <a:close/>
                      <a:moveTo>
                        <a:pt x="112871" y="106204"/>
                      </a:moveTo>
                      <a:cubicBezTo>
                        <a:pt x="122396" y="110966"/>
                        <a:pt x="130016" y="117634"/>
                        <a:pt x="138589" y="124301"/>
                      </a:cubicBezTo>
                      <a:lnTo>
                        <a:pt x="138589" y="233839"/>
                      </a:lnTo>
                      <a:cubicBezTo>
                        <a:pt x="130969" y="240506"/>
                        <a:pt x="122396" y="247174"/>
                        <a:pt x="112871" y="251936"/>
                      </a:cubicBezTo>
                      <a:lnTo>
                        <a:pt x="112871" y="106204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 sz="1600"/>
                </a:p>
              </p:txBody>
            </p:sp>
            <p:sp>
              <p:nvSpPr>
                <p:cNvPr id="65" name="Flowchart: Connector 64">
                  <a:extLst>
                    <a:ext uri="{FF2B5EF4-FFF2-40B4-BE49-F238E27FC236}">
                      <a16:creationId xmlns:a16="http://schemas.microsoft.com/office/drawing/2014/main" id="{B8555BC1-FA9F-4241-A612-7C449648A9BC}"/>
                    </a:ext>
                  </a:extLst>
                </p:cNvPr>
                <p:cNvSpPr/>
                <p:nvPr/>
              </p:nvSpPr>
              <p:spPr>
                <a:xfrm>
                  <a:off x="2460956" y="5922520"/>
                  <a:ext cx="628978" cy="628974"/>
                </a:xfrm>
                <a:prstGeom prst="flowChartConnector">
                  <a:avLst/>
                </a:prstGeom>
                <a:noFill/>
                <a:ln w="38100">
                  <a:solidFill>
                    <a:schemeClr val="accent1"/>
                  </a:solidFill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 dirty="0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34945756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4722B4D7-4E55-4591-9828-DC1AEFAC4FC0}"/>
              </a:ext>
            </a:extLst>
          </p:cNvPr>
          <p:cNvSpPr/>
          <p:nvPr/>
        </p:nvSpPr>
        <p:spPr>
          <a:xfrm>
            <a:off x="0" y="0"/>
            <a:ext cx="4561012" cy="4202382"/>
          </a:xfrm>
          <a:custGeom>
            <a:avLst/>
            <a:gdLst>
              <a:gd name="connsiteX0" fmla="*/ 3450119 w 4561012"/>
              <a:gd name="connsiteY0" fmla="*/ 0 h 4202382"/>
              <a:gd name="connsiteX1" fmla="*/ 4549716 w 4561012"/>
              <a:gd name="connsiteY1" fmla="*/ 0 h 4202382"/>
              <a:gd name="connsiteX2" fmla="*/ 4555912 w 4561012"/>
              <a:gd name="connsiteY2" fmla="*/ 81492 h 4202382"/>
              <a:gd name="connsiteX3" fmla="*/ 4561012 w 4561012"/>
              <a:gd name="connsiteY3" fmla="*/ 283174 h 4202382"/>
              <a:gd name="connsiteX4" fmla="*/ 641804 w 4561012"/>
              <a:gd name="connsiteY4" fmla="*/ 4202382 h 4202382"/>
              <a:gd name="connsiteX5" fmla="*/ 44947 w 4561012"/>
              <a:gd name="connsiteY5" fmla="*/ 4157224 h 4202382"/>
              <a:gd name="connsiteX6" fmla="*/ 0 w 4561012"/>
              <a:gd name="connsiteY6" fmla="*/ 4149197 h 4202382"/>
              <a:gd name="connsiteX7" fmla="*/ 0 w 4561012"/>
              <a:gd name="connsiteY7" fmla="*/ 3029686 h 4202382"/>
              <a:gd name="connsiteX8" fmla="*/ 72949 w 4561012"/>
              <a:gd name="connsiteY8" fmla="*/ 3048443 h 4202382"/>
              <a:gd name="connsiteX9" fmla="*/ 641804 w 4561012"/>
              <a:gd name="connsiteY9" fmla="*/ 3105788 h 4202382"/>
              <a:gd name="connsiteX10" fmla="*/ 3464418 w 4561012"/>
              <a:gd name="connsiteY10" fmla="*/ 283174 h 4202382"/>
              <a:gd name="connsiteX11" fmla="*/ 3450119 w 4561012"/>
              <a:gd name="connsiteY11" fmla="*/ 0 h 42023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561012" h="4202382">
                <a:moveTo>
                  <a:pt x="3450119" y="0"/>
                </a:moveTo>
                <a:lnTo>
                  <a:pt x="4549716" y="0"/>
                </a:lnTo>
                <a:lnTo>
                  <a:pt x="4555912" y="81492"/>
                </a:lnTo>
                <a:cubicBezTo>
                  <a:pt x="4559299" y="148292"/>
                  <a:pt x="4561012" y="215533"/>
                  <a:pt x="4561012" y="283174"/>
                </a:cubicBezTo>
                <a:cubicBezTo>
                  <a:pt x="4561012" y="2447693"/>
                  <a:pt x="2806323" y="4202382"/>
                  <a:pt x="641804" y="4202382"/>
                </a:cubicBezTo>
                <a:cubicBezTo>
                  <a:pt x="438880" y="4202382"/>
                  <a:pt x="239559" y="4186960"/>
                  <a:pt x="44947" y="4157224"/>
                </a:cubicBezTo>
                <a:lnTo>
                  <a:pt x="0" y="4149197"/>
                </a:lnTo>
                <a:lnTo>
                  <a:pt x="0" y="3029686"/>
                </a:lnTo>
                <a:lnTo>
                  <a:pt x="72949" y="3048443"/>
                </a:lnTo>
                <a:cubicBezTo>
                  <a:pt x="256694" y="3086042"/>
                  <a:pt x="446943" y="3105788"/>
                  <a:pt x="641804" y="3105788"/>
                </a:cubicBezTo>
                <a:cubicBezTo>
                  <a:pt x="2200691" y="3105788"/>
                  <a:pt x="3464418" y="1842061"/>
                  <a:pt x="3464418" y="283174"/>
                </a:cubicBezTo>
                <a:lnTo>
                  <a:pt x="3450119" y="0"/>
                </a:lnTo>
                <a:close/>
              </a:path>
            </a:pathLst>
          </a:custGeom>
          <a:solidFill>
            <a:schemeClr val="accent2">
              <a:lumMod val="20000"/>
              <a:lumOff val="8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solidFill>
                <a:schemeClr val="tx1"/>
              </a:solidFill>
            </a:endParaRPr>
          </a:p>
        </p:txBody>
      </p:sp>
      <p:sp>
        <p:nvSpPr>
          <p:cNvPr id="17" name="Flowchart: Connector 16">
            <a:extLst>
              <a:ext uri="{FF2B5EF4-FFF2-40B4-BE49-F238E27FC236}">
                <a16:creationId xmlns:a16="http://schemas.microsoft.com/office/drawing/2014/main" id="{CF320167-7B37-48F2-987D-17D784E4F5FF}"/>
              </a:ext>
            </a:extLst>
          </p:cNvPr>
          <p:cNvSpPr/>
          <p:nvPr/>
        </p:nvSpPr>
        <p:spPr>
          <a:xfrm>
            <a:off x="998851" y="1132833"/>
            <a:ext cx="4767812" cy="4767812"/>
          </a:xfrm>
          <a:prstGeom prst="flowChartConnector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1" name="Title 30">
            <a:extLst>
              <a:ext uri="{FF2B5EF4-FFF2-40B4-BE49-F238E27FC236}">
                <a16:creationId xmlns:a16="http://schemas.microsoft.com/office/drawing/2014/main" id="{54AD51CD-819A-41D6-BB02-22C2DD2112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Patient Testimonials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96FEC27-7400-48DE-9474-8F79852C5F9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67EEF0-35E6-4A41-8A23-3B945D02D0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12</a:t>
            </a:fld>
            <a:endParaRPr lang="en-IN" dirty="0"/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5B185ADB-4CCA-4ABB-9B8B-7AA1E8AA084A}"/>
              </a:ext>
            </a:extLst>
          </p:cNvPr>
          <p:cNvGrpSpPr/>
          <p:nvPr/>
        </p:nvGrpSpPr>
        <p:grpSpPr>
          <a:xfrm>
            <a:off x="6418072" y="1725503"/>
            <a:ext cx="5521121" cy="3406994"/>
            <a:chOff x="6803136" y="2063396"/>
            <a:chExt cx="5521121" cy="3406994"/>
          </a:xfrm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54A6CC57-0004-40F6-8621-04771AF6A33D}"/>
                </a:ext>
              </a:extLst>
            </p:cNvPr>
            <p:cNvGrpSpPr/>
            <p:nvPr/>
          </p:nvGrpSpPr>
          <p:grpSpPr>
            <a:xfrm>
              <a:off x="6803136" y="2063396"/>
              <a:ext cx="3995928" cy="2757714"/>
              <a:chOff x="188976" y="1646249"/>
              <a:chExt cx="3995928" cy="2757714"/>
            </a:xfrm>
          </p:grpSpPr>
          <p:sp>
            <p:nvSpPr>
              <p:cNvPr id="7" name="Title 91">
                <a:extLst>
                  <a:ext uri="{FF2B5EF4-FFF2-40B4-BE49-F238E27FC236}">
                    <a16:creationId xmlns:a16="http://schemas.microsoft.com/office/drawing/2014/main" id="{2DCE74A3-95A5-437E-98E8-65F1211862B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88976" y="2410571"/>
                <a:ext cx="3995928" cy="1993392"/>
              </a:xfrm>
              <a:prstGeom prst="rect">
                <a:avLst/>
              </a:prstGeom>
            </p:spPr>
            <p:txBody>
              <a:bodyPr vert="horz" lIns="91440" tIns="45720" rIns="91440" bIns="45720" rtlCol="0" anchor="ctr">
                <a:normAutofit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3600" b="1" kern="1200">
                    <a:solidFill>
                      <a:schemeClr val="tx2"/>
                    </a:solidFill>
                    <a:latin typeface="+mj-lt"/>
                    <a:ea typeface="Cascadia Code" panose="020B0609020000020004" pitchFamily="49" charset="0"/>
                    <a:cs typeface="Poppins" panose="00000500000000000000" pitchFamily="2" charset="0"/>
                  </a:defRPr>
                </a:lvl1pPr>
              </a:lstStyle>
              <a:p>
                <a:r>
                  <a:rPr lang="en-US" sz="1800" b="0" dirty="0">
                    <a:latin typeface="+mn-lt"/>
                  </a:rPr>
                  <a:t>Lorem ipsum dolor sit </a:t>
                </a:r>
                <a:r>
                  <a:rPr lang="en-US" sz="1800" b="0" dirty="0" err="1">
                    <a:latin typeface="+mn-lt"/>
                  </a:rPr>
                  <a:t>amet</a:t>
                </a:r>
                <a:r>
                  <a:rPr lang="en-US" sz="1800" b="0" dirty="0">
                    <a:latin typeface="+mn-lt"/>
                  </a:rPr>
                  <a:t>, </a:t>
                </a:r>
                <a:r>
                  <a:rPr lang="en-US" sz="1800" b="0" dirty="0" err="1">
                    <a:latin typeface="+mn-lt"/>
                  </a:rPr>
                  <a:t>consectetur</a:t>
                </a:r>
                <a:r>
                  <a:rPr lang="en-US" sz="1800" b="0" dirty="0">
                    <a:latin typeface="+mn-lt"/>
                  </a:rPr>
                  <a:t> </a:t>
                </a:r>
                <a:r>
                  <a:rPr lang="en-US" sz="1800" b="0" dirty="0" err="1">
                    <a:latin typeface="+mn-lt"/>
                  </a:rPr>
                  <a:t>adipiscing</a:t>
                </a:r>
                <a:r>
                  <a:rPr lang="en-US" sz="1800" b="0" dirty="0">
                    <a:latin typeface="+mn-lt"/>
                  </a:rPr>
                  <a:t> </a:t>
                </a:r>
                <a:r>
                  <a:rPr lang="en-US" sz="1800" b="0" dirty="0" err="1">
                    <a:latin typeface="+mn-lt"/>
                  </a:rPr>
                  <a:t>elit</a:t>
                </a:r>
                <a:r>
                  <a:rPr lang="en-US" sz="1800" b="0" dirty="0">
                    <a:latin typeface="+mn-lt"/>
                  </a:rPr>
                  <a:t>, sed do </a:t>
                </a:r>
                <a:r>
                  <a:rPr lang="en-US" sz="1800" b="0" dirty="0" err="1">
                    <a:latin typeface="+mn-lt"/>
                  </a:rPr>
                  <a:t>eiusmod</a:t>
                </a:r>
                <a:r>
                  <a:rPr lang="en-US" sz="1800" b="0" dirty="0">
                    <a:latin typeface="+mn-lt"/>
                  </a:rPr>
                  <a:t> </a:t>
                </a:r>
                <a:r>
                  <a:rPr lang="en-US" sz="1800" b="0" dirty="0" err="1">
                    <a:latin typeface="+mn-lt"/>
                  </a:rPr>
                  <a:t>tempor</a:t>
                </a:r>
                <a:r>
                  <a:rPr lang="en-US" sz="1800" b="0" dirty="0">
                    <a:latin typeface="+mn-lt"/>
                  </a:rPr>
                  <a:t> </a:t>
                </a:r>
                <a:r>
                  <a:rPr lang="en-US" sz="1800" b="0" dirty="0" err="1">
                    <a:latin typeface="+mn-lt"/>
                  </a:rPr>
                  <a:t>incididunt</a:t>
                </a:r>
                <a:r>
                  <a:rPr lang="en-US" sz="1800" b="0" dirty="0">
                    <a:latin typeface="+mn-lt"/>
                  </a:rPr>
                  <a:t> </a:t>
                </a:r>
                <a:r>
                  <a:rPr lang="en-US" sz="1800" b="0" dirty="0" err="1">
                    <a:latin typeface="+mn-lt"/>
                  </a:rPr>
                  <a:t>ut</a:t>
                </a:r>
                <a:r>
                  <a:rPr lang="en-US" sz="1800" b="0" dirty="0">
                    <a:latin typeface="+mn-lt"/>
                  </a:rPr>
                  <a:t> </a:t>
                </a:r>
                <a:r>
                  <a:rPr lang="en-US" sz="1800" b="0" dirty="0" err="1">
                    <a:latin typeface="+mn-lt"/>
                  </a:rPr>
                  <a:t>labore</a:t>
                </a:r>
                <a:r>
                  <a:rPr lang="en-US" sz="1800" b="0" dirty="0">
                    <a:latin typeface="+mn-lt"/>
                  </a:rPr>
                  <a:t> et dolore magna </a:t>
                </a:r>
                <a:r>
                  <a:rPr lang="en-US" sz="1800" b="0" dirty="0" err="1">
                    <a:latin typeface="+mn-lt"/>
                  </a:rPr>
                  <a:t>aliqua</a:t>
                </a:r>
                <a:r>
                  <a:rPr lang="en-US" sz="1800" b="0" dirty="0">
                    <a:latin typeface="+mn-lt"/>
                  </a:rPr>
                  <a:t>. Ut </a:t>
                </a:r>
                <a:r>
                  <a:rPr lang="en-US" sz="1800" b="0" dirty="0" err="1">
                    <a:latin typeface="+mn-lt"/>
                  </a:rPr>
                  <a:t>enim</a:t>
                </a:r>
                <a:r>
                  <a:rPr lang="en-US" sz="1800" b="0" dirty="0">
                    <a:latin typeface="+mn-lt"/>
                  </a:rPr>
                  <a:t> ad minim </a:t>
                </a:r>
                <a:r>
                  <a:rPr lang="en-US" sz="1800" b="0" dirty="0" err="1">
                    <a:latin typeface="+mn-lt"/>
                  </a:rPr>
                  <a:t>veniam</a:t>
                </a:r>
                <a:r>
                  <a:rPr lang="en-US" sz="1800" b="0" dirty="0">
                    <a:latin typeface="+mn-lt"/>
                  </a:rPr>
                  <a:t>, </a:t>
                </a:r>
                <a:r>
                  <a:rPr lang="en-US" sz="1800" b="0" dirty="0" err="1">
                    <a:latin typeface="+mn-lt"/>
                  </a:rPr>
                  <a:t>quis</a:t>
                </a:r>
                <a:r>
                  <a:rPr lang="en-US" sz="1800" b="0" dirty="0">
                    <a:latin typeface="+mn-lt"/>
                  </a:rPr>
                  <a:t> </a:t>
                </a:r>
                <a:r>
                  <a:rPr lang="en-US" sz="1800" b="0" dirty="0" err="1">
                    <a:latin typeface="+mn-lt"/>
                  </a:rPr>
                  <a:t>nostrud</a:t>
                </a:r>
                <a:r>
                  <a:rPr lang="en-US" sz="1800" b="0" dirty="0">
                    <a:latin typeface="+mn-lt"/>
                  </a:rPr>
                  <a:t> exercitation </a:t>
                </a:r>
                <a:r>
                  <a:rPr lang="en-US" sz="1800" b="0" dirty="0" err="1">
                    <a:latin typeface="+mn-lt"/>
                  </a:rPr>
                  <a:t>ullamco</a:t>
                </a:r>
                <a:r>
                  <a:rPr lang="en-US" sz="1800" b="0" dirty="0">
                    <a:latin typeface="+mn-lt"/>
                  </a:rPr>
                  <a:t> </a:t>
                </a:r>
                <a:r>
                  <a:rPr lang="en-US" sz="1800" b="0" dirty="0" err="1">
                    <a:latin typeface="+mn-lt"/>
                  </a:rPr>
                  <a:t>laboris</a:t>
                </a:r>
                <a:r>
                  <a:rPr lang="en-US" sz="1800" b="0" dirty="0">
                    <a:latin typeface="+mn-lt"/>
                  </a:rPr>
                  <a:t> nisi </a:t>
                </a:r>
                <a:r>
                  <a:rPr lang="en-US" sz="1800" b="0" dirty="0" err="1">
                    <a:latin typeface="+mn-lt"/>
                  </a:rPr>
                  <a:t>ut</a:t>
                </a:r>
                <a:r>
                  <a:rPr lang="en-US" sz="1800" b="0" dirty="0">
                    <a:latin typeface="+mn-lt"/>
                  </a:rPr>
                  <a:t> </a:t>
                </a:r>
                <a:r>
                  <a:rPr lang="en-US" sz="1800" b="0" dirty="0" err="1">
                    <a:latin typeface="+mn-lt"/>
                  </a:rPr>
                  <a:t>aliquip</a:t>
                </a:r>
                <a:r>
                  <a:rPr lang="en-US" sz="1800" b="0" dirty="0">
                    <a:latin typeface="+mn-lt"/>
                  </a:rPr>
                  <a:t> ex </a:t>
                </a:r>
                <a:r>
                  <a:rPr lang="en-US" sz="1800" b="0" dirty="0" err="1">
                    <a:latin typeface="+mn-lt"/>
                  </a:rPr>
                  <a:t>ea</a:t>
                </a:r>
                <a:r>
                  <a:rPr lang="en-US" sz="1800" b="0" dirty="0">
                    <a:latin typeface="+mn-lt"/>
                  </a:rPr>
                  <a:t> </a:t>
                </a:r>
                <a:r>
                  <a:rPr lang="en-US" sz="1800" b="0" dirty="0" err="1">
                    <a:latin typeface="+mn-lt"/>
                  </a:rPr>
                  <a:t>commodo</a:t>
                </a:r>
                <a:r>
                  <a:rPr lang="en-US" sz="1800" b="0" dirty="0">
                    <a:latin typeface="+mn-lt"/>
                  </a:rPr>
                  <a:t> </a:t>
                </a:r>
                <a:r>
                  <a:rPr lang="en-US" sz="1800" b="0" dirty="0" err="1">
                    <a:latin typeface="+mn-lt"/>
                  </a:rPr>
                  <a:t>consequat</a:t>
                </a:r>
                <a:r>
                  <a:rPr lang="en-US" sz="1800" b="0" dirty="0">
                    <a:latin typeface="+mn-lt"/>
                  </a:rPr>
                  <a:t>.</a:t>
                </a:r>
              </a:p>
            </p:txBody>
          </p:sp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E2856F1C-12FD-4BB9-AE64-812FA91EB490}"/>
                  </a:ext>
                </a:extLst>
              </p:cNvPr>
              <p:cNvGrpSpPr/>
              <p:nvPr/>
            </p:nvGrpSpPr>
            <p:grpSpPr>
              <a:xfrm>
                <a:off x="188976" y="1646249"/>
                <a:ext cx="677978" cy="677976"/>
                <a:chOff x="897953" y="1646249"/>
                <a:chExt cx="677978" cy="677976"/>
              </a:xfrm>
            </p:grpSpPr>
            <p:sp>
              <p:nvSpPr>
                <p:cNvPr id="12" name="Circle: Hollow 11">
                  <a:extLst>
                    <a:ext uri="{FF2B5EF4-FFF2-40B4-BE49-F238E27FC236}">
                      <a16:creationId xmlns:a16="http://schemas.microsoft.com/office/drawing/2014/main" id="{28C1B918-4BCA-4C21-8906-1AA1EF30A00C}"/>
                    </a:ext>
                  </a:extLst>
                </p:cNvPr>
                <p:cNvSpPr/>
                <p:nvPr/>
              </p:nvSpPr>
              <p:spPr>
                <a:xfrm>
                  <a:off x="897953" y="1646249"/>
                  <a:ext cx="677978" cy="677976"/>
                </a:xfrm>
                <a:prstGeom prst="donut">
                  <a:avLst>
                    <a:gd name="adj" fmla="val 5657"/>
                  </a:avLst>
                </a:prstGeom>
                <a:solidFill>
                  <a:schemeClr val="accent2"/>
                </a:solidFill>
                <a:ln w="9525" cap="flat">
                  <a:noFill/>
                  <a:prstDash val="solid"/>
                  <a:miter/>
                </a:ln>
                <a:effectLst/>
              </p:spPr>
              <p:txBody>
                <a:bodyPr rtlCol="0" anchor="ctr"/>
                <a:lstStyle/>
                <a:p>
                  <a:endParaRPr lang="en-US" dirty="0"/>
                </a:p>
              </p:txBody>
            </p:sp>
            <p:sp>
              <p:nvSpPr>
                <p:cNvPr id="13" name="Rectangle 12">
                  <a:extLst>
                    <a:ext uri="{FF2B5EF4-FFF2-40B4-BE49-F238E27FC236}">
                      <a16:creationId xmlns:a16="http://schemas.microsoft.com/office/drawing/2014/main" id="{833A61CC-4E4A-4A0D-9DC6-D9DAA2E1BF39}"/>
                    </a:ext>
                  </a:extLst>
                </p:cNvPr>
                <p:cNvSpPr/>
                <p:nvPr/>
              </p:nvSpPr>
              <p:spPr>
                <a:xfrm>
                  <a:off x="957234" y="1754405"/>
                  <a:ext cx="559416" cy="461665"/>
                </a:xfrm>
                <a:prstGeom prst="rect">
                  <a:avLst/>
                </a:prstGeom>
              </p:spPr>
              <p:txBody>
                <a:bodyPr wrap="square" anchor="ctr">
                  <a:spAutoFit/>
                </a:bodyPr>
                <a:lstStyle/>
                <a:p>
                  <a:pPr lvl="0" algn="ctr">
                    <a:defRPr/>
                  </a:pPr>
                  <a:r>
                    <a:rPr lang="en-IN" sz="2400" b="1" dirty="0">
                      <a:solidFill>
                        <a:schemeClr val="accent2"/>
                      </a:solidFill>
                    </a:rPr>
                    <a:t>01</a:t>
                  </a:r>
                </a:p>
              </p:txBody>
            </p:sp>
          </p:grpSp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84406D93-5185-4CFC-9955-404CA11B6D88}"/>
                </a:ext>
              </a:extLst>
            </p:cNvPr>
            <p:cNvGrpSpPr/>
            <p:nvPr/>
          </p:nvGrpSpPr>
          <p:grpSpPr>
            <a:xfrm>
              <a:off x="6803136" y="4827919"/>
              <a:ext cx="5521121" cy="642471"/>
              <a:chOff x="6803136" y="4735319"/>
              <a:chExt cx="5521121" cy="642471"/>
            </a:xfrm>
          </p:grpSpPr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76ADB929-7BCA-4DA7-86CA-7607D8EDF70D}"/>
                  </a:ext>
                </a:extLst>
              </p:cNvPr>
              <p:cNvSpPr/>
              <p:nvPr/>
            </p:nvSpPr>
            <p:spPr>
              <a:xfrm>
                <a:off x="6852257" y="5095389"/>
                <a:ext cx="5472000" cy="20505"/>
              </a:xfrm>
              <a:prstGeom prst="rect">
                <a:avLst/>
              </a:prstGeom>
              <a:solidFill>
                <a:schemeClr val="accent2"/>
              </a:solidFill>
              <a:ln w="38100" cap="flat">
                <a:noFill/>
                <a:prstDash val="solid"/>
                <a:miter/>
              </a:ln>
              <a:effectLst/>
            </p:spPr>
            <p:txBody>
              <a:bodyPr wrap="square" rtlCol="0" anchor="ctr">
                <a:noAutofit/>
              </a:bodyPr>
              <a:lstStyle/>
              <a:p>
                <a:endParaRPr lang="en-US"/>
              </a:p>
            </p:txBody>
          </p:sp>
          <p:grpSp>
            <p:nvGrpSpPr>
              <p:cNvPr id="23" name="Group 22">
                <a:extLst>
                  <a:ext uri="{FF2B5EF4-FFF2-40B4-BE49-F238E27FC236}">
                    <a16:creationId xmlns:a16="http://schemas.microsoft.com/office/drawing/2014/main" id="{1083ACD9-E1AB-4055-8DED-F96FBA2856BF}"/>
                  </a:ext>
                </a:extLst>
              </p:cNvPr>
              <p:cNvGrpSpPr/>
              <p:nvPr/>
            </p:nvGrpSpPr>
            <p:grpSpPr>
              <a:xfrm>
                <a:off x="6803136" y="4735319"/>
                <a:ext cx="2036686" cy="642471"/>
                <a:chOff x="1795151" y="4637497"/>
                <a:chExt cx="2036686" cy="642471"/>
              </a:xfrm>
            </p:grpSpPr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55D24EF2-B9B9-4FA4-960D-268EF9E1158F}"/>
                    </a:ext>
                  </a:extLst>
                </p:cNvPr>
                <p:cNvSpPr txBox="1"/>
                <p:nvPr/>
              </p:nvSpPr>
              <p:spPr>
                <a:xfrm>
                  <a:off x="1795151" y="4637497"/>
                  <a:ext cx="2036686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CA" b="1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Lorem ipsum </a:t>
                  </a:r>
                  <a:endParaRPr lang="en-CA" b="1" dirty="0"/>
                </a:p>
              </p:txBody>
            </p:sp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1D32F06D-8133-4C2B-974A-800E4A3B9C53}"/>
                    </a:ext>
                  </a:extLst>
                </p:cNvPr>
                <p:cNvSpPr txBox="1"/>
                <p:nvPr/>
              </p:nvSpPr>
              <p:spPr>
                <a:xfrm>
                  <a:off x="1795151" y="5018358"/>
                  <a:ext cx="2036686" cy="26161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CA" sz="1100" b="1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Lorem ipsum </a:t>
                  </a:r>
                  <a:endParaRPr lang="en-CA" sz="1100" b="1" dirty="0"/>
                </a:p>
              </p:txBody>
            </p:sp>
          </p:grpSp>
        </p:grpSp>
      </p:grpSp>
      <p:pic>
        <p:nvPicPr>
          <p:cNvPr id="44" name="Picture Placeholder 43">
            <a:extLst>
              <a:ext uri="{FF2B5EF4-FFF2-40B4-BE49-F238E27FC236}">
                <a16:creationId xmlns:a16="http://schemas.microsoft.com/office/drawing/2014/main" id="{CC042663-D525-47D4-BA77-4DA113E2060C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22" name="Group 21">
            <a:extLst>
              <a:ext uri="{FF2B5EF4-FFF2-40B4-BE49-F238E27FC236}">
                <a16:creationId xmlns:a16="http://schemas.microsoft.com/office/drawing/2014/main" id="{67103B07-C5CC-4849-B457-B849A0410D40}"/>
              </a:ext>
            </a:extLst>
          </p:cNvPr>
          <p:cNvGrpSpPr/>
          <p:nvPr/>
        </p:nvGrpSpPr>
        <p:grpSpPr>
          <a:xfrm>
            <a:off x="4460047" y="4942132"/>
            <a:ext cx="1068424" cy="1068422"/>
            <a:chOff x="10075604" y="168964"/>
            <a:chExt cx="1446920" cy="1446918"/>
          </a:xfrm>
        </p:grpSpPr>
        <p:sp>
          <p:nvSpPr>
            <p:cNvPr id="19" name="Flowchart: Connector 18">
              <a:extLst>
                <a:ext uri="{FF2B5EF4-FFF2-40B4-BE49-F238E27FC236}">
                  <a16:creationId xmlns:a16="http://schemas.microsoft.com/office/drawing/2014/main" id="{18E7C93A-6867-4838-ADEB-E1669156BFBC}"/>
                </a:ext>
              </a:extLst>
            </p:cNvPr>
            <p:cNvSpPr/>
            <p:nvPr/>
          </p:nvSpPr>
          <p:spPr>
            <a:xfrm>
              <a:off x="10075604" y="168964"/>
              <a:ext cx="1446920" cy="1446918"/>
            </a:xfrm>
            <a:prstGeom prst="flowChartConnector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EF931632-9399-4E09-A62E-23B2A1E38DD4}"/>
                </a:ext>
              </a:extLst>
            </p:cNvPr>
            <p:cNvSpPr/>
            <p:nvPr/>
          </p:nvSpPr>
          <p:spPr>
            <a:xfrm>
              <a:off x="10387585" y="480944"/>
              <a:ext cx="822958" cy="822958"/>
            </a:xfrm>
            <a:custGeom>
              <a:avLst/>
              <a:gdLst>
                <a:gd name="connsiteX0" fmla="*/ 22145 w 590550"/>
                <a:gd name="connsiteY0" fmla="*/ 552450 h 590550"/>
                <a:gd name="connsiteX1" fmla="*/ 19364 w 590550"/>
                <a:gd name="connsiteY1" fmla="*/ 571500 h 590550"/>
                <a:gd name="connsiteX2" fmla="*/ 190100 w 590550"/>
                <a:gd name="connsiteY2" fmla="*/ 571500 h 590550"/>
                <a:gd name="connsiteX3" fmla="*/ 187357 w 590550"/>
                <a:gd name="connsiteY3" fmla="*/ 552450 h 590550"/>
                <a:gd name="connsiteX4" fmla="*/ 200025 w 590550"/>
                <a:gd name="connsiteY4" fmla="*/ 514350 h 590550"/>
                <a:gd name="connsiteX5" fmla="*/ 194529 w 590550"/>
                <a:gd name="connsiteY5" fmla="*/ 516169 h 590550"/>
                <a:gd name="connsiteX6" fmla="*/ 201758 w 590550"/>
                <a:gd name="connsiteY6" fmla="*/ 533114 h 590550"/>
                <a:gd name="connsiteX7" fmla="*/ 209550 w 590550"/>
                <a:gd name="connsiteY7" fmla="*/ 523875 h 590550"/>
                <a:gd name="connsiteX8" fmla="*/ 200025 w 590550"/>
                <a:gd name="connsiteY8" fmla="*/ 514350 h 590550"/>
                <a:gd name="connsiteX9" fmla="*/ 37976 w 590550"/>
                <a:gd name="connsiteY9" fmla="*/ 514350 h 590550"/>
                <a:gd name="connsiteX10" fmla="*/ 28118 w 590550"/>
                <a:gd name="connsiteY10" fmla="*/ 533400 h 590550"/>
                <a:gd name="connsiteX11" fmla="*/ 181403 w 590550"/>
                <a:gd name="connsiteY11" fmla="*/ 533400 h 590550"/>
                <a:gd name="connsiteX12" fmla="*/ 171478 w 590550"/>
                <a:gd name="connsiteY12" fmla="*/ 514350 h 590550"/>
                <a:gd name="connsiteX13" fmla="*/ 104775 w 590550"/>
                <a:gd name="connsiteY13" fmla="*/ 450066 h 590550"/>
                <a:gd name="connsiteX14" fmla="*/ 52587 w 590550"/>
                <a:gd name="connsiteY14" fmla="*/ 495300 h 590550"/>
                <a:gd name="connsiteX15" fmla="*/ 156991 w 590550"/>
                <a:gd name="connsiteY15" fmla="*/ 495300 h 590550"/>
                <a:gd name="connsiteX16" fmla="*/ 104775 w 590550"/>
                <a:gd name="connsiteY16" fmla="*/ 450066 h 590550"/>
                <a:gd name="connsiteX17" fmla="*/ 257175 w 590550"/>
                <a:gd name="connsiteY17" fmla="*/ 400050 h 590550"/>
                <a:gd name="connsiteX18" fmla="*/ 228600 w 590550"/>
                <a:gd name="connsiteY18" fmla="*/ 428625 h 590550"/>
                <a:gd name="connsiteX19" fmla="*/ 257175 w 590550"/>
                <a:gd name="connsiteY19" fmla="*/ 457200 h 590550"/>
                <a:gd name="connsiteX20" fmla="*/ 285750 w 590550"/>
                <a:gd name="connsiteY20" fmla="*/ 428625 h 590550"/>
                <a:gd name="connsiteX21" fmla="*/ 257175 w 590550"/>
                <a:gd name="connsiteY21" fmla="*/ 400050 h 590550"/>
                <a:gd name="connsiteX22" fmla="*/ 52559 w 590550"/>
                <a:gd name="connsiteY22" fmla="*/ 381000 h 590550"/>
                <a:gd name="connsiteX23" fmla="*/ 104765 w 590550"/>
                <a:gd name="connsiteY23" fmla="*/ 426234 h 590550"/>
                <a:gd name="connsiteX24" fmla="*/ 156981 w 590550"/>
                <a:gd name="connsiteY24" fmla="*/ 381000 h 590550"/>
                <a:gd name="connsiteX25" fmla="*/ 28146 w 590550"/>
                <a:gd name="connsiteY25" fmla="*/ 342900 h 590550"/>
                <a:gd name="connsiteX26" fmla="*/ 38071 w 590550"/>
                <a:gd name="connsiteY26" fmla="*/ 361950 h 590550"/>
                <a:gd name="connsiteX27" fmla="*/ 171469 w 590550"/>
                <a:gd name="connsiteY27" fmla="*/ 361950 h 590550"/>
                <a:gd name="connsiteX28" fmla="*/ 181403 w 590550"/>
                <a:gd name="connsiteY28" fmla="*/ 342900 h 590550"/>
                <a:gd name="connsiteX29" fmla="*/ 314325 w 590550"/>
                <a:gd name="connsiteY29" fmla="*/ 323850 h 590550"/>
                <a:gd name="connsiteX30" fmla="*/ 304800 w 590550"/>
                <a:gd name="connsiteY30" fmla="*/ 333375 h 590550"/>
                <a:gd name="connsiteX31" fmla="*/ 314325 w 590550"/>
                <a:gd name="connsiteY31" fmla="*/ 342900 h 590550"/>
                <a:gd name="connsiteX32" fmla="*/ 323850 w 590550"/>
                <a:gd name="connsiteY32" fmla="*/ 333375 h 590550"/>
                <a:gd name="connsiteX33" fmla="*/ 314325 w 590550"/>
                <a:gd name="connsiteY33" fmla="*/ 323850 h 590550"/>
                <a:gd name="connsiteX34" fmla="*/ 19450 w 590550"/>
                <a:gd name="connsiteY34" fmla="*/ 304800 h 590550"/>
                <a:gd name="connsiteX35" fmla="*/ 22193 w 590550"/>
                <a:gd name="connsiteY35" fmla="*/ 323850 h 590550"/>
                <a:gd name="connsiteX36" fmla="*/ 187357 w 590550"/>
                <a:gd name="connsiteY36" fmla="*/ 323850 h 590550"/>
                <a:gd name="connsiteX37" fmla="*/ 190100 w 590550"/>
                <a:gd name="connsiteY37" fmla="*/ 304800 h 590550"/>
                <a:gd name="connsiteX38" fmla="*/ 444912 w 590550"/>
                <a:gd name="connsiteY38" fmla="*/ 270205 h 590550"/>
                <a:gd name="connsiteX39" fmla="*/ 450351 w 590550"/>
                <a:gd name="connsiteY39" fmla="*/ 278368 h 590550"/>
                <a:gd name="connsiteX40" fmla="*/ 457200 w 590550"/>
                <a:gd name="connsiteY40" fmla="*/ 300971 h 590550"/>
                <a:gd name="connsiteX41" fmla="*/ 451837 w 590550"/>
                <a:gd name="connsiteY41" fmla="*/ 321192 h 590550"/>
                <a:gd name="connsiteX42" fmla="*/ 425377 w 590550"/>
                <a:gd name="connsiteY42" fmla="*/ 367493 h 590550"/>
                <a:gd name="connsiteX43" fmla="*/ 419100 w 590550"/>
                <a:gd name="connsiteY43" fmla="*/ 391115 h 590550"/>
                <a:gd name="connsiteX44" fmla="*/ 419100 w 590550"/>
                <a:gd name="connsiteY44" fmla="*/ 409575 h 590550"/>
                <a:gd name="connsiteX45" fmla="*/ 438150 w 590550"/>
                <a:gd name="connsiteY45" fmla="*/ 409575 h 590550"/>
                <a:gd name="connsiteX46" fmla="*/ 438150 w 590550"/>
                <a:gd name="connsiteY46" fmla="*/ 391125 h 590550"/>
                <a:gd name="connsiteX47" fmla="*/ 441912 w 590550"/>
                <a:gd name="connsiteY47" fmla="*/ 376932 h 590550"/>
                <a:gd name="connsiteX48" fmla="*/ 468373 w 590550"/>
                <a:gd name="connsiteY48" fmla="*/ 330631 h 590550"/>
                <a:gd name="connsiteX49" fmla="*/ 471754 w 590550"/>
                <a:gd name="connsiteY49" fmla="*/ 323697 h 590550"/>
                <a:gd name="connsiteX50" fmla="*/ 516398 w 590550"/>
                <a:gd name="connsiteY50" fmla="*/ 375789 h 590550"/>
                <a:gd name="connsiteX51" fmla="*/ 531695 w 590550"/>
                <a:gd name="connsiteY51" fmla="*/ 386972 h 590550"/>
                <a:gd name="connsiteX52" fmla="*/ 501967 w 590550"/>
                <a:gd name="connsiteY52" fmla="*/ 466258 h 590550"/>
                <a:gd name="connsiteX53" fmla="*/ 495300 w 590550"/>
                <a:gd name="connsiteY53" fmla="*/ 503043 h 590550"/>
                <a:gd name="connsiteX54" fmla="*/ 495300 w 590550"/>
                <a:gd name="connsiteY54" fmla="*/ 514350 h 590550"/>
                <a:gd name="connsiteX55" fmla="*/ 388439 w 590550"/>
                <a:gd name="connsiteY55" fmla="*/ 514350 h 590550"/>
                <a:gd name="connsiteX56" fmla="*/ 363769 w 590550"/>
                <a:gd name="connsiteY56" fmla="*/ 415671 h 590550"/>
                <a:gd name="connsiteX57" fmla="*/ 361950 w 590550"/>
                <a:gd name="connsiteY57" fmla="*/ 400916 h 590550"/>
                <a:gd name="connsiteX58" fmla="*/ 370960 w 590550"/>
                <a:gd name="connsiteY58" fmla="*/ 369036 h 590550"/>
                <a:gd name="connsiteX59" fmla="*/ 431625 w 590550"/>
                <a:gd name="connsiteY59" fmla="*/ 270452 h 590550"/>
                <a:gd name="connsiteX60" fmla="*/ 444912 w 590550"/>
                <a:gd name="connsiteY60" fmla="*/ 270205 h 590550"/>
                <a:gd name="connsiteX61" fmla="*/ 22193 w 590550"/>
                <a:gd name="connsiteY61" fmla="*/ 266700 h 590550"/>
                <a:gd name="connsiteX62" fmla="*/ 19450 w 590550"/>
                <a:gd name="connsiteY62" fmla="*/ 285750 h 590550"/>
                <a:gd name="connsiteX63" fmla="*/ 190100 w 590550"/>
                <a:gd name="connsiteY63" fmla="*/ 285750 h 590550"/>
                <a:gd name="connsiteX64" fmla="*/ 187357 w 590550"/>
                <a:gd name="connsiteY64" fmla="*/ 266700 h 590550"/>
                <a:gd name="connsiteX65" fmla="*/ 489719 w 590550"/>
                <a:gd name="connsiteY65" fmla="*/ 228600 h 590550"/>
                <a:gd name="connsiteX66" fmla="*/ 507035 w 590550"/>
                <a:gd name="connsiteY66" fmla="*/ 228600 h 590550"/>
                <a:gd name="connsiteX67" fmla="*/ 533743 w 590550"/>
                <a:gd name="connsiteY67" fmla="*/ 247135 h 590550"/>
                <a:gd name="connsiteX68" fmla="*/ 546364 w 590550"/>
                <a:gd name="connsiteY68" fmla="*/ 280778 h 590550"/>
                <a:gd name="connsiteX69" fmla="*/ 548517 w 590550"/>
                <a:gd name="connsiteY69" fmla="*/ 287388 h 590550"/>
                <a:gd name="connsiteX70" fmla="*/ 361464 w 590550"/>
                <a:gd name="connsiteY70" fmla="*/ 228600 h 590550"/>
                <a:gd name="connsiteX71" fmla="*/ 390229 w 590550"/>
                <a:gd name="connsiteY71" fmla="*/ 228600 h 590550"/>
                <a:gd name="connsiteX72" fmla="*/ 416452 w 590550"/>
                <a:gd name="connsiteY72" fmla="*/ 259194 h 590550"/>
                <a:gd name="connsiteX73" fmla="*/ 415414 w 590550"/>
                <a:gd name="connsiteY73" fmla="*/ 260470 h 590550"/>
                <a:gd name="connsiteX74" fmla="*/ 402002 w 590550"/>
                <a:gd name="connsiteY74" fmla="*/ 282254 h 590550"/>
                <a:gd name="connsiteX75" fmla="*/ 354311 w 590550"/>
                <a:gd name="connsiteY75" fmla="*/ 264376 h 590550"/>
                <a:gd name="connsiteX76" fmla="*/ 342900 w 590550"/>
                <a:gd name="connsiteY76" fmla="*/ 247307 h 590550"/>
                <a:gd name="connsiteX77" fmla="*/ 361464 w 590550"/>
                <a:gd name="connsiteY77" fmla="*/ 228600 h 590550"/>
                <a:gd name="connsiteX78" fmla="*/ 38081 w 590550"/>
                <a:gd name="connsiteY78" fmla="*/ 228600 h 590550"/>
                <a:gd name="connsiteX79" fmla="*/ 28146 w 590550"/>
                <a:gd name="connsiteY79" fmla="*/ 247650 h 590550"/>
                <a:gd name="connsiteX80" fmla="*/ 181403 w 590550"/>
                <a:gd name="connsiteY80" fmla="*/ 247650 h 590550"/>
                <a:gd name="connsiteX81" fmla="*/ 171478 w 590550"/>
                <a:gd name="connsiteY81" fmla="*/ 228600 h 590550"/>
                <a:gd name="connsiteX82" fmla="*/ 104775 w 590550"/>
                <a:gd name="connsiteY82" fmla="*/ 164316 h 590550"/>
                <a:gd name="connsiteX83" fmla="*/ 52559 w 590550"/>
                <a:gd name="connsiteY83" fmla="*/ 209550 h 590550"/>
                <a:gd name="connsiteX84" fmla="*/ 156991 w 590550"/>
                <a:gd name="connsiteY84" fmla="*/ 209550 h 590550"/>
                <a:gd name="connsiteX85" fmla="*/ 104775 w 590550"/>
                <a:gd name="connsiteY85" fmla="*/ 164316 h 590550"/>
                <a:gd name="connsiteX86" fmla="*/ 247650 w 590550"/>
                <a:gd name="connsiteY86" fmla="*/ 152400 h 590550"/>
                <a:gd name="connsiteX87" fmla="*/ 285750 w 590550"/>
                <a:gd name="connsiteY87" fmla="*/ 152400 h 590550"/>
                <a:gd name="connsiteX88" fmla="*/ 285750 w 590550"/>
                <a:gd name="connsiteY88" fmla="*/ 171450 h 590550"/>
                <a:gd name="connsiteX89" fmla="*/ 247650 w 590550"/>
                <a:gd name="connsiteY89" fmla="*/ 171450 h 590550"/>
                <a:gd name="connsiteX90" fmla="*/ 561975 w 590550"/>
                <a:gd name="connsiteY90" fmla="*/ 76200 h 590550"/>
                <a:gd name="connsiteX91" fmla="*/ 552450 w 590550"/>
                <a:gd name="connsiteY91" fmla="*/ 85725 h 590550"/>
                <a:gd name="connsiteX92" fmla="*/ 561975 w 590550"/>
                <a:gd name="connsiteY92" fmla="*/ 95250 h 590550"/>
                <a:gd name="connsiteX93" fmla="*/ 571500 w 590550"/>
                <a:gd name="connsiteY93" fmla="*/ 85725 h 590550"/>
                <a:gd name="connsiteX94" fmla="*/ 561975 w 590550"/>
                <a:gd name="connsiteY94" fmla="*/ 76200 h 590550"/>
                <a:gd name="connsiteX95" fmla="*/ 247650 w 590550"/>
                <a:gd name="connsiteY95" fmla="*/ 38100 h 590550"/>
                <a:gd name="connsiteX96" fmla="*/ 342900 w 590550"/>
                <a:gd name="connsiteY96" fmla="*/ 38100 h 590550"/>
                <a:gd name="connsiteX97" fmla="*/ 342900 w 590550"/>
                <a:gd name="connsiteY97" fmla="*/ 92268 h 590550"/>
                <a:gd name="connsiteX98" fmla="*/ 337747 w 590550"/>
                <a:gd name="connsiteY98" fmla="*/ 144732 h 590550"/>
                <a:gd name="connsiteX99" fmla="*/ 335956 w 590550"/>
                <a:gd name="connsiteY99" fmla="*/ 152400 h 590550"/>
                <a:gd name="connsiteX100" fmla="*/ 382629 w 590550"/>
                <a:gd name="connsiteY100" fmla="*/ 152400 h 590550"/>
                <a:gd name="connsiteX101" fmla="*/ 389372 w 590550"/>
                <a:gd name="connsiteY101" fmla="*/ 155191 h 590550"/>
                <a:gd name="connsiteX102" fmla="*/ 563680 w 590550"/>
                <a:gd name="connsiteY102" fmla="*/ 329498 h 590550"/>
                <a:gd name="connsiteX103" fmla="*/ 571500 w 590550"/>
                <a:gd name="connsiteY103" fmla="*/ 348377 h 590550"/>
                <a:gd name="connsiteX104" fmla="*/ 548402 w 590550"/>
                <a:gd name="connsiteY104" fmla="*/ 371475 h 590550"/>
                <a:gd name="connsiteX105" fmla="*/ 530857 w 590550"/>
                <a:gd name="connsiteY105" fmla="*/ 363407 h 590550"/>
                <a:gd name="connsiteX106" fmla="*/ 476135 w 590550"/>
                <a:gd name="connsiteY106" fmla="*/ 299561 h 590550"/>
                <a:gd name="connsiteX107" fmla="*/ 466201 w 590550"/>
                <a:gd name="connsiteY107" fmla="*/ 267805 h 590550"/>
                <a:gd name="connsiteX108" fmla="*/ 460762 w 590550"/>
                <a:gd name="connsiteY108" fmla="*/ 259642 h 590550"/>
                <a:gd name="connsiteX109" fmla="*/ 438350 w 590550"/>
                <a:gd name="connsiteY109" fmla="*/ 247650 h 590550"/>
                <a:gd name="connsiteX110" fmla="*/ 432311 w 590550"/>
                <a:gd name="connsiteY110" fmla="*/ 248440 h 590550"/>
                <a:gd name="connsiteX111" fmla="*/ 366322 w 590550"/>
                <a:gd name="connsiteY111" fmla="*/ 171450 h 590550"/>
                <a:gd name="connsiteX112" fmla="*/ 330870 w 590550"/>
                <a:gd name="connsiteY112" fmla="*/ 171450 h 590550"/>
                <a:gd name="connsiteX113" fmla="*/ 326717 w 590550"/>
                <a:gd name="connsiteY113" fmla="*/ 184280 h 590550"/>
                <a:gd name="connsiteX114" fmla="*/ 263909 w 590550"/>
                <a:gd name="connsiteY114" fmla="*/ 282959 h 590550"/>
                <a:gd name="connsiteX115" fmla="*/ 250441 w 590550"/>
                <a:gd name="connsiteY115" fmla="*/ 269491 h 590550"/>
                <a:gd name="connsiteX116" fmla="*/ 283416 w 590550"/>
                <a:gd name="connsiteY116" fmla="*/ 228600 h 590550"/>
                <a:gd name="connsiteX117" fmla="*/ 247650 w 590550"/>
                <a:gd name="connsiteY117" fmla="*/ 228600 h 590550"/>
                <a:gd name="connsiteX118" fmla="*/ 247650 w 590550"/>
                <a:gd name="connsiteY118" fmla="*/ 209550 h 590550"/>
                <a:gd name="connsiteX119" fmla="*/ 294579 w 590550"/>
                <a:gd name="connsiteY119" fmla="*/ 209550 h 590550"/>
                <a:gd name="connsiteX120" fmla="*/ 308829 w 590550"/>
                <a:gd name="connsiteY120" fmla="*/ 177727 h 590550"/>
                <a:gd name="connsiteX121" fmla="*/ 310867 w 590550"/>
                <a:gd name="connsiteY121" fmla="*/ 171450 h 590550"/>
                <a:gd name="connsiteX122" fmla="*/ 304800 w 590550"/>
                <a:gd name="connsiteY122" fmla="*/ 171450 h 590550"/>
                <a:gd name="connsiteX123" fmla="*/ 304800 w 590550"/>
                <a:gd name="connsiteY123" fmla="*/ 152400 h 590550"/>
                <a:gd name="connsiteX124" fmla="*/ 316411 w 590550"/>
                <a:gd name="connsiteY124" fmla="*/ 152400 h 590550"/>
                <a:gd name="connsiteX125" fmla="*/ 319040 w 590550"/>
                <a:gd name="connsiteY125" fmla="*/ 141122 h 590550"/>
                <a:gd name="connsiteX126" fmla="*/ 322831 w 590550"/>
                <a:gd name="connsiteY126" fmla="*/ 114300 h 590550"/>
                <a:gd name="connsiteX127" fmla="*/ 247650 w 590550"/>
                <a:gd name="connsiteY127" fmla="*/ 114300 h 590550"/>
                <a:gd name="connsiteX128" fmla="*/ 247650 w 590550"/>
                <a:gd name="connsiteY128" fmla="*/ 95250 h 590550"/>
                <a:gd name="connsiteX129" fmla="*/ 323774 w 590550"/>
                <a:gd name="connsiteY129" fmla="*/ 95250 h 590550"/>
                <a:gd name="connsiteX130" fmla="*/ 323850 w 590550"/>
                <a:gd name="connsiteY130" fmla="*/ 92268 h 590550"/>
                <a:gd name="connsiteX131" fmla="*/ 323850 w 590550"/>
                <a:gd name="connsiteY131" fmla="*/ 57150 h 590550"/>
                <a:gd name="connsiteX132" fmla="*/ 247650 w 590550"/>
                <a:gd name="connsiteY132" fmla="*/ 57150 h 590550"/>
                <a:gd name="connsiteX133" fmla="*/ 390525 w 590550"/>
                <a:gd name="connsiteY133" fmla="*/ 19050 h 590550"/>
                <a:gd name="connsiteX134" fmla="*/ 381000 w 590550"/>
                <a:gd name="connsiteY134" fmla="*/ 28575 h 590550"/>
                <a:gd name="connsiteX135" fmla="*/ 390525 w 590550"/>
                <a:gd name="connsiteY135" fmla="*/ 38100 h 590550"/>
                <a:gd name="connsiteX136" fmla="*/ 400050 w 590550"/>
                <a:gd name="connsiteY136" fmla="*/ 28575 h 590550"/>
                <a:gd name="connsiteX137" fmla="*/ 390525 w 590550"/>
                <a:gd name="connsiteY137" fmla="*/ 19050 h 590550"/>
                <a:gd name="connsiteX138" fmla="*/ 390525 w 590550"/>
                <a:gd name="connsiteY138" fmla="*/ 0 h 590550"/>
                <a:gd name="connsiteX139" fmla="*/ 419100 w 590550"/>
                <a:gd name="connsiteY139" fmla="*/ 28575 h 590550"/>
                <a:gd name="connsiteX140" fmla="*/ 417681 w 590550"/>
                <a:gd name="connsiteY140" fmla="*/ 37033 h 590550"/>
                <a:gd name="connsiteX141" fmla="*/ 435283 w 590550"/>
                <a:gd name="connsiteY141" fmla="*/ 50235 h 590550"/>
                <a:gd name="connsiteX142" fmla="*/ 466725 w 590550"/>
                <a:gd name="connsiteY142" fmla="*/ 38100 h 590550"/>
                <a:gd name="connsiteX143" fmla="*/ 492947 w 590550"/>
                <a:gd name="connsiteY143" fmla="*/ 46034 h 590550"/>
                <a:gd name="connsiteX144" fmla="*/ 517141 w 590550"/>
                <a:gd name="connsiteY144" fmla="*/ 21841 h 590550"/>
                <a:gd name="connsiteX145" fmla="*/ 530609 w 590550"/>
                <a:gd name="connsiteY145" fmla="*/ 35309 h 590550"/>
                <a:gd name="connsiteX146" fmla="*/ 506415 w 590550"/>
                <a:gd name="connsiteY146" fmla="*/ 59502 h 590550"/>
                <a:gd name="connsiteX147" fmla="*/ 513388 w 590550"/>
                <a:gd name="connsiteY147" fmla="*/ 76200 h 590550"/>
                <a:gd name="connsiteX148" fmla="*/ 535152 w 590550"/>
                <a:gd name="connsiteY148" fmla="*/ 76200 h 590550"/>
                <a:gd name="connsiteX149" fmla="*/ 561975 w 590550"/>
                <a:gd name="connsiteY149" fmla="*/ 57150 h 590550"/>
                <a:gd name="connsiteX150" fmla="*/ 590550 w 590550"/>
                <a:gd name="connsiteY150" fmla="*/ 85725 h 590550"/>
                <a:gd name="connsiteX151" fmla="*/ 561975 w 590550"/>
                <a:gd name="connsiteY151" fmla="*/ 114300 h 590550"/>
                <a:gd name="connsiteX152" fmla="*/ 535152 w 590550"/>
                <a:gd name="connsiteY152" fmla="*/ 95250 h 590550"/>
                <a:gd name="connsiteX153" fmla="*/ 513388 w 590550"/>
                <a:gd name="connsiteY153" fmla="*/ 95250 h 590550"/>
                <a:gd name="connsiteX154" fmla="*/ 506415 w 590550"/>
                <a:gd name="connsiteY154" fmla="*/ 111947 h 590550"/>
                <a:gd name="connsiteX155" fmla="*/ 530609 w 590550"/>
                <a:gd name="connsiteY155" fmla="*/ 136141 h 590550"/>
                <a:gd name="connsiteX156" fmla="*/ 517141 w 590550"/>
                <a:gd name="connsiteY156" fmla="*/ 149609 h 590550"/>
                <a:gd name="connsiteX157" fmla="*/ 492947 w 590550"/>
                <a:gd name="connsiteY157" fmla="*/ 125415 h 590550"/>
                <a:gd name="connsiteX158" fmla="*/ 466725 w 590550"/>
                <a:gd name="connsiteY158" fmla="*/ 133350 h 590550"/>
                <a:gd name="connsiteX159" fmla="*/ 440502 w 590550"/>
                <a:gd name="connsiteY159" fmla="*/ 125415 h 590550"/>
                <a:gd name="connsiteX160" fmla="*/ 416309 w 590550"/>
                <a:gd name="connsiteY160" fmla="*/ 149609 h 590550"/>
                <a:gd name="connsiteX161" fmla="*/ 402841 w 590550"/>
                <a:gd name="connsiteY161" fmla="*/ 136141 h 590550"/>
                <a:gd name="connsiteX162" fmla="*/ 427034 w 590550"/>
                <a:gd name="connsiteY162" fmla="*/ 111947 h 590550"/>
                <a:gd name="connsiteX163" fmla="*/ 419100 w 590550"/>
                <a:gd name="connsiteY163" fmla="*/ 85725 h 590550"/>
                <a:gd name="connsiteX164" fmla="*/ 423815 w 590550"/>
                <a:gd name="connsiteY164" fmla="*/ 65437 h 590550"/>
                <a:gd name="connsiteX165" fmla="*/ 406346 w 590550"/>
                <a:gd name="connsiteY165" fmla="*/ 52340 h 590550"/>
                <a:gd name="connsiteX166" fmla="*/ 390525 w 590550"/>
                <a:gd name="connsiteY166" fmla="*/ 57150 h 590550"/>
                <a:gd name="connsiteX167" fmla="*/ 361950 w 590550"/>
                <a:gd name="connsiteY167" fmla="*/ 28575 h 590550"/>
                <a:gd name="connsiteX168" fmla="*/ 390525 w 590550"/>
                <a:gd name="connsiteY168" fmla="*/ 0 h 590550"/>
                <a:gd name="connsiteX169" fmla="*/ 0 w 590550"/>
                <a:gd name="connsiteY169" fmla="*/ 0 h 590550"/>
                <a:gd name="connsiteX170" fmla="*/ 114300 w 590550"/>
                <a:gd name="connsiteY170" fmla="*/ 0 h 590550"/>
                <a:gd name="connsiteX171" fmla="*/ 114300 w 590550"/>
                <a:gd name="connsiteY171" fmla="*/ 19050 h 590550"/>
                <a:gd name="connsiteX172" fmla="*/ 19364 w 590550"/>
                <a:gd name="connsiteY172" fmla="*/ 19050 h 590550"/>
                <a:gd name="connsiteX173" fmla="*/ 22145 w 590550"/>
                <a:gd name="connsiteY173" fmla="*/ 38100 h 590550"/>
                <a:gd name="connsiteX174" fmla="*/ 114300 w 590550"/>
                <a:gd name="connsiteY174" fmla="*/ 38100 h 590550"/>
                <a:gd name="connsiteX175" fmla="*/ 114300 w 590550"/>
                <a:gd name="connsiteY175" fmla="*/ 57150 h 590550"/>
                <a:gd name="connsiteX176" fmla="*/ 28118 w 590550"/>
                <a:gd name="connsiteY176" fmla="*/ 57150 h 590550"/>
                <a:gd name="connsiteX177" fmla="*/ 37976 w 590550"/>
                <a:gd name="connsiteY177" fmla="*/ 76200 h 590550"/>
                <a:gd name="connsiteX178" fmla="*/ 114300 w 590550"/>
                <a:gd name="connsiteY178" fmla="*/ 76200 h 590550"/>
                <a:gd name="connsiteX179" fmla="*/ 114300 w 590550"/>
                <a:gd name="connsiteY179" fmla="*/ 95250 h 590550"/>
                <a:gd name="connsiteX180" fmla="*/ 52587 w 590550"/>
                <a:gd name="connsiteY180" fmla="*/ 95250 h 590550"/>
                <a:gd name="connsiteX181" fmla="*/ 110490 w 590550"/>
                <a:gd name="connsiteY181" fmla="*/ 144780 h 590550"/>
                <a:gd name="connsiteX182" fmla="*/ 209550 w 590550"/>
                <a:gd name="connsiteY182" fmla="*/ 295275 h 590550"/>
                <a:gd name="connsiteX183" fmla="*/ 120596 w 590550"/>
                <a:gd name="connsiteY183" fmla="*/ 438150 h 590550"/>
                <a:gd name="connsiteX184" fmla="*/ 184794 w 590550"/>
                <a:gd name="connsiteY184" fmla="*/ 499710 h 590550"/>
                <a:gd name="connsiteX185" fmla="*/ 200025 w 590550"/>
                <a:gd name="connsiteY185" fmla="*/ 495300 h 590550"/>
                <a:gd name="connsiteX186" fmla="*/ 204235 w 590550"/>
                <a:gd name="connsiteY186" fmla="*/ 495728 h 590550"/>
                <a:gd name="connsiteX187" fmla="*/ 224514 w 590550"/>
                <a:gd name="connsiteY187" fmla="*/ 463115 h 590550"/>
                <a:gd name="connsiteX188" fmla="*/ 209550 w 590550"/>
                <a:gd name="connsiteY188" fmla="*/ 428625 h 590550"/>
                <a:gd name="connsiteX189" fmla="*/ 217484 w 590550"/>
                <a:gd name="connsiteY189" fmla="*/ 402402 h 590550"/>
                <a:gd name="connsiteX190" fmla="*/ 202816 w 590550"/>
                <a:gd name="connsiteY190" fmla="*/ 387734 h 590550"/>
                <a:gd name="connsiteX191" fmla="*/ 216284 w 590550"/>
                <a:gd name="connsiteY191" fmla="*/ 374266 h 590550"/>
                <a:gd name="connsiteX192" fmla="*/ 230952 w 590550"/>
                <a:gd name="connsiteY192" fmla="*/ 388934 h 590550"/>
                <a:gd name="connsiteX193" fmla="*/ 257175 w 590550"/>
                <a:gd name="connsiteY193" fmla="*/ 381000 h 590550"/>
                <a:gd name="connsiteX194" fmla="*/ 273643 w 590550"/>
                <a:gd name="connsiteY194" fmla="*/ 384105 h 590550"/>
                <a:gd name="connsiteX195" fmla="*/ 293275 w 590550"/>
                <a:gd name="connsiteY195" fmla="*/ 352530 h 590550"/>
                <a:gd name="connsiteX196" fmla="*/ 285750 w 590550"/>
                <a:gd name="connsiteY196" fmla="*/ 333375 h 590550"/>
                <a:gd name="connsiteX197" fmla="*/ 314325 w 590550"/>
                <a:gd name="connsiteY197" fmla="*/ 304800 h 590550"/>
                <a:gd name="connsiteX198" fmla="*/ 342900 w 590550"/>
                <a:gd name="connsiteY198" fmla="*/ 333375 h 590550"/>
                <a:gd name="connsiteX199" fmla="*/ 314325 w 590550"/>
                <a:gd name="connsiteY199" fmla="*/ 361950 h 590550"/>
                <a:gd name="connsiteX200" fmla="*/ 310115 w 590550"/>
                <a:gd name="connsiteY200" fmla="*/ 361521 h 590550"/>
                <a:gd name="connsiteX201" fmla="*/ 289836 w 590550"/>
                <a:gd name="connsiteY201" fmla="*/ 394135 h 590550"/>
                <a:gd name="connsiteX202" fmla="*/ 304800 w 590550"/>
                <a:gd name="connsiteY202" fmla="*/ 428625 h 590550"/>
                <a:gd name="connsiteX203" fmla="*/ 296865 w 590550"/>
                <a:gd name="connsiteY203" fmla="*/ 454847 h 590550"/>
                <a:gd name="connsiteX204" fmla="*/ 330584 w 590550"/>
                <a:gd name="connsiteY204" fmla="*/ 488566 h 590550"/>
                <a:gd name="connsiteX205" fmla="*/ 317116 w 590550"/>
                <a:gd name="connsiteY205" fmla="*/ 502034 h 590550"/>
                <a:gd name="connsiteX206" fmla="*/ 283397 w 590550"/>
                <a:gd name="connsiteY206" fmla="*/ 468315 h 590550"/>
                <a:gd name="connsiteX207" fmla="*/ 257175 w 590550"/>
                <a:gd name="connsiteY207" fmla="*/ 476250 h 590550"/>
                <a:gd name="connsiteX208" fmla="*/ 240706 w 590550"/>
                <a:gd name="connsiteY208" fmla="*/ 473145 h 590550"/>
                <a:gd name="connsiteX209" fmla="*/ 221075 w 590550"/>
                <a:gd name="connsiteY209" fmla="*/ 504720 h 590550"/>
                <a:gd name="connsiteX210" fmla="*/ 228600 w 590550"/>
                <a:gd name="connsiteY210" fmla="*/ 523875 h 590550"/>
                <a:gd name="connsiteX211" fmla="*/ 206711 w 590550"/>
                <a:gd name="connsiteY211" fmla="*/ 551573 h 590550"/>
                <a:gd name="connsiteX212" fmla="*/ 209150 w 590550"/>
                <a:gd name="connsiteY212" fmla="*/ 571500 h 590550"/>
                <a:gd name="connsiteX213" fmla="*/ 390525 w 590550"/>
                <a:gd name="connsiteY213" fmla="*/ 571500 h 590550"/>
                <a:gd name="connsiteX214" fmla="*/ 390525 w 590550"/>
                <a:gd name="connsiteY214" fmla="*/ 533400 h 590550"/>
                <a:gd name="connsiteX215" fmla="*/ 514350 w 590550"/>
                <a:gd name="connsiteY215" fmla="*/ 533400 h 590550"/>
                <a:gd name="connsiteX216" fmla="*/ 514350 w 590550"/>
                <a:gd name="connsiteY216" fmla="*/ 571500 h 590550"/>
                <a:gd name="connsiteX217" fmla="*/ 590550 w 590550"/>
                <a:gd name="connsiteY217" fmla="*/ 571500 h 590550"/>
                <a:gd name="connsiteX218" fmla="*/ 590550 w 590550"/>
                <a:gd name="connsiteY218" fmla="*/ 590550 h 590550"/>
                <a:gd name="connsiteX219" fmla="*/ 0 w 590550"/>
                <a:gd name="connsiteY219" fmla="*/ 590550 h 590550"/>
                <a:gd name="connsiteX220" fmla="*/ 0 w 590550"/>
                <a:gd name="connsiteY220" fmla="*/ 581025 h 590550"/>
                <a:gd name="connsiteX221" fmla="*/ 88944 w 590550"/>
                <a:gd name="connsiteY221" fmla="*/ 438150 h 590550"/>
                <a:gd name="connsiteX222" fmla="*/ 0 w 590550"/>
                <a:gd name="connsiteY222" fmla="*/ 295275 h 590550"/>
                <a:gd name="connsiteX223" fmla="*/ 88944 w 590550"/>
                <a:gd name="connsiteY223" fmla="*/ 152400 h 590550"/>
                <a:gd name="connsiteX224" fmla="*/ 0 w 590550"/>
                <a:gd name="connsiteY224" fmla="*/ 9525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</a:cxnLst>
              <a:rect l="l" t="t" r="r" b="b"/>
              <a:pathLst>
                <a:path w="590550" h="590550">
                  <a:moveTo>
                    <a:pt x="22145" y="552450"/>
                  </a:moveTo>
                  <a:cubicBezTo>
                    <a:pt x="20802" y="558489"/>
                    <a:pt x="19812" y="564794"/>
                    <a:pt x="19364" y="571500"/>
                  </a:cubicBezTo>
                  <a:lnTo>
                    <a:pt x="190100" y="571500"/>
                  </a:lnTo>
                  <a:cubicBezTo>
                    <a:pt x="189643" y="564804"/>
                    <a:pt x="188700" y="558479"/>
                    <a:pt x="187357" y="552450"/>
                  </a:cubicBezTo>
                  <a:close/>
                  <a:moveTo>
                    <a:pt x="200025" y="514350"/>
                  </a:moveTo>
                  <a:cubicBezTo>
                    <a:pt x="197996" y="514350"/>
                    <a:pt x="196110" y="515045"/>
                    <a:pt x="194529" y="516169"/>
                  </a:cubicBezTo>
                  <a:cubicBezTo>
                    <a:pt x="197272" y="521560"/>
                    <a:pt x="199701" y="527189"/>
                    <a:pt x="201758" y="533114"/>
                  </a:cubicBezTo>
                  <a:cubicBezTo>
                    <a:pt x="205940" y="532181"/>
                    <a:pt x="209550" y="528475"/>
                    <a:pt x="209550" y="523875"/>
                  </a:cubicBezTo>
                  <a:cubicBezTo>
                    <a:pt x="209550" y="518617"/>
                    <a:pt x="205273" y="514350"/>
                    <a:pt x="200025" y="514350"/>
                  </a:cubicBezTo>
                  <a:close/>
                  <a:moveTo>
                    <a:pt x="37976" y="514350"/>
                  </a:moveTo>
                  <a:cubicBezTo>
                    <a:pt x="34166" y="520331"/>
                    <a:pt x="30880" y="526675"/>
                    <a:pt x="28118" y="533400"/>
                  </a:cubicBezTo>
                  <a:lnTo>
                    <a:pt x="181403" y="533400"/>
                  </a:lnTo>
                  <a:cubicBezTo>
                    <a:pt x="178632" y="526666"/>
                    <a:pt x="175298" y="520341"/>
                    <a:pt x="171478" y="514350"/>
                  </a:cubicBezTo>
                  <a:close/>
                  <a:moveTo>
                    <a:pt x="104775" y="450066"/>
                  </a:moveTo>
                  <a:cubicBezTo>
                    <a:pt x="85696" y="464420"/>
                    <a:pt x="67389" y="478717"/>
                    <a:pt x="52587" y="495300"/>
                  </a:cubicBezTo>
                  <a:lnTo>
                    <a:pt x="156991" y="495300"/>
                  </a:lnTo>
                  <a:cubicBezTo>
                    <a:pt x="142189" y="478717"/>
                    <a:pt x="123853" y="464420"/>
                    <a:pt x="104775" y="450066"/>
                  </a:cubicBezTo>
                  <a:close/>
                  <a:moveTo>
                    <a:pt x="257175" y="400050"/>
                  </a:moveTo>
                  <a:cubicBezTo>
                    <a:pt x="241420" y="400050"/>
                    <a:pt x="228600" y="412870"/>
                    <a:pt x="228600" y="428625"/>
                  </a:cubicBezTo>
                  <a:cubicBezTo>
                    <a:pt x="228600" y="444379"/>
                    <a:pt x="241420" y="457200"/>
                    <a:pt x="257175" y="457200"/>
                  </a:cubicBezTo>
                  <a:cubicBezTo>
                    <a:pt x="272929" y="457200"/>
                    <a:pt x="285750" y="444379"/>
                    <a:pt x="285750" y="428625"/>
                  </a:cubicBezTo>
                  <a:cubicBezTo>
                    <a:pt x="285750" y="412870"/>
                    <a:pt x="272929" y="400050"/>
                    <a:pt x="257175" y="400050"/>
                  </a:cubicBezTo>
                  <a:close/>
                  <a:moveTo>
                    <a:pt x="52559" y="381000"/>
                  </a:moveTo>
                  <a:cubicBezTo>
                    <a:pt x="67361" y="397583"/>
                    <a:pt x="85696" y="411880"/>
                    <a:pt x="104765" y="426234"/>
                  </a:cubicBezTo>
                  <a:cubicBezTo>
                    <a:pt x="123844" y="411880"/>
                    <a:pt x="142179" y="397583"/>
                    <a:pt x="156981" y="381000"/>
                  </a:cubicBezTo>
                  <a:close/>
                  <a:moveTo>
                    <a:pt x="28146" y="342900"/>
                  </a:moveTo>
                  <a:cubicBezTo>
                    <a:pt x="30918" y="349634"/>
                    <a:pt x="34252" y="355959"/>
                    <a:pt x="38071" y="361950"/>
                  </a:cubicBezTo>
                  <a:lnTo>
                    <a:pt x="171469" y="361950"/>
                  </a:lnTo>
                  <a:cubicBezTo>
                    <a:pt x="175298" y="355959"/>
                    <a:pt x="178632" y="349634"/>
                    <a:pt x="181403" y="342900"/>
                  </a:cubicBezTo>
                  <a:close/>
                  <a:moveTo>
                    <a:pt x="314325" y="323850"/>
                  </a:moveTo>
                  <a:cubicBezTo>
                    <a:pt x="309077" y="323850"/>
                    <a:pt x="304800" y="328117"/>
                    <a:pt x="304800" y="333375"/>
                  </a:cubicBezTo>
                  <a:cubicBezTo>
                    <a:pt x="304800" y="338633"/>
                    <a:pt x="309077" y="342900"/>
                    <a:pt x="314325" y="342900"/>
                  </a:cubicBezTo>
                  <a:cubicBezTo>
                    <a:pt x="319573" y="342900"/>
                    <a:pt x="323850" y="338633"/>
                    <a:pt x="323850" y="333375"/>
                  </a:cubicBezTo>
                  <a:cubicBezTo>
                    <a:pt x="323850" y="328117"/>
                    <a:pt x="319573" y="323850"/>
                    <a:pt x="314325" y="323850"/>
                  </a:cubicBezTo>
                  <a:close/>
                  <a:moveTo>
                    <a:pt x="19450" y="304800"/>
                  </a:moveTo>
                  <a:cubicBezTo>
                    <a:pt x="19907" y="311496"/>
                    <a:pt x="20850" y="317820"/>
                    <a:pt x="22193" y="323850"/>
                  </a:cubicBezTo>
                  <a:lnTo>
                    <a:pt x="187357" y="323850"/>
                  </a:lnTo>
                  <a:cubicBezTo>
                    <a:pt x="188700" y="317820"/>
                    <a:pt x="189652" y="311496"/>
                    <a:pt x="190100" y="304800"/>
                  </a:cubicBezTo>
                  <a:close/>
                  <a:moveTo>
                    <a:pt x="444912" y="270205"/>
                  </a:moveTo>
                  <a:lnTo>
                    <a:pt x="450351" y="278368"/>
                  </a:lnTo>
                  <a:cubicBezTo>
                    <a:pt x="454828" y="285083"/>
                    <a:pt x="457200" y="292893"/>
                    <a:pt x="457200" y="300971"/>
                  </a:cubicBezTo>
                  <a:cubicBezTo>
                    <a:pt x="457200" y="308057"/>
                    <a:pt x="455342" y="315048"/>
                    <a:pt x="451837" y="321192"/>
                  </a:cubicBezTo>
                  <a:lnTo>
                    <a:pt x="425377" y="367493"/>
                  </a:lnTo>
                  <a:cubicBezTo>
                    <a:pt x="421271" y="374656"/>
                    <a:pt x="419100" y="382838"/>
                    <a:pt x="419100" y="391115"/>
                  </a:cubicBezTo>
                  <a:lnTo>
                    <a:pt x="419100" y="409575"/>
                  </a:lnTo>
                  <a:lnTo>
                    <a:pt x="438150" y="409575"/>
                  </a:lnTo>
                  <a:lnTo>
                    <a:pt x="438150" y="391125"/>
                  </a:lnTo>
                  <a:cubicBezTo>
                    <a:pt x="438150" y="386153"/>
                    <a:pt x="439455" y="381247"/>
                    <a:pt x="441912" y="376932"/>
                  </a:cubicBezTo>
                  <a:lnTo>
                    <a:pt x="468373" y="330631"/>
                  </a:lnTo>
                  <a:cubicBezTo>
                    <a:pt x="469649" y="328393"/>
                    <a:pt x="470782" y="326069"/>
                    <a:pt x="471754" y="323697"/>
                  </a:cubicBezTo>
                  <a:lnTo>
                    <a:pt x="516398" y="375789"/>
                  </a:lnTo>
                  <a:cubicBezTo>
                    <a:pt x="520617" y="380723"/>
                    <a:pt x="525885" y="384457"/>
                    <a:pt x="531695" y="386972"/>
                  </a:cubicBezTo>
                  <a:lnTo>
                    <a:pt x="501967" y="466258"/>
                  </a:lnTo>
                  <a:cubicBezTo>
                    <a:pt x="497548" y="478059"/>
                    <a:pt x="495300" y="490442"/>
                    <a:pt x="495300" y="503043"/>
                  </a:cubicBezTo>
                  <a:lnTo>
                    <a:pt x="495300" y="514350"/>
                  </a:lnTo>
                  <a:lnTo>
                    <a:pt x="388439" y="514350"/>
                  </a:lnTo>
                  <a:lnTo>
                    <a:pt x="363769" y="415671"/>
                  </a:lnTo>
                  <a:cubicBezTo>
                    <a:pt x="362559" y="410841"/>
                    <a:pt x="361950" y="405879"/>
                    <a:pt x="361950" y="400916"/>
                  </a:cubicBezTo>
                  <a:cubicBezTo>
                    <a:pt x="361950" y="389648"/>
                    <a:pt x="365074" y="378628"/>
                    <a:pt x="370960" y="369036"/>
                  </a:cubicBezTo>
                  <a:lnTo>
                    <a:pt x="431625" y="270452"/>
                  </a:lnTo>
                  <a:cubicBezTo>
                    <a:pt x="434454" y="265890"/>
                    <a:pt x="441950" y="265766"/>
                    <a:pt x="444912" y="270205"/>
                  </a:cubicBezTo>
                  <a:close/>
                  <a:moveTo>
                    <a:pt x="22193" y="266700"/>
                  </a:moveTo>
                  <a:cubicBezTo>
                    <a:pt x="20850" y="272729"/>
                    <a:pt x="19897" y="279054"/>
                    <a:pt x="19450" y="285750"/>
                  </a:cubicBezTo>
                  <a:lnTo>
                    <a:pt x="190100" y="285750"/>
                  </a:lnTo>
                  <a:cubicBezTo>
                    <a:pt x="189643" y="279054"/>
                    <a:pt x="188700" y="272729"/>
                    <a:pt x="187357" y="266700"/>
                  </a:cubicBezTo>
                  <a:close/>
                  <a:moveTo>
                    <a:pt x="489719" y="228600"/>
                  </a:moveTo>
                  <a:lnTo>
                    <a:pt x="507035" y="228600"/>
                  </a:lnTo>
                  <a:cubicBezTo>
                    <a:pt x="518856" y="228600"/>
                    <a:pt x="529590" y="236048"/>
                    <a:pt x="533743" y="247135"/>
                  </a:cubicBezTo>
                  <a:lnTo>
                    <a:pt x="546364" y="280778"/>
                  </a:lnTo>
                  <a:cubicBezTo>
                    <a:pt x="547183" y="282959"/>
                    <a:pt x="547859" y="285169"/>
                    <a:pt x="548517" y="287388"/>
                  </a:cubicBezTo>
                  <a:close/>
                  <a:moveTo>
                    <a:pt x="361464" y="228600"/>
                  </a:moveTo>
                  <a:lnTo>
                    <a:pt x="390229" y="228600"/>
                  </a:lnTo>
                  <a:lnTo>
                    <a:pt x="416452" y="259194"/>
                  </a:lnTo>
                  <a:cubicBezTo>
                    <a:pt x="416137" y="259642"/>
                    <a:pt x="415709" y="259994"/>
                    <a:pt x="415414" y="260470"/>
                  </a:cubicBezTo>
                  <a:lnTo>
                    <a:pt x="402002" y="282254"/>
                  </a:lnTo>
                  <a:lnTo>
                    <a:pt x="354311" y="264376"/>
                  </a:lnTo>
                  <a:cubicBezTo>
                    <a:pt x="347481" y="261813"/>
                    <a:pt x="342900" y="255203"/>
                    <a:pt x="342900" y="247307"/>
                  </a:cubicBezTo>
                  <a:cubicBezTo>
                    <a:pt x="342900" y="236991"/>
                    <a:pt x="351225" y="228600"/>
                    <a:pt x="361464" y="228600"/>
                  </a:cubicBezTo>
                  <a:close/>
                  <a:moveTo>
                    <a:pt x="38081" y="228600"/>
                  </a:moveTo>
                  <a:cubicBezTo>
                    <a:pt x="34252" y="234591"/>
                    <a:pt x="30918" y="240916"/>
                    <a:pt x="28146" y="247650"/>
                  </a:cubicBezTo>
                  <a:lnTo>
                    <a:pt x="181403" y="247650"/>
                  </a:lnTo>
                  <a:cubicBezTo>
                    <a:pt x="178632" y="240916"/>
                    <a:pt x="175298" y="234591"/>
                    <a:pt x="171478" y="228600"/>
                  </a:cubicBezTo>
                  <a:close/>
                  <a:moveTo>
                    <a:pt x="104775" y="164316"/>
                  </a:moveTo>
                  <a:cubicBezTo>
                    <a:pt x="85696" y="178670"/>
                    <a:pt x="67361" y="192967"/>
                    <a:pt x="52559" y="209550"/>
                  </a:cubicBezTo>
                  <a:lnTo>
                    <a:pt x="156991" y="209550"/>
                  </a:lnTo>
                  <a:cubicBezTo>
                    <a:pt x="142189" y="192967"/>
                    <a:pt x="123853" y="178670"/>
                    <a:pt x="104775" y="164316"/>
                  </a:cubicBezTo>
                  <a:close/>
                  <a:moveTo>
                    <a:pt x="247650" y="152400"/>
                  </a:moveTo>
                  <a:lnTo>
                    <a:pt x="285750" y="152400"/>
                  </a:lnTo>
                  <a:lnTo>
                    <a:pt x="285750" y="171450"/>
                  </a:lnTo>
                  <a:lnTo>
                    <a:pt x="247650" y="171450"/>
                  </a:lnTo>
                  <a:close/>
                  <a:moveTo>
                    <a:pt x="561975" y="76200"/>
                  </a:moveTo>
                  <a:cubicBezTo>
                    <a:pt x="556726" y="76200"/>
                    <a:pt x="552450" y="80476"/>
                    <a:pt x="552450" y="85725"/>
                  </a:cubicBezTo>
                  <a:cubicBezTo>
                    <a:pt x="552450" y="90973"/>
                    <a:pt x="556726" y="95250"/>
                    <a:pt x="561975" y="95250"/>
                  </a:cubicBezTo>
                  <a:cubicBezTo>
                    <a:pt x="567223" y="95250"/>
                    <a:pt x="571500" y="90973"/>
                    <a:pt x="571500" y="85725"/>
                  </a:cubicBezTo>
                  <a:cubicBezTo>
                    <a:pt x="571500" y="80476"/>
                    <a:pt x="567223" y="76200"/>
                    <a:pt x="561975" y="76200"/>
                  </a:cubicBezTo>
                  <a:close/>
                  <a:moveTo>
                    <a:pt x="247650" y="38100"/>
                  </a:moveTo>
                  <a:lnTo>
                    <a:pt x="342900" y="38100"/>
                  </a:lnTo>
                  <a:lnTo>
                    <a:pt x="342900" y="92268"/>
                  </a:lnTo>
                  <a:cubicBezTo>
                    <a:pt x="342900" y="109842"/>
                    <a:pt x="341166" y="127492"/>
                    <a:pt x="337747" y="144732"/>
                  </a:cubicBezTo>
                  <a:cubicBezTo>
                    <a:pt x="337270" y="147266"/>
                    <a:pt x="336528" y="149847"/>
                    <a:pt x="335956" y="152400"/>
                  </a:cubicBezTo>
                  <a:lnTo>
                    <a:pt x="382629" y="152400"/>
                  </a:lnTo>
                  <a:cubicBezTo>
                    <a:pt x="385172" y="152400"/>
                    <a:pt x="387572" y="153390"/>
                    <a:pt x="389372" y="155191"/>
                  </a:cubicBezTo>
                  <a:lnTo>
                    <a:pt x="563680" y="329498"/>
                  </a:lnTo>
                  <a:cubicBezTo>
                    <a:pt x="568718" y="334546"/>
                    <a:pt x="571500" y="341252"/>
                    <a:pt x="571500" y="348377"/>
                  </a:cubicBezTo>
                  <a:cubicBezTo>
                    <a:pt x="571500" y="361112"/>
                    <a:pt x="561137" y="371475"/>
                    <a:pt x="548402" y="371475"/>
                  </a:cubicBezTo>
                  <a:cubicBezTo>
                    <a:pt x="541648" y="371475"/>
                    <a:pt x="535257" y="368532"/>
                    <a:pt x="530857" y="363407"/>
                  </a:cubicBezTo>
                  <a:lnTo>
                    <a:pt x="476135" y="299561"/>
                  </a:lnTo>
                  <a:cubicBezTo>
                    <a:pt x="475869" y="288217"/>
                    <a:pt x="472506" y="277253"/>
                    <a:pt x="466201" y="267805"/>
                  </a:cubicBezTo>
                  <a:lnTo>
                    <a:pt x="460762" y="259642"/>
                  </a:lnTo>
                  <a:cubicBezTo>
                    <a:pt x="455752" y="252136"/>
                    <a:pt x="447370" y="247650"/>
                    <a:pt x="438350" y="247650"/>
                  </a:cubicBezTo>
                  <a:cubicBezTo>
                    <a:pt x="436302" y="247650"/>
                    <a:pt x="434292" y="247974"/>
                    <a:pt x="432311" y="248440"/>
                  </a:cubicBezTo>
                  <a:lnTo>
                    <a:pt x="366322" y="171450"/>
                  </a:lnTo>
                  <a:lnTo>
                    <a:pt x="330870" y="171450"/>
                  </a:lnTo>
                  <a:cubicBezTo>
                    <a:pt x="329546" y="175736"/>
                    <a:pt x="328288" y="180022"/>
                    <a:pt x="326717" y="184280"/>
                  </a:cubicBezTo>
                  <a:cubicBezTo>
                    <a:pt x="313363" y="221085"/>
                    <a:pt x="291636" y="255232"/>
                    <a:pt x="263909" y="282959"/>
                  </a:cubicBezTo>
                  <a:lnTo>
                    <a:pt x="250441" y="269491"/>
                  </a:lnTo>
                  <a:cubicBezTo>
                    <a:pt x="262814" y="257118"/>
                    <a:pt x="273863" y="243344"/>
                    <a:pt x="283416" y="228600"/>
                  </a:cubicBezTo>
                  <a:lnTo>
                    <a:pt x="247650" y="228600"/>
                  </a:lnTo>
                  <a:lnTo>
                    <a:pt x="247650" y="209550"/>
                  </a:lnTo>
                  <a:lnTo>
                    <a:pt x="294579" y="209550"/>
                  </a:lnTo>
                  <a:cubicBezTo>
                    <a:pt x="300037" y="199263"/>
                    <a:pt x="304866" y="188642"/>
                    <a:pt x="308829" y="177727"/>
                  </a:cubicBezTo>
                  <a:cubicBezTo>
                    <a:pt x="309600" y="175641"/>
                    <a:pt x="310162" y="173545"/>
                    <a:pt x="310867" y="171450"/>
                  </a:cubicBezTo>
                  <a:lnTo>
                    <a:pt x="304800" y="171450"/>
                  </a:lnTo>
                  <a:lnTo>
                    <a:pt x="304800" y="152400"/>
                  </a:lnTo>
                  <a:lnTo>
                    <a:pt x="316411" y="152400"/>
                  </a:lnTo>
                  <a:cubicBezTo>
                    <a:pt x="317325" y="148637"/>
                    <a:pt x="318335" y="144865"/>
                    <a:pt x="319040" y="141122"/>
                  </a:cubicBezTo>
                  <a:cubicBezTo>
                    <a:pt x="320802" y="132254"/>
                    <a:pt x="322040" y="123291"/>
                    <a:pt x="322831" y="114300"/>
                  </a:cubicBezTo>
                  <a:lnTo>
                    <a:pt x="247650" y="114300"/>
                  </a:lnTo>
                  <a:lnTo>
                    <a:pt x="247650" y="95250"/>
                  </a:lnTo>
                  <a:lnTo>
                    <a:pt x="323774" y="95250"/>
                  </a:lnTo>
                  <a:cubicBezTo>
                    <a:pt x="323793" y="94259"/>
                    <a:pt x="323850" y="93259"/>
                    <a:pt x="323850" y="92268"/>
                  </a:cubicBezTo>
                  <a:lnTo>
                    <a:pt x="323850" y="57150"/>
                  </a:lnTo>
                  <a:lnTo>
                    <a:pt x="247650" y="57150"/>
                  </a:lnTo>
                  <a:close/>
                  <a:moveTo>
                    <a:pt x="390525" y="19050"/>
                  </a:moveTo>
                  <a:cubicBezTo>
                    <a:pt x="385276" y="19050"/>
                    <a:pt x="381000" y="23326"/>
                    <a:pt x="381000" y="28575"/>
                  </a:cubicBezTo>
                  <a:cubicBezTo>
                    <a:pt x="381000" y="33823"/>
                    <a:pt x="385276" y="38100"/>
                    <a:pt x="390525" y="38100"/>
                  </a:cubicBezTo>
                  <a:cubicBezTo>
                    <a:pt x="395773" y="38100"/>
                    <a:pt x="400050" y="33823"/>
                    <a:pt x="400050" y="28575"/>
                  </a:cubicBezTo>
                  <a:cubicBezTo>
                    <a:pt x="400050" y="23326"/>
                    <a:pt x="395773" y="19050"/>
                    <a:pt x="390525" y="19050"/>
                  </a:cubicBezTo>
                  <a:close/>
                  <a:moveTo>
                    <a:pt x="390525" y="0"/>
                  </a:moveTo>
                  <a:cubicBezTo>
                    <a:pt x="406279" y="0"/>
                    <a:pt x="419100" y="12820"/>
                    <a:pt x="419100" y="28575"/>
                  </a:cubicBezTo>
                  <a:cubicBezTo>
                    <a:pt x="419100" y="31537"/>
                    <a:pt x="418519" y="34347"/>
                    <a:pt x="417681" y="37033"/>
                  </a:cubicBezTo>
                  <a:lnTo>
                    <a:pt x="435283" y="50235"/>
                  </a:lnTo>
                  <a:cubicBezTo>
                    <a:pt x="443693" y="42777"/>
                    <a:pt x="454628" y="38100"/>
                    <a:pt x="466725" y="38100"/>
                  </a:cubicBezTo>
                  <a:cubicBezTo>
                    <a:pt x="476412" y="38100"/>
                    <a:pt x="485413" y="41043"/>
                    <a:pt x="492947" y="46034"/>
                  </a:cubicBezTo>
                  <a:lnTo>
                    <a:pt x="517141" y="21841"/>
                  </a:lnTo>
                  <a:lnTo>
                    <a:pt x="530609" y="35309"/>
                  </a:lnTo>
                  <a:lnTo>
                    <a:pt x="506415" y="59502"/>
                  </a:lnTo>
                  <a:cubicBezTo>
                    <a:pt x="509730" y="64494"/>
                    <a:pt x="512149" y="70132"/>
                    <a:pt x="513388" y="76200"/>
                  </a:cubicBezTo>
                  <a:lnTo>
                    <a:pt x="535152" y="76200"/>
                  </a:lnTo>
                  <a:cubicBezTo>
                    <a:pt x="539096" y="65141"/>
                    <a:pt x="549573" y="57150"/>
                    <a:pt x="561975" y="57150"/>
                  </a:cubicBezTo>
                  <a:cubicBezTo>
                    <a:pt x="577729" y="57150"/>
                    <a:pt x="590550" y="69970"/>
                    <a:pt x="590550" y="85725"/>
                  </a:cubicBezTo>
                  <a:cubicBezTo>
                    <a:pt x="590550" y="101479"/>
                    <a:pt x="577729" y="114300"/>
                    <a:pt x="561975" y="114300"/>
                  </a:cubicBezTo>
                  <a:cubicBezTo>
                    <a:pt x="549573" y="114300"/>
                    <a:pt x="539096" y="106308"/>
                    <a:pt x="535152" y="95250"/>
                  </a:cubicBezTo>
                  <a:lnTo>
                    <a:pt x="513388" y="95250"/>
                  </a:lnTo>
                  <a:cubicBezTo>
                    <a:pt x="512149" y="101317"/>
                    <a:pt x="509730" y="106956"/>
                    <a:pt x="506415" y="111947"/>
                  </a:cubicBezTo>
                  <a:lnTo>
                    <a:pt x="530609" y="136141"/>
                  </a:lnTo>
                  <a:lnTo>
                    <a:pt x="517141" y="149609"/>
                  </a:lnTo>
                  <a:lnTo>
                    <a:pt x="492947" y="125415"/>
                  </a:lnTo>
                  <a:cubicBezTo>
                    <a:pt x="485413" y="130407"/>
                    <a:pt x="476412" y="133350"/>
                    <a:pt x="466725" y="133350"/>
                  </a:cubicBezTo>
                  <a:cubicBezTo>
                    <a:pt x="457038" y="133350"/>
                    <a:pt x="448037" y="130407"/>
                    <a:pt x="440502" y="125415"/>
                  </a:cubicBezTo>
                  <a:lnTo>
                    <a:pt x="416309" y="149609"/>
                  </a:lnTo>
                  <a:lnTo>
                    <a:pt x="402841" y="136141"/>
                  </a:lnTo>
                  <a:lnTo>
                    <a:pt x="427034" y="111947"/>
                  </a:lnTo>
                  <a:cubicBezTo>
                    <a:pt x="422043" y="104413"/>
                    <a:pt x="419100" y="95412"/>
                    <a:pt x="419100" y="85725"/>
                  </a:cubicBezTo>
                  <a:cubicBezTo>
                    <a:pt x="419100" y="78448"/>
                    <a:pt x="420871" y="71618"/>
                    <a:pt x="423815" y="65437"/>
                  </a:cubicBezTo>
                  <a:lnTo>
                    <a:pt x="406346" y="52340"/>
                  </a:lnTo>
                  <a:cubicBezTo>
                    <a:pt x="401812" y="55369"/>
                    <a:pt x="396373" y="57150"/>
                    <a:pt x="390525" y="57150"/>
                  </a:cubicBezTo>
                  <a:cubicBezTo>
                    <a:pt x="374770" y="57150"/>
                    <a:pt x="361950" y="44329"/>
                    <a:pt x="361950" y="28575"/>
                  </a:cubicBezTo>
                  <a:cubicBezTo>
                    <a:pt x="361950" y="12820"/>
                    <a:pt x="374770" y="0"/>
                    <a:pt x="390525" y="0"/>
                  </a:cubicBezTo>
                  <a:close/>
                  <a:moveTo>
                    <a:pt x="0" y="0"/>
                  </a:moveTo>
                  <a:lnTo>
                    <a:pt x="114300" y="0"/>
                  </a:lnTo>
                  <a:lnTo>
                    <a:pt x="114300" y="19050"/>
                  </a:lnTo>
                  <a:lnTo>
                    <a:pt x="19364" y="19050"/>
                  </a:lnTo>
                  <a:cubicBezTo>
                    <a:pt x="19812" y="25755"/>
                    <a:pt x="20802" y="32061"/>
                    <a:pt x="22145" y="38100"/>
                  </a:cubicBezTo>
                  <a:lnTo>
                    <a:pt x="114300" y="38100"/>
                  </a:lnTo>
                  <a:lnTo>
                    <a:pt x="114300" y="57150"/>
                  </a:lnTo>
                  <a:lnTo>
                    <a:pt x="28118" y="57150"/>
                  </a:lnTo>
                  <a:cubicBezTo>
                    <a:pt x="30880" y="63874"/>
                    <a:pt x="34166" y="70218"/>
                    <a:pt x="37976" y="76200"/>
                  </a:cubicBezTo>
                  <a:lnTo>
                    <a:pt x="114300" y="76200"/>
                  </a:lnTo>
                  <a:lnTo>
                    <a:pt x="114300" y="95250"/>
                  </a:lnTo>
                  <a:lnTo>
                    <a:pt x="52587" y="95250"/>
                  </a:lnTo>
                  <a:cubicBezTo>
                    <a:pt x="68866" y="113481"/>
                    <a:pt x="89382" y="128949"/>
                    <a:pt x="110490" y="144780"/>
                  </a:cubicBezTo>
                  <a:cubicBezTo>
                    <a:pt x="159191" y="181308"/>
                    <a:pt x="209550" y="219075"/>
                    <a:pt x="209550" y="295275"/>
                  </a:cubicBezTo>
                  <a:cubicBezTo>
                    <a:pt x="209550" y="366198"/>
                    <a:pt x="165916" y="403822"/>
                    <a:pt x="120596" y="438150"/>
                  </a:cubicBezTo>
                  <a:cubicBezTo>
                    <a:pt x="144532" y="456276"/>
                    <a:pt x="167983" y="475326"/>
                    <a:pt x="184794" y="499710"/>
                  </a:cubicBezTo>
                  <a:cubicBezTo>
                    <a:pt x="189271" y="496890"/>
                    <a:pt x="194510" y="495300"/>
                    <a:pt x="200025" y="495300"/>
                  </a:cubicBezTo>
                  <a:cubicBezTo>
                    <a:pt x="201463" y="495300"/>
                    <a:pt x="202854" y="495519"/>
                    <a:pt x="204235" y="495728"/>
                  </a:cubicBezTo>
                  <a:lnTo>
                    <a:pt x="224514" y="463115"/>
                  </a:lnTo>
                  <a:cubicBezTo>
                    <a:pt x="215350" y="454428"/>
                    <a:pt x="209550" y="442217"/>
                    <a:pt x="209550" y="428625"/>
                  </a:cubicBezTo>
                  <a:cubicBezTo>
                    <a:pt x="209550" y="418938"/>
                    <a:pt x="212493" y="409937"/>
                    <a:pt x="217484" y="402402"/>
                  </a:cubicBezTo>
                  <a:lnTo>
                    <a:pt x="202816" y="387734"/>
                  </a:lnTo>
                  <a:lnTo>
                    <a:pt x="216284" y="374266"/>
                  </a:lnTo>
                  <a:lnTo>
                    <a:pt x="230952" y="388934"/>
                  </a:lnTo>
                  <a:cubicBezTo>
                    <a:pt x="238487" y="383943"/>
                    <a:pt x="247488" y="381000"/>
                    <a:pt x="257175" y="381000"/>
                  </a:cubicBezTo>
                  <a:cubicBezTo>
                    <a:pt x="262985" y="381000"/>
                    <a:pt x="268481" y="382200"/>
                    <a:pt x="273643" y="384105"/>
                  </a:cubicBezTo>
                  <a:lnTo>
                    <a:pt x="293275" y="352530"/>
                  </a:lnTo>
                  <a:cubicBezTo>
                    <a:pt x="288645" y="347453"/>
                    <a:pt x="285750" y="340766"/>
                    <a:pt x="285750" y="333375"/>
                  </a:cubicBezTo>
                  <a:cubicBezTo>
                    <a:pt x="285750" y="317620"/>
                    <a:pt x="298570" y="304800"/>
                    <a:pt x="314325" y="304800"/>
                  </a:cubicBezTo>
                  <a:cubicBezTo>
                    <a:pt x="330079" y="304800"/>
                    <a:pt x="342900" y="317620"/>
                    <a:pt x="342900" y="333375"/>
                  </a:cubicBezTo>
                  <a:cubicBezTo>
                    <a:pt x="342900" y="349129"/>
                    <a:pt x="330079" y="361950"/>
                    <a:pt x="314325" y="361950"/>
                  </a:cubicBezTo>
                  <a:cubicBezTo>
                    <a:pt x="312886" y="361950"/>
                    <a:pt x="311496" y="361731"/>
                    <a:pt x="310115" y="361521"/>
                  </a:cubicBezTo>
                  <a:lnTo>
                    <a:pt x="289836" y="394135"/>
                  </a:lnTo>
                  <a:cubicBezTo>
                    <a:pt x="298999" y="402822"/>
                    <a:pt x="304800" y="415033"/>
                    <a:pt x="304800" y="428625"/>
                  </a:cubicBezTo>
                  <a:cubicBezTo>
                    <a:pt x="304800" y="438312"/>
                    <a:pt x="301857" y="447313"/>
                    <a:pt x="296865" y="454847"/>
                  </a:cubicBezTo>
                  <a:lnTo>
                    <a:pt x="330584" y="488566"/>
                  </a:lnTo>
                  <a:lnTo>
                    <a:pt x="317116" y="502034"/>
                  </a:lnTo>
                  <a:lnTo>
                    <a:pt x="283397" y="468315"/>
                  </a:lnTo>
                  <a:cubicBezTo>
                    <a:pt x="275863" y="473307"/>
                    <a:pt x="266862" y="476250"/>
                    <a:pt x="257175" y="476250"/>
                  </a:cubicBezTo>
                  <a:cubicBezTo>
                    <a:pt x="251365" y="476250"/>
                    <a:pt x="245869" y="475050"/>
                    <a:pt x="240706" y="473145"/>
                  </a:cubicBezTo>
                  <a:lnTo>
                    <a:pt x="221075" y="504720"/>
                  </a:lnTo>
                  <a:cubicBezTo>
                    <a:pt x="225704" y="509797"/>
                    <a:pt x="228600" y="516483"/>
                    <a:pt x="228600" y="523875"/>
                  </a:cubicBezTo>
                  <a:cubicBezTo>
                    <a:pt x="228600" y="537315"/>
                    <a:pt x="219237" y="548545"/>
                    <a:pt x="206711" y="551573"/>
                  </a:cubicBezTo>
                  <a:cubicBezTo>
                    <a:pt x="207940" y="557898"/>
                    <a:pt x="208750" y="564547"/>
                    <a:pt x="209150" y="571500"/>
                  </a:cubicBezTo>
                  <a:lnTo>
                    <a:pt x="390525" y="571500"/>
                  </a:lnTo>
                  <a:lnTo>
                    <a:pt x="390525" y="533400"/>
                  </a:lnTo>
                  <a:lnTo>
                    <a:pt x="514350" y="533400"/>
                  </a:lnTo>
                  <a:lnTo>
                    <a:pt x="514350" y="571500"/>
                  </a:lnTo>
                  <a:lnTo>
                    <a:pt x="590550" y="571500"/>
                  </a:lnTo>
                  <a:lnTo>
                    <a:pt x="590550" y="590550"/>
                  </a:lnTo>
                  <a:lnTo>
                    <a:pt x="0" y="590550"/>
                  </a:lnTo>
                  <a:lnTo>
                    <a:pt x="0" y="581025"/>
                  </a:lnTo>
                  <a:cubicBezTo>
                    <a:pt x="0" y="510102"/>
                    <a:pt x="43634" y="472478"/>
                    <a:pt x="88944" y="438150"/>
                  </a:cubicBezTo>
                  <a:cubicBezTo>
                    <a:pt x="43634" y="403822"/>
                    <a:pt x="0" y="366198"/>
                    <a:pt x="0" y="295275"/>
                  </a:cubicBezTo>
                  <a:cubicBezTo>
                    <a:pt x="0" y="224352"/>
                    <a:pt x="43634" y="186718"/>
                    <a:pt x="88944" y="152400"/>
                  </a:cubicBezTo>
                  <a:cubicBezTo>
                    <a:pt x="43634" y="118081"/>
                    <a:pt x="0" y="80448"/>
                    <a:pt x="0" y="9525"/>
                  </a:cubicBezTo>
                  <a:close/>
                </a:path>
              </a:pathLst>
            </a:custGeom>
            <a:solidFill>
              <a:schemeClr val="bg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</p:grpSp>
    </p:spTree>
    <p:extLst>
      <p:ext uri="{BB962C8B-B14F-4D97-AF65-F5344CB8AC3E}">
        <p14:creationId xmlns:p14="http://schemas.microsoft.com/office/powerpoint/2010/main" val="40301499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Oval 45">
            <a:extLst>
              <a:ext uri="{FF2B5EF4-FFF2-40B4-BE49-F238E27FC236}">
                <a16:creationId xmlns:a16="http://schemas.microsoft.com/office/drawing/2014/main" id="{001CDB77-6549-44AC-BF8B-983D41ACFCE8}"/>
              </a:ext>
            </a:extLst>
          </p:cNvPr>
          <p:cNvSpPr/>
          <p:nvPr/>
        </p:nvSpPr>
        <p:spPr>
          <a:xfrm>
            <a:off x="4165600" y="1924685"/>
            <a:ext cx="3860800" cy="3860800"/>
          </a:xfrm>
          <a:prstGeom prst="ellipse">
            <a:avLst/>
          </a:prstGeom>
          <a:solidFill>
            <a:schemeClr val="accent2">
              <a:lumMod val="20000"/>
              <a:lumOff val="80000"/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600"/>
          </a:p>
        </p:txBody>
      </p:sp>
      <p:sp>
        <p:nvSpPr>
          <p:cNvPr id="8" name="Circle: Hollow 7">
            <a:extLst>
              <a:ext uri="{FF2B5EF4-FFF2-40B4-BE49-F238E27FC236}">
                <a16:creationId xmlns:a16="http://schemas.microsoft.com/office/drawing/2014/main" id="{AC95E842-4DE1-4ECE-B9A5-4255B61723B3}"/>
              </a:ext>
            </a:extLst>
          </p:cNvPr>
          <p:cNvSpPr/>
          <p:nvPr/>
        </p:nvSpPr>
        <p:spPr>
          <a:xfrm>
            <a:off x="3585385" y="1524000"/>
            <a:ext cx="2040890" cy="2040890"/>
          </a:xfrm>
          <a:prstGeom prst="donut">
            <a:avLst>
              <a:gd name="adj" fmla="val 6285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600"/>
          </a:p>
        </p:txBody>
      </p:sp>
      <p:sp>
        <p:nvSpPr>
          <p:cNvPr id="37" name="Circle: Hollow 36">
            <a:extLst>
              <a:ext uri="{FF2B5EF4-FFF2-40B4-BE49-F238E27FC236}">
                <a16:creationId xmlns:a16="http://schemas.microsoft.com/office/drawing/2014/main" id="{15B43116-F14E-4FFC-AF45-426A695E41F8}"/>
              </a:ext>
            </a:extLst>
          </p:cNvPr>
          <p:cNvSpPr/>
          <p:nvPr/>
        </p:nvSpPr>
        <p:spPr>
          <a:xfrm>
            <a:off x="3585385" y="4145280"/>
            <a:ext cx="2040890" cy="2040890"/>
          </a:xfrm>
          <a:prstGeom prst="donut">
            <a:avLst>
              <a:gd name="adj" fmla="val 6285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600"/>
          </a:p>
        </p:txBody>
      </p:sp>
      <p:sp>
        <p:nvSpPr>
          <p:cNvPr id="21" name="Circle: Hollow 20">
            <a:extLst>
              <a:ext uri="{FF2B5EF4-FFF2-40B4-BE49-F238E27FC236}">
                <a16:creationId xmlns:a16="http://schemas.microsoft.com/office/drawing/2014/main" id="{331CEAB3-C4D0-4A9B-8BF1-9774236E76E1}"/>
              </a:ext>
            </a:extLst>
          </p:cNvPr>
          <p:cNvSpPr/>
          <p:nvPr/>
        </p:nvSpPr>
        <p:spPr>
          <a:xfrm flipH="1">
            <a:off x="6565725" y="1524000"/>
            <a:ext cx="2040890" cy="2040890"/>
          </a:xfrm>
          <a:prstGeom prst="donut">
            <a:avLst>
              <a:gd name="adj" fmla="val 6285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600"/>
          </a:p>
        </p:txBody>
      </p:sp>
      <p:sp>
        <p:nvSpPr>
          <p:cNvPr id="31" name="Circle: Hollow 30">
            <a:extLst>
              <a:ext uri="{FF2B5EF4-FFF2-40B4-BE49-F238E27FC236}">
                <a16:creationId xmlns:a16="http://schemas.microsoft.com/office/drawing/2014/main" id="{DAB41EE9-9BEE-48ED-A4A7-899DCEC475E0}"/>
              </a:ext>
            </a:extLst>
          </p:cNvPr>
          <p:cNvSpPr/>
          <p:nvPr/>
        </p:nvSpPr>
        <p:spPr>
          <a:xfrm flipH="1">
            <a:off x="6565725" y="4145280"/>
            <a:ext cx="2040890" cy="2040890"/>
          </a:xfrm>
          <a:prstGeom prst="donut">
            <a:avLst>
              <a:gd name="adj" fmla="val 6285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60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637B7579-E4A0-4102-B6D4-66F951C5DC6E}"/>
              </a:ext>
            </a:extLst>
          </p:cNvPr>
          <p:cNvGrpSpPr/>
          <p:nvPr/>
        </p:nvGrpSpPr>
        <p:grpSpPr>
          <a:xfrm>
            <a:off x="819439" y="1917384"/>
            <a:ext cx="10553122" cy="3875402"/>
            <a:chOff x="819439" y="1917384"/>
            <a:chExt cx="10553122" cy="3875402"/>
          </a:xfrm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E9DDF68A-FD99-407F-B4A8-C7F86DD4D05B}"/>
                </a:ext>
              </a:extLst>
            </p:cNvPr>
            <p:cNvGrpSpPr/>
            <p:nvPr/>
          </p:nvGrpSpPr>
          <p:grpSpPr>
            <a:xfrm>
              <a:off x="819439" y="1917384"/>
              <a:ext cx="2438556" cy="1254122"/>
              <a:chOff x="463839" y="2424492"/>
              <a:chExt cx="2438556" cy="1254122"/>
            </a:xfrm>
          </p:grpSpPr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D60CF666-1631-4511-A2E5-0A9D0BCF9D8F}"/>
                  </a:ext>
                </a:extLst>
              </p:cNvPr>
              <p:cNvSpPr txBox="1"/>
              <p:nvPr/>
            </p:nvSpPr>
            <p:spPr>
              <a:xfrm>
                <a:off x="800656" y="2424492"/>
                <a:ext cx="2101739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r"/>
                <a:r>
                  <a:rPr lang="en-US" sz="1400" b="1" spc="0" dirty="0">
                    <a:solidFill>
                      <a:schemeClr val="accent1"/>
                    </a:solidFill>
                    <a:cs typeface="Aharoni" panose="02010803020104030203" pitchFamily="2" charset="-79"/>
                  </a:rPr>
                  <a:t>PLACEHOLDER</a:t>
                </a:r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3F67EED5-E71B-4F06-95AC-956BE7B8791F}"/>
                  </a:ext>
                </a:extLst>
              </p:cNvPr>
              <p:cNvSpPr txBox="1"/>
              <p:nvPr/>
            </p:nvSpPr>
            <p:spPr>
              <a:xfrm>
                <a:off x="463839" y="2662951"/>
                <a:ext cx="2438556" cy="1015663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pPr algn="r"/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Lorem ipsum dolor sit </a:t>
                </a:r>
                <a:r>
                  <a:rPr lang="en-CA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amet</a:t>
                </a:r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, </a:t>
                </a:r>
                <a:r>
                  <a:rPr lang="en-CA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consectetur</a:t>
                </a:r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adipiscing</a:t>
                </a:r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elit</a:t>
                </a:r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, sed do </a:t>
                </a:r>
                <a:r>
                  <a:rPr lang="en-CA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eiusmod</a:t>
                </a:r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tempor</a:t>
                </a:r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incididunt</a:t>
                </a:r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ut</a:t>
                </a:r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labore</a:t>
                </a:r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 et dolore magna </a:t>
                </a:r>
                <a:r>
                  <a:rPr lang="en-CA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aliqua</a:t>
                </a:r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. Ut </a:t>
                </a:r>
                <a:r>
                  <a:rPr lang="en-CA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enim</a:t>
                </a:r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 ad minim </a:t>
                </a:r>
                <a:r>
                  <a:rPr lang="en-CA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veniam</a:t>
                </a:r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, </a:t>
                </a:r>
                <a:r>
                  <a:rPr lang="en-CA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quis</a:t>
                </a:r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nostrud</a:t>
                </a:r>
                <a:endParaRPr lang="en-CA" sz="1200" dirty="0">
                  <a:solidFill>
                    <a:schemeClr val="tx2"/>
                  </a:solidFill>
                  <a:cs typeface="Poppins Light" panose="00000400000000000000" pitchFamily="2" charset="0"/>
                </a:endParaRPr>
              </a:p>
            </p:txBody>
          </p:sp>
        </p:grp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37298639-F2E6-4906-A27D-67F1E73832A7}"/>
                </a:ext>
              </a:extLst>
            </p:cNvPr>
            <p:cNvGrpSpPr/>
            <p:nvPr/>
          </p:nvGrpSpPr>
          <p:grpSpPr>
            <a:xfrm>
              <a:off x="819439" y="4538664"/>
              <a:ext cx="2438556" cy="1254122"/>
              <a:chOff x="463839" y="2424492"/>
              <a:chExt cx="2438556" cy="1254122"/>
            </a:xfrm>
          </p:grpSpPr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C3610763-8EE7-4EBA-B5A1-469DCB6C7355}"/>
                  </a:ext>
                </a:extLst>
              </p:cNvPr>
              <p:cNvSpPr txBox="1"/>
              <p:nvPr/>
            </p:nvSpPr>
            <p:spPr>
              <a:xfrm>
                <a:off x="800656" y="2424492"/>
                <a:ext cx="2101739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r"/>
                <a:r>
                  <a:rPr lang="en-US" sz="1400" b="1" spc="0" dirty="0">
                    <a:solidFill>
                      <a:schemeClr val="accent2"/>
                    </a:solidFill>
                    <a:cs typeface="Aharoni" panose="02010803020104030203" pitchFamily="2" charset="-79"/>
                  </a:rPr>
                  <a:t>PLACEHOLDER</a:t>
                </a:r>
              </a:p>
            </p:txBody>
          </p:sp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C40225E1-232E-4EAC-AABC-13BAA16AA73E}"/>
                  </a:ext>
                </a:extLst>
              </p:cNvPr>
              <p:cNvSpPr txBox="1"/>
              <p:nvPr/>
            </p:nvSpPr>
            <p:spPr>
              <a:xfrm>
                <a:off x="463839" y="2662951"/>
                <a:ext cx="2438556" cy="1015663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pPr algn="r"/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Lorem ipsum dolor sit </a:t>
                </a:r>
                <a:r>
                  <a:rPr lang="en-CA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amet</a:t>
                </a:r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, </a:t>
                </a:r>
                <a:r>
                  <a:rPr lang="en-CA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consectetur</a:t>
                </a:r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adipiscing</a:t>
                </a:r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elit</a:t>
                </a:r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, sed do </a:t>
                </a:r>
                <a:r>
                  <a:rPr lang="en-CA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eiusmod</a:t>
                </a:r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tempor</a:t>
                </a:r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incididunt</a:t>
                </a:r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ut</a:t>
                </a:r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labore</a:t>
                </a:r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 et dolore magna </a:t>
                </a:r>
                <a:r>
                  <a:rPr lang="en-CA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aliqua</a:t>
                </a:r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. Ut </a:t>
                </a:r>
                <a:r>
                  <a:rPr lang="en-CA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enim</a:t>
                </a:r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 ad minim </a:t>
                </a:r>
                <a:r>
                  <a:rPr lang="en-CA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veniam</a:t>
                </a:r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, </a:t>
                </a:r>
                <a:r>
                  <a:rPr lang="en-CA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quis</a:t>
                </a:r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nostrud</a:t>
                </a:r>
                <a:endParaRPr lang="en-CA" sz="1200" dirty="0">
                  <a:solidFill>
                    <a:schemeClr val="tx2"/>
                  </a:solidFill>
                  <a:cs typeface="Poppins Light" panose="00000400000000000000" pitchFamily="2" charset="0"/>
                </a:endParaRPr>
              </a:p>
            </p:txBody>
          </p:sp>
        </p:grp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38CD849C-CCDF-4425-A917-D7AAE20CB1E0}"/>
                </a:ext>
              </a:extLst>
            </p:cNvPr>
            <p:cNvGrpSpPr/>
            <p:nvPr/>
          </p:nvGrpSpPr>
          <p:grpSpPr>
            <a:xfrm flipH="1">
              <a:off x="8934005" y="1917384"/>
              <a:ext cx="2438556" cy="1254122"/>
              <a:chOff x="463839" y="2424492"/>
              <a:chExt cx="2438556" cy="1254122"/>
            </a:xfrm>
          </p:grpSpPr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C331E17D-EACB-45F4-9D1A-FB90E6574588}"/>
                  </a:ext>
                </a:extLst>
              </p:cNvPr>
              <p:cNvSpPr txBox="1"/>
              <p:nvPr/>
            </p:nvSpPr>
            <p:spPr>
              <a:xfrm>
                <a:off x="800656" y="2424492"/>
                <a:ext cx="2101739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400" b="1" spc="0" dirty="0">
                    <a:solidFill>
                      <a:schemeClr val="accent2"/>
                    </a:solidFill>
                    <a:cs typeface="Aharoni" panose="02010803020104030203" pitchFamily="2" charset="-79"/>
                  </a:rPr>
                  <a:t>PLACEHOLDER</a:t>
                </a:r>
              </a:p>
            </p:txBody>
          </p: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34E1C7FD-E132-47A4-B566-774BB83E1443}"/>
                  </a:ext>
                </a:extLst>
              </p:cNvPr>
              <p:cNvSpPr txBox="1"/>
              <p:nvPr/>
            </p:nvSpPr>
            <p:spPr>
              <a:xfrm>
                <a:off x="463839" y="2662951"/>
                <a:ext cx="2438556" cy="1015663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Lorem ipsum dolor sit </a:t>
                </a:r>
                <a:r>
                  <a:rPr lang="en-CA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amet</a:t>
                </a:r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, </a:t>
                </a:r>
                <a:r>
                  <a:rPr lang="en-CA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consectetur</a:t>
                </a:r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adipiscing</a:t>
                </a:r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elit</a:t>
                </a:r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, sed do </a:t>
                </a:r>
                <a:r>
                  <a:rPr lang="en-CA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eiusmod</a:t>
                </a:r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tempor</a:t>
                </a:r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incididunt</a:t>
                </a:r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ut</a:t>
                </a:r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labore</a:t>
                </a:r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 et dolore magna </a:t>
                </a:r>
                <a:r>
                  <a:rPr lang="en-CA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aliqua</a:t>
                </a:r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. Ut </a:t>
                </a:r>
                <a:r>
                  <a:rPr lang="en-CA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enim</a:t>
                </a:r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 ad minim </a:t>
                </a:r>
                <a:r>
                  <a:rPr lang="en-CA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veniam</a:t>
                </a:r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, </a:t>
                </a:r>
                <a:r>
                  <a:rPr lang="en-CA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quis</a:t>
                </a:r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nostrud</a:t>
                </a:r>
                <a:endParaRPr lang="en-CA" sz="1200" dirty="0">
                  <a:solidFill>
                    <a:schemeClr val="tx2"/>
                  </a:solidFill>
                  <a:cs typeface="Poppins Light" panose="00000400000000000000" pitchFamily="2" charset="0"/>
                </a:endParaRPr>
              </a:p>
            </p:txBody>
          </p:sp>
        </p:grp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61650EC8-616C-4782-B04A-6AC629369693}"/>
                </a:ext>
              </a:extLst>
            </p:cNvPr>
            <p:cNvGrpSpPr/>
            <p:nvPr/>
          </p:nvGrpSpPr>
          <p:grpSpPr>
            <a:xfrm flipH="1">
              <a:off x="8934005" y="4538664"/>
              <a:ext cx="2438556" cy="1254122"/>
              <a:chOff x="463839" y="2424492"/>
              <a:chExt cx="2438556" cy="1254122"/>
            </a:xfrm>
          </p:grpSpPr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203A9283-CDC8-4758-B4CB-AB292A1B2AB4}"/>
                  </a:ext>
                </a:extLst>
              </p:cNvPr>
              <p:cNvSpPr txBox="1"/>
              <p:nvPr/>
            </p:nvSpPr>
            <p:spPr>
              <a:xfrm>
                <a:off x="800656" y="2424492"/>
                <a:ext cx="2101739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400" b="1" spc="0" dirty="0">
                    <a:solidFill>
                      <a:schemeClr val="accent1"/>
                    </a:solidFill>
                    <a:cs typeface="Aharoni" panose="02010803020104030203" pitchFamily="2" charset="-79"/>
                  </a:rPr>
                  <a:t>PLACEHOLDER</a:t>
                </a:r>
              </a:p>
            </p:txBody>
          </p:sp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6953C47D-3CC5-4C37-B54A-44E7E2B7D137}"/>
                  </a:ext>
                </a:extLst>
              </p:cNvPr>
              <p:cNvSpPr txBox="1"/>
              <p:nvPr/>
            </p:nvSpPr>
            <p:spPr>
              <a:xfrm>
                <a:off x="463839" y="2662951"/>
                <a:ext cx="2438556" cy="1015663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Lorem ipsum dolor sit </a:t>
                </a:r>
                <a:r>
                  <a:rPr lang="en-CA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amet</a:t>
                </a:r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, </a:t>
                </a:r>
                <a:r>
                  <a:rPr lang="en-CA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consectetur</a:t>
                </a:r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adipiscing</a:t>
                </a:r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elit</a:t>
                </a:r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, sed do </a:t>
                </a:r>
                <a:r>
                  <a:rPr lang="en-CA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eiusmod</a:t>
                </a:r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tempor</a:t>
                </a:r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incididunt</a:t>
                </a:r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ut</a:t>
                </a:r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labore</a:t>
                </a:r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 et dolore magna </a:t>
                </a:r>
                <a:r>
                  <a:rPr lang="en-CA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aliqua</a:t>
                </a:r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. Ut </a:t>
                </a:r>
                <a:r>
                  <a:rPr lang="en-CA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enim</a:t>
                </a:r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 ad minim </a:t>
                </a:r>
                <a:r>
                  <a:rPr lang="en-CA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veniam</a:t>
                </a:r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, </a:t>
                </a:r>
                <a:r>
                  <a:rPr lang="en-CA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quis</a:t>
                </a:r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nostrud</a:t>
                </a:r>
                <a:endParaRPr lang="en-CA" sz="1200" dirty="0">
                  <a:solidFill>
                    <a:schemeClr val="tx2"/>
                  </a:solidFill>
                  <a:cs typeface="Poppins Light" panose="00000400000000000000" pitchFamily="2" charset="0"/>
                </a:endParaRPr>
              </a:p>
            </p:txBody>
          </p: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19D81F60-0E3D-42B2-924E-08D7446636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Prevention and Management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CEE01F8-2D9D-4DA6-ADC6-C1DBB1EA5B6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AC1DC88-DAE3-4E42-B2C1-F5D53E4D0A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13</a:t>
            </a:fld>
            <a:endParaRPr lang="en-IN" dirty="0"/>
          </a:p>
        </p:txBody>
      </p:sp>
      <p:pic>
        <p:nvPicPr>
          <p:cNvPr id="53" name="Picture Placeholder 52">
            <a:extLst>
              <a:ext uri="{FF2B5EF4-FFF2-40B4-BE49-F238E27FC236}">
                <a16:creationId xmlns:a16="http://schemas.microsoft.com/office/drawing/2014/main" id="{70A74327-5F08-45F9-9AD3-508A23AAC9CF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61" name="Picture Placeholder 60">
            <a:extLst>
              <a:ext uri="{FF2B5EF4-FFF2-40B4-BE49-F238E27FC236}">
                <a16:creationId xmlns:a16="http://schemas.microsoft.com/office/drawing/2014/main" id="{28D90251-56A0-457D-AC71-62291065620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63" name="Picture Placeholder 62">
            <a:extLst>
              <a:ext uri="{FF2B5EF4-FFF2-40B4-BE49-F238E27FC236}">
                <a16:creationId xmlns:a16="http://schemas.microsoft.com/office/drawing/2014/main" id="{CE9E95C6-8224-42AF-891A-7506FF19A8A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59" name="Picture Placeholder 58">
            <a:extLst>
              <a:ext uri="{FF2B5EF4-FFF2-40B4-BE49-F238E27FC236}">
                <a16:creationId xmlns:a16="http://schemas.microsoft.com/office/drawing/2014/main" id="{D5B0E5C0-F839-4D9E-A4FB-6EB0C3215B77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F4063C99-ED7E-4E30-AE6C-77FEF7A3AFB1}"/>
              </a:ext>
            </a:extLst>
          </p:cNvPr>
          <p:cNvGrpSpPr/>
          <p:nvPr/>
        </p:nvGrpSpPr>
        <p:grpSpPr>
          <a:xfrm>
            <a:off x="5782604" y="3050059"/>
            <a:ext cx="626792" cy="1610052"/>
            <a:chOff x="-1709817" y="2343695"/>
            <a:chExt cx="626792" cy="1610052"/>
          </a:xfrm>
        </p:grpSpPr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F3297097-209F-4193-B1F5-6CB3117746F6}"/>
                </a:ext>
              </a:extLst>
            </p:cNvPr>
            <p:cNvSpPr/>
            <p:nvPr/>
          </p:nvSpPr>
          <p:spPr>
            <a:xfrm>
              <a:off x="-1687076" y="2343695"/>
              <a:ext cx="576118" cy="1581455"/>
            </a:xfrm>
            <a:custGeom>
              <a:avLst/>
              <a:gdLst>
                <a:gd name="connsiteX0" fmla="*/ 294146 w 576118"/>
                <a:gd name="connsiteY0" fmla="*/ 1384390 h 1581455"/>
                <a:gd name="connsiteX1" fmla="*/ 339306 w 576118"/>
                <a:gd name="connsiteY1" fmla="*/ 1429550 h 1581455"/>
                <a:gd name="connsiteX2" fmla="*/ 294146 w 576118"/>
                <a:gd name="connsiteY2" fmla="*/ 1474710 h 1581455"/>
                <a:gd name="connsiteX3" fmla="*/ 248986 w 576118"/>
                <a:gd name="connsiteY3" fmla="*/ 1429550 h 1581455"/>
                <a:gd name="connsiteX4" fmla="*/ 294146 w 576118"/>
                <a:gd name="connsiteY4" fmla="*/ 1384390 h 1581455"/>
                <a:gd name="connsiteX5" fmla="*/ 294146 w 576118"/>
                <a:gd name="connsiteY5" fmla="*/ 960051 h 1581455"/>
                <a:gd name="connsiteX6" fmla="*/ 339306 w 576118"/>
                <a:gd name="connsiteY6" fmla="*/ 1005211 h 1581455"/>
                <a:gd name="connsiteX7" fmla="*/ 294146 w 576118"/>
                <a:gd name="connsiteY7" fmla="*/ 1050371 h 1581455"/>
                <a:gd name="connsiteX8" fmla="*/ 248986 w 576118"/>
                <a:gd name="connsiteY8" fmla="*/ 1005211 h 1581455"/>
                <a:gd name="connsiteX9" fmla="*/ 294146 w 576118"/>
                <a:gd name="connsiteY9" fmla="*/ 960051 h 1581455"/>
                <a:gd name="connsiteX10" fmla="*/ 58984 w 576118"/>
                <a:gd name="connsiteY10" fmla="*/ 818125 h 1581455"/>
                <a:gd name="connsiteX11" fmla="*/ 158802 w 576118"/>
                <a:gd name="connsiteY11" fmla="*/ 1011212 h 1581455"/>
                <a:gd name="connsiteX12" fmla="*/ 238424 w 576118"/>
                <a:gd name="connsiteY12" fmla="*/ 1101498 h 1581455"/>
                <a:gd name="connsiteX13" fmla="*/ 282041 w 576118"/>
                <a:gd name="connsiteY13" fmla="*/ 1143057 h 1581455"/>
                <a:gd name="connsiteX14" fmla="*/ 304638 w 576118"/>
                <a:gd name="connsiteY14" fmla="*/ 1162740 h 1581455"/>
                <a:gd name="connsiteX15" fmla="*/ 314136 w 576118"/>
                <a:gd name="connsiteY15" fmla="*/ 1170489 h 1581455"/>
                <a:gd name="connsiteX16" fmla="*/ 314033 w 576118"/>
                <a:gd name="connsiteY16" fmla="*/ 1170695 h 1581455"/>
                <a:gd name="connsiteX17" fmla="*/ 322606 w 576118"/>
                <a:gd name="connsiteY17" fmla="*/ 1177073 h 1581455"/>
                <a:gd name="connsiteX18" fmla="*/ 322743 w 576118"/>
                <a:gd name="connsiteY18" fmla="*/ 1176867 h 1581455"/>
                <a:gd name="connsiteX19" fmla="*/ 327166 w 576118"/>
                <a:gd name="connsiteY19" fmla="*/ 1179987 h 1581455"/>
                <a:gd name="connsiteX20" fmla="*/ 425681 w 576118"/>
                <a:gd name="connsiteY20" fmla="*/ 1264512 h 1581455"/>
                <a:gd name="connsiteX21" fmla="*/ 447970 w 576118"/>
                <a:gd name="connsiteY21" fmla="*/ 1288070 h 1581455"/>
                <a:gd name="connsiteX22" fmla="*/ 469127 w 576118"/>
                <a:gd name="connsiteY22" fmla="*/ 1312793 h 1581455"/>
                <a:gd name="connsiteX23" fmla="*/ 507703 w 576118"/>
                <a:gd name="connsiteY23" fmla="*/ 1365119 h 1581455"/>
                <a:gd name="connsiteX24" fmla="*/ 563459 w 576118"/>
                <a:gd name="connsiteY24" fmla="*/ 1482562 h 1581455"/>
                <a:gd name="connsiteX25" fmla="*/ 575632 w 576118"/>
                <a:gd name="connsiteY25" fmla="*/ 1581455 h 1581455"/>
                <a:gd name="connsiteX26" fmla="*/ 538804 w 576118"/>
                <a:gd name="connsiteY26" fmla="*/ 1492713 h 1581455"/>
                <a:gd name="connsiteX27" fmla="*/ 468407 w 576118"/>
                <a:gd name="connsiteY27" fmla="*/ 1394677 h 1581455"/>
                <a:gd name="connsiteX28" fmla="*/ 383093 w 576118"/>
                <a:gd name="connsiteY28" fmla="*/ 1309227 h 1581455"/>
                <a:gd name="connsiteX29" fmla="*/ 288865 w 576118"/>
                <a:gd name="connsiteY29" fmla="*/ 1234063 h 1581455"/>
                <a:gd name="connsiteX30" fmla="*/ 278886 w 576118"/>
                <a:gd name="connsiteY30" fmla="*/ 1227274 h 1581455"/>
                <a:gd name="connsiteX31" fmla="*/ 274669 w 576118"/>
                <a:gd name="connsiteY31" fmla="*/ 1223982 h 1581455"/>
                <a:gd name="connsiteX32" fmla="*/ 261844 w 576118"/>
                <a:gd name="connsiteY32" fmla="*/ 1213283 h 1581455"/>
                <a:gd name="connsiteX33" fmla="*/ 237498 w 576118"/>
                <a:gd name="connsiteY33" fmla="*/ 1191406 h 1581455"/>
                <a:gd name="connsiteX34" fmla="*/ 192338 w 576118"/>
                <a:gd name="connsiteY34" fmla="*/ 1144703 h 1581455"/>
                <a:gd name="connsiteX35" fmla="*/ 116317 w 576118"/>
                <a:gd name="connsiteY35" fmla="*/ 1039227 h 1581455"/>
                <a:gd name="connsiteX36" fmla="*/ 67317 w 576118"/>
                <a:gd name="connsiteY36" fmla="*/ 918835 h 1581455"/>
                <a:gd name="connsiteX37" fmla="*/ 58984 w 576118"/>
                <a:gd name="connsiteY37" fmla="*/ 818125 h 1581455"/>
                <a:gd name="connsiteX38" fmla="*/ 294146 w 576118"/>
                <a:gd name="connsiteY38" fmla="*/ 751534 h 1581455"/>
                <a:gd name="connsiteX39" fmla="*/ 339306 w 576118"/>
                <a:gd name="connsiteY39" fmla="*/ 796694 h 1581455"/>
                <a:gd name="connsiteX40" fmla="*/ 294146 w 576118"/>
                <a:gd name="connsiteY40" fmla="*/ 841854 h 1581455"/>
                <a:gd name="connsiteX41" fmla="*/ 248986 w 576118"/>
                <a:gd name="connsiteY41" fmla="*/ 796694 h 1581455"/>
                <a:gd name="connsiteX42" fmla="*/ 294146 w 576118"/>
                <a:gd name="connsiteY42" fmla="*/ 751534 h 1581455"/>
                <a:gd name="connsiteX43" fmla="*/ 294145 w 576118"/>
                <a:gd name="connsiteY43" fmla="*/ 551040 h 1581455"/>
                <a:gd name="connsiteX44" fmla="*/ 339305 w 576118"/>
                <a:gd name="connsiteY44" fmla="*/ 596200 h 1581455"/>
                <a:gd name="connsiteX45" fmla="*/ 294145 w 576118"/>
                <a:gd name="connsiteY45" fmla="*/ 641360 h 1581455"/>
                <a:gd name="connsiteX46" fmla="*/ 248985 w 576118"/>
                <a:gd name="connsiteY46" fmla="*/ 596200 h 1581455"/>
                <a:gd name="connsiteX47" fmla="*/ 294145 w 576118"/>
                <a:gd name="connsiteY47" fmla="*/ 551040 h 1581455"/>
                <a:gd name="connsiteX48" fmla="*/ 346575 w 576118"/>
                <a:gd name="connsiteY48" fmla="*/ 397695 h 1581455"/>
                <a:gd name="connsiteX49" fmla="*/ 383883 w 576118"/>
                <a:gd name="connsiteY49" fmla="*/ 436820 h 1581455"/>
                <a:gd name="connsiteX50" fmla="*/ 459904 w 576118"/>
                <a:gd name="connsiteY50" fmla="*/ 542296 h 1581455"/>
                <a:gd name="connsiteX51" fmla="*/ 508835 w 576118"/>
                <a:gd name="connsiteY51" fmla="*/ 662688 h 1581455"/>
                <a:gd name="connsiteX52" fmla="*/ 517168 w 576118"/>
                <a:gd name="connsiteY52" fmla="*/ 763398 h 1581455"/>
                <a:gd name="connsiteX53" fmla="*/ 417350 w 576118"/>
                <a:gd name="connsiteY53" fmla="*/ 570311 h 1581455"/>
                <a:gd name="connsiteX54" fmla="*/ 337729 w 576118"/>
                <a:gd name="connsiteY54" fmla="*/ 480025 h 1581455"/>
                <a:gd name="connsiteX55" fmla="*/ 294111 w 576118"/>
                <a:gd name="connsiteY55" fmla="*/ 438466 h 1581455"/>
                <a:gd name="connsiteX56" fmla="*/ 292157 w 576118"/>
                <a:gd name="connsiteY56" fmla="*/ 436717 h 1581455"/>
                <a:gd name="connsiteX57" fmla="*/ 309096 w 576118"/>
                <a:gd name="connsiteY57" fmla="*/ 424613 h 1581455"/>
                <a:gd name="connsiteX58" fmla="*/ 326516 w 576118"/>
                <a:gd name="connsiteY58" fmla="*/ 412783 h 1581455"/>
                <a:gd name="connsiteX59" fmla="*/ 343969 w 576118"/>
                <a:gd name="connsiteY59" fmla="*/ 399752 h 1581455"/>
                <a:gd name="connsiteX60" fmla="*/ 346575 w 576118"/>
                <a:gd name="connsiteY60" fmla="*/ 397695 h 1581455"/>
                <a:gd name="connsiteX61" fmla="*/ 294146 w 576118"/>
                <a:gd name="connsiteY61" fmla="*/ 106230 h 1581455"/>
                <a:gd name="connsiteX62" fmla="*/ 339306 w 576118"/>
                <a:gd name="connsiteY62" fmla="*/ 151390 h 1581455"/>
                <a:gd name="connsiteX63" fmla="*/ 294146 w 576118"/>
                <a:gd name="connsiteY63" fmla="*/ 196550 h 1581455"/>
                <a:gd name="connsiteX64" fmla="*/ 248986 w 576118"/>
                <a:gd name="connsiteY64" fmla="*/ 151390 h 1581455"/>
                <a:gd name="connsiteX65" fmla="*/ 294146 w 576118"/>
                <a:gd name="connsiteY65" fmla="*/ 106230 h 1581455"/>
                <a:gd name="connsiteX66" fmla="*/ 486 w 576118"/>
                <a:gd name="connsiteY66" fmla="*/ 0 h 1581455"/>
                <a:gd name="connsiteX67" fmla="*/ 37314 w 576118"/>
                <a:gd name="connsiteY67" fmla="*/ 88743 h 1581455"/>
                <a:gd name="connsiteX68" fmla="*/ 107711 w 576118"/>
                <a:gd name="connsiteY68" fmla="*/ 186812 h 1581455"/>
                <a:gd name="connsiteX69" fmla="*/ 193024 w 576118"/>
                <a:gd name="connsiteY69" fmla="*/ 272263 h 1581455"/>
                <a:gd name="connsiteX70" fmla="*/ 280395 w 576118"/>
                <a:gd name="connsiteY70" fmla="*/ 342454 h 1581455"/>
                <a:gd name="connsiteX71" fmla="*/ 278818 w 576118"/>
                <a:gd name="connsiteY71" fmla="*/ 343552 h 1581455"/>
                <a:gd name="connsiteX72" fmla="*/ 262119 w 576118"/>
                <a:gd name="connsiteY72" fmla="*/ 354079 h 1581455"/>
                <a:gd name="connsiteX73" fmla="*/ 226800 w 576118"/>
                <a:gd name="connsiteY73" fmla="*/ 378116 h 1581455"/>
                <a:gd name="connsiteX74" fmla="*/ 222342 w 576118"/>
                <a:gd name="connsiteY74" fmla="*/ 381408 h 1581455"/>
                <a:gd name="connsiteX75" fmla="*/ 150471 w 576118"/>
                <a:gd name="connsiteY75" fmla="*/ 316977 h 1581455"/>
                <a:gd name="connsiteX76" fmla="*/ 128182 w 576118"/>
                <a:gd name="connsiteY76" fmla="*/ 293420 h 1581455"/>
                <a:gd name="connsiteX77" fmla="*/ 107025 w 576118"/>
                <a:gd name="connsiteY77" fmla="*/ 268696 h 1581455"/>
                <a:gd name="connsiteX78" fmla="*/ 68449 w 576118"/>
                <a:gd name="connsiteY78" fmla="*/ 216370 h 1581455"/>
                <a:gd name="connsiteX79" fmla="*/ 12659 w 576118"/>
                <a:gd name="connsiteY79" fmla="*/ 98892 h 1581455"/>
                <a:gd name="connsiteX80" fmla="*/ 486 w 576118"/>
                <a:gd name="connsiteY80" fmla="*/ 0 h 1581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</a:cxnLst>
              <a:rect l="l" t="t" r="r" b="b"/>
              <a:pathLst>
                <a:path w="576118" h="1581455">
                  <a:moveTo>
                    <a:pt x="294146" y="1384390"/>
                  </a:moveTo>
                  <a:cubicBezTo>
                    <a:pt x="319109" y="1384390"/>
                    <a:pt x="339306" y="1404621"/>
                    <a:pt x="339306" y="1429550"/>
                  </a:cubicBezTo>
                  <a:cubicBezTo>
                    <a:pt x="339306" y="1454479"/>
                    <a:pt x="319075" y="1474710"/>
                    <a:pt x="294146" y="1474710"/>
                  </a:cubicBezTo>
                  <a:cubicBezTo>
                    <a:pt x="269217" y="1474710"/>
                    <a:pt x="248986" y="1454479"/>
                    <a:pt x="248986" y="1429550"/>
                  </a:cubicBezTo>
                  <a:cubicBezTo>
                    <a:pt x="248986" y="1404621"/>
                    <a:pt x="269217" y="1384390"/>
                    <a:pt x="294146" y="1384390"/>
                  </a:cubicBezTo>
                  <a:close/>
                  <a:moveTo>
                    <a:pt x="294146" y="960051"/>
                  </a:moveTo>
                  <a:cubicBezTo>
                    <a:pt x="319109" y="960051"/>
                    <a:pt x="339306" y="980248"/>
                    <a:pt x="339306" y="1005211"/>
                  </a:cubicBezTo>
                  <a:cubicBezTo>
                    <a:pt x="339306" y="1030140"/>
                    <a:pt x="319075" y="1050371"/>
                    <a:pt x="294146" y="1050371"/>
                  </a:cubicBezTo>
                  <a:cubicBezTo>
                    <a:pt x="269217" y="1050371"/>
                    <a:pt x="248986" y="1030140"/>
                    <a:pt x="248986" y="1005211"/>
                  </a:cubicBezTo>
                  <a:cubicBezTo>
                    <a:pt x="248986" y="980282"/>
                    <a:pt x="269217" y="960051"/>
                    <a:pt x="294146" y="960051"/>
                  </a:cubicBezTo>
                  <a:close/>
                  <a:moveTo>
                    <a:pt x="58984" y="818125"/>
                  </a:moveTo>
                  <a:cubicBezTo>
                    <a:pt x="76164" y="883139"/>
                    <a:pt x="108328" y="945170"/>
                    <a:pt x="158802" y="1011212"/>
                  </a:cubicBezTo>
                  <a:cubicBezTo>
                    <a:pt x="183663" y="1043308"/>
                    <a:pt x="210478" y="1073688"/>
                    <a:pt x="238424" y="1101498"/>
                  </a:cubicBezTo>
                  <a:cubicBezTo>
                    <a:pt x="250597" y="1114014"/>
                    <a:pt x="264073" y="1126838"/>
                    <a:pt x="282041" y="1143057"/>
                  </a:cubicBezTo>
                  <a:cubicBezTo>
                    <a:pt x="289585" y="1149881"/>
                    <a:pt x="297163" y="1156499"/>
                    <a:pt x="304638" y="1162740"/>
                  </a:cubicBezTo>
                  <a:cubicBezTo>
                    <a:pt x="307827" y="1165380"/>
                    <a:pt x="311016" y="1168020"/>
                    <a:pt x="314136" y="1170489"/>
                  </a:cubicBezTo>
                  <a:lnTo>
                    <a:pt x="314033" y="1170695"/>
                  </a:lnTo>
                  <a:lnTo>
                    <a:pt x="322606" y="1177073"/>
                  </a:lnTo>
                  <a:lnTo>
                    <a:pt x="322743" y="1176867"/>
                  </a:lnTo>
                  <a:lnTo>
                    <a:pt x="327166" y="1179987"/>
                  </a:lnTo>
                  <a:cubicBezTo>
                    <a:pt x="362554" y="1205499"/>
                    <a:pt x="394786" y="1233137"/>
                    <a:pt x="425681" y="1264512"/>
                  </a:cubicBezTo>
                  <a:cubicBezTo>
                    <a:pt x="433191" y="1272193"/>
                    <a:pt x="440700" y="1280115"/>
                    <a:pt x="447970" y="1288070"/>
                  </a:cubicBezTo>
                  <a:cubicBezTo>
                    <a:pt x="454725" y="1295579"/>
                    <a:pt x="461618" y="1303637"/>
                    <a:pt x="469127" y="1312793"/>
                  </a:cubicBezTo>
                  <a:cubicBezTo>
                    <a:pt x="481677" y="1327880"/>
                    <a:pt x="494296" y="1345025"/>
                    <a:pt x="507703" y="1365119"/>
                  </a:cubicBezTo>
                  <a:cubicBezTo>
                    <a:pt x="533421" y="1404621"/>
                    <a:pt x="552177" y="1444158"/>
                    <a:pt x="563459" y="1482562"/>
                  </a:cubicBezTo>
                  <a:cubicBezTo>
                    <a:pt x="573506" y="1516818"/>
                    <a:pt x="577621" y="1550491"/>
                    <a:pt x="575632" y="1581455"/>
                  </a:cubicBezTo>
                  <a:cubicBezTo>
                    <a:pt x="567231" y="1551074"/>
                    <a:pt x="554921" y="1521310"/>
                    <a:pt x="538804" y="1492713"/>
                  </a:cubicBezTo>
                  <a:cubicBezTo>
                    <a:pt x="520288" y="1459759"/>
                    <a:pt x="497279" y="1427664"/>
                    <a:pt x="468407" y="1394677"/>
                  </a:cubicBezTo>
                  <a:cubicBezTo>
                    <a:pt x="444678" y="1367279"/>
                    <a:pt x="417589" y="1340122"/>
                    <a:pt x="383093" y="1309227"/>
                  </a:cubicBezTo>
                  <a:cubicBezTo>
                    <a:pt x="350964" y="1280869"/>
                    <a:pt x="319246" y="1255563"/>
                    <a:pt x="288865" y="1234063"/>
                  </a:cubicBezTo>
                  <a:lnTo>
                    <a:pt x="278886" y="1227274"/>
                  </a:lnTo>
                  <a:lnTo>
                    <a:pt x="274669" y="1223982"/>
                  </a:lnTo>
                  <a:cubicBezTo>
                    <a:pt x="270211" y="1220381"/>
                    <a:pt x="266027" y="1216849"/>
                    <a:pt x="261844" y="1213283"/>
                  </a:cubicBezTo>
                  <a:cubicBezTo>
                    <a:pt x="253717" y="1206288"/>
                    <a:pt x="245522" y="1198916"/>
                    <a:pt x="237498" y="1191406"/>
                  </a:cubicBezTo>
                  <a:cubicBezTo>
                    <a:pt x="223405" y="1178136"/>
                    <a:pt x="209037" y="1163288"/>
                    <a:pt x="192338" y="1144703"/>
                  </a:cubicBezTo>
                  <a:cubicBezTo>
                    <a:pt x="161031" y="1108801"/>
                    <a:pt x="136171" y="1074306"/>
                    <a:pt x="116317" y="1039227"/>
                  </a:cubicBezTo>
                  <a:cubicBezTo>
                    <a:pt x="93206" y="998696"/>
                    <a:pt x="76747" y="958200"/>
                    <a:pt x="67317" y="918835"/>
                  </a:cubicBezTo>
                  <a:cubicBezTo>
                    <a:pt x="58847" y="883208"/>
                    <a:pt x="56070" y="849466"/>
                    <a:pt x="58984" y="818125"/>
                  </a:cubicBezTo>
                  <a:close/>
                  <a:moveTo>
                    <a:pt x="294146" y="751534"/>
                  </a:moveTo>
                  <a:cubicBezTo>
                    <a:pt x="319109" y="751500"/>
                    <a:pt x="339306" y="771731"/>
                    <a:pt x="339306" y="796694"/>
                  </a:cubicBezTo>
                  <a:cubicBezTo>
                    <a:pt x="339306" y="821623"/>
                    <a:pt x="319075" y="841854"/>
                    <a:pt x="294146" y="841854"/>
                  </a:cubicBezTo>
                  <a:cubicBezTo>
                    <a:pt x="269217" y="841854"/>
                    <a:pt x="248986" y="821623"/>
                    <a:pt x="248986" y="796694"/>
                  </a:cubicBezTo>
                  <a:cubicBezTo>
                    <a:pt x="248986" y="771765"/>
                    <a:pt x="269217" y="751534"/>
                    <a:pt x="294146" y="751534"/>
                  </a:cubicBezTo>
                  <a:close/>
                  <a:moveTo>
                    <a:pt x="294145" y="551040"/>
                  </a:moveTo>
                  <a:cubicBezTo>
                    <a:pt x="319086" y="551040"/>
                    <a:pt x="339305" y="571258"/>
                    <a:pt x="339305" y="596200"/>
                  </a:cubicBezTo>
                  <a:cubicBezTo>
                    <a:pt x="339305" y="621141"/>
                    <a:pt x="319086" y="641360"/>
                    <a:pt x="294145" y="641360"/>
                  </a:cubicBezTo>
                  <a:cubicBezTo>
                    <a:pt x="269204" y="641360"/>
                    <a:pt x="248985" y="621141"/>
                    <a:pt x="248985" y="596200"/>
                  </a:cubicBezTo>
                  <a:cubicBezTo>
                    <a:pt x="248985" y="571259"/>
                    <a:pt x="269203" y="551040"/>
                    <a:pt x="294145" y="551040"/>
                  </a:cubicBezTo>
                  <a:close/>
                  <a:moveTo>
                    <a:pt x="346575" y="397695"/>
                  </a:moveTo>
                  <a:cubicBezTo>
                    <a:pt x="358200" y="409045"/>
                    <a:pt x="370270" y="421698"/>
                    <a:pt x="383883" y="436820"/>
                  </a:cubicBezTo>
                  <a:cubicBezTo>
                    <a:pt x="415190" y="472722"/>
                    <a:pt x="440050" y="507217"/>
                    <a:pt x="459904" y="542296"/>
                  </a:cubicBezTo>
                  <a:cubicBezTo>
                    <a:pt x="483015" y="582827"/>
                    <a:pt x="499474" y="623323"/>
                    <a:pt x="508835" y="662688"/>
                  </a:cubicBezTo>
                  <a:cubicBezTo>
                    <a:pt x="517305" y="698316"/>
                    <a:pt x="520083" y="732057"/>
                    <a:pt x="517168" y="763398"/>
                  </a:cubicBezTo>
                  <a:cubicBezTo>
                    <a:pt x="499954" y="698384"/>
                    <a:pt x="467825" y="636353"/>
                    <a:pt x="417350" y="570311"/>
                  </a:cubicBezTo>
                  <a:cubicBezTo>
                    <a:pt x="392490" y="538250"/>
                    <a:pt x="365709" y="507834"/>
                    <a:pt x="337729" y="480025"/>
                  </a:cubicBezTo>
                  <a:cubicBezTo>
                    <a:pt x="325590" y="467544"/>
                    <a:pt x="312114" y="454719"/>
                    <a:pt x="294111" y="438466"/>
                  </a:cubicBezTo>
                  <a:cubicBezTo>
                    <a:pt x="293460" y="437849"/>
                    <a:pt x="292808" y="437300"/>
                    <a:pt x="292157" y="436717"/>
                  </a:cubicBezTo>
                  <a:cubicBezTo>
                    <a:pt x="298055" y="432396"/>
                    <a:pt x="303678" y="428350"/>
                    <a:pt x="309096" y="424613"/>
                  </a:cubicBezTo>
                  <a:lnTo>
                    <a:pt x="326516" y="412783"/>
                  </a:lnTo>
                  <a:cubicBezTo>
                    <a:pt x="333271" y="407948"/>
                    <a:pt x="338826" y="403833"/>
                    <a:pt x="343969" y="399752"/>
                  </a:cubicBezTo>
                  <a:cubicBezTo>
                    <a:pt x="344861" y="399067"/>
                    <a:pt x="345718" y="398381"/>
                    <a:pt x="346575" y="397695"/>
                  </a:cubicBezTo>
                  <a:close/>
                  <a:moveTo>
                    <a:pt x="294146" y="106230"/>
                  </a:moveTo>
                  <a:cubicBezTo>
                    <a:pt x="319109" y="106230"/>
                    <a:pt x="339306" y="126461"/>
                    <a:pt x="339306" y="151390"/>
                  </a:cubicBezTo>
                  <a:cubicBezTo>
                    <a:pt x="339306" y="176319"/>
                    <a:pt x="319075" y="196550"/>
                    <a:pt x="294146" y="196550"/>
                  </a:cubicBezTo>
                  <a:cubicBezTo>
                    <a:pt x="269217" y="196550"/>
                    <a:pt x="248986" y="176319"/>
                    <a:pt x="248986" y="151390"/>
                  </a:cubicBezTo>
                  <a:cubicBezTo>
                    <a:pt x="248986" y="126461"/>
                    <a:pt x="269217" y="106230"/>
                    <a:pt x="294146" y="106230"/>
                  </a:cubicBezTo>
                  <a:close/>
                  <a:moveTo>
                    <a:pt x="486" y="0"/>
                  </a:moveTo>
                  <a:cubicBezTo>
                    <a:pt x="8887" y="30381"/>
                    <a:pt x="21197" y="60145"/>
                    <a:pt x="37314" y="88743"/>
                  </a:cubicBezTo>
                  <a:cubicBezTo>
                    <a:pt x="55795" y="121730"/>
                    <a:pt x="78839" y="153791"/>
                    <a:pt x="107711" y="186812"/>
                  </a:cubicBezTo>
                  <a:cubicBezTo>
                    <a:pt x="131439" y="214244"/>
                    <a:pt x="158529" y="241367"/>
                    <a:pt x="193024" y="272263"/>
                  </a:cubicBezTo>
                  <a:cubicBezTo>
                    <a:pt x="222719" y="298460"/>
                    <a:pt x="252038" y="322018"/>
                    <a:pt x="280395" y="342454"/>
                  </a:cubicBezTo>
                  <a:lnTo>
                    <a:pt x="278818" y="343552"/>
                  </a:lnTo>
                  <a:lnTo>
                    <a:pt x="262119" y="354079"/>
                  </a:lnTo>
                  <a:cubicBezTo>
                    <a:pt x="250220" y="361760"/>
                    <a:pt x="238356" y="369852"/>
                    <a:pt x="226800" y="378116"/>
                  </a:cubicBezTo>
                  <a:cubicBezTo>
                    <a:pt x="225291" y="379213"/>
                    <a:pt x="223816" y="380311"/>
                    <a:pt x="222342" y="381408"/>
                  </a:cubicBezTo>
                  <a:cubicBezTo>
                    <a:pt x="197174" y="361554"/>
                    <a:pt x="173445" y="340294"/>
                    <a:pt x="150471" y="316977"/>
                  </a:cubicBezTo>
                  <a:cubicBezTo>
                    <a:pt x="142926" y="309262"/>
                    <a:pt x="135417" y="301341"/>
                    <a:pt x="128182" y="293420"/>
                  </a:cubicBezTo>
                  <a:cubicBezTo>
                    <a:pt x="121495" y="285979"/>
                    <a:pt x="114569" y="277886"/>
                    <a:pt x="107025" y="268696"/>
                  </a:cubicBezTo>
                  <a:cubicBezTo>
                    <a:pt x="94475" y="253609"/>
                    <a:pt x="81856" y="236498"/>
                    <a:pt x="68449" y="216370"/>
                  </a:cubicBezTo>
                  <a:cubicBezTo>
                    <a:pt x="42731" y="176868"/>
                    <a:pt x="23975" y="137332"/>
                    <a:pt x="12659" y="98892"/>
                  </a:cubicBezTo>
                  <a:cubicBezTo>
                    <a:pt x="2612" y="64637"/>
                    <a:pt x="-1503" y="30964"/>
                    <a:pt x="486" y="0"/>
                  </a:cubicBezTo>
                  <a:close/>
                </a:path>
              </a:pathLst>
            </a:custGeom>
            <a:solidFill>
              <a:schemeClr val="accent2"/>
            </a:solidFill>
            <a:ln w="3429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CA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7582CC5E-B65C-4D0A-9725-052121D6CFD3}"/>
                </a:ext>
              </a:extLst>
            </p:cNvPr>
            <p:cNvSpPr/>
            <p:nvPr/>
          </p:nvSpPr>
          <p:spPr>
            <a:xfrm>
              <a:off x="-1709817" y="2350484"/>
              <a:ext cx="626792" cy="1603263"/>
            </a:xfrm>
            <a:custGeom>
              <a:avLst/>
              <a:gdLst>
                <a:gd name="connsiteX0" fmla="*/ 80903 w 626792"/>
                <a:gd name="connsiteY0" fmla="*/ 1514795 h 1603263"/>
                <a:gd name="connsiteX1" fmla="*/ 533360 w 626792"/>
                <a:gd name="connsiteY1" fmla="*/ 1514795 h 1603263"/>
                <a:gd name="connsiteX2" fmla="*/ 543578 w 626792"/>
                <a:gd name="connsiteY2" fmla="*/ 1525013 h 1603263"/>
                <a:gd name="connsiteX3" fmla="*/ 533360 w 626792"/>
                <a:gd name="connsiteY3" fmla="*/ 1535232 h 1603263"/>
                <a:gd name="connsiteX4" fmla="*/ 80903 w 626792"/>
                <a:gd name="connsiteY4" fmla="*/ 1535232 h 1603263"/>
                <a:gd name="connsiteX5" fmla="*/ 70685 w 626792"/>
                <a:gd name="connsiteY5" fmla="*/ 1525013 h 1603263"/>
                <a:gd name="connsiteX6" fmla="*/ 80903 w 626792"/>
                <a:gd name="connsiteY6" fmla="*/ 1514795 h 1603263"/>
                <a:gd name="connsiteX7" fmla="*/ 366128 w 626792"/>
                <a:gd name="connsiteY7" fmla="*/ 1412542 h 1603263"/>
                <a:gd name="connsiteX8" fmla="*/ 464369 w 626792"/>
                <a:gd name="connsiteY8" fmla="*/ 1412542 h 1603263"/>
                <a:gd name="connsiteX9" fmla="*/ 474587 w 626792"/>
                <a:gd name="connsiteY9" fmla="*/ 1422760 h 1603263"/>
                <a:gd name="connsiteX10" fmla="*/ 464369 w 626792"/>
                <a:gd name="connsiteY10" fmla="*/ 1432979 h 1603263"/>
                <a:gd name="connsiteX11" fmla="*/ 366128 w 626792"/>
                <a:gd name="connsiteY11" fmla="*/ 1432979 h 1603263"/>
                <a:gd name="connsiteX12" fmla="*/ 367191 w 626792"/>
                <a:gd name="connsiteY12" fmla="*/ 1422760 h 1603263"/>
                <a:gd name="connsiteX13" fmla="*/ 366128 w 626792"/>
                <a:gd name="connsiteY13" fmla="*/ 1412542 h 1603263"/>
                <a:gd name="connsiteX14" fmla="*/ 149929 w 626792"/>
                <a:gd name="connsiteY14" fmla="*/ 1412542 h 1603263"/>
                <a:gd name="connsiteX15" fmla="*/ 267681 w 626792"/>
                <a:gd name="connsiteY15" fmla="*/ 1412542 h 1603263"/>
                <a:gd name="connsiteX16" fmla="*/ 266618 w 626792"/>
                <a:gd name="connsiteY16" fmla="*/ 1422760 h 1603263"/>
                <a:gd name="connsiteX17" fmla="*/ 267681 w 626792"/>
                <a:gd name="connsiteY17" fmla="*/ 1432979 h 1603263"/>
                <a:gd name="connsiteX18" fmla="*/ 149929 w 626792"/>
                <a:gd name="connsiteY18" fmla="*/ 1432979 h 1603263"/>
                <a:gd name="connsiteX19" fmla="*/ 139711 w 626792"/>
                <a:gd name="connsiteY19" fmla="*/ 1422760 h 1603263"/>
                <a:gd name="connsiteX20" fmla="*/ 149929 w 626792"/>
                <a:gd name="connsiteY20" fmla="*/ 1412542 h 1603263"/>
                <a:gd name="connsiteX21" fmla="*/ 259863 w 626792"/>
                <a:gd name="connsiteY21" fmla="*/ 1310289 h 1603263"/>
                <a:gd name="connsiteX22" fmla="*/ 354435 w 626792"/>
                <a:gd name="connsiteY22" fmla="*/ 1310289 h 1603263"/>
                <a:gd name="connsiteX23" fmla="*/ 364654 w 626792"/>
                <a:gd name="connsiteY23" fmla="*/ 1320507 h 1603263"/>
                <a:gd name="connsiteX24" fmla="*/ 354435 w 626792"/>
                <a:gd name="connsiteY24" fmla="*/ 1330726 h 1603263"/>
                <a:gd name="connsiteX25" fmla="*/ 259863 w 626792"/>
                <a:gd name="connsiteY25" fmla="*/ 1330726 h 1603263"/>
                <a:gd name="connsiteX26" fmla="*/ 249645 w 626792"/>
                <a:gd name="connsiteY26" fmla="*/ 1320507 h 1603263"/>
                <a:gd name="connsiteX27" fmla="*/ 259863 w 626792"/>
                <a:gd name="connsiteY27" fmla="*/ 1310289 h 1603263"/>
                <a:gd name="connsiteX28" fmla="*/ 247965 w 626792"/>
                <a:gd name="connsiteY28" fmla="*/ 1187051 h 1603263"/>
                <a:gd name="connsiteX29" fmla="*/ 253177 w 626792"/>
                <a:gd name="connsiteY29" fmla="*/ 1192023 h 1603263"/>
                <a:gd name="connsiteX30" fmla="*/ 277866 w 626792"/>
                <a:gd name="connsiteY30" fmla="*/ 1214208 h 1603263"/>
                <a:gd name="connsiteX31" fmla="*/ 290930 w 626792"/>
                <a:gd name="connsiteY31" fmla="*/ 1225113 h 1603263"/>
                <a:gd name="connsiteX32" fmla="*/ 305058 w 626792"/>
                <a:gd name="connsiteY32" fmla="*/ 1235126 h 1603263"/>
                <a:gd name="connsiteX33" fmla="*/ 301457 w 626792"/>
                <a:gd name="connsiteY33" fmla="*/ 1237594 h 1603263"/>
                <a:gd name="connsiteX34" fmla="*/ 180688 w 626792"/>
                <a:gd name="connsiteY34" fmla="*/ 1337001 h 1603263"/>
                <a:gd name="connsiteX35" fmla="*/ 80150 w 626792"/>
                <a:gd name="connsiteY35" fmla="*/ 1456399 h 1603263"/>
                <a:gd name="connsiteX36" fmla="*/ 21754 w 626792"/>
                <a:gd name="connsiteY36" fmla="*/ 1603263 h 1603263"/>
                <a:gd name="connsiteX37" fmla="*/ 22748 w 626792"/>
                <a:gd name="connsiteY37" fmla="*/ 1520110 h 1603263"/>
                <a:gd name="connsiteX38" fmla="*/ 46477 w 626792"/>
                <a:gd name="connsiteY38" fmla="*/ 1438877 h 1603263"/>
                <a:gd name="connsiteX39" fmla="*/ 136351 w 626792"/>
                <a:gd name="connsiteY39" fmla="*/ 1295750 h 1603263"/>
                <a:gd name="connsiteX40" fmla="*/ 164366 w 626792"/>
                <a:gd name="connsiteY40" fmla="*/ 1264135 h 1603263"/>
                <a:gd name="connsiteX41" fmla="*/ 194130 w 626792"/>
                <a:gd name="connsiteY41" fmla="*/ 1234234 h 1603263"/>
                <a:gd name="connsiteX42" fmla="*/ 247965 w 626792"/>
                <a:gd name="connsiteY42" fmla="*/ 1187051 h 1603263"/>
                <a:gd name="connsiteX43" fmla="*/ 366128 w 626792"/>
                <a:gd name="connsiteY43" fmla="*/ 988204 h 1603263"/>
                <a:gd name="connsiteX44" fmla="*/ 425244 w 626792"/>
                <a:gd name="connsiteY44" fmla="*/ 988204 h 1603263"/>
                <a:gd name="connsiteX45" fmla="*/ 435463 w 626792"/>
                <a:gd name="connsiteY45" fmla="*/ 998422 h 1603263"/>
                <a:gd name="connsiteX46" fmla="*/ 425244 w 626792"/>
                <a:gd name="connsiteY46" fmla="*/ 1008641 h 1603263"/>
                <a:gd name="connsiteX47" fmla="*/ 366128 w 626792"/>
                <a:gd name="connsiteY47" fmla="*/ 1008641 h 1603263"/>
                <a:gd name="connsiteX48" fmla="*/ 367191 w 626792"/>
                <a:gd name="connsiteY48" fmla="*/ 998422 h 1603263"/>
                <a:gd name="connsiteX49" fmla="*/ 366128 w 626792"/>
                <a:gd name="connsiteY49" fmla="*/ 988204 h 1603263"/>
                <a:gd name="connsiteX50" fmla="*/ 218647 w 626792"/>
                <a:gd name="connsiteY50" fmla="*/ 988204 h 1603263"/>
                <a:gd name="connsiteX51" fmla="*/ 267681 w 626792"/>
                <a:gd name="connsiteY51" fmla="*/ 988204 h 1603263"/>
                <a:gd name="connsiteX52" fmla="*/ 266618 w 626792"/>
                <a:gd name="connsiteY52" fmla="*/ 998422 h 1603263"/>
                <a:gd name="connsiteX53" fmla="*/ 267681 w 626792"/>
                <a:gd name="connsiteY53" fmla="*/ 1008641 h 1603263"/>
                <a:gd name="connsiteX54" fmla="*/ 218647 w 626792"/>
                <a:gd name="connsiteY54" fmla="*/ 1008641 h 1603263"/>
                <a:gd name="connsiteX55" fmla="*/ 208428 w 626792"/>
                <a:gd name="connsiteY55" fmla="*/ 998422 h 1603263"/>
                <a:gd name="connsiteX56" fmla="*/ 218647 w 626792"/>
                <a:gd name="connsiteY56" fmla="*/ 988204 h 1603263"/>
                <a:gd name="connsiteX57" fmla="*/ 159290 w 626792"/>
                <a:gd name="connsiteY57" fmla="*/ 885951 h 1603263"/>
                <a:gd name="connsiteX58" fmla="*/ 484600 w 626792"/>
                <a:gd name="connsiteY58" fmla="*/ 885951 h 1603263"/>
                <a:gd name="connsiteX59" fmla="*/ 494818 w 626792"/>
                <a:gd name="connsiteY59" fmla="*/ 896169 h 1603263"/>
                <a:gd name="connsiteX60" fmla="*/ 484600 w 626792"/>
                <a:gd name="connsiteY60" fmla="*/ 906388 h 1603263"/>
                <a:gd name="connsiteX61" fmla="*/ 159290 w 626792"/>
                <a:gd name="connsiteY61" fmla="*/ 906388 h 1603263"/>
                <a:gd name="connsiteX62" fmla="*/ 149072 w 626792"/>
                <a:gd name="connsiteY62" fmla="*/ 896169 h 1603263"/>
                <a:gd name="connsiteX63" fmla="*/ 159290 w 626792"/>
                <a:gd name="connsiteY63" fmla="*/ 885951 h 1603263"/>
                <a:gd name="connsiteX64" fmla="*/ 366779 w 626792"/>
                <a:gd name="connsiteY64" fmla="*/ 783698 h 1603263"/>
                <a:gd name="connsiteX65" fmla="*/ 513369 w 626792"/>
                <a:gd name="connsiteY65" fmla="*/ 783698 h 1603263"/>
                <a:gd name="connsiteX66" fmla="*/ 523587 w 626792"/>
                <a:gd name="connsiteY66" fmla="*/ 793916 h 1603263"/>
                <a:gd name="connsiteX67" fmla="*/ 513369 w 626792"/>
                <a:gd name="connsiteY67" fmla="*/ 804135 h 1603263"/>
                <a:gd name="connsiteX68" fmla="*/ 365099 w 626792"/>
                <a:gd name="connsiteY68" fmla="*/ 804135 h 1603263"/>
                <a:gd name="connsiteX69" fmla="*/ 367191 w 626792"/>
                <a:gd name="connsiteY69" fmla="*/ 789904 h 1603263"/>
                <a:gd name="connsiteX70" fmla="*/ 366779 w 626792"/>
                <a:gd name="connsiteY70" fmla="*/ 783698 h 1603263"/>
                <a:gd name="connsiteX71" fmla="*/ 113273 w 626792"/>
                <a:gd name="connsiteY71" fmla="*/ 783698 h 1603263"/>
                <a:gd name="connsiteX72" fmla="*/ 267030 w 626792"/>
                <a:gd name="connsiteY72" fmla="*/ 783698 h 1603263"/>
                <a:gd name="connsiteX73" fmla="*/ 266619 w 626792"/>
                <a:gd name="connsiteY73" fmla="*/ 789904 h 1603263"/>
                <a:gd name="connsiteX74" fmla="*/ 268710 w 626792"/>
                <a:gd name="connsiteY74" fmla="*/ 804135 h 1603263"/>
                <a:gd name="connsiteX75" fmla="*/ 113273 w 626792"/>
                <a:gd name="connsiteY75" fmla="*/ 804135 h 1603263"/>
                <a:gd name="connsiteX76" fmla="*/ 103055 w 626792"/>
                <a:gd name="connsiteY76" fmla="*/ 793916 h 1603263"/>
                <a:gd name="connsiteX77" fmla="*/ 113273 w 626792"/>
                <a:gd name="connsiteY77" fmla="*/ 783698 h 1603263"/>
                <a:gd name="connsiteX78" fmla="*/ 113273 w 626792"/>
                <a:gd name="connsiteY78" fmla="*/ 681445 h 1603263"/>
                <a:gd name="connsiteX79" fmla="*/ 484600 w 626792"/>
                <a:gd name="connsiteY79" fmla="*/ 681445 h 1603263"/>
                <a:gd name="connsiteX80" fmla="*/ 494818 w 626792"/>
                <a:gd name="connsiteY80" fmla="*/ 691664 h 1603263"/>
                <a:gd name="connsiteX81" fmla="*/ 484600 w 626792"/>
                <a:gd name="connsiteY81" fmla="*/ 701882 h 1603263"/>
                <a:gd name="connsiteX82" fmla="*/ 113273 w 626792"/>
                <a:gd name="connsiteY82" fmla="*/ 701882 h 1603263"/>
                <a:gd name="connsiteX83" fmla="*/ 103055 w 626792"/>
                <a:gd name="connsiteY83" fmla="*/ 691664 h 1603263"/>
                <a:gd name="connsiteX84" fmla="*/ 113273 w 626792"/>
                <a:gd name="connsiteY84" fmla="*/ 681445 h 1603263"/>
                <a:gd name="connsiteX85" fmla="*/ 366128 w 626792"/>
                <a:gd name="connsiteY85" fmla="*/ 579193 h 1603263"/>
                <a:gd name="connsiteX86" fmla="*/ 416843 w 626792"/>
                <a:gd name="connsiteY86" fmla="*/ 579193 h 1603263"/>
                <a:gd name="connsiteX87" fmla="*/ 427061 w 626792"/>
                <a:gd name="connsiteY87" fmla="*/ 589411 h 1603263"/>
                <a:gd name="connsiteX88" fmla="*/ 416843 w 626792"/>
                <a:gd name="connsiteY88" fmla="*/ 599630 h 1603263"/>
                <a:gd name="connsiteX89" fmla="*/ 366128 w 626792"/>
                <a:gd name="connsiteY89" fmla="*/ 599630 h 1603263"/>
                <a:gd name="connsiteX90" fmla="*/ 367191 w 626792"/>
                <a:gd name="connsiteY90" fmla="*/ 589411 h 1603263"/>
                <a:gd name="connsiteX91" fmla="*/ 366128 w 626792"/>
                <a:gd name="connsiteY91" fmla="*/ 579193 h 1603263"/>
                <a:gd name="connsiteX92" fmla="*/ 181030 w 626792"/>
                <a:gd name="connsiteY92" fmla="*/ 579193 h 1603263"/>
                <a:gd name="connsiteX93" fmla="*/ 267681 w 626792"/>
                <a:gd name="connsiteY93" fmla="*/ 579193 h 1603263"/>
                <a:gd name="connsiteX94" fmla="*/ 266618 w 626792"/>
                <a:gd name="connsiteY94" fmla="*/ 589411 h 1603263"/>
                <a:gd name="connsiteX95" fmla="*/ 267681 w 626792"/>
                <a:gd name="connsiteY95" fmla="*/ 599630 h 1603263"/>
                <a:gd name="connsiteX96" fmla="*/ 181030 w 626792"/>
                <a:gd name="connsiteY96" fmla="*/ 599630 h 1603263"/>
                <a:gd name="connsiteX97" fmla="*/ 170812 w 626792"/>
                <a:gd name="connsiteY97" fmla="*/ 589411 h 1603263"/>
                <a:gd name="connsiteX98" fmla="*/ 181030 w 626792"/>
                <a:gd name="connsiteY98" fmla="*/ 579193 h 1603263"/>
                <a:gd name="connsiteX99" fmla="*/ 524479 w 626792"/>
                <a:gd name="connsiteY99" fmla="*/ 538867 h 1603263"/>
                <a:gd name="connsiteX100" fmla="*/ 575606 w 626792"/>
                <a:gd name="connsiteY100" fmla="*/ 604395 h 1603263"/>
                <a:gd name="connsiteX101" fmla="*/ 608696 w 626792"/>
                <a:gd name="connsiteY101" fmla="*/ 682268 h 1603263"/>
                <a:gd name="connsiteX102" fmla="*/ 624915 w 626792"/>
                <a:gd name="connsiteY102" fmla="*/ 765970 h 1603263"/>
                <a:gd name="connsiteX103" fmla="*/ 626526 w 626792"/>
                <a:gd name="connsiteY103" fmla="*/ 787470 h 1603263"/>
                <a:gd name="connsiteX104" fmla="*/ 626595 w 626792"/>
                <a:gd name="connsiteY104" fmla="*/ 809930 h 1603263"/>
                <a:gd name="connsiteX105" fmla="*/ 621554 w 626792"/>
                <a:gd name="connsiteY105" fmla="*/ 854507 h 1603263"/>
                <a:gd name="connsiteX106" fmla="*/ 610341 w 626792"/>
                <a:gd name="connsiteY106" fmla="*/ 897678 h 1603263"/>
                <a:gd name="connsiteX107" fmla="*/ 593951 w 626792"/>
                <a:gd name="connsiteY107" fmla="*/ 938723 h 1603263"/>
                <a:gd name="connsiteX108" fmla="*/ 550128 w 626792"/>
                <a:gd name="connsiteY108" fmla="*/ 1013989 h 1603263"/>
                <a:gd name="connsiteX109" fmla="*/ 496087 w 626792"/>
                <a:gd name="connsiteY109" fmla="*/ 1080649 h 1603263"/>
                <a:gd name="connsiteX110" fmla="*/ 435188 w 626792"/>
                <a:gd name="connsiteY110" fmla="*/ 1139799 h 1603263"/>
                <a:gd name="connsiteX111" fmla="*/ 380873 w 626792"/>
                <a:gd name="connsiteY111" fmla="*/ 1183622 h 1603263"/>
                <a:gd name="connsiteX112" fmla="*/ 355875 w 626792"/>
                <a:gd name="connsiteY112" fmla="*/ 1164831 h 1603263"/>
                <a:gd name="connsiteX113" fmla="*/ 348915 w 626792"/>
                <a:gd name="connsiteY113" fmla="*/ 1159927 h 1603263"/>
                <a:gd name="connsiteX114" fmla="*/ 345040 w 626792"/>
                <a:gd name="connsiteY114" fmla="*/ 1157116 h 1603263"/>
                <a:gd name="connsiteX115" fmla="*/ 333895 w 626792"/>
                <a:gd name="connsiteY115" fmla="*/ 1148098 h 1603263"/>
                <a:gd name="connsiteX116" fmla="*/ 318979 w 626792"/>
                <a:gd name="connsiteY116" fmla="*/ 1135205 h 1603263"/>
                <a:gd name="connsiteX117" fmla="*/ 324089 w 626792"/>
                <a:gd name="connsiteY117" fmla="*/ 1131398 h 1603263"/>
                <a:gd name="connsiteX118" fmla="*/ 384747 w 626792"/>
                <a:gd name="connsiteY118" fmla="*/ 1082158 h 1603263"/>
                <a:gd name="connsiteX119" fmla="*/ 441154 w 626792"/>
                <a:gd name="connsiteY119" fmla="*/ 1028768 h 1603263"/>
                <a:gd name="connsiteX120" fmla="*/ 491698 w 626792"/>
                <a:gd name="connsiteY120" fmla="*/ 970990 h 1603263"/>
                <a:gd name="connsiteX121" fmla="*/ 562816 w 626792"/>
                <a:gd name="connsiteY121" fmla="*/ 840516 h 1603263"/>
                <a:gd name="connsiteX122" fmla="*/ 570977 w 626792"/>
                <a:gd name="connsiteY122" fmla="*/ 804923 h 1603263"/>
                <a:gd name="connsiteX123" fmla="*/ 573103 w 626792"/>
                <a:gd name="connsiteY123" fmla="*/ 786818 h 1603263"/>
                <a:gd name="connsiteX124" fmla="*/ 574268 w 626792"/>
                <a:gd name="connsiteY124" fmla="*/ 767650 h 1603263"/>
                <a:gd name="connsiteX125" fmla="*/ 571559 w 626792"/>
                <a:gd name="connsiteY125" fmla="*/ 689983 h 1603263"/>
                <a:gd name="connsiteX126" fmla="*/ 555889 w 626792"/>
                <a:gd name="connsiteY126" fmla="*/ 613002 h 1603263"/>
                <a:gd name="connsiteX127" fmla="*/ 524479 w 626792"/>
                <a:gd name="connsiteY127" fmla="*/ 538867 h 1603263"/>
                <a:gd name="connsiteX128" fmla="*/ 259863 w 626792"/>
                <a:gd name="connsiteY128" fmla="*/ 236635 h 1603263"/>
                <a:gd name="connsiteX129" fmla="*/ 354435 w 626792"/>
                <a:gd name="connsiteY129" fmla="*/ 236635 h 1603263"/>
                <a:gd name="connsiteX130" fmla="*/ 364654 w 626792"/>
                <a:gd name="connsiteY130" fmla="*/ 246853 h 1603263"/>
                <a:gd name="connsiteX131" fmla="*/ 354435 w 626792"/>
                <a:gd name="connsiteY131" fmla="*/ 257072 h 1603263"/>
                <a:gd name="connsiteX132" fmla="*/ 259863 w 626792"/>
                <a:gd name="connsiteY132" fmla="*/ 257072 h 1603263"/>
                <a:gd name="connsiteX133" fmla="*/ 249645 w 626792"/>
                <a:gd name="connsiteY133" fmla="*/ 246853 h 1603263"/>
                <a:gd name="connsiteX134" fmla="*/ 259863 w 626792"/>
                <a:gd name="connsiteY134" fmla="*/ 236635 h 1603263"/>
                <a:gd name="connsiteX135" fmla="*/ 366128 w 626792"/>
                <a:gd name="connsiteY135" fmla="*/ 134383 h 1603263"/>
                <a:gd name="connsiteX136" fmla="*/ 464369 w 626792"/>
                <a:gd name="connsiteY136" fmla="*/ 134383 h 1603263"/>
                <a:gd name="connsiteX137" fmla="*/ 474587 w 626792"/>
                <a:gd name="connsiteY137" fmla="*/ 144601 h 1603263"/>
                <a:gd name="connsiteX138" fmla="*/ 464369 w 626792"/>
                <a:gd name="connsiteY138" fmla="*/ 154820 h 1603263"/>
                <a:gd name="connsiteX139" fmla="*/ 366128 w 626792"/>
                <a:gd name="connsiteY139" fmla="*/ 154820 h 1603263"/>
                <a:gd name="connsiteX140" fmla="*/ 367191 w 626792"/>
                <a:gd name="connsiteY140" fmla="*/ 144601 h 1603263"/>
                <a:gd name="connsiteX141" fmla="*/ 366128 w 626792"/>
                <a:gd name="connsiteY141" fmla="*/ 134383 h 1603263"/>
                <a:gd name="connsiteX142" fmla="*/ 149929 w 626792"/>
                <a:gd name="connsiteY142" fmla="*/ 134383 h 1603263"/>
                <a:gd name="connsiteX143" fmla="*/ 267681 w 626792"/>
                <a:gd name="connsiteY143" fmla="*/ 134383 h 1603263"/>
                <a:gd name="connsiteX144" fmla="*/ 266618 w 626792"/>
                <a:gd name="connsiteY144" fmla="*/ 144601 h 1603263"/>
                <a:gd name="connsiteX145" fmla="*/ 267681 w 626792"/>
                <a:gd name="connsiteY145" fmla="*/ 154820 h 1603263"/>
                <a:gd name="connsiteX146" fmla="*/ 149929 w 626792"/>
                <a:gd name="connsiteY146" fmla="*/ 154820 h 1603263"/>
                <a:gd name="connsiteX147" fmla="*/ 139711 w 626792"/>
                <a:gd name="connsiteY147" fmla="*/ 144601 h 1603263"/>
                <a:gd name="connsiteX148" fmla="*/ 149929 w 626792"/>
                <a:gd name="connsiteY148" fmla="*/ 134383 h 1603263"/>
                <a:gd name="connsiteX149" fmla="*/ 80903 w 626792"/>
                <a:gd name="connsiteY149" fmla="*/ 32130 h 1603263"/>
                <a:gd name="connsiteX150" fmla="*/ 533360 w 626792"/>
                <a:gd name="connsiteY150" fmla="*/ 32130 h 1603263"/>
                <a:gd name="connsiteX151" fmla="*/ 543578 w 626792"/>
                <a:gd name="connsiteY151" fmla="*/ 42348 h 1603263"/>
                <a:gd name="connsiteX152" fmla="*/ 533360 w 626792"/>
                <a:gd name="connsiteY152" fmla="*/ 52567 h 1603263"/>
                <a:gd name="connsiteX153" fmla="*/ 80903 w 626792"/>
                <a:gd name="connsiteY153" fmla="*/ 52567 h 1603263"/>
                <a:gd name="connsiteX154" fmla="*/ 70685 w 626792"/>
                <a:gd name="connsiteY154" fmla="*/ 42348 h 1603263"/>
                <a:gd name="connsiteX155" fmla="*/ 80903 w 626792"/>
                <a:gd name="connsiteY155" fmla="*/ 32130 h 1603263"/>
                <a:gd name="connsiteX156" fmla="*/ 597620 w 626792"/>
                <a:gd name="connsiteY156" fmla="*/ 0 h 1603263"/>
                <a:gd name="connsiteX157" fmla="*/ 593848 w 626792"/>
                <a:gd name="connsiteY157" fmla="*/ 46978 h 1603263"/>
                <a:gd name="connsiteX158" fmla="*/ 570428 w 626792"/>
                <a:gd name="connsiteY158" fmla="*/ 127045 h 1603263"/>
                <a:gd name="connsiteX159" fmla="*/ 481377 w 626792"/>
                <a:gd name="connsiteY159" fmla="*/ 268868 h 1603263"/>
                <a:gd name="connsiteX160" fmla="*/ 453567 w 626792"/>
                <a:gd name="connsiteY160" fmla="*/ 300243 h 1603263"/>
                <a:gd name="connsiteX161" fmla="*/ 423941 w 626792"/>
                <a:gd name="connsiteY161" fmla="*/ 329973 h 1603263"/>
                <a:gd name="connsiteX162" fmla="*/ 360436 w 626792"/>
                <a:gd name="connsiteY162" fmla="*/ 384974 h 1603263"/>
                <a:gd name="connsiteX163" fmla="*/ 343394 w 626792"/>
                <a:gd name="connsiteY163" fmla="*/ 397695 h 1603263"/>
                <a:gd name="connsiteX164" fmla="*/ 326146 w 626792"/>
                <a:gd name="connsiteY164" fmla="*/ 409423 h 1603263"/>
                <a:gd name="connsiteX165" fmla="*/ 294564 w 626792"/>
                <a:gd name="connsiteY165" fmla="*/ 432431 h 1603263"/>
                <a:gd name="connsiteX166" fmla="*/ 233631 w 626792"/>
                <a:gd name="connsiteY166" fmla="*/ 481912 h 1603263"/>
                <a:gd name="connsiteX167" fmla="*/ 176916 w 626792"/>
                <a:gd name="connsiteY167" fmla="*/ 535576 h 1603263"/>
                <a:gd name="connsiteX168" fmla="*/ 125995 w 626792"/>
                <a:gd name="connsiteY168" fmla="*/ 593800 h 1603263"/>
                <a:gd name="connsiteX169" fmla="*/ 53986 w 626792"/>
                <a:gd name="connsiteY169" fmla="*/ 725988 h 1603263"/>
                <a:gd name="connsiteX170" fmla="*/ 45688 w 626792"/>
                <a:gd name="connsiteY170" fmla="*/ 762233 h 1603263"/>
                <a:gd name="connsiteX171" fmla="*/ 43493 w 626792"/>
                <a:gd name="connsiteY171" fmla="*/ 780715 h 1603263"/>
                <a:gd name="connsiteX172" fmla="*/ 42773 w 626792"/>
                <a:gd name="connsiteY172" fmla="*/ 792133 h 1603263"/>
                <a:gd name="connsiteX173" fmla="*/ 42327 w 626792"/>
                <a:gd name="connsiteY173" fmla="*/ 800089 h 1603263"/>
                <a:gd name="connsiteX174" fmla="*/ 45071 w 626792"/>
                <a:gd name="connsiteY174" fmla="*/ 878476 h 1603263"/>
                <a:gd name="connsiteX175" fmla="*/ 60947 w 626792"/>
                <a:gd name="connsiteY175" fmla="*/ 956417 h 1603263"/>
                <a:gd name="connsiteX176" fmla="*/ 77098 w 626792"/>
                <a:gd name="connsiteY176" fmla="*/ 999759 h 1603263"/>
                <a:gd name="connsiteX177" fmla="*/ 50523 w 626792"/>
                <a:gd name="connsiteY177" fmla="*/ 960977 h 1603263"/>
                <a:gd name="connsiteX178" fmla="*/ 17879 w 626792"/>
                <a:gd name="connsiteY178" fmla="*/ 884202 h 1603263"/>
                <a:gd name="connsiteX179" fmla="*/ 1831 w 626792"/>
                <a:gd name="connsiteY179" fmla="*/ 801529 h 1603263"/>
                <a:gd name="connsiteX180" fmla="*/ 1351 w 626792"/>
                <a:gd name="connsiteY180" fmla="*/ 795905 h 1603263"/>
                <a:gd name="connsiteX181" fmla="*/ 254 w 626792"/>
                <a:gd name="connsiteY181" fmla="*/ 780235 h 1603263"/>
                <a:gd name="connsiteX182" fmla="*/ 185 w 626792"/>
                <a:gd name="connsiteY182" fmla="*/ 758152 h 1603263"/>
                <a:gd name="connsiteX183" fmla="*/ 5157 w 626792"/>
                <a:gd name="connsiteY183" fmla="*/ 714330 h 1603263"/>
                <a:gd name="connsiteX184" fmla="*/ 16198 w 626792"/>
                <a:gd name="connsiteY184" fmla="*/ 671810 h 1603263"/>
                <a:gd name="connsiteX185" fmla="*/ 32383 w 626792"/>
                <a:gd name="connsiteY185" fmla="*/ 631279 h 1603263"/>
                <a:gd name="connsiteX186" fmla="*/ 75726 w 626792"/>
                <a:gd name="connsiteY186" fmla="*/ 556801 h 1603263"/>
                <a:gd name="connsiteX187" fmla="*/ 129321 w 626792"/>
                <a:gd name="connsiteY187" fmla="*/ 490690 h 1603263"/>
                <a:gd name="connsiteX188" fmla="*/ 189843 w 626792"/>
                <a:gd name="connsiteY188" fmla="*/ 431917 h 1603263"/>
                <a:gd name="connsiteX189" fmla="*/ 255577 w 626792"/>
                <a:gd name="connsiteY189" fmla="*/ 379625 h 1603263"/>
                <a:gd name="connsiteX190" fmla="*/ 290416 w 626792"/>
                <a:gd name="connsiteY190" fmla="*/ 355930 h 1603263"/>
                <a:gd name="connsiteX191" fmla="*/ 304097 w 626792"/>
                <a:gd name="connsiteY191" fmla="*/ 347358 h 1603263"/>
                <a:gd name="connsiteX192" fmla="*/ 323128 w 626792"/>
                <a:gd name="connsiteY192" fmla="*/ 334465 h 1603263"/>
                <a:gd name="connsiteX193" fmla="*/ 444481 w 626792"/>
                <a:gd name="connsiteY193" fmla="*/ 234578 h 1603263"/>
                <a:gd name="connsiteX194" fmla="*/ 545773 w 626792"/>
                <a:gd name="connsiteY194" fmla="*/ 114289 h 1603263"/>
                <a:gd name="connsiteX195" fmla="*/ 597620 w 626792"/>
                <a:gd name="connsiteY195" fmla="*/ 0 h 1603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</a:cxnLst>
              <a:rect l="l" t="t" r="r" b="b"/>
              <a:pathLst>
                <a:path w="626792" h="1603263">
                  <a:moveTo>
                    <a:pt x="80903" y="1514795"/>
                  </a:moveTo>
                  <a:lnTo>
                    <a:pt x="533360" y="1514795"/>
                  </a:lnTo>
                  <a:cubicBezTo>
                    <a:pt x="539018" y="1514795"/>
                    <a:pt x="543578" y="1519356"/>
                    <a:pt x="543578" y="1525013"/>
                  </a:cubicBezTo>
                  <a:cubicBezTo>
                    <a:pt x="543612" y="1530671"/>
                    <a:pt x="539018" y="1535232"/>
                    <a:pt x="533360" y="1535232"/>
                  </a:cubicBezTo>
                  <a:lnTo>
                    <a:pt x="80903" y="1535232"/>
                  </a:lnTo>
                  <a:cubicBezTo>
                    <a:pt x="75245" y="1535232"/>
                    <a:pt x="70685" y="1530671"/>
                    <a:pt x="70685" y="1525013"/>
                  </a:cubicBezTo>
                  <a:cubicBezTo>
                    <a:pt x="70685" y="1519356"/>
                    <a:pt x="75280" y="1514795"/>
                    <a:pt x="80903" y="1514795"/>
                  </a:cubicBezTo>
                  <a:close/>
                  <a:moveTo>
                    <a:pt x="366128" y="1412542"/>
                  </a:moveTo>
                  <a:lnTo>
                    <a:pt x="464369" y="1412542"/>
                  </a:lnTo>
                  <a:cubicBezTo>
                    <a:pt x="469993" y="1412542"/>
                    <a:pt x="474587" y="1417137"/>
                    <a:pt x="474587" y="1422760"/>
                  </a:cubicBezTo>
                  <a:cubicBezTo>
                    <a:pt x="474587" y="1428418"/>
                    <a:pt x="470027" y="1432979"/>
                    <a:pt x="464369" y="1432979"/>
                  </a:cubicBezTo>
                  <a:lnTo>
                    <a:pt x="366128" y="1432979"/>
                  </a:lnTo>
                  <a:cubicBezTo>
                    <a:pt x="366814" y="1429687"/>
                    <a:pt x="367191" y="1426258"/>
                    <a:pt x="367191" y="1422760"/>
                  </a:cubicBezTo>
                  <a:cubicBezTo>
                    <a:pt x="367191" y="1419263"/>
                    <a:pt x="366814" y="1415834"/>
                    <a:pt x="366128" y="1412542"/>
                  </a:cubicBezTo>
                  <a:close/>
                  <a:moveTo>
                    <a:pt x="149929" y="1412542"/>
                  </a:moveTo>
                  <a:lnTo>
                    <a:pt x="267681" y="1412542"/>
                  </a:lnTo>
                  <a:cubicBezTo>
                    <a:pt x="266995" y="1415834"/>
                    <a:pt x="266618" y="1419263"/>
                    <a:pt x="266618" y="1422760"/>
                  </a:cubicBezTo>
                  <a:cubicBezTo>
                    <a:pt x="266618" y="1426258"/>
                    <a:pt x="266995" y="1429687"/>
                    <a:pt x="267681" y="1432979"/>
                  </a:cubicBezTo>
                  <a:lnTo>
                    <a:pt x="149929" y="1432979"/>
                  </a:lnTo>
                  <a:cubicBezTo>
                    <a:pt x="144271" y="1432979"/>
                    <a:pt x="139711" y="1428418"/>
                    <a:pt x="139711" y="1422760"/>
                  </a:cubicBezTo>
                  <a:cubicBezTo>
                    <a:pt x="139711" y="1417102"/>
                    <a:pt x="144271" y="1412542"/>
                    <a:pt x="149929" y="1412542"/>
                  </a:cubicBezTo>
                  <a:close/>
                  <a:moveTo>
                    <a:pt x="259863" y="1310289"/>
                  </a:moveTo>
                  <a:lnTo>
                    <a:pt x="354435" y="1310289"/>
                  </a:lnTo>
                  <a:cubicBezTo>
                    <a:pt x="360093" y="1310289"/>
                    <a:pt x="364654" y="1314850"/>
                    <a:pt x="364654" y="1320507"/>
                  </a:cubicBezTo>
                  <a:cubicBezTo>
                    <a:pt x="364654" y="1326165"/>
                    <a:pt x="360093" y="1330726"/>
                    <a:pt x="354435" y="1330726"/>
                  </a:cubicBezTo>
                  <a:lnTo>
                    <a:pt x="259863" y="1330726"/>
                  </a:lnTo>
                  <a:cubicBezTo>
                    <a:pt x="254206" y="1330726"/>
                    <a:pt x="249645" y="1326165"/>
                    <a:pt x="249645" y="1320507"/>
                  </a:cubicBezTo>
                  <a:cubicBezTo>
                    <a:pt x="249645" y="1314850"/>
                    <a:pt x="254206" y="1310289"/>
                    <a:pt x="259863" y="1310289"/>
                  </a:cubicBezTo>
                  <a:close/>
                  <a:moveTo>
                    <a:pt x="247965" y="1187051"/>
                  </a:moveTo>
                  <a:cubicBezTo>
                    <a:pt x="249714" y="1188731"/>
                    <a:pt x="251462" y="1190411"/>
                    <a:pt x="253177" y="1192023"/>
                  </a:cubicBezTo>
                  <a:cubicBezTo>
                    <a:pt x="261304" y="1199635"/>
                    <a:pt x="269602" y="1207111"/>
                    <a:pt x="277866" y="1214208"/>
                  </a:cubicBezTo>
                  <a:cubicBezTo>
                    <a:pt x="282118" y="1217843"/>
                    <a:pt x="286404" y="1221444"/>
                    <a:pt x="290930" y="1225113"/>
                  </a:cubicBezTo>
                  <a:lnTo>
                    <a:pt x="305058" y="1235126"/>
                  </a:lnTo>
                  <a:lnTo>
                    <a:pt x="301457" y="1237594"/>
                  </a:lnTo>
                  <a:cubicBezTo>
                    <a:pt x="258972" y="1267358"/>
                    <a:pt x="218407" y="1300962"/>
                    <a:pt x="180688" y="1337001"/>
                  </a:cubicBezTo>
                  <a:cubicBezTo>
                    <a:pt x="143106" y="1373245"/>
                    <a:pt x="108508" y="1412576"/>
                    <a:pt x="80150" y="1456399"/>
                  </a:cubicBezTo>
                  <a:cubicBezTo>
                    <a:pt x="51792" y="1500187"/>
                    <a:pt x="30258" y="1548948"/>
                    <a:pt x="21754" y="1603263"/>
                  </a:cubicBezTo>
                  <a:cubicBezTo>
                    <a:pt x="17571" y="1576140"/>
                    <a:pt x="18119" y="1547850"/>
                    <a:pt x="22748" y="1520110"/>
                  </a:cubicBezTo>
                  <a:cubicBezTo>
                    <a:pt x="27240" y="1492301"/>
                    <a:pt x="35641" y="1465040"/>
                    <a:pt x="46477" y="1438877"/>
                  </a:cubicBezTo>
                  <a:cubicBezTo>
                    <a:pt x="68388" y="1386516"/>
                    <a:pt x="100209" y="1338887"/>
                    <a:pt x="136351" y="1295750"/>
                  </a:cubicBezTo>
                  <a:cubicBezTo>
                    <a:pt x="145438" y="1284983"/>
                    <a:pt x="154799" y="1274422"/>
                    <a:pt x="164366" y="1264135"/>
                  </a:cubicBezTo>
                  <a:cubicBezTo>
                    <a:pt x="174070" y="1253951"/>
                    <a:pt x="183980" y="1243972"/>
                    <a:pt x="194130" y="1234234"/>
                  </a:cubicBezTo>
                  <a:cubicBezTo>
                    <a:pt x="211240" y="1217637"/>
                    <a:pt x="229311" y="1202104"/>
                    <a:pt x="247965" y="1187051"/>
                  </a:cubicBezTo>
                  <a:close/>
                  <a:moveTo>
                    <a:pt x="366128" y="988204"/>
                  </a:moveTo>
                  <a:lnTo>
                    <a:pt x="425244" y="988204"/>
                  </a:lnTo>
                  <a:cubicBezTo>
                    <a:pt x="430902" y="988204"/>
                    <a:pt x="435463" y="992764"/>
                    <a:pt x="435463" y="998422"/>
                  </a:cubicBezTo>
                  <a:cubicBezTo>
                    <a:pt x="435463" y="1004080"/>
                    <a:pt x="430902" y="1008641"/>
                    <a:pt x="425244" y="1008641"/>
                  </a:cubicBezTo>
                  <a:lnTo>
                    <a:pt x="366128" y="1008641"/>
                  </a:lnTo>
                  <a:cubicBezTo>
                    <a:pt x="366814" y="1005349"/>
                    <a:pt x="367191" y="1001920"/>
                    <a:pt x="367191" y="998422"/>
                  </a:cubicBezTo>
                  <a:cubicBezTo>
                    <a:pt x="367191" y="994925"/>
                    <a:pt x="366814" y="991496"/>
                    <a:pt x="366128" y="988204"/>
                  </a:cubicBezTo>
                  <a:close/>
                  <a:moveTo>
                    <a:pt x="218647" y="988204"/>
                  </a:moveTo>
                  <a:lnTo>
                    <a:pt x="267681" y="988204"/>
                  </a:lnTo>
                  <a:cubicBezTo>
                    <a:pt x="266996" y="991496"/>
                    <a:pt x="266618" y="994925"/>
                    <a:pt x="266618" y="998422"/>
                  </a:cubicBezTo>
                  <a:cubicBezTo>
                    <a:pt x="266618" y="1001920"/>
                    <a:pt x="266996" y="1005349"/>
                    <a:pt x="267681" y="1008641"/>
                  </a:cubicBezTo>
                  <a:lnTo>
                    <a:pt x="218647" y="1008641"/>
                  </a:lnTo>
                  <a:cubicBezTo>
                    <a:pt x="212989" y="1008641"/>
                    <a:pt x="208428" y="1004080"/>
                    <a:pt x="208428" y="998422"/>
                  </a:cubicBezTo>
                  <a:cubicBezTo>
                    <a:pt x="208428" y="992764"/>
                    <a:pt x="212989" y="988204"/>
                    <a:pt x="218647" y="988204"/>
                  </a:cubicBezTo>
                  <a:close/>
                  <a:moveTo>
                    <a:pt x="159290" y="885951"/>
                  </a:moveTo>
                  <a:lnTo>
                    <a:pt x="484600" y="885951"/>
                  </a:lnTo>
                  <a:cubicBezTo>
                    <a:pt x="490258" y="885951"/>
                    <a:pt x="494818" y="890512"/>
                    <a:pt x="494818" y="896169"/>
                  </a:cubicBezTo>
                  <a:cubicBezTo>
                    <a:pt x="494818" y="901793"/>
                    <a:pt x="490223" y="906388"/>
                    <a:pt x="484600" y="906388"/>
                  </a:cubicBezTo>
                  <a:lnTo>
                    <a:pt x="159290" y="906388"/>
                  </a:lnTo>
                  <a:cubicBezTo>
                    <a:pt x="153632" y="906388"/>
                    <a:pt x="149072" y="901827"/>
                    <a:pt x="149072" y="896169"/>
                  </a:cubicBezTo>
                  <a:cubicBezTo>
                    <a:pt x="149072" y="890512"/>
                    <a:pt x="153632" y="885951"/>
                    <a:pt x="159290" y="885951"/>
                  </a:cubicBezTo>
                  <a:close/>
                  <a:moveTo>
                    <a:pt x="366779" y="783698"/>
                  </a:moveTo>
                  <a:lnTo>
                    <a:pt x="513369" y="783698"/>
                  </a:lnTo>
                  <a:cubicBezTo>
                    <a:pt x="518993" y="783698"/>
                    <a:pt x="523587" y="788258"/>
                    <a:pt x="523587" y="793916"/>
                  </a:cubicBezTo>
                  <a:cubicBezTo>
                    <a:pt x="523587" y="799574"/>
                    <a:pt x="519027" y="804135"/>
                    <a:pt x="513369" y="804135"/>
                  </a:cubicBezTo>
                  <a:lnTo>
                    <a:pt x="365099" y="804135"/>
                  </a:lnTo>
                  <a:cubicBezTo>
                    <a:pt x="366436" y="799643"/>
                    <a:pt x="367191" y="794842"/>
                    <a:pt x="367191" y="789904"/>
                  </a:cubicBezTo>
                  <a:cubicBezTo>
                    <a:pt x="367191" y="787813"/>
                    <a:pt x="367019" y="785721"/>
                    <a:pt x="366779" y="783698"/>
                  </a:cubicBezTo>
                  <a:close/>
                  <a:moveTo>
                    <a:pt x="113273" y="783698"/>
                  </a:moveTo>
                  <a:lnTo>
                    <a:pt x="267030" y="783698"/>
                  </a:lnTo>
                  <a:cubicBezTo>
                    <a:pt x="266790" y="785721"/>
                    <a:pt x="266619" y="787813"/>
                    <a:pt x="266619" y="789904"/>
                  </a:cubicBezTo>
                  <a:cubicBezTo>
                    <a:pt x="266619" y="794842"/>
                    <a:pt x="267373" y="799609"/>
                    <a:pt x="268710" y="804135"/>
                  </a:cubicBezTo>
                  <a:lnTo>
                    <a:pt x="113273" y="804135"/>
                  </a:lnTo>
                  <a:cubicBezTo>
                    <a:pt x="107650" y="804135"/>
                    <a:pt x="103055" y="799574"/>
                    <a:pt x="103055" y="793916"/>
                  </a:cubicBezTo>
                  <a:cubicBezTo>
                    <a:pt x="103055" y="788258"/>
                    <a:pt x="107616" y="783698"/>
                    <a:pt x="113273" y="783698"/>
                  </a:cubicBezTo>
                  <a:close/>
                  <a:moveTo>
                    <a:pt x="113273" y="681445"/>
                  </a:moveTo>
                  <a:lnTo>
                    <a:pt x="484600" y="681445"/>
                  </a:lnTo>
                  <a:cubicBezTo>
                    <a:pt x="490258" y="681445"/>
                    <a:pt x="494818" y="686006"/>
                    <a:pt x="494818" y="691664"/>
                  </a:cubicBezTo>
                  <a:cubicBezTo>
                    <a:pt x="494818" y="697287"/>
                    <a:pt x="490224" y="701882"/>
                    <a:pt x="484600" y="701882"/>
                  </a:cubicBezTo>
                  <a:lnTo>
                    <a:pt x="113273" y="701882"/>
                  </a:lnTo>
                  <a:cubicBezTo>
                    <a:pt x="107616" y="701882"/>
                    <a:pt x="103055" y="697321"/>
                    <a:pt x="103055" y="691664"/>
                  </a:cubicBezTo>
                  <a:cubicBezTo>
                    <a:pt x="103055" y="686006"/>
                    <a:pt x="107650" y="681445"/>
                    <a:pt x="113273" y="681445"/>
                  </a:cubicBezTo>
                  <a:close/>
                  <a:moveTo>
                    <a:pt x="366128" y="579193"/>
                  </a:moveTo>
                  <a:lnTo>
                    <a:pt x="416843" y="579193"/>
                  </a:lnTo>
                  <a:cubicBezTo>
                    <a:pt x="422501" y="579193"/>
                    <a:pt x="427061" y="583753"/>
                    <a:pt x="427061" y="589411"/>
                  </a:cubicBezTo>
                  <a:cubicBezTo>
                    <a:pt x="427061" y="595069"/>
                    <a:pt x="422501" y="599630"/>
                    <a:pt x="416843" y="599630"/>
                  </a:cubicBezTo>
                  <a:lnTo>
                    <a:pt x="366128" y="599630"/>
                  </a:lnTo>
                  <a:cubicBezTo>
                    <a:pt x="366814" y="596338"/>
                    <a:pt x="367191" y="592909"/>
                    <a:pt x="367191" y="589411"/>
                  </a:cubicBezTo>
                  <a:cubicBezTo>
                    <a:pt x="367191" y="585914"/>
                    <a:pt x="366814" y="582485"/>
                    <a:pt x="366128" y="579193"/>
                  </a:cubicBezTo>
                  <a:close/>
                  <a:moveTo>
                    <a:pt x="181030" y="579193"/>
                  </a:moveTo>
                  <a:lnTo>
                    <a:pt x="267681" y="579193"/>
                  </a:lnTo>
                  <a:cubicBezTo>
                    <a:pt x="266996" y="582485"/>
                    <a:pt x="266618" y="585914"/>
                    <a:pt x="266618" y="589411"/>
                  </a:cubicBezTo>
                  <a:cubicBezTo>
                    <a:pt x="266618" y="592909"/>
                    <a:pt x="266996" y="596338"/>
                    <a:pt x="267681" y="599630"/>
                  </a:cubicBezTo>
                  <a:lnTo>
                    <a:pt x="181030" y="599630"/>
                  </a:lnTo>
                  <a:cubicBezTo>
                    <a:pt x="175407" y="599630"/>
                    <a:pt x="170812" y="595069"/>
                    <a:pt x="170812" y="589411"/>
                  </a:cubicBezTo>
                  <a:cubicBezTo>
                    <a:pt x="170812" y="583753"/>
                    <a:pt x="175373" y="579193"/>
                    <a:pt x="181030" y="579193"/>
                  </a:cubicBezTo>
                  <a:close/>
                  <a:moveTo>
                    <a:pt x="524479" y="538867"/>
                  </a:moveTo>
                  <a:cubicBezTo>
                    <a:pt x="544333" y="557761"/>
                    <a:pt x="561649" y="580015"/>
                    <a:pt x="575606" y="604395"/>
                  </a:cubicBezTo>
                  <a:cubicBezTo>
                    <a:pt x="589527" y="628775"/>
                    <a:pt x="600500" y="655076"/>
                    <a:pt x="608696" y="682268"/>
                  </a:cubicBezTo>
                  <a:cubicBezTo>
                    <a:pt x="616651" y="709528"/>
                    <a:pt x="622034" y="737577"/>
                    <a:pt x="624915" y="765970"/>
                  </a:cubicBezTo>
                  <a:cubicBezTo>
                    <a:pt x="625497" y="773137"/>
                    <a:pt x="626286" y="780028"/>
                    <a:pt x="626526" y="787470"/>
                  </a:cubicBezTo>
                  <a:cubicBezTo>
                    <a:pt x="626869" y="794979"/>
                    <a:pt x="626869" y="802489"/>
                    <a:pt x="626595" y="809930"/>
                  </a:cubicBezTo>
                  <a:cubicBezTo>
                    <a:pt x="626080" y="824914"/>
                    <a:pt x="624435" y="839865"/>
                    <a:pt x="621554" y="854507"/>
                  </a:cubicBezTo>
                  <a:cubicBezTo>
                    <a:pt x="618742" y="869182"/>
                    <a:pt x="614936" y="883584"/>
                    <a:pt x="610341" y="897678"/>
                  </a:cubicBezTo>
                  <a:cubicBezTo>
                    <a:pt x="605678" y="911736"/>
                    <a:pt x="600089" y="925418"/>
                    <a:pt x="593951" y="938723"/>
                  </a:cubicBezTo>
                  <a:cubicBezTo>
                    <a:pt x="581743" y="965400"/>
                    <a:pt x="566587" y="990329"/>
                    <a:pt x="550128" y="1013989"/>
                  </a:cubicBezTo>
                  <a:cubicBezTo>
                    <a:pt x="533635" y="1037649"/>
                    <a:pt x="515221" y="1059629"/>
                    <a:pt x="496087" y="1080649"/>
                  </a:cubicBezTo>
                  <a:cubicBezTo>
                    <a:pt x="476782" y="1101532"/>
                    <a:pt x="456311" y="1121077"/>
                    <a:pt x="435188" y="1139799"/>
                  </a:cubicBezTo>
                  <a:cubicBezTo>
                    <a:pt x="417631" y="1155127"/>
                    <a:pt x="399458" y="1169631"/>
                    <a:pt x="380873" y="1183622"/>
                  </a:cubicBezTo>
                  <a:cubicBezTo>
                    <a:pt x="372712" y="1177244"/>
                    <a:pt x="364379" y="1170969"/>
                    <a:pt x="355875" y="1164831"/>
                  </a:cubicBezTo>
                  <a:lnTo>
                    <a:pt x="348915" y="1159927"/>
                  </a:lnTo>
                  <a:lnTo>
                    <a:pt x="345040" y="1157116"/>
                  </a:lnTo>
                  <a:cubicBezTo>
                    <a:pt x="341405" y="1154270"/>
                    <a:pt x="337633" y="1151184"/>
                    <a:pt x="333895" y="1148098"/>
                  </a:cubicBezTo>
                  <a:cubicBezTo>
                    <a:pt x="328958" y="1143948"/>
                    <a:pt x="323986" y="1139628"/>
                    <a:pt x="318979" y="1135205"/>
                  </a:cubicBezTo>
                  <a:cubicBezTo>
                    <a:pt x="320694" y="1133936"/>
                    <a:pt x="322408" y="1132701"/>
                    <a:pt x="324089" y="1131398"/>
                  </a:cubicBezTo>
                  <a:cubicBezTo>
                    <a:pt x="344971" y="1115831"/>
                    <a:pt x="365202" y="1099303"/>
                    <a:pt x="384747" y="1082158"/>
                  </a:cubicBezTo>
                  <a:cubicBezTo>
                    <a:pt x="404430" y="1065184"/>
                    <a:pt x="423221" y="1047285"/>
                    <a:pt x="441154" y="1028768"/>
                  </a:cubicBezTo>
                  <a:cubicBezTo>
                    <a:pt x="459225" y="1010389"/>
                    <a:pt x="476027" y="990981"/>
                    <a:pt x="491698" y="970990"/>
                  </a:cubicBezTo>
                  <a:cubicBezTo>
                    <a:pt x="522868" y="930939"/>
                    <a:pt x="548688" y="887322"/>
                    <a:pt x="562816" y="840516"/>
                  </a:cubicBezTo>
                  <a:cubicBezTo>
                    <a:pt x="566245" y="828789"/>
                    <a:pt x="569090" y="816925"/>
                    <a:pt x="570977" y="804923"/>
                  </a:cubicBezTo>
                  <a:cubicBezTo>
                    <a:pt x="571902" y="798922"/>
                    <a:pt x="572657" y="792887"/>
                    <a:pt x="573103" y="786818"/>
                  </a:cubicBezTo>
                  <a:cubicBezTo>
                    <a:pt x="573582" y="780714"/>
                    <a:pt x="573857" y="774028"/>
                    <a:pt x="574268" y="767650"/>
                  </a:cubicBezTo>
                  <a:cubicBezTo>
                    <a:pt x="575194" y="741830"/>
                    <a:pt x="574440" y="715872"/>
                    <a:pt x="571559" y="689983"/>
                  </a:cubicBezTo>
                  <a:cubicBezTo>
                    <a:pt x="568713" y="664094"/>
                    <a:pt x="563433" y="638377"/>
                    <a:pt x="555889" y="613002"/>
                  </a:cubicBezTo>
                  <a:cubicBezTo>
                    <a:pt x="548071" y="587765"/>
                    <a:pt x="537715" y="562904"/>
                    <a:pt x="524479" y="538867"/>
                  </a:cubicBezTo>
                  <a:close/>
                  <a:moveTo>
                    <a:pt x="259863" y="236635"/>
                  </a:moveTo>
                  <a:lnTo>
                    <a:pt x="354435" y="236635"/>
                  </a:lnTo>
                  <a:cubicBezTo>
                    <a:pt x="360093" y="236635"/>
                    <a:pt x="364654" y="241196"/>
                    <a:pt x="364654" y="246853"/>
                  </a:cubicBezTo>
                  <a:cubicBezTo>
                    <a:pt x="364654" y="252511"/>
                    <a:pt x="360093" y="257072"/>
                    <a:pt x="354435" y="257072"/>
                  </a:cubicBezTo>
                  <a:lnTo>
                    <a:pt x="259863" y="257072"/>
                  </a:lnTo>
                  <a:cubicBezTo>
                    <a:pt x="254206" y="257072"/>
                    <a:pt x="249645" y="252511"/>
                    <a:pt x="249645" y="246853"/>
                  </a:cubicBezTo>
                  <a:cubicBezTo>
                    <a:pt x="249645" y="241196"/>
                    <a:pt x="254206" y="236635"/>
                    <a:pt x="259863" y="236635"/>
                  </a:cubicBezTo>
                  <a:close/>
                  <a:moveTo>
                    <a:pt x="366128" y="134383"/>
                  </a:moveTo>
                  <a:lnTo>
                    <a:pt x="464369" y="134383"/>
                  </a:lnTo>
                  <a:cubicBezTo>
                    <a:pt x="469993" y="134383"/>
                    <a:pt x="474587" y="138943"/>
                    <a:pt x="474587" y="144601"/>
                  </a:cubicBezTo>
                  <a:cubicBezTo>
                    <a:pt x="474587" y="150259"/>
                    <a:pt x="470027" y="154820"/>
                    <a:pt x="464369" y="154820"/>
                  </a:cubicBezTo>
                  <a:lnTo>
                    <a:pt x="366128" y="154820"/>
                  </a:lnTo>
                  <a:cubicBezTo>
                    <a:pt x="366814" y="151528"/>
                    <a:pt x="367191" y="148099"/>
                    <a:pt x="367191" y="144601"/>
                  </a:cubicBezTo>
                  <a:cubicBezTo>
                    <a:pt x="367191" y="141104"/>
                    <a:pt x="366814" y="137675"/>
                    <a:pt x="366128" y="134383"/>
                  </a:cubicBezTo>
                  <a:close/>
                  <a:moveTo>
                    <a:pt x="149929" y="134383"/>
                  </a:moveTo>
                  <a:lnTo>
                    <a:pt x="267681" y="134383"/>
                  </a:lnTo>
                  <a:cubicBezTo>
                    <a:pt x="266995" y="137675"/>
                    <a:pt x="266618" y="141104"/>
                    <a:pt x="266618" y="144601"/>
                  </a:cubicBezTo>
                  <a:cubicBezTo>
                    <a:pt x="266618" y="148099"/>
                    <a:pt x="266995" y="151528"/>
                    <a:pt x="267681" y="154820"/>
                  </a:cubicBezTo>
                  <a:lnTo>
                    <a:pt x="149929" y="154820"/>
                  </a:lnTo>
                  <a:cubicBezTo>
                    <a:pt x="144271" y="154820"/>
                    <a:pt x="139711" y="150259"/>
                    <a:pt x="139711" y="144601"/>
                  </a:cubicBezTo>
                  <a:cubicBezTo>
                    <a:pt x="139711" y="138943"/>
                    <a:pt x="144271" y="134383"/>
                    <a:pt x="149929" y="134383"/>
                  </a:cubicBezTo>
                  <a:close/>
                  <a:moveTo>
                    <a:pt x="80903" y="32130"/>
                  </a:moveTo>
                  <a:lnTo>
                    <a:pt x="533360" y="32130"/>
                  </a:lnTo>
                  <a:cubicBezTo>
                    <a:pt x="539018" y="32130"/>
                    <a:pt x="543578" y="36691"/>
                    <a:pt x="543578" y="42348"/>
                  </a:cubicBezTo>
                  <a:cubicBezTo>
                    <a:pt x="543612" y="48006"/>
                    <a:pt x="539018" y="52567"/>
                    <a:pt x="533360" y="52567"/>
                  </a:cubicBezTo>
                  <a:lnTo>
                    <a:pt x="80903" y="52567"/>
                  </a:lnTo>
                  <a:cubicBezTo>
                    <a:pt x="75245" y="52567"/>
                    <a:pt x="70685" y="48006"/>
                    <a:pt x="70685" y="42348"/>
                  </a:cubicBezTo>
                  <a:cubicBezTo>
                    <a:pt x="70685" y="36691"/>
                    <a:pt x="75280" y="32130"/>
                    <a:pt x="80903" y="32130"/>
                  </a:cubicBezTo>
                  <a:close/>
                  <a:moveTo>
                    <a:pt x="597620" y="0"/>
                  </a:moveTo>
                  <a:cubicBezTo>
                    <a:pt x="597757" y="15362"/>
                    <a:pt x="596488" y="31067"/>
                    <a:pt x="593848" y="46978"/>
                  </a:cubicBezTo>
                  <a:cubicBezTo>
                    <a:pt x="589699" y="72592"/>
                    <a:pt x="581812" y="99544"/>
                    <a:pt x="570428" y="127045"/>
                  </a:cubicBezTo>
                  <a:cubicBezTo>
                    <a:pt x="550471" y="174776"/>
                    <a:pt x="521324" y="221171"/>
                    <a:pt x="481377" y="268868"/>
                  </a:cubicBezTo>
                  <a:cubicBezTo>
                    <a:pt x="472598" y="279292"/>
                    <a:pt x="463203" y="289853"/>
                    <a:pt x="453567" y="300243"/>
                  </a:cubicBezTo>
                  <a:cubicBezTo>
                    <a:pt x="444172" y="310085"/>
                    <a:pt x="434228" y="320097"/>
                    <a:pt x="423941" y="329973"/>
                  </a:cubicBezTo>
                  <a:cubicBezTo>
                    <a:pt x="405630" y="347735"/>
                    <a:pt x="385433" y="365189"/>
                    <a:pt x="360436" y="384974"/>
                  </a:cubicBezTo>
                  <a:cubicBezTo>
                    <a:pt x="355429" y="388917"/>
                    <a:pt x="349977" y="392963"/>
                    <a:pt x="343394" y="397695"/>
                  </a:cubicBezTo>
                  <a:lnTo>
                    <a:pt x="326146" y="409423"/>
                  </a:lnTo>
                  <a:cubicBezTo>
                    <a:pt x="316339" y="416212"/>
                    <a:pt x="305983" y="423756"/>
                    <a:pt x="294564" y="432431"/>
                  </a:cubicBezTo>
                  <a:cubicBezTo>
                    <a:pt x="274299" y="447553"/>
                    <a:pt x="253794" y="464218"/>
                    <a:pt x="233631" y="481912"/>
                  </a:cubicBezTo>
                  <a:cubicBezTo>
                    <a:pt x="214429" y="498474"/>
                    <a:pt x="195329" y="516545"/>
                    <a:pt x="176916" y="535576"/>
                  </a:cubicBezTo>
                  <a:cubicBezTo>
                    <a:pt x="159771" y="552995"/>
                    <a:pt x="142626" y="572609"/>
                    <a:pt x="125995" y="593800"/>
                  </a:cubicBezTo>
                  <a:cubicBezTo>
                    <a:pt x="90676" y="639166"/>
                    <a:pt x="67119" y="682405"/>
                    <a:pt x="53986" y="725988"/>
                  </a:cubicBezTo>
                  <a:cubicBezTo>
                    <a:pt x="50180" y="739018"/>
                    <a:pt x="47471" y="750882"/>
                    <a:pt x="45688" y="762233"/>
                  </a:cubicBezTo>
                  <a:cubicBezTo>
                    <a:pt x="44659" y="768816"/>
                    <a:pt x="43939" y="774885"/>
                    <a:pt x="43493" y="780715"/>
                  </a:cubicBezTo>
                  <a:cubicBezTo>
                    <a:pt x="43185" y="784384"/>
                    <a:pt x="42979" y="788224"/>
                    <a:pt x="42773" y="792133"/>
                  </a:cubicBezTo>
                  <a:cubicBezTo>
                    <a:pt x="42636" y="794739"/>
                    <a:pt x="42499" y="797380"/>
                    <a:pt x="42327" y="800089"/>
                  </a:cubicBezTo>
                  <a:cubicBezTo>
                    <a:pt x="41367" y="827178"/>
                    <a:pt x="42293" y="853547"/>
                    <a:pt x="45071" y="878476"/>
                  </a:cubicBezTo>
                  <a:cubicBezTo>
                    <a:pt x="47951" y="904433"/>
                    <a:pt x="53266" y="930631"/>
                    <a:pt x="60947" y="956417"/>
                  </a:cubicBezTo>
                  <a:cubicBezTo>
                    <a:pt x="65507" y="971196"/>
                    <a:pt x="70925" y="985701"/>
                    <a:pt x="77098" y="999759"/>
                  </a:cubicBezTo>
                  <a:cubicBezTo>
                    <a:pt x="67291" y="987724"/>
                    <a:pt x="58409" y="974762"/>
                    <a:pt x="50523" y="960977"/>
                  </a:cubicBezTo>
                  <a:cubicBezTo>
                    <a:pt x="37218" y="937729"/>
                    <a:pt x="26211" y="911874"/>
                    <a:pt x="17879" y="884202"/>
                  </a:cubicBezTo>
                  <a:cubicBezTo>
                    <a:pt x="10095" y="857661"/>
                    <a:pt x="4711" y="829818"/>
                    <a:pt x="1831" y="801529"/>
                  </a:cubicBezTo>
                  <a:lnTo>
                    <a:pt x="1351" y="795905"/>
                  </a:lnTo>
                  <a:cubicBezTo>
                    <a:pt x="871" y="790625"/>
                    <a:pt x="425" y="785652"/>
                    <a:pt x="254" y="780235"/>
                  </a:cubicBezTo>
                  <a:cubicBezTo>
                    <a:pt x="-55" y="773205"/>
                    <a:pt x="-89" y="765970"/>
                    <a:pt x="185" y="758152"/>
                  </a:cubicBezTo>
                  <a:cubicBezTo>
                    <a:pt x="734" y="743133"/>
                    <a:pt x="2379" y="728388"/>
                    <a:pt x="5157" y="714330"/>
                  </a:cubicBezTo>
                  <a:cubicBezTo>
                    <a:pt x="7831" y="700339"/>
                    <a:pt x="11569" y="686040"/>
                    <a:pt x="16198" y="671810"/>
                  </a:cubicBezTo>
                  <a:cubicBezTo>
                    <a:pt x="20519" y="658814"/>
                    <a:pt x="25799" y="645578"/>
                    <a:pt x="32383" y="631279"/>
                  </a:cubicBezTo>
                  <a:cubicBezTo>
                    <a:pt x="43288" y="607413"/>
                    <a:pt x="57449" y="583033"/>
                    <a:pt x="75726" y="556801"/>
                  </a:cubicBezTo>
                  <a:cubicBezTo>
                    <a:pt x="90368" y="535781"/>
                    <a:pt x="107410" y="514761"/>
                    <a:pt x="129321" y="490690"/>
                  </a:cubicBezTo>
                  <a:cubicBezTo>
                    <a:pt x="146981" y="471590"/>
                    <a:pt x="166800" y="452354"/>
                    <a:pt x="189843" y="431917"/>
                  </a:cubicBezTo>
                  <a:cubicBezTo>
                    <a:pt x="210142" y="414223"/>
                    <a:pt x="231642" y="397113"/>
                    <a:pt x="255577" y="379625"/>
                  </a:cubicBezTo>
                  <a:cubicBezTo>
                    <a:pt x="266927" y="371498"/>
                    <a:pt x="278688" y="363508"/>
                    <a:pt x="290416" y="355930"/>
                  </a:cubicBezTo>
                  <a:lnTo>
                    <a:pt x="304097" y="347358"/>
                  </a:lnTo>
                  <a:lnTo>
                    <a:pt x="323128" y="334465"/>
                  </a:lnTo>
                  <a:cubicBezTo>
                    <a:pt x="364859" y="305215"/>
                    <a:pt x="405698" y="271611"/>
                    <a:pt x="444481" y="234578"/>
                  </a:cubicBezTo>
                  <a:cubicBezTo>
                    <a:pt x="486417" y="194184"/>
                    <a:pt x="519542" y="154819"/>
                    <a:pt x="545773" y="114289"/>
                  </a:cubicBezTo>
                  <a:cubicBezTo>
                    <a:pt x="569948" y="76981"/>
                    <a:pt x="587298" y="38645"/>
                    <a:pt x="597620" y="0"/>
                  </a:cubicBezTo>
                  <a:close/>
                </a:path>
              </a:pathLst>
            </a:custGeom>
            <a:solidFill>
              <a:schemeClr val="accent1"/>
            </a:solidFill>
            <a:ln w="3429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CA"/>
            </a:p>
          </p:txBody>
        </p:sp>
      </p:grpSp>
    </p:spTree>
    <p:extLst>
      <p:ext uri="{BB962C8B-B14F-4D97-AF65-F5344CB8AC3E}">
        <p14:creationId xmlns:p14="http://schemas.microsoft.com/office/powerpoint/2010/main" val="28883255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3CDEB608-FF9C-4868-8074-F238ACFAD740}"/>
              </a:ext>
            </a:extLst>
          </p:cNvPr>
          <p:cNvGrpSpPr/>
          <p:nvPr/>
        </p:nvGrpSpPr>
        <p:grpSpPr>
          <a:xfrm>
            <a:off x="375920" y="1405449"/>
            <a:ext cx="11440160" cy="4911007"/>
            <a:chOff x="375920" y="1405449"/>
            <a:chExt cx="11440160" cy="4911007"/>
          </a:xfrm>
        </p:grpSpPr>
        <p:sp>
          <p:nvSpPr>
            <p:cNvPr id="177" name="Rectangle 176">
              <a:extLst>
                <a:ext uri="{FF2B5EF4-FFF2-40B4-BE49-F238E27FC236}">
                  <a16:creationId xmlns:a16="http://schemas.microsoft.com/office/drawing/2014/main" id="{C001C2E6-4037-44CD-908D-CD22E0ADF5C2}"/>
                </a:ext>
              </a:extLst>
            </p:cNvPr>
            <p:cNvSpPr/>
            <p:nvPr/>
          </p:nvSpPr>
          <p:spPr>
            <a:xfrm>
              <a:off x="375920" y="1405449"/>
              <a:ext cx="11440160" cy="4911007"/>
            </a:xfrm>
            <a:prstGeom prst="rect">
              <a:avLst/>
            </a:prstGeom>
            <a:solidFill>
              <a:schemeClr val="accent2">
                <a:lumMod val="20000"/>
                <a:lumOff val="80000"/>
                <a:alpha val="4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IN" dirty="0"/>
            </a:p>
          </p:txBody>
        </p:sp>
        <p:grpSp>
          <p:nvGrpSpPr>
            <p:cNvPr id="71" name="Group 70">
              <a:extLst>
                <a:ext uri="{FF2B5EF4-FFF2-40B4-BE49-F238E27FC236}">
                  <a16:creationId xmlns:a16="http://schemas.microsoft.com/office/drawing/2014/main" id="{5B07DDC6-006F-44E9-ADD6-21542E4231D7}"/>
                </a:ext>
              </a:extLst>
            </p:cNvPr>
            <p:cNvGrpSpPr/>
            <p:nvPr/>
          </p:nvGrpSpPr>
          <p:grpSpPr>
            <a:xfrm>
              <a:off x="2089305" y="1589583"/>
              <a:ext cx="1768484" cy="4542739"/>
              <a:chOff x="-1709817" y="2343695"/>
              <a:chExt cx="626792" cy="1610052"/>
            </a:xfrm>
            <a:solidFill>
              <a:schemeClr val="accent2">
                <a:lumMod val="20000"/>
                <a:lumOff val="80000"/>
                <a:alpha val="54000"/>
              </a:schemeClr>
            </a:solidFill>
          </p:grpSpPr>
          <p:sp>
            <p:nvSpPr>
              <p:cNvPr id="72" name="Freeform: Shape 71">
                <a:extLst>
                  <a:ext uri="{FF2B5EF4-FFF2-40B4-BE49-F238E27FC236}">
                    <a16:creationId xmlns:a16="http://schemas.microsoft.com/office/drawing/2014/main" id="{552389FC-5C41-47AF-9634-815F85EF5A5E}"/>
                  </a:ext>
                </a:extLst>
              </p:cNvPr>
              <p:cNvSpPr/>
              <p:nvPr/>
            </p:nvSpPr>
            <p:spPr>
              <a:xfrm>
                <a:off x="-1687076" y="2343695"/>
                <a:ext cx="576118" cy="1581455"/>
              </a:xfrm>
              <a:custGeom>
                <a:avLst/>
                <a:gdLst>
                  <a:gd name="connsiteX0" fmla="*/ 294146 w 576118"/>
                  <a:gd name="connsiteY0" fmla="*/ 1384390 h 1581455"/>
                  <a:gd name="connsiteX1" fmla="*/ 339306 w 576118"/>
                  <a:gd name="connsiteY1" fmla="*/ 1429550 h 1581455"/>
                  <a:gd name="connsiteX2" fmla="*/ 294146 w 576118"/>
                  <a:gd name="connsiteY2" fmla="*/ 1474710 h 1581455"/>
                  <a:gd name="connsiteX3" fmla="*/ 248986 w 576118"/>
                  <a:gd name="connsiteY3" fmla="*/ 1429550 h 1581455"/>
                  <a:gd name="connsiteX4" fmla="*/ 294146 w 576118"/>
                  <a:gd name="connsiteY4" fmla="*/ 1384390 h 1581455"/>
                  <a:gd name="connsiteX5" fmla="*/ 294146 w 576118"/>
                  <a:gd name="connsiteY5" fmla="*/ 960051 h 1581455"/>
                  <a:gd name="connsiteX6" fmla="*/ 339306 w 576118"/>
                  <a:gd name="connsiteY6" fmla="*/ 1005211 h 1581455"/>
                  <a:gd name="connsiteX7" fmla="*/ 294146 w 576118"/>
                  <a:gd name="connsiteY7" fmla="*/ 1050371 h 1581455"/>
                  <a:gd name="connsiteX8" fmla="*/ 248986 w 576118"/>
                  <a:gd name="connsiteY8" fmla="*/ 1005211 h 1581455"/>
                  <a:gd name="connsiteX9" fmla="*/ 294146 w 576118"/>
                  <a:gd name="connsiteY9" fmla="*/ 960051 h 1581455"/>
                  <a:gd name="connsiteX10" fmla="*/ 58984 w 576118"/>
                  <a:gd name="connsiteY10" fmla="*/ 818125 h 1581455"/>
                  <a:gd name="connsiteX11" fmla="*/ 158802 w 576118"/>
                  <a:gd name="connsiteY11" fmla="*/ 1011212 h 1581455"/>
                  <a:gd name="connsiteX12" fmla="*/ 238424 w 576118"/>
                  <a:gd name="connsiteY12" fmla="*/ 1101498 h 1581455"/>
                  <a:gd name="connsiteX13" fmla="*/ 282041 w 576118"/>
                  <a:gd name="connsiteY13" fmla="*/ 1143057 h 1581455"/>
                  <a:gd name="connsiteX14" fmla="*/ 304638 w 576118"/>
                  <a:gd name="connsiteY14" fmla="*/ 1162740 h 1581455"/>
                  <a:gd name="connsiteX15" fmla="*/ 314136 w 576118"/>
                  <a:gd name="connsiteY15" fmla="*/ 1170489 h 1581455"/>
                  <a:gd name="connsiteX16" fmla="*/ 314033 w 576118"/>
                  <a:gd name="connsiteY16" fmla="*/ 1170695 h 1581455"/>
                  <a:gd name="connsiteX17" fmla="*/ 322606 w 576118"/>
                  <a:gd name="connsiteY17" fmla="*/ 1177073 h 1581455"/>
                  <a:gd name="connsiteX18" fmla="*/ 322743 w 576118"/>
                  <a:gd name="connsiteY18" fmla="*/ 1176867 h 1581455"/>
                  <a:gd name="connsiteX19" fmla="*/ 327166 w 576118"/>
                  <a:gd name="connsiteY19" fmla="*/ 1179987 h 1581455"/>
                  <a:gd name="connsiteX20" fmla="*/ 425681 w 576118"/>
                  <a:gd name="connsiteY20" fmla="*/ 1264512 h 1581455"/>
                  <a:gd name="connsiteX21" fmla="*/ 447970 w 576118"/>
                  <a:gd name="connsiteY21" fmla="*/ 1288070 h 1581455"/>
                  <a:gd name="connsiteX22" fmla="*/ 469127 w 576118"/>
                  <a:gd name="connsiteY22" fmla="*/ 1312793 h 1581455"/>
                  <a:gd name="connsiteX23" fmla="*/ 507703 w 576118"/>
                  <a:gd name="connsiteY23" fmla="*/ 1365119 h 1581455"/>
                  <a:gd name="connsiteX24" fmla="*/ 563459 w 576118"/>
                  <a:gd name="connsiteY24" fmla="*/ 1482562 h 1581455"/>
                  <a:gd name="connsiteX25" fmla="*/ 575632 w 576118"/>
                  <a:gd name="connsiteY25" fmla="*/ 1581455 h 1581455"/>
                  <a:gd name="connsiteX26" fmla="*/ 538804 w 576118"/>
                  <a:gd name="connsiteY26" fmla="*/ 1492713 h 1581455"/>
                  <a:gd name="connsiteX27" fmla="*/ 468407 w 576118"/>
                  <a:gd name="connsiteY27" fmla="*/ 1394677 h 1581455"/>
                  <a:gd name="connsiteX28" fmla="*/ 383093 w 576118"/>
                  <a:gd name="connsiteY28" fmla="*/ 1309227 h 1581455"/>
                  <a:gd name="connsiteX29" fmla="*/ 288865 w 576118"/>
                  <a:gd name="connsiteY29" fmla="*/ 1234063 h 1581455"/>
                  <a:gd name="connsiteX30" fmla="*/ 278886 w 576118"/>
                  <a:gd name="connsiteY30" fmla="*/ 1227274 h 1581455"/>
                  <a:gd name="connsiteX31" fmla="*/ 274669 w 576118"/>
                  <a:gd name="connsiteY31" fmla="*/ 1223982 h 1581455"/>
                  <a:gd name="connsiteX32" fmla="*/ 261844 w 576118"/>
                  <a:gd name="connsiteY32" fmla="*/ 1213283 h 1581455"/>
                  <a:gd name="connsiteX33" fmla="*/ 237498 w 576118"/>
                  <a:gd name="connsiteY33" fmla="*/ 1191406 h 1581455"/>
                  <a:gd name="connsiteX34" fmla="*/ 192338 w 576118"/>
                  <a:gd name="connsiteY34" fmla="*/ 1144703 h 1581455"/>
                  <a:gd name="connsiteX35" fmla="*/ 116317 w 576118"/>
                  <a:gd name="connsiteY35" fmla="*/ 1039227 h 1581455"/>
                  <a:gd name="connsiteX36" fmla="*/ 67317 w 576118"/>
                  <a:gd name="connsiteY36" fmla="*/ 918835 h 1581455"/>
                  <a:gd name="connsiteX37" fmla="*/ 58984 w 576118"/>
                  <a:gd name="connsiteY37" fmla="*/ 818125 h 1581455"/>
                  <a:gd name="connsiteX38" fmla="*/ 294146 w 576118"/>
                  <a:gd name="connsiteY38" fmla="*/ 751534 h 1581455"/>
                  <a:gd name="connsiteX39" fmla="*/ 339306 w 576118"/>
                  <a:gd name="connsiteY39" fmla="*/ 796694 h 1581455"/>
                  <a:gd name="connsiteX40" fmla="*/ 294146 w 576118"/>
                  <a:gd name="connsiteY40" fmla="*/ 841854 h 1581455"/>
                  <a:gd name="connsiteX41" fmla="*/ 248986 w 576118"/>
                  <a:gd name="connsiteY41" fmla="*/ 796694 h 1581455"/>
                  <a:gd name="connsiteX42" fmla="*/ 294146 w 576118"/>
                  <a:gd name="connsiteY42" fmla="*/ 751534 h 1581455"/>
                  <a:gd name="connsiteX43" fmla="*/ 294145 w 576118"/>
                  <a:gd name="connsiteY43" fmla="*/ 551040 h 1581455"/>
                  <a:gd name="connsiteX44" fmla="*/ 339305 w 576118"/>
                  <a:gd name="connsiteY44" fmla="*/ 596200 h 1581455"/>
                  <a:gd name="connsiteX45" fmla="*/ 294145 w 576118"/>
                  <a:gd name="connsiteY45" fmla="*/ 641360 h 1581455"/>
                  <a:gd name="connsiteX46" fmla="*/ 248985 w 576118"/>
                  <a:gd name="connsiteY46" fmla="*/ 596200 h 1581455"/>
                  <a:gd name="connsiteX47" fmla="*/ 294145 w 576118"/>
                  <a:gd name="connsiteY47" fmla="*/ 551040 h 1581455"/>
                  <a:gd name="connsiteX48" fmla="*/ 346575 w 576118"/>
                  <a:gd name="connsiteY48" fmla="*/ 397695 h 1581455"/>
                  <a:gd name="connsiteX49" fmla="*/ 383883 w 576118"/>
                  <a:gd name="connsiteY49" fmla="*/ 436820 h 1581455"/>
                  <a:gd name="connsiteX50" fmla="*/ 459904 w 576118"/>
                  <a:gd name="connsiteY50" fmla="*/ 542296 h 1581455"/>
                  <a:gd name="connsiteX51" fmla="*/ 508835 w 576118"/>
                  <a:gd name="connsiteY51" fmla="*/ 662688 h 1581455"/>
                  <a:gd name="connsiteX52" fmla="*/ 517168 w 576118"/>
                  <a:gd name="connsiteY52" fmla="*/ 763398 h 1581455"/>
                  <a:gd name="connsiteX53" fmla="*/ 417350 w 576118"/>
                  <a:gd name="connsiteY53" fmla="*/ 570311 h 1581455"/>
                  <a:gd name="connsiteX54" fmla="*/ 337729 w 576118"/>
                  <a:gd name="connsiteY54" fmla="*/ 480025 h 1581455"/>
                  <a:gd name="connsiteX55" fmla="*/ 294111 w 576118"/>
                  <a:gd name="connsiteY55" fmla="*/ 438466 h 1581455"/>
                  <a:gd name="connsiteX56" fmla="*/ 292157 w 576118"/>
                  <a:gd name="connsiteY56" fmla="*/ 436717 h 1581455"/>
                  <a:gd name="connsiteX57" fmla="*/ 309096 w 576118"/>
                  <a:gd name="connsiteY57" fmla="*/ 424613 h 1581455"/>
                  <a:gd name="connsiteX58" fmla="*/ 326516 w 576118"/>
                  <a:gd name="connsiteY58" fmla="*/ 412783 h 1581455"/>
                  <a:gd name="connsiteX59" fmla="*/ 343969 w 576118"/>
                  <a:gd name="connsiteY59" fmla="*/ 399752 h 1581455"/>
                  <a:gd name="connsiteX60" fmla="*/ 346575 w 576118"/>
                  <a:gd name="connsiteY60" fmla="*/ 397695 h 1581455"/>
                  <a:gd name="connsiteX61" fmla="*/ 294146 w 576118"/>
                  <a:gd name="connsiteY61" fmla="*/ 106230 h 1581455"/>
                  <a:gd name="connsiteX62" fmla="*/ 339306 w 576118"/>
                  <a:gd name="connsiteY62" fmla="*/ 151390 h 1581455"/>
                  <a:gd name="connsiteX63" fmla="*/ 294146 w 576118"/>
                  <a:gd name="connsiteY63" fmla="*/ 196550 h 1581455"/>
                  <a:gd name="connsiteX64" fmla="*/ 248986 w 576118"/>
                  <a:gd name="connsiteY64" fmla="*/ 151390 h 1581455"/>
                  <a:gd name="connsiteX65" fmla="*/ 294146 w 576118"/>
                  <a:gd name="connsiteY65" fmla="*/ 106230 h 1581455"/>
                  <a:gd name="connsiteX66" fmla="*/ 486 w 576118"/>
                  <a:gd name="connsiteY66" fmla="*/ 0 h 1581455"/>
                  <a:gd name="connsiteX67" fmla="*/ 37314 w 576118"/>
                  <a:gd name="connsiteY67" fmla="*/ 88743 h 1581455"/>
                  <a:gd name="connsiteX68" fmla="*/ 107711 w 576118"/>
                  <a:gd name="connsiteY68" fmla="*/ 186812 h 1581455"/>
                  <a:gd name="connsiteX69" fmla="*/ 193024 w 576118"/>
                  <a:gd name="connsiteY69" fmla="*/ 272263 h 1581455"/>
                  <a:gd name="connsiteX70" fmla="*/ 280395 w 576118"/>
                  <a:gd name="connsiteY70" fmla="*/ 342454 h 1581455"/>
                  <a:gd name="connsiteX71" fmla="*/ 278818 w 576118"/>
                  <a:gd name="connsiteY71" fmla="*/ 343552 h 1581455"/>
                  <a:gd name="connsiteX72" fmla="*/ 262119 w 576118"/>
                  <a:gd name="connsiteY72" fmla="*/ 354079 h 1581455"/>
                  <a:gd name="connsiteX73" fmla="*/ 226800 w 576118"/>
                  <a:gd name="connsiteY73" fmla="*/ 378116 h 1581455"/>
                  <a:gd name="connsiteX74" fmla="*/ 222342 w 576118"/>
                  <a:gd name="connsiteY74" fmla="*/ 381408 h 1581455"/>
                  <a:gd name="connsiteX75" fmla="*/ 150471 w 576118"/>
                  <a:gd name="connsiteY75" fmla="*/ 316977 h 1581455"/>
                  <a:gd name="connsiteX76" fmla="*/ 128182 w 576118"/>
                  <a:gd name="connsiteY76" fmla="*/ 293420 h 1581455"/>
                  <a:gd name="connsiteX77" fmla="*/ 107025 w 576118"/>
                  <a:gd name="connsiteY77" fmla="*/ 268696 h 1581455"/>
                  <a:gd name="connsiteX78" fmla="*/ 68449 w 576118"/>
                  <a:gd name="connsiteY78" fmla="*/ 216370 h 1581455"/>
                  <a:gd name="connsiteX79" fmla="*/ 12659 w 576118"/>
                  <a:gd name="connsiteY79" fmla="*/ 98892 h 1581455"/>
                  <a:gd name="connsiteX80" fmla="*/ 486 w 576118"/>
                  <a:gd name="connsiteY80" fmla="*/ 0 h 15814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</a:cxnLst>
                <a:rect l="l" t="t" r="r" b="b"/>
                <a:pathLst>
                  <a:path w="576118" h="1581455">
                    <a:moveTo>
                      <a:pt x="294146" y="1384390"/>
                    </a:moveTo>
                    <a:cubicBezTo>
                      <a:pt x="319109" y="1384390"/>
                      <a:pt x="339306" y="1404621"/>
                      <a:pt x="339306" y="1429550"/>
                    </a:cubicBezTo>
                    <a:cubicBezTo>
                      <a:pt x="339306" y="1454479"/>
                      <a:pt x="319075" y="1474710"/>
                      <a:pt x="294146" y="1474710"/>
                    </a:cubicBezTo>
                    <a:cubicBezTo>
                      <a:pt x="269217" y="1474710"/>
                      <a:pt x="248986" y="1454479"/>
                      <a:pt x="248986" y="1429550"/>
                    </a:cubicBezTo>
                    <a:cubicBezTo>
                      <a:pt x="248986" y="1404621"/>
                      <a:pt x="269217" y="1384390"/>
                      <a:pt x="294146" y="1384390"/>
                    </a:cubicBezTo>
                    <a:close/>
                    <a:moveTo>
                      <a:pt x="294146" y="960051"/>
                    </a:moveTo>
                    <a:cubicBezTo>
                      <a:pt x="319109" y="960051"/>
                      <a:pt x="339306" y="980248"/>
                      <a:pt x="339306" y="1005211"/>
                    </a:cubicBezTo>
                    <a:cubicBezTo>
                      <a:pt x="339306" y="1030140"/>
                      <a:pt x="319075" y="1050371"/>
                      <a:pt x="294146" y="1050371"/>
                    </a:cubicBezTo>
                    <a:cubicBezTo>
                      <a:pt x="269217" y="1050371"/>
                      <a:pt x="248986" y="1030140"/>
                      <a:pt x="248986" y="1005211"/>
                    </a:cubicBezTo>
                    <a:cubicBezTo>
                      <a:pt x="248986" y="980282"/>
                      <a:pt x="269217" y="960051"/>
                      <a:pt x="294146" y="960051"/>
                    </a:cubicBezTo>
                    <a:close/>
                    <a:moveTo>
                      <a:pt x="58984" y="818125"/>
                    </a:moveTo>
                    <a:cubicBezTo>
                      <a:pt x="76164" y="883139"/>
                      <a:pt x="108328" y="945170"/>
                      <a:pt x="158802" y="1011212"/>
                    </a:cubicBezTo>
                    <a:cubicBezTo>
                      <a:pt x="183663" y="1043308"/>
                      <a:pt x="210478" y="1073688"/>
                      <a:pt x="238424" y="1101498"/>
                    </a:cubicBezTo>
                    <a:cubicBezTo>
                      <a:pt x="250597" y="1114014"/>
                      <a:pt x="264073" y="1126838"/>
                      <a:pt x="282041" y="1143057"/>
                    </a:cubicBezTo>
                    <a:cubicBezTo>
                      <a:pt x="289585" y="1149881"/>
                      <a:pt x="297163" y="1156499"/>
                      <a:pt x="304638" y="1162740"/>
                    </a:cubicBezTo>
                    <a:cubicBezTo>
                      <a:pt x="307827" y="1165380"/>
                      <a:pt x="311016" y="1168020"/>
                      <a:pt x="314136" y="1170489"/>
                    </a:cubicBezTo>
                    <a:lnTo>
                      <a:pt x="314033" y="1170695"/>
                    </a:lnTo>
                    <a:lnTo>
                      <a:pt x="322606" y="1177073"/>
                    </a:lnTo>
                    <a:lnTo>
                      <a:pt x="322743" y="1176867"/>
                    </a:lnTo>
                    <a:lnTo>
                      <a:pt x="327166" y="1179987"/>
                    </a:lnTo>
                    <a:cubicBezTo>
                      <a:pt x="362554" y="1205499"/>
                      <a:pt x="394786" y="1233137"/>
                      <a:pt x="425681" y="1264512"/>
                    </a:cubicBezTo>
                    <a:cubicBezTo>
                      <a:pt x="433191" y="1272193"/>
                      <a:pt x="440700" y="1280115"/>
                      <a:pt x="447970" y="1288070"/>
                    </a:cubicBezTo>
                    <a:cubicBezTo>
                      <a:pt x="454725" y="1295579"/>
                      <a:pt x="461618" y="1303637"/>
                      <a:pt x="469127" y="1312793"/>
                    </a:cubicBezTo>
                    <a:cubicBezTo>
                      <a:pt x="481677" y="1327880"/>
                      <a:pt x="494296" y="1345025"/>
                      <a:pt x="507703" y="1365119"/>
                    </a:cubicBezTo>
                    <a:cubicBezTo>
                      <a:pt x="533421" y="1404621"/>
                      <a:pt x="552177" y="1444158"/>
                      <a:pt x="563459" y="1482562"/>
                    </a:cubicBezTo>
                    <a:cubicBezTo>
                      <a:pt x="573506" y="1516818"/>
                      <a:pt x="577621" y="1550491"/>
                      <a:pt x="575632" y="1581455"/>
                    </a:cubicBezTo>
                    <a:cubicBezTo>
                      <a:pt x="567231" y="1551074"/>
                      <a:pt x="554921" y="1521310"/>
                      <a:pt x="538804" y="1492713"/>
                    </a:cubicBezTo>
                    <a:cubicBezTo>
                      <a:pt x="520288" y="1459759"/>
                      <a:pt x="497279" y="1427664"/>
                      <a:pt x="468407" y="1394677"/>
                    </a:cubicBezTo>
                    <a:cubicBezTo>
                      <a:pt x="444678" y="1367279"/>
                      <a:pt x="417589" y="1340122"/>
                      <a:pt x="383093" y="1309227"/>
                    </a:cubicBezTo>
                    <a:cubicBezTo>
                      <a:pt x="350964" y="1280869"/>
                      <a:pt x="319246" y="1255563"/>
                      <a:pt x="288865" y="1234063"/>
                    </a:cubicBezTo>
                    <a:lnTo>
                      <a:pt x="278886" y="1227274"/>
                    </a:lnTo>
                    <a:lnTo>
                      <a:pt x="274669" y="1223982"/>
                    </a:lnTo>
                    <a:cubicBezTo>
                      <a:pt x="270211" y="1220381"/>
                      <a:pt x="266027" y="1216849"/>
                      <a:pt x="261844" y="1213283"/>
                    </a:cubicBezTo>
                    <a:cubicBezTo>
                      <a:pt x="253717" y="1206288"/>
                      <a:pt x="245522" y="1198916"/>
                      <a:pt x="237498" y="1191406"/>
                    </a:cubicBezTo>
                    <a:cubicBezTo>
                      <a:pt x="223405" y="1178136"/>
                      <a:pt x="209037" y="1163288"/>
                      <a:pt x="192338" y="1144703"/>
                    </a:cubicBezTo>
                    <a:cubicBezTo>
                      <a:pt x="161031" y="1108801"/>
                      <a:pt x="136171" y="1074306"/>
                      <a:pt x="116317" y="1039227"/>
                    </a:cubicBezTo>
                    <a:cubicBezTo>
                      <a:pt x="93206" y="998696"/>
                      <a:pt x="76747" y="958200"/>
                      <a:pt x="67317" y="918835"/>
                    </a:cubicBezTo>
                    <a:cubicBezTo>
                      <a:pt x="58847" y="883208"/>
                      <a:pt x="56070" y="849466"/>
                      <a:pt x="58984" y="818125"/>
                    </a:cubicBezTo>
                    <a:close/>
                    <a:moveTo>
                      <a:pt x="294146" y="751534"/>
                    </a:moveTo>
                    <a:cubicBezTo>
                      <a:pt x="319109" y="751500"/>
                      <a:pt x="339306" y="771731"/>
                      <a:pt x="339306" y="796694"/>
                    </a:cubicBezTo>
                    <a:cubicBezTo>
                      <a:pt x="339306" y="821623"/>
                      <a:pt x="319075" y="841854"/>
                      <a:pt x="294146" y="841854"/>
                    </a:cubicBezTo>
                    <a:cubicBezTo>
                      <a:pt x="269217" y="841854"/>
                      <a:pt x="248986" y="821623"/>
                      <a:pt x="248986" y="796694"/>
                    </a:cubicBezTo>
                    <a:cubicBezTo>
                      <a:pt x="248986" y="771765"/>
                      <a:pt x="269217" y="751534"/>
                      <a:pt x="294146" y="751534"/>
                    </a:cubicBezTo>
                    <a:close/>
                    <a:moveTo>
                      <a:pt x="294145" y="551040"/>
                    </a:moveTo>
                    <a:cubicBezTo>
                      <a:pt x="319086" y="551040"/>
                      <a:pt x="339305" y="571258"/>
                      <a:pt x="339305" y="596200"/>
                    </a:cubicBezTo>
                    <a:cubicBezTo>
                      <a:pt x="339305" y="621141"/>
                      <a:pt x="319086" y="641360"/>
                      <a:pt x="294145" y="641360"/>
                    </a:cubicBezTo>
                    <a:cubicBezTo>
                      <a:pt x="269204" y="641360"/>
                      <a:pt x="248985" y="621141"/>
                      <a:pt x="248985" y="596200"/>
                    </a:cubicBezTo>
                    <a:cubicBezTo>
                      <a:pt x="248985" y="571259"/>
                      <a:pt x="269203" y="551040"/>
                      <a:pt x="294145" y="551040"/>
                    </a:cubicBezTo>
                    <a:close/>
                    <a:moveTo>
                      <a:pt x="346575" y="397695"/>
                    </a:moveTo>
                    <a:cubicBezTo>
                      <a:pt x="358200" y="409045"/>
                      <a:pt x="370270" y="421698"/>
                      <a:pt x="383883" y="436820"/>
                    </a:cubicBezTo>
                    <a:cubicBezTo>
                      <a:pt x="415190" y="472722"/>
                      <a:pt x="440050" y="507217"/>
                      <a:pt x="459904" y="542296"/>
                    </a:cubicBezTo>
                    <a:cubicBezTo>
                      <a:pt x="483015" y="582827"/>
                      <a:pt x="499474" y="623323"/>
                      <a:pt x="508835" y="662688"/>
                    </a:cubicBezTo>
                    <a:cubicBezTo>
                      <a:pt x="517305" y="698316"/>
                      <a:pt x="520083" y="732057"/>
                      <a:pt x="517168" y="763398"/>
                    </a:cubicBezTo>
                    <a:cubicBezTo>
                      <a:pt x="499954" y="698384"/>
                      <a:pt x="467825" y="636353"/>
                      <a:pt x="417350" y="570311"/>
                    </a:cubicBezTo>
                    <a:cubicBezTo>
                      <a:pt x="392490" y="538250"/>
                      <a:pt x="365709" y="507834"/>
                      <a:pt x="337729" y="480025"/>
                    </a:cubicBezTo>
                    <a:cubicBezTo>
                      <a:pt x="325590" y="467544"/>
                      <a:pt x="312114" y="454719"/>
                      <a:pt x="294111" y="438466"/>
                    </a:cubicBezTo>
                    <a:cubicBezTo>
                      <a:pt x="293460" y="437849"/>
                      <a:pt x="292808" y="437300"/>
                      <a:pt x="292157" y="436717"/>
                    </a:cubicBezTo>
                    <a:cubicBezTo>
                      <a:pt x="298055" y="432396"/>
                      <a:pt x="303678" y="428350"/>
                      <a:pt x="309096" y="424613"/>
                    </a:cubicBezTo>
                    <a:lnTo>
                      <a:pt x="326516" y="412783"/>
                    </a:lnTo>
                    <a:cubicBezTo>
                      <a:pt x="333271" y="407948"/>
                      <a:pt x="338826" y="403833"/>
                      <a:pt x="343969" y="399752"/>
                    </a:cubicBezTo>
                    <a:cubicBezTo>
                      <a:pt x="344861" y="399067"/>
                      <a:pt x="345718" y="398381"/>
                      <a:pt x="346575" y="397695"/>
                    </a:cubicBezTo>
                    <a:close/>
                    <a:moveTo>
                      <a:pt x="294146" y="106230"/>
                    </a:moveTo>
                    <a:cubicBezTo>
                      <a:pt x="319109" y="106230"/>
                      <a:pt x="339306" y="126461"/>
                      <a:pt x="339306" y="151390"/>
                    </a:cubicBezTo>
                    <a:cubicBezTo>
                      <a:pt x="339306" y="176319"/>
                      <a:pt x="319075" y="196550"/>
                      <a:pt x="294146" y="196550"/>
                    </a:cubicBezTo>
                    <a:cubicBezTo>
                      <a:pt x="269217" y="196550"/>
                      <a:pt x="248986" y="176319"/>
                      <a:pt x="248986" y="151390"/>
                    </a:cubicBezTo>
                    <a:cubicBezTo>
                      <a:pt x="248986" y="126461"/>
                      <a:pt x="269217" y="106230"/>
                      <a:pt x="294146" y="106230"/>
                    </a:cubicBezTo>
                    <a:close/>
                    <a:moveTo>
                      <a:pt x="486" y="0"/>
                    </a:moveTo>
                    <a:cubicBezTo>
                      <a:pt x="8887" y="30381"/>
                      <a:pt x="21197" y="60145"/>
                      <a:pt x="37314" y="88743"/>
                    </a:cubicBezTo>
                    <a:cubicBezTo>
                      <a:pt x="55795" y="121730"/>
                      <a:pt x="78839" y="153791"/>
                      <a:pt x="107711" y="186812"/>
                    </a:cubicBezTo>
                    <a:cubicBezTo>
                      <a:pt x="131439" y="214244"/>
                      <a:pt x="158529" y="241367"/>
                      <a:pt x="193024" y="272263"/>
                    </a:cubicBezTo>
                    <a:cubicBezTo>
                      <a:pt x="222719" y="298460"/>
                      <a:pt x="252038" y="322018"/>
                      <a:pt x="280395" y="342454"/>
                    </a:cubicBezTo>
                    <a:lnTo>
                      <a:pt x="278818" y="343552"/>
                    </a:lnTo>
                    <a:lnTo>
                      <a:pt x="262119" y="354079"/>
                    </a:lnTo>
                    <a:cubicBezTo>
                      <a:pt x="250220" y="361760"/>
                      <a:pt x="238356" y="369852"/>
                      <a:pt x="226800" y="378116"/>
                    </a:cubicBezTo>
                    <a:cubicBezTo>
                      <a:pt x="225291" y="379213"/>
                      <a:pt x="223816" y="380311"/>
                      <a:pt x="222342" y="381408"/>
                    </a:cubicBezTo>
                    <a:cubicBezTo>
                      <a:pt x="197174" y="361554"/>
                      <a:pt x="173445" y="340294"/>
                      <a:pt x="150471" y="316977"/>
                    </a:cubicBezTo>
                    <a:cubicBezTo>
                      <a:pt x="142926" y="309262"/>
                      <a:pt x="135417" y="301341"/>
                      <a:pt x="128182" y="293420"/>
                    </a:cubicBezTo>
                    <a:cubicBezTo>
                      <a:pt x="121495" y="285979"/>
                      <a:pt x="114569" y="277886"/>
                      <a:pt x="107025" y="268696"/>
                    </a:cubicBezTo>
                    <a:cubicBezTo>
                      <a:pt x="94475" y="253609"/>
                      <a:pt x="81856" y="236498"/>
                      <a:pt x="68449" y="216370"/>
                    </a:cubicBezTo>
                    <a:cubicBezTo>
                      <a:pt x="42731" y="176868"/>
                      <a:pt x="23975" y="137332"/>
                      <a:pt x="12659" y="98892"/>
                    </a:cubicBezTo>
                    <a:cubicBezTo>
                      <a:pt x="2612" y="64637"/>
                      <a:pt x="-1503" y="30964"/>
                      <a:pt x="486" y="0"/>
                    </a:cubicBezTo>
                    <a:close/>
                  </a:path>
                </a:pathLst>
              </a:custGeom>
              <a:grpFill/>
              <a:ln w="3429" cap="flat">
                <a:noFill/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/>
              <a:p>
                <a:endParaRPr lang="en-CA"/>
              </a:p>
            </p:txBody>
          </p:sp>
          <p:sp>
            <p:nvSpPr>
              <p:cNvPr id="73" name="Freeform: Shape 72">
                <a:extLst>
                  <a:ext uri="{FF2B5EF4-FFF2-40B4-BE49-F238E27FC236}">
                    <a16:creationId xmlns:a16="http://schemas.microsoft.com/office/drawing/2014/main" id="{814B3B67-4034-44D1-8C5B-7193BA37D828}"/>
                  </a:ext>
                </a:extLst>
              </p:cNvPr>
              <p:cNvSpPr/>
              <p:nvPr/>
            </p:nvSpPr>
            <p:spPr>
              <a:xfrm>
                <a:off x="-1709817" y="2350484"/>
                <a:ext cx="626792" cy="1603263"/>
              </a:xfrm>
              <a:custGeom>
                <a:avLst/>
                <a:gdLst>
                  <a:gd name="connsiteX0" fmla="*/ 80903 w 626792"/>
                  <a:gd name="connsiteY0" fmla="*/ 1514795 h 1603263"/>
                  <a:gd name="connsiteX1" fmla="*/ 533360 w 626792"/>
                  <a:gd name="connsiteY1" fmla="*/ 1514795 h 1603263"/>
                  <a:gd name="connsiteX2" fmla="*/ 543578 w 626792"/>
                  <a:gd name="connsiteY2" fmla="*/ 1525013 h 1603263"/>
                  <a:gd name="connsiteX3" fmla="*/ 533360 w 626792"/>
                  <a:gd name="connsiteY3" fmla="*/ 1535232 h 1603263"/>
                  <a:gd name="connsiteX4" fmla="*/ 80903 w 626792"/>
                  <a:gd name="connsiteY4" fmla="*/ 1535232 h 1603263"/>
                  <a:gd name="connsiteX5" fmla="*/ 70685 w 626792"/>
                  <a:gd name="connsiteY5" fmla="*/ 1525013 h 1603263"/>
                  <a:gd name="connsiteX6" fmla="*/ 80903 w 626792"/>
                  <a:gd name="connsiteY6" fmla="*/ 1514795 h 1603263"/>
                  <a:gd name="connsiteX7" fmla="*/ 366128 w 626792"/>
                  <a:gd name="connsiteY7" fmla="*/ 1412542 h 1603263"/>
                  <a:gd name="connsiteX8" fmla="*/ 464369 w 626792"/>
                  <a:gd name="connsiteY8" fmla="*/ 1412542 h 1603263"/>
                  <a:gd name="connsiteX9" fmla="*/ 474587 w 626792"/>
                  <a:gd name="connsiteY9" fmla="*/ 1422760 h 1603263"/>
                  <a:gd name="connsiteX10" fmla="*/ 464369 w 626792"/>
                  <a:gd name="connsiteY10" fmla="*/ 1432979 h 1603263"/>
                  <a:gd name="connsiteX11" fmla="*/ 366128 w 626792"/>
                  <a:gd name="connsiteY11" fmla="*/ 1432979 h 1603263"/>
                  <a:gd name="connsiteX12" fmla="*/ 367191 w 626792"/>
                  <a:gd name="connsiteY12" fmla="*/ 1422760 h 1603263"/>
                  <a:gd name="connsiteX13" fmla="*/ 366128 w 626792"/>
                  <a:gd name="connsiteY13" fmla="*/ 1412542 h 1603263"/>
                  <a:gd name="connsiteX14" fmla="*/ 149929 w 626792"/>
                  <a:gd name="connsiteY14" fmla="*/ 1412542 h 1603263"/>
                  <a:gd name="connsiteX15" fmla="*/ 267681 w 626792"/>
                  <a:gd name="connsiteY15" fmla="*/ 1412542 h 1603263"/>
                  <a:gd name="connsiteX16" fmla="*/ 266618 w 626792"/>
                  <a:gd name="connsiteY16" fmla="*/ 1422760 h 1603263"/>
                  <a:gd name="connsiteX17" fmla="*/ 267681 w 626792"/>
                  <a:gd name="connsiteY17" fmla="*/ 1432979 h 1603263"/>
                  <a:gd name="connsiteX18" fmla="*/ 149929 w 626792"/>
                  <a:gd name="connsiteY18" fmla="*/ 1432979 h 1603263"/>
                  <a:gd name="connsiteX19" fmla="*/ 139711 w 626792"/>
                  <a:gd name="connsiteY19" fmla="*/ 1422760 h 1603263"/>
                  <a:gd name="connsiteX20" fmla="*/ 149929 w 626792"/>
                  <a:gd name="connsiteY20" fmla="*/ 1412542 h 1603263"/>
                  <a:gd name="connsiteX21" fmla="*/ 259863 w 626792"/>
                  <a:gd name="connsiteY21" fmla="*/ 1310289 h 1603263"/>
                  <a:gd name="connsiteX22" fmla="*/ 354435 w 626792"/>
                  <a:gd name="connsiteY22" fmla="*/ 1310289 h 1603263"/>
                  <a:gd name="connsiteX23" fmla="*/ 364654 w 626792"/>
                  <a:gd name="connsiteY23" fmla="*/ 1320507 h 1603263"/>
                  <a:gd name="connsiteX24" fmla="*/ 354435 w 626792"/>
                  <a:gd name="connsiteY24" fmla="*/ 1330726 h 1603263"/>
                  <a:gd name="connsiteX25" fmla="*/ 259863 w 626792"/>
                  <a:gd name="connsiteY25" fmla="*/ 1330726 h 1603263"/>
                  <a:gd name="connsiteX26" fmla="*/ 249645 w 626792"/>
                  <a:gd name="connsiteY26" fmla="*/ 1320507 h 1603263"/>
                  <a:gd name="connsiteX27" fmla="*/ 259863 w 626792"/>
                  <a:gd name="connsiteY27" fmla="*/ 1310289 h 1603263"/>
                  <a:gd name="connsiteX28" fmla="*/ 247965 w 626792"/>
                  <a:gd name="connsiteY28" fmla="*/ 1187051 h 1603263"/>
                  <a:gd name="connsiteX29" fmla="*/ 253177 w 626792"/>
                  <a:gd name="connsiteY29" fmla="*/ 1192023 h 1603263"/>
                  <a:gd name="connsiteX30" fmla="*/ 277866 w 626792"/>
                  <a:gd name="connsiteY30" fmla="*/ 1214208 h 1603263"/>
                  <a:gd name="connsiteX31" fmla="*/ 290930 w 626792"/>
                  <a:gd name="connsiteY31" fmla="*/ 1225113 h 1603263"/>
                  <a:gd name="connsiteX32" fmla="*/ 305058 w 626792"/>
                  <a:gd name="connsiteY32" fmla="*/ 1235126 h 1603263"/>
                  <a:gd name="connsiteX33" fmla="*/ 301457 w 626792"/>
                  <a:gd name="connsiteY33" fmla="*/ 1237594 h 1603263"/>
                  <a:gd name="connsiteX34" fmla="*/ 180688 w 626792"/>
                  <a:gd name="connsiteY34" fmla="*/ 1337001 h 1603263"/>
                  <a:gd name="connsiteX35" fmla="*/ 80150 w 626792"/>
                  <a:gd name="connsiteY35" fmla="*/ 1456399 h 1603263"/>
                  <a:gd name="connsiteX36" fmla="*/ 21754 w 626792"/>
                  <a:gd name="connsiteY36" fmla="*/ 1603263 h 1603263"/>
                  <a:gd name="connsiteX37" fmla="*/ 22748 w 626792"/>
                  <a:gd name="connsiteY37" fmla="*/ 1520110 h 1603263"/>
                  <a:gd name="connsiteX38" fmla="*/ 46477 w 626792"/>
                  <a:gd name="connsiteY38" fmla="*/ 1438877 h 1603263"/>
                  <a:gd name="connsiteX39" fmla="*/ 136351 w 626792"/>
                  <a:gd name="connsiteY39" fmla="*/ 1295750 h 1603263"/>
                  <a:gd name="connsiteX40" fmla="*/ 164366 w 626792"/>
                  <a:gd name="connsiteY40" fmla="*/ 1264135 h 1603263"/>
                  <a:gd name="connsiteX41" fmla="*/ 194130 w 626792"/>
                  <a:gd name="connsiteY41" fmla="*/ 1234234 h 1603263"/>
                  <a:gd name="connsiteX42" fmla="*/ 247965 w 626792"/>
                  <a:gd name="connsiteY42" fmla="*/ 1187051 h 1603263"/>
                  <a:gd name="connsiteX43" fmla="*/ 366128 w 626792"/>
                  <a:gd name="connsiteY43" fmla="*/ 988204 h 1603263"/>
                  <a:gd name="connsiteX44" fmla="*/ 425244 w 626792"/>
                  <a:gd name="connsiteY44" fmla="*/ 988204 h 1603263"/>
                  <a:gd name="connsiteX45" fmla="*/ 435463 w 626792"/>
                  <a:gd name="connsiteY45" fmla="*/ 998422 h 1603263"/>
                  <a:gd name="connsiteX46" fmla="*/ 425244 w 626792"/>
                  <a:gd name="connsiteY46" fmla="*/ 1008641 h 1603263"/>
                  <a:gd name="connsiteX47" fmla="*/ 366128 w 626792"/>
                  <a:gd name="connsiteY47" fmla="*/ 1008641 h 1603263"/>
                  <a:gd name="connsiteX48" fmla="*/ 367191 w 626792"/>
                  <a:gd name="connsiteY48" fmla="*/ 998422 h 1603263"/>
                  <a:gd name="connsiteX49" fmla="*/ 366128 w 626792"/>
                  <a:gd name="connsiteY49" fmla="*/ 988204 h 1603263"/>
                  <a:gd name="connsiteX50" fmla="*/ 218647 w 626792"/>
                  <a:gd name="connsiteY50" fmla="*/ 988204 h 1603263"/>
                  <a:gd name="connsiteX51" fmla="*/ 267681 w 626792"/>
                  <a:gd name="connsiteY51" fmla="*/ 988204 h 1603263"/>
                  <a:gd name="connsiteX52" fmla="*/ 266618 w 626792"/>
                  <a:gd name="connsiteY52" fmla="*/ 998422 h 1603263"/>
                  <a:gd name="connsiteX53" fmla="*/ 267681 w 626792"/>
                  <a:gd name="connsiteY53" fmla="*/ 1008641 h 1603263"/>
                  <a:gd name="connsiteX54" fmla="*/ 218647 w 626792"/>
                  <a:gd name="connsiteY54" fmla="*/ 1008641 h 1603263"/>
                  <a:gd name="connsiteX55" fmla="*/ 208428 w 626792"/>
                  <a:gd name="connsiteY55" fmla="*/ 998422 h 1603263"/>
                  <a:gd name="connsiteX56" fmla="*/ 218647 w 626792"/>
                  <a:gd name="connsiteY56" fmla="*/ 988204 h 1603263"/>
                  <a:gd name="connsiteX57" fmla="*/ 159290 w 626792"/>
                  <a:gd name="connsiteY57" fmla="*/ 885951 h 1603263"/>
                  <a:gd name="connsiteX58" fmla="*/ 484600 w 626792"/>
                  <a:gd name="connsiteY58" fmla="*/ 885951 h 1603263"/>
                  <a:gd name="connsiteX59" fmla="*/ 494818 w 626792"/>
                  <a:gd name="connsiteY59" fmla="*/ 896169 h 1603263"/>
                  <a:gd name="connsiteX60" fmla="*/ 484600 w 626792"/>
                  <a:gd name="connsiteY60" fmla="*/ 906388 h 1603263"/>
                  <a:gd name="connsiteX61" fmla="*/ 159290 w 626792"/>
                  <a:gd name="connsiteY61" fmla="*/ 906388 h 1603263"/>
                  <a:gd name="connsiteX62" fmla="*/ 149072 w 626792"/>
                  <a:gd name="connsiteY62" fmla="*/ 896169 h 1603263"/>
                  <a:gd name="connsiteX63" fmla="*/ 159290 w 626792"/>
                  <a:gd name="connsiteY63" fmla="*/ 885951 h 1603263"/>
                  <a:gd name="connsiteX64" fmla="*/ 366779 w 626792"/>
                  <a:gd name="connsiteY64" fmla="*/ 783698 h 1603263"/>
                  <a:gd name="connsiteX65" fmla="*/ 513369 w 626792"/>
                  <a:gd name="connsiteY65" fmla="*/ 783698 h 1603263"/>
                  <a:gd name="connsiteX66" fmla="*/ 523587 w 626792"/>
                  <a:gd name="connsiteY66" fmla="*/ 793916 h 1603263"/>
                  <a:gd name="connsiteX67" fmla="*/ 513369 w 626792"/>
                  <a:gd name="connsiteY67" fmla="*/ 804135 h 1603263"/>
                  <a:gd name="connsiteX68" fmla="*/ 365099 w 626792"/>
                  <a:gd name="connsiteY68" fmla="*/ 804135 h 1603263"/>
                  <a:gd name="connsiteX69" fmla="*/ 367191 w 626792"/>
                  <a:gd name="connsiteY69" fmla="*/ 789904 h 1603263"/>
                  <a:gd name="connsiteX70" fmla="*/ 366779 w 626792"/>
                  <a:gd name="connsiteY70" fmla="*/ 783698 h 1603263"/>
                  <a:gd name="connsiteX71" fmla="*/ 113273 w 626792"/>
                  <a:gd name="connsiteY71" fmla="*/ 783698 h 1603263"/>
                  <a:gd name="connsiteX72" fmla="*/ 267030 w 626792"/>
                  <a:gd name="connsiteY72" fmla="*/ 783698 h 1603263"/>
                  <a:gd name="connsiteX73" fmla="*/ 266619 w 626792"/>
                  <a:gd name="connsiteY73" fmla="*/ 789904 h 1603263"/>
                  <a:gd name="connsiteX74" fmla="*/ 268710 w 626792"/>
                  <a:gd name="connsiteY74" fmla="*/ 804135 h 1603263"/>
                  <a:gd name="connsiteX75" fmla="*/ 113273 w 626792"/>
                  <a:gd name="connsiteY75" fmla="*/ 804135 h 1603263"/>
                  <a:gd name="connsiteX76" fmla="*/ 103055 w 626792"/>
                  <a:gd name="connsiteY76" fmla="*/ 793916 h 1603263"/>
                  <a:gd name="connsiteX77" fmla="*/ 113273 w 626792"/>
                  <a:gd name="connsiteY77" fmla="*/ 783698 h 1603263"/>
                  <a:gd name="connsiteX78" fmla="*/ 113273 w 626792"/>
                  <a:gd name="connsiteY78" fmla="*/ 681445 h 1603263"/>
                  <a:gd name="connsiteX79" fmla="*/ 484600 w 626792"/>
                  <a:gd name="connsiteY79" fmla="*/ 681445 h 1603263"/>
                  <a:gd name="connsiteX80" fmla="*/ 494818 w 626792"/>
                  <a:gd name="connsiteY80" fmla="*/ 691664 h 1603263"/>
                  <a:gd name="connsiteX81" fmla="*/ 484600 w 626792"/>
                  <a:gd name="connsiteY81" fmla="*/ 701882 h 1603263"/>
                  <a:gd name="connsiteX82" fmla="*/ 113273 w 626792"/>
                  <a:gd name="connsiteY82" fmla="*/ 701882 h 1603263"/>
                  <a:gd name="connsiteX83" fmla="*/ 103055 w 626792"/>
                  <a:gd name="connsiteY83" fmla="*/ 691664 h 1603263"/>
                  <a:gd name="connsiteX84" fmla="*/ 113273 w 626792"/>
                  <a:gd name="connsiteY84" fmla="*/ 681445 h 1603263"/>
                  <a:gd name="connsiteX85" fmla="*/ 366128 w 626792"/>
                  <a:gd name="connsiteY85" fmla="*/ 579193 h 1603263"/>
                  <a:gd name="connsiteX86" fmla="*/ 416843 w 626792"/>
                  <a:gd name="connsiteY86" fmla="*/ 579193 h 1603263"/>
                  <a:gd name="connsiteX87" fmla="*/ 427061 w 626792"/>
                  <a:gd name="connsiteY87" fmla="*/ 589411 h 1603263"/>
                  <a:gd name="connsiteX88" fmla="*/ 416843 w 626792"/>
                  <a:gd name="connsiteY88" fmla="*/ 599630 h 1603263"/>
                  <a:gd name="connsiteX89" fmla="*/ 366128 w 626792"/>
                  <a:gd name="connsiteY89" fmla="*/ 599630 h 1603263"/>
                  <a:gd name="connsiteX90" fmla="*/ 367191 w 626792"/>
                  <a:gd name="connsiteY90" fmla="*/ 589411 h 1603263"/>
                  <a:gd name="connsiteX91" fmla="*/ 366128 w 626792"/>
                  <a:gd name="connsiteY91" fmla="*/ 579193 h 1603263"/>
                  <a:gd name="connsiteX92" fmla="*/ 181030 w 626792"/>
                  <a:gd name="connsiteY92" fmla="*/ 579193 h 1603263"/>
                  <a:gd name="connsiteX93" fmla="*/ 267681 w 626792"/>
                  <a:gd name="connsiteY93" fmla="*/ 579193 h 1603263"/>
                  <a:gd name="connsiteX94" fmla="*/ 266618 w 626792"/>
                  <a:gd name="connsiteY94" fmla="*/ 589411 h 1603263"/>
                  <a:gd name="connsiteX95" fmla="*/ 267681 w 626792"/>
                  <a:gd name="connsiteY95" fmla="*/ 599630 h 1603263"/>
                  <a:gd name="connsiteX96" fmla="*/ 181030 w 626792"/>
                  <a:gd name="connsiteY96" fmla="*/ 599630 h 1603263"/>
                  <a:gd name="connsiteX97" fmla="*/ 170812 w 626792"/>
                  <a:gd name="connsiteY97" fmla="*/ 589411 h 1603263"/>
                  <a:gd name="connsiteX98" fmla="*/ 181030 w 626792"/>
                  <a:gd name="connsiteY98" fmla="*/ 579193 h 1603263"/>
                  <a:gd name="connsiteX99" fmla="*/ 524479 w 626792"/>
                  <a:gd name="connsiteY99" fmla="*/ 538867 h 1603263"/>
                  <a:gd name="connsiteX100" fmla="*/ 575606 w 626792"/>
                  <a:gd name="connsiteY100" fmla="*/ 604395 h 1603263"/>
                  <a:gd name="connsiteX101" fmla="*/ 608696 w 626792"/>
                  <a:gd name="connsiteY101" fmla="*/ 682268 h 1603263"/>
                  <a:gd name="connsiteX102" fmla="*/ 624915 w 626792"/>
                  <a:gd name="connsiteY102" fmla="*/ 765970 h 1603263"/>
                  <a:gd name="connsiteX103" fmla="*/ 626526 w 626792"/>
                  <a:gd name="connsiteY103" fmla="*/ 787470 h 1603263"/>
                  <a:gd name="connsiteX104" fmla="*/ 626595 w 626792"/>
                  <a:gd name="connsiteY104" fmla="*/ 809930 h 1603263"/>
                  <a:gd name="connsiteX105" fmla="*/ 621554 w 626792"/>
                  <a:gd name="connsiteY105" fmla="*/ 854507 h 1603263"/>
                  <a:gd name="connsiteX106" fmla="*/ 610341 w 626792"/>
                  <a:gd name="connsiteY106" fmla="*/ 897678 h 1603263"/>
                  <a:gd name="connsiteX107" fmla="*/ 593951 w 626792"/>
                  <a:gd name="connsiteY107" fmla="*/ 938723 h 1603263"/>
                  <a:gd name="connsiteX108" fmla="*/ 550128 w 626792"/>
                  <a:gd name="connsiteY108" fmla="*/ 1013989 h 1603263"/>
                  <a:gd name="connsiteX109" fmla="*/ 496087 w 626792"/>
                  <a:gd name="connsiteY109" fmla="*/ 1080649 h 1603263"/>
                  <a:gd name="connsiteX110" fmla="*/ 435188 w 626792"/>
                  <a:gd name="connsiteY110" fmla="*/ 1139799 h 1603263"/>
                  <a:gd name="connsiteX111" fmla="*/ 380873 w 626792"/>
                  <a:gd name="connsiteY111" fmla="*/ 1183622 h 1603263"/>
                  <a:gd name="connsiteX112" fmla="*/ 355875 w 626792"/>
                  <a:gd name="connsiteY112" fmla="*/ 1164831 h 1603263"/>
                  <a:gd name="connsiteX113" fmla="*/ 348915 w 626792"/>
                  <a:gd name="connsiteY113" fmla="*/ 1159927 h 1603263"/>
                  <a:gd name="connsiteX114" fmla="*/ 345040 w 626792"/>
                  <a:gd name="connsiteY114" fmla="*/ 1157116 h 1603263"/>
                  <a:gd name="connsiteX115" fmla="*/ 333895 w 626792"/>
                  <a:gd name="connsiteY115" fmla="*/ 1148098 h 1603263"/>
                  <a:gd name="connsiteX116" fmla="*/ 318979 w 626792"/>
                  <a:gd name="connsiteY116" fmla="*/ 1135205 h 1603263"/>
                  <a:gd name="connsiteX117" fmla="*/ 324089 w 626792"/>
                  <a:gd name="connsiteY117" fmla="*/ 1131398 h 1603263"/>
                  <a:gd name="connsiteX118" fmla="*/ 384747 w 626792"/>
                  <a:gd name="connsiteY118" fmla="*/ 1082158 h 1603263"/>
                  <a:gd name="connsiteX119" fmla="*/ 441154 w 626792"/>
                  <a:gd name="connsiteY119" fmla="*/ 1028768 h 1603263"/>
                  <a:gd name="connsiteX120" fmla="*/ 491698 w 626792"/>
                  <a:gd name="connsiteY120" fmla="*/ 970990 h 1603263"/>
                  <a:gd name="connsiteX121" fmla="*/ 562816 w 626792"/>
                  <a:gd name="connsiteY121" fmla="*/ 840516 h 1603263"/>
                  <a:gd name="connsiteX122" fmla="*/ 570977 w 626792"/>
                  <a:gd name="connsiteY122" fmla="*/ 804923 h 1603263"/>
                  <a:gd name="connsiteX123" fmla="*/ 573103 w 626792"/>
                  <a:gd name="connsiteY123" fmla="*/ 786818 h 1603263"/>
                  <a:gd name="connsiteX124" fmla="*/ 574268 w 626792"/>
                  <a:gd name="connsiteY124" fmla="*/ 767650 h 1603263"/>
                  <a:gd name="connsiteX125" fmla="*/ 571559 w 626792"/>
                  <a:gd name="connsiteY125" fmla="*/ 689983 h 1603263"/>
                  <a:gd name="connsiteX126" fmla="*/ 555889 w 626792"/>
                  <a:gd name="connsiteY126" fmla="*/ 613002 h 1603263"/>
                  <a:gd name="connsiteX127" fmla="*/ 524479 w 626792"/>
                  <a:gd name="connsiteY127" fmla="*/ 538867 h 1603263"/>
                  <a:gd name="connsiteX128" fmla="*/ 259863 w 626792"/>
                  <a:gd name="connsiteY128" fmla="*/ 236635 h 1603263"/>
                  <a:gd name="connsiteX129" fmla="*/ 354435 w 626792"/>
                  <a:gd name="connsiteY129" fmla="*/ 236635 h 1603263"/>
                  <a:gd name="connsiteX130" fmla="*/ 364654 w 626792"/>
                  <a:gd name="connsiteY130" fmla="*/ 246853 h 1603263"/>
                  <a:gd name="connsiteX131" fmla="*/ 354435 w 626792"/>
                  <a:gd name="connsiteY131" fmla="*/ 257072 h 1603263"/>
                  <a:gd name="connsiteX132" fmla="*/ 259863 w 626792"/>
                  <a:gd name="connsiteY132" fmla="*/ 257072 h 1603263"/>
                  <a:gd name="connsiteX133" fmla="*/ 249645 w 626792"/>
                  <a:gd name="connsiteY133" fmla="*/ 246853 h 1603263"/>
                  <a:gd name="connsiteX134" fmla="*/ 259863 w 626792"/>
                  <a:gd name="connsiteY134" fmla="*/ 236635 h 1603263"/>
                  <a:gd name="connsiteX135" fmla="*/ 366128 w 626792"/>
                  <a:gd name="connsiteY135" fmla="*/ 134383 h 1603263"/>
                  <a:gd name="connsiteX136" fmla="*/ 464369 w 626792"/>
                  <a:gd name="connsiteY136" fmla="*/ 134383 h 1603263"/>
                  <a:gd name="connsiteX137" fmla="*/ 474587 w 626792"/>
                  <a:gd name="connsiteY137" fmla="*/ 144601 h 1603263"/>
                  <a:gd name="connsiteX138" fmla="*/ 464369 w 626792"/>
                  <a:gd name="connsiteY138" fmla="*/ 154820 h 1603263"/>
                  <a:gd name="connsiteX139" fmla="*/ 366128 w 626792"/>
                  <a:gd name="connsiteY139" fmla="*/ 154820 h 1603263"/>
                  <a:gd name="connsiteX140" fmla="*/ 367191 w 626792"/>
                  <a:gd name="connsiteY140" fmla="*/ 144601 h 1603263"/>
                  <a:gd name="connsiteX141" fmla="*/ 366128 w 626792"/>
                  <a:gd name="connsiteY141" fmla="*/ 134383 h 1603263"/>
                  <a:gd name="connsiteX142" fmla="*/ 149929 w 626792"/>
                  <a:gd name="connsiteY142" fmla="*/ 134383 h 1603263"/>
                  <a:gd name="connsiteX143" fmla="*/ 267681 w 626792"/>
                  <a:gd name="connsiteY143" fmla="*/ 134383 h 1603263"/>
                  <a:gd name="connsiteX144" fmla="*/ 266618 w 626792"/>
                  <a:gd name="connsiteY144" fmla="*/ 144601 h 1603263"/>
                  <a:gd name="connsiteX145" fmla="*/ 267681 w 626792"/>
                  <a:gd name="connsiteY145" fmla="*/ 154820 h 1603263"/>
                  <a:gd name="connsiteX146" fmla="*/ 149929 w 626792"/>
                  <a:gd name="connsiteY146" fmla="*/ 154820 h 1603263"/>
                  <a:gd name="connsiteX147" fmla="*/ 139711 w 626792"/>
                  <a:gd name="connsiteY147" fmla="*/ 144601 h 1603263"/>
                  <a:gd name="connsiteX148" fmla="*/ 149929 w 626792"/>
                  <a:gd name="connsiteY148" fmla="*/ 134383 h 1603263"/>
                  <a:gd name="connsiteX149" fmla="*/ 80903 w 626792"/>
                  <a:gd name="connsiteY149" fmla="*/ 32130 h 1603263"/>
                  <a:gd name="connsiteX150" fmla="*/ 533360 w 626792"/>
                  <a:gd name="connsiteY150" fmla="*/ 32130 h 1603263"/>
                  <a:gd name="connsiteX151" fmla="*/ 543578 w 626792"/>
                  <a:gd name="connsiteY151" fmla="*/ 42348 h 1603263"/>
                  <a:gd name="connsiteX152" fmla="*/ 533360 w 626792"/>
                  <a:gd name="connsiteY152" fmla="*/ 52567 h 1603263"/>
                  <a:gd name="connsiteX153" fmla="*/ 80903 w 626792"/>
                  <a:gd name="connsiteY153" fmla="*/ 52567 h 1603263"/>
                  <a:gd name="connsiteX154" fmla="*/ 70685 w 626792"/>
                  <a:gd name="connsiteY154" fmla="*/ 42348 h 1603263"/>
                  <a:gd name="connsiteX155" fmla="*/ 80903 w 626792"/>
                  <a:gd name="connsiteY155" fmla="*/ 32130 h 1603263"/>
                  <a:gd name="connsiteX156" fmla="*/ 597620 w 626792"/>
                  <a:gd name="connsiteY156" fmla="*/ 0 h 1603263"/>
                  <a:gd name="connsiteX157" fmla="*/ 593848 w 626792"/>
                  <a:gd name="connsiteY157" fmla="*/ 46978 h 1603263"/>
                  <a:gd name="connsiteX158" fmla="*/ 570428 w 626792"/>
                  <a:gd name="connsiteY158" fmla="*/ 127045 h 1603263"/>
                  <a:gd name="connsiteX159" fmla="*/ 481377 w 626792"/>
                  <a:gd name="connsiteY159" fmla="*/ 268868 h 1603263"/>
                  <a:gd name="connsiteX160" fmla="*/ 453567 w 626792"/>
                  <a:gd name="connsiteY160" fmla="*/ 300243 h 1603263"/>
                  <a:gd name="connsiteX161" fmla="*/ 423941 w 626792"/>
                  <a:gd name="connsiteY161" fmla="*/ 329973 h 1603263"/>
                  <a:gd name="connsiteX162" fmla="*/ 360436 w 626792"/>
                  <a:gd name="connsiteY162" fmla="*/ 384974 h 1603263"/>
                  <a:gd name="connsiteX163" fmla="*/ 343394 w 626792"/>
                  <a:gd name="connsiteY163" fmla="*/ 397695 h 1603263"/>
                  <a:gd name="connsiteX164" fmla="*/ 326146 w 626792"/>
                  <a:gd name="connsiteY164" fmla="*/ 409423 h 1603263"/>
                  <a:gd name="connsiteX165" fmla="*/ 294564 w 626792"/>
                  <a:gd name="connsiteY165" fmla="*/ 432431 h 1603263"/>
                  <a:gd name="connsiteX166" fmla="*/ 233631 w 626792"/>
                  <a:gd name="connsiteY166" fmla="*/ 481912 h 1603263"/>
                  <a:gd name="connsiteX167" fmla="*/ 176916 w 626792"/>
                  <a:gd name="connsiteY167" fmla="*/ 535576 h 1603263"/>
                  <a:gd name="connsiteX168" fmla="*/ 125995 w 626792"/>
                  <a:gd name="connsiteY168" fmla="*/ 593800 h 1603263"/>
                  <a:gd name="connsiteX169" fmla="*/ 53986 w 626792"/>
                  <a:gd name="connsiteY169" fmla="*/ 725988 h 1603263"/>
                  <a:gd name="connsiteX170" fmla="*/ 45688 w 626792"/>
                  <a:gd name="connsiteY170" fmla="*/ 762233 h 1603263"/>
                  <a:gd name="connsiteX171" fmla="*/ 43493 w 626792"/>
                  <a:gd name="connsiteY171" fmla="*/ 780715 h 1603263"/>
                  <a:gd name="connsiteX172" fmla="*/ 42773 w 626792"/>
                  <a:gd name="connsiteY172" fmla="*/ 792133 h 1603263"/>
                  <a:gd name="connsiteX173" fmla="*/ 42327 w 626792"/>
                  <a:gd name="connsiteY173" fmla="*/ 800089 h 1603263"/>
                  <a:gd name="connsiteX174" fmla="*/ 45071 w 626792"/>
                  <a:gd name="connsiteY174" fmla="*/ 878476 h 1603263"/>
                  <a:gd name="connsiteX175" fmla="*/ 60947 w 626792"/>
                  <a:gd name="connsiteY175" fmla="*/ 956417 h 1603263"/>
                  <a:gd name="connsiteX176" fmla="*/ 77098 w 626792"/>
                  <a:gd name="connsiteY176" fmla="*/ 999759 h 1603263"/>
                  <a:gd name="connsiteX177" fmla="*/ 50523 w 626792"/>
                  <a:gd name="connsiteY177" fmla="*/ 960977 h 1603263"/>
                  <a:gd name="connsiteX178" fmla="*/ 17879 w 626792"/>
                  <a:gd name="connsiteY178" fmla="*/ 884202 h 1603263"/>
                  <a:gd name="connsiteX179" fmla="*/ 1831 w 626792"/>
                  <a:gd name="connsiteY179" fmla="*/ 801529 h 1603263"/>
                  <a:gd name="connsiteX180" fmla="*/ 1351 w 626792"/>
                  <a:gd name="connsiteY180" fmla="*/ 795905 h 1603263"/>
                  <a:gd name="connsiteX181" fmla="*/ 254 w 626792"/>
                  <a:gd name="connsiteY181" fmla="*/ 780235 h 1603263"/>
                  <a:gd name="connsiteX182" fmla="*/ 185 w 626792"/>
                  <a:gd name="connsiteY182" fmla="*/ 758152 h 1603263"/>
                  <a:gd name="connsiteX183" fmla="*/ 5157 w 626792"/>
                  <a:gd name="connsiteY183" fmla="*/ 714330 h 1603263"/>
                  <a:gd name="connsiteX184" fmla="*/ 16198 w 626792"/>
                  <a:gd name="connsiteY184" fmla="*/ 671810 h 1603263"/>
                  <a:gd name="connsiteX185" fmla="*/ 32383 w 626792"/>
                  <a:gd name="connsiteY185" fmla="*/ 631279 h 1603263"/>
                  <a:gd name="connsiteX186" fmla="*/ 75726 w 626792"/>
                  <a:gd name="connsiteY186" fmla="*/ 556801 h 1603263"/>
                  <a:gd name="connsiteX187" fmla="*/ 129321 w 626792"/>
                  <a:gd name="connsiteY187" fmla="*/ 490690 h 1603263"/>
                  <a:gd name="connsiteX188" fmla="*/ 189843 w 626792"/>
                  <a:gd name="connsiteY188" fmla="*/ 431917 h 1603263"/>
                  <a:gd name="connsiteX189" fmla="*/ 255577 w 626792"/>
                  <a:gd name="connsiteY189" fmla="*/ 379625 h 1603263"/>
                  <a:gd name="connsiteX190" fmla="*/ 290416 w 626792"/>
                  <a:gd name="connsiteY190" fmla="*/ 355930 h 1603263"/>
                  <a:gd name="connsiteX191" fmla="*/ 304097 w 626792"/>
                  <a:gd name="connsiteY191" fmla="*/ 347358 h 1603263"/>
                  <a:gd name="connsiteX192" fmla="*/ 323128 w 626792"/>
                  <a:gd name="connsiteY192" fmla="*/ 334465 h 1603263"/>
                  <a:gd name="connsiteX193" fmla="*/ 444481 w 626792"/>
                  <a:gd name="connsiteY193" fmla="*/ 234578 h 1603263"/>
                  <a:gd name="connsiteX194" fmla="*/ 545773 w 626792"/>
                  <a:gd name="connsiteY194" fmla="*/ 114289 h 1603263"/>
                  <a:gd name="connsiteX195" fmla="*/ 597620 w 626792"/>
                  <a:gd name="connsiteY195" fmla="*/ 0 h 16032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</a:cxnLst>
                <a:rect l="l" t="t" r="r" b="b"/>
                <a:pathLst>
                  <a:path w="626792" h="1603263">
                    <a:moveTo>
                      <a:pt x="80903" y="1514795"/>
                    </a:moveTo>
                    <a:lnTo>
                      <a:pt x="533360" y="1514795"/>
                    </a:lnTo>
                    <a:cubicBezTo>
                      <a:pt x="539018" y="1514795"/>
                      <a:pt x="543578" y="1519356"/>
                      <a:pt x="543578" y="1525013"/>
                    </a:cubicBezTo>
                    <a:cubicBezTo>
                      <a:pt x="543612" y="1530671"/>
                      <a:pt x="539018" y="1535232"/>
                      <a:pt x="533360" y="1535232"/>
                    </a:cubicBezTo>
                    <a:lnTo>
                      <a:pt x="80903" y="1535232"/>
                    </a:lnTo>
                    <a:cubicBezTo>
                      <a:pt x="75245" y="1535232"/>
                      <a:pt x="70685" y="1530671"/>
                      <a:pt x="70685" y="1525013"/>
                    </a:cubicBezTo>
                    <a:cubicBezTo>
                      <a:pt x="70685" y="1519356"/>
                      <a:pt x="75280" y="1514795"/>
                      <a:pt x="80903" y="1514795"/>
                    </a:cubicBezTo>
                    <a:close/>
                    <a:moveTo>
                      <a:pt x="366128" y="1412542"/>
                    </a:moveTo>
                    <a:lnTo>
                      <a:pt x="464369" y="1412542"/>
                    </a:lnTo>
                    <a:cubicBezTo>
                      <a:pt x="469993" y="1412542"/>
                      <a:pt x="474587" y="1417137"/>
                      <a:pt x="474587" y="1422760"/>
                    </a:cubicBezTo>
                    <a:cubicBezTo>
                      <a:pt x="474587" y="1428418"/>
                      <a:pt x="470027" y="1432979"/>
                      <a:pt x="464369" y="1432979"/>
                    </a:cubicBezTo>
                    <a:lnTo>
                      <a:pt x="366128" y="1432979"/>
                    </a:lnTo>
                    <a:cubicBezTo>
                      <a:pt x="366814" y="1429687"/>
                      <a:pt x="367191" y="1426258"/>
                      <a:pt x="367191" y="1422760"/>
                    </a:cubicBezTo>
                    <a:cubicBezTo>
                      <a:pt x="367191" y="1419263"/>
                      <a:pt x="366814" y="1415834"/>
                      <a:pt x="366128" y="1412542"/>
                    </a:cubicBezTo>
                    <a:close/>
                    <a:moveTo>
                      <a:pt x="149929" y="1412542"/>
                    </a:moveTo>
                    <a:lnTo>
                      <a:pt x="267681" y="1412542"/>
                    </a:lnTo>
                    <a:cubicBezTo>
                      <a:pt x="266995" y="1415834"/>
                      <a:pt x="266618" y="1419263"/>
                      <a:pt x="266618" y="1422760"/>
                    </a:cubicBezTo>
                    <a:cubicBezTo>
                      <a:pt x="266618" y="1426258"/>
                      <a:pt x="266995" y="1429687"/>
                      <a:pt x="267681" y="1432979"/>
                    </a:cubicBezTo>
                    <a:lnTo>
                      <a:pt x="149929" y="1432979"/>
                    </a:lnTo>
                    <a:cubicBezTo>
                      <a:pt x="144271" y="1432979"/>
                      <a:pt x="139711" y="1428418"/>
                      <a:pt x="139711" y="1422760"/>
                    </a:cubicBezTo>
                    <a:cubicBezTo>
                      <a:pt x="139711" y="1417102"/>
                      <a:pt x="144271" y="1412542"/>
                      <a:pt x="149929" y="1412542"/>
                    </a:cubicBezTo>
                    <a:close/>
                    <a:moveTo>
                      <a:pt x="259863" y="1310289"/>
                    </a:moveTo>
                    <a:lnTo>
                      <a:pt x="354435" y="1310289"/>
                    </a:lnTo>
                    <a:cubicBezTo>
                      <a:pt x="360093" y="1310289"/>
                      <a:pt x="364654" y="1314850"/>
                      <a:pt x="364654" y="1320507"/>
                    </a:cubicBezTo>
                    <a:cubicBezTo>
                      <a:pt x="364654" y="1326165"/>
                      <a:pt x="360093" y="1330726"/>
                      <a:pt x="354435" y="1330726"/>
                    </a:cubicBezTo>
                    <a:lnTo>
                      <a:pt x="259863" y="1330726"/>
                    </a:lnTo>
                    <a:cubicBezTo>
                      <a:pt x="254206" y="1330726"/>
                      <a:pt x="249645" y="1326165"/>
                      <a:pt x="249645" y="1320507"/>
                    </a:cubicBezTo>
                    <a:cubicBezTo>
                      <a:pt x="249645" y="1314850"/>
                      <a:pt x="254206" y="1310289"/>
                      <a:pt x="259863" y="1310289"/>
                    </a:cubicBezTo>
                    <a:close/>
                    <a:moveTo>
                      <a:pt x="247965" y="1187051"/>
                    </a:moveTo>
                    <a:cubicBezTo>
                      <a:pt x="249714" y="1188731"/>
                      <a:pt x="251462" y="1190411"/>
                      <a:pt x="253177" y="1192023"/>
                    </a:cubicBezTo>
                    <a:cubicBezTo>
                      <a:pt x="261304" y="1199635"/>
                      <a:pt x="269602" y="1207111"/>
                      <a:pt x="277866" y="1214208"/>
                    </a:cubicBezTo>
                    <a:cubicBezTo>
                      <a:pt x="282118" y="1217843"/>
                      <a:pt x="286404" y="1221444"/>
                      <a:pt x="290930" y="1225113"/>
                    </a:cubicBezTo>
                    <a:lnTo>
                      <a:pt x="305058" y="1235126"/>
                    </a:lnTo>
                    <a:lnTo>
                      <a:pt x="301457" y="1237594"/>
                    </a:lnTo>
                    <a:cubicBezTo>
                      <a:pt x="258972" y="1267358"/>
                      <a:pt x="218407" y="1300962"/>
                      <a:pt x="180688" y="1337001"/>
                    </a:cubicBezTo>
                    <a:cubicBezTo>
                      <a:pt x="143106" y="1373245"/>
                      <a:pt x="108508" y="1412576"/>
                      <a:pt x="80150" y="1456399"/>
                    </a:cubicBezTo>
                    <a:cubicBezTo>
                      <a:pt x="51792" y="1500187"/>
                      <a:pt x="30258" y="1548948"/>
                      <a:pt x="21754" y="1603263"/>
                    </a:cubicBezTo>
                    <a:cubicBezTo>
                      <a:pt x="17571" y="1576140"/>
                      <a:pt x="18119" y="1547850"/>
                      <a:pt x="22748" y="1520110"/>
                    </a:cubicBezTo>
                    <a:cubicBezTo>
                      <a:pt x="27240" y="1492301"/>
                      <a:pt x="35641" y="1465040"/>
                      <a:pt x="46477" y="1438877"/>
                    </a:cubicBezTo>
                    <a:cubicBezTo>
                      <a:pt x="68388" y="1386516"/>
                      <a:pt x="100209" y="1338887"/>
                      <a:pt x="136351" y="1295750"/>
                    </a:cubicBezTo>
                    <a:cubicBezTo>
                      <a:pt x="145438" y="1284983"/>
                      <a:pt x="154799" y="1274422"/>
                      <a:pt x="164366" y="1264135"/>
                    </a:cubicBezTo>
                    <a:cubicBezTo>
                      <a:pt x="174070" y="1253951"/>
                      <a:pt x="183980" y="1243972"/>
                      <a:pt x="194130" y="1234234"/>
                    </a:cubicBezTo>
                    <a:cubicBezTo>
                      <a:pt x="211240" y="1217637"/>
                      <a:pt x="229311" y="1202104"/>
                      <a:pt x="247965" y="1187051"/>
                    </a:cubicBezTo>
                    <a:close/>
                    <a:moveTo>
                      <a:pt x="366128" y="988204"/>
                    </a:moveTo>
                    <a:lnTo>
                      <a:pt x="425244" y="988204"/>
                    </a:lnTo>
                    <a:cubicBezTo>
                      <a:pt x="430902" y="988204"/>
                      <a:pt x="435463" y="992764"/>
                      <a:pt x="435463" y="998422"/>
                    </a:cubicBezTo>
                    <a:cubicBezTo>
                      <a:pt x="435463" y="1004080"/>
                      <a:pt x="430902" y="1008641"/>
                      <a:pt x="425244" y="1008641"/>
                    </a:cubicBezTo>
                    <a:lnTo>
                      <a:pt x="366128" y="1008641"/>
                    </a:lnTo>
                    <a:cubicBezTo>
                      <a:pt x="366814" y="1005349"/>
                      <a:pt x="367191" y="1001920"/>
                      <a:pt x="367191" y="998422"/>
                    </a:cubicBezTo>
                    <a:cubicBezTo>
                      <a:pt x="367191" y="994925"/>
                      <a:pt x="366814" y="991496"/>
                      <a:pt x="366128" y="988204"/>
                    </a:cubicBezTo>
                    <a:close/>
                    <a:moveTo>
                      <a:pt x="218647" y="988204"/>
                    </a:moveTo>
                    <a:lnTo>
                      <a:pt x="267681" y="988204"/>
                    </a:lnTo>
                    <a:cubicBezTo>
                      <a:pt x="266996" y="991496"/>
                      <a:pt x="266618" y="994925"/>
                      <a:pt x="266618" y="998422"/>
                    </a:cubicBezTo>
                    <a:cubicBezTo>
                      <a:pt x="266618" y="1001920"/>
                      <a:pt x="266996" y="1005349"/>
                      <a:pt x="267681" y="1008641"/>
                    </a:cubicBezTo>
                    <a:lnTo>
                      <a:pt x="218647" y="1008641"/>
                    </a:lnTo>
                    <a:cubicBezTo>
                      <a:pt x="212989" y="1008641"/>
                      <a:pt x="208428" y="1004080"/>
                      <a:pt x="208428" y="998422"/>
                    </a:cubicBezTo>
                    <a:cubicBezTo>
                      <a:pt x="208428" y="992764"/>
                      <a:pt x="212989" y="988204"/>
                      <a:pt x="218647" y="988204"/>
                    </a:cubicBezTo>
                    <a:close/>
                    <a:moveTo>
                      <a:pt x="159290" y="885951"/>
                    </a:moveTo>
                    <a:lnTo>
                      <a:pt x="484600" y="885951"/>
                    </a:lnTo>
                    <a:cubicBezTo>
                      <a:pt x="490258" y="885951"/>
                      <a:pt x="494818" y="890512"/>
                      <a:pt x="494818" y="896169"/>
                    </a:cubicBezTo>
                    <a:cubicBezTo>
                      <a:pt x="494818" y="901793"/>
                      <a:pt x="490223" y="906388"/>
                      <a:pt x="484600" y="906388"/>
                    </a:cubicBezTo>
                    <a:lnTo>
                      <a:pt x="159290" y="906388"/>
                    </a:lnTo>
                    <a:cubicBezTo>
                      <a:pt x="153632" y="906388"/>
                      <a:pt x="149072" y="901827"/>
                      <a:pt x="149072" y="896169"/>
                    </a:cubicBezTo>
                    <a:cubicBezTo>
                      <a:pt x="149072" y="890512"/>
                      <a:pt x="153632" y="885951"/>
                      <a:pt x="159290" y="885951"/>
                    </a:cubicBezTo>
                    <a:close/>
                    <a:moveTo>
                      <a:pt x="366779" y="783698"/>
                    </a:moveTo>
                    <a:lnTo>
                      <a:pt x="513369" y="783698"/>
                    </a:lnTo>
                    <a:cubicBezTo>
                      <a:pt x="518993" y="783698"/>
                      <a:pt x="523587" y="788258"/>
                      <a:pt x="523587" y="793916"/>
                    </a:cubicBezTo>
                    <a:cubicBezTo>
                      <a:pt x="523587" y="799574"/>
                      <a:pt x="519027" y="804135"/>
                      <a:pt x="513369" y="804135"/>
                    </a:cubicBezTo>
                    <a:lnTo>
                      <a:pt x="365099" y="804135"/>
                    </a:lnTo>
                    <a:cubicBezTo>
                      <a:pt x="366436" y="799643"/>
                      <a:pt x="367191" y="794842"/>
                      <a:pt x="367191" y="789904"/>
                    </a:cubicBezTo>
                    <a:cubicBezTo>
                      <a:pt x="367191" y="787813"/>
                      <a:pt x="367019" y="785721"/>
                      <a:pt x="366779" y="783698"/>
                    </a:cubicBezTo>
                    <a:close/>
                    <a:moveTo>
                      <a:pt x="113273" y="783698"/>
                    </a:moveTo>
                    <a:lnTo>
                      <a:pt x="267030" y="783698"/>
                    </a:lnTo>
                    <a:cubicBezTo>
                      <a:pt x="266790" y="785721"/>
                      <a:pt x="266619" y="787813"/>
                      <a:pt x="266619" y="789904"/>
                    </a:cubicBezTo>
                    <a:cubicBezTo>
                      <a:pt x="266619" y="794842"/>
                      <a:pt x="267373" y="799609"/>
                      <a:pt x="268710" y="804135"/>
                    </a:cubicBezTo>
                    <a:lnTo>
                      <a:pt x="113273" y="804135"/>
                    </a:lnTo>
                    <a:cubicBezTo>
                      <a:pt x="107650" y="804135"/>
                      <a:pt x="103055" y="799574"/>
                      <a:pt x="103055" y="793916"/>
                    </a:cubicBezTo>
                    <a:cubicBezTo>
                      <a:pt x="103055" y="788258"/>
                      <a:pt x="107616" y="783698"/>
                      <a:pt x="113273" y="783698"/>
                    </a:cubicBezTo>
                    <a:close/>
                    <a:moveTo>
                      <a:pt x="113273" y="681445"/>
                    </a:moveTo>
                    <a:lnTo>
                      <a:pt x="484600" y="681445"/>
                    </a:lnTo>
                    <a:cubicBezTo>
                      <a:pt x="490258" y="681445"/>
                      <a:pt x="494818" y="686006"/>
                      <a:pt x="494818" y="691664"/>
                    </a:cubicBezTo>
                    <a:cubicBezTo>
                      <a:pt x="494818" y="697287"/>
                      <a:pt x="490224" y="701882"/>
                      <a:pt x="484600" y="701882"/>
                    </a:cubicBezTo>
                    <a:lnTo>
                      <a:pt x="113273" y="701882"/>
                    </a:lnTo>
                    <a:cubicBezTo>
                      <a:pt x="107616" y="701882"/>
                      <a:pt x="103055" y="697321"/>
                      <a:pt x="103055" y="691664"/>
                    </a:cubicBezTo>
                    <a:cubicBezTo>
                      <a:pt x="103055" y="686006"/>
                      <a:pt x="107650" y="681445"/>
                      <a:pt x="113273" y="681445"/>
                    </a:cubicBezTo>
                    <a:close/>
                    <a:moveTo>
                      <a:pt x="366128" y="579193"/>
                    </a:moveTo>
                    <a:lnTo>
                      <a:pt x="416843" y="579193"/>
                    </a:lnTo>
                    <a:cubicBezTo>
                      <a:pt x="422501" y="579193"/>
                      <a:pt x="427061" y="583753"/>
                      <a:pt x="427061" y="589411"/>
                    </a:cubicBezTo>
                    <a:cubicBezTo>
                      <a:pt x="427061" y="595069"/>
                      <a:pt x="422501" y="599630"/>
                      <a:pt x="416843" y="599630"/>
                    </a:cubicBezTo>
                    <a:lnTo>
                      <a:pt x="366128" y="599630"/>
                    </a:lnTo>
                    <a:cubicBezTo>
                      <a:pt x="366814" y="596338"/>
                      <a:pt x="367191" y="592909"/>
                      <a:pt x="367191" y="589411"/>
                    </a:cubicBezTo>
                    <a:cubicBezTo>
                      <a:pt x="367191" y="585914"/>
                      <a:pt x="366814" y="582485"/>
                      <a:pt x="366128" y="579193"/>
                    </a:cubicBezTo>
                    <a:close/>
                    <a:moveTo>
                      <a:pt x="181030" y="579193"/>
                    </a:moveTo>
                    <a:lnTo>
                      <a:pt x="267681" y="579193"/>
                    </a:lnTo>
                    <a:cubicBezTo>
                      <a:pt x="266996" y="582485"/>
                      <a:pt x="266618" y="585914"/>
                      <a:pt x="266618" y="589411"/>
                    </a:cubicBezTo>
                    <a:cubicBezTo>
                      <a:pt x="266618" y="592909"/>
                      <a:pt x="266996" y="596338"/>
                      <a:pt x="267681" y="599630"/>
                    </a:cubicBezTo>
                    <a:lnTo>
                      <a:pt x="181030" y="599630"/>
                    </a:lnTo>
                    <a:cubicBezTo>
                      <a:pt x="175407" y="599630"/>
                      <a:pt x="170812" y="595069"/>
                      <a:pt x="170812" y="589411"/>
                    </a:cubicBezTo>
                    <a:cubicBezTo>
                      <a:pt x="170812" y="583753"/>
                      <a:pt x="175373" y="579193"/>
                      <a:pt x="181030" y="579193"/>
                    </a:cubicBezTo>
                    <a:close/>
                    <a:moveTo>
                      <a:pt x="524479" y="538867"/>
                    </a:moveTo>
                    <a:cubicBezTo>
                      <a:pt x="544333" y="557761"/>
                      <a:pt x="561649" y="580015"/>
                      <a:pt x="575606" y="604395"/>
                    </a:cubicBezTo>
                    <a:cubicBezTo>
                      <a:pt x="589527" y="628775"/>
                      <a:pt x="600500" y="655076"/>
                      <a:pt x="608696" y="682268"/>
                    </a:cubicBezTo>
                    <a:cubicBezTo>
                      <a:pt x="616651" y="709528"/>
                      <a:pt x="622034" y="737577"/>
                      <a:pt x="624915" y="765970"/>
                    </a:cubicBezTo>
                    <a:cubicBezTo>
                      <a:pt x="625497" y="773137"/>
                      <a:pt x="626286" y="780028"/>
                      <a:pt x="626526" y="787470"/>
                    </a:cubicBezTo>
                    <a:cubicBezTo>
                      <a:pt x="626869" y="794979"/>
                      <a:pt x="626869" y="802489"/>
                      <a:pt x="626595" y="809930"/>
                    </a:cubicBezTo>
                    <a:cubicBezTo>
                      <a:pt x="626080" y="824914"/>
                      <a:pt x="624435" y="839865"/>
                      <a:pt x="621554" y="854507"/>
                    </a:cubicBezTo>
                    <a:cubicBezTo>
                      <a:pt x="618742" y="869182"/>
                      <a:pt x="614936" y="883584"/>
                      <a:pt x="610341" y="897678"/>
                    </a:cubicBezTo>
                    <a:cubicBezTo>
                      <a:pt x="605678" y="911736"/>
                      <a:pt x="600089" y="925418"/>
                      <a:pt x="593951" y="938723"/>
                    </a:cubicBezTo>
                    <a:cubicBezTo>
                      <a:pt x="581743" y="965400"/>
                      <a:pt x="566587" y="990329"/>
                      <a:pt x="550128" y="1013989"/>
                    </a:cubicBezTo>
                    <a:cubicBezTo>
                      <a:pt x="533635" y="1037649"/>
                      <a:pt x="515221" y="1059629"/>
                      <a:pt x="496087" y="1080649"/>
                    </a:cubicBezTo>
                    <a:cubicBezTo>
                      <a:pt x="476782" y="1101532"/>
                      <a:pt x="456311" y="1121077"/>
                      <a:pt x="435188" y="1139799"/>
                    </a:cubicBezTo>
                    <a:cubicBezTo>
                      <a:pt x="417631" y="1155127"/>
                      <a:pt x="399458" y="1169631"/>
                      <a:pt x="380873" y="1183622"/>
                    </a:cubicBezTo>
                    <a:cubicBezTo>
                      <a:pt x="372712" y="1177244"/>
                      <a:pt x="364379" y="1170969"/>
                      <a:pt x="355875" y="1164831"/>
                    </a:cubicBezTo>
                    <a:lnTo>
                      <a:pt x="348915" y="1159927"/>
                    </a:lnTo>
                    <a:lnTo>
                      <a:pt x="345040" y="1157116"/>
                    </a:lnTo>
                    <a:cubicBezTo>
                      <a:pt x="341405" y="1154270"/>
                      <a:pt x="337633" y="1151184"/>
                      <a:pt x="333895" y="1148098"/>
                    </a:cubicBezTo>
                    <a:cubicBezTo>
                      <a:pt x="328958" y="1143948"/>
                      <a:pt x="323986" y="1139628"/>
                      <a:pt x="318979" y="1135205"/>
                    </a:cubicBezTo>
                    <a:cubicBezTo>
                      <a:pt x="320694" y="1133936"/>
                      <a:pt x="322408" y="1132701"/>
                      <a:pt x="324089" y="1131398"/>
                    </a:cubicBezTo>
                    <a:cubicBezTo>
                      <a:pt x="344971" y="1115831"/>
                      <a:pt x="365202" y="1099303"/>
                      <a:pt x="384747" y="1082158"/>
                    </a:cubicBezTo>
                    <a:cubicBezTo>
                      <a:pt x="404430" y="1065184"/>
                      <a:pt x="423221" y="1047285"/>
                      <a:pt x="441154" y="1028768"/>
                    </a:cubicBezTo>
                    <a:cubicBezTo>
                      <a:pt x="459225" y="1010389"/>
                      <a:pt x="476027" y="990981"/>
                      <a:pt x="491698" y="970990"/>
                    </a:cubicBezTo>
                    <a:cubicBezTo>
                      <a:pt x="522868" y="930939"/>
                      <a:pt x="548688" y="887322"/>
                      <a:pt x="562816" y="840516"/>
                    </a:cubicBezTo>
                    <a:cubicBezTo>
                      <a:pt x="566245" y="828789"/>
                      <a:pt x="569090" y="816925"/>
                      <a:pt x="570977" y="804923"/>
                    </a:cubicBezTo>
                    <a:cubicBezTo>
                      <a:pt x="571902" y="798922"/>
                      <a:pt x="572657" y="792887"/>
                      <a:pt x="573103" y="786818"/>
                    </a:cubicBezTo>
                    <a:cubicBezTo>
                      <a:pt x="573582" y="780714"/>
                      <a:pt x="573857" y="774028"/>
                      <a:pt x="574268" y="767650"/>
                    </a:cubicBezTo>
                    <a:cubicBezTo>
                      <a:pt x="575194" y="741830"/>
                      <a:pt x="574440" y="715872"/>
                      <a:pt x="571559" y="689983"/>
                    </a:cubicBezTo>
                    <a:cubicBezTo>
                      <a:pt x="568713" y="664094"/>
                      <a:pt x="563433" y="638377"/>
                      <a:pt x="555889" y="613002"/>
                    </a:cubicBezTo>
                    <a:cubicBezTo>
                      <a:pt x="548071" y="587765"/>
                      <a:pt x="537715" y="562904"/>
                      <a:pt x="524479" y="538867"/>
                    </a:cubicBezTo>
                    <a:close/>
                    <a:moveTo>
                      <a:pt x="259863" y="236635"/>
                    </a:moveTo>
                    <a:lnTo>
                      <a:pt x="354435" y="236635"/>
                    </a:lnTo>
                    <a:cubicBezTo>
                      <a:pt x="360093" y="236635"/>
                      <a:pt x="364654" y="241196"/>
                      <a:pt x="364654" y="246853"/>
                    </a:cubicBezTo>
                    <a:cubicBezTo>
                      <a:pt x="364654" y="252511"/>
                      <a:pt x="360093" y="257072"/>
                      <a:pt x="354435" y="257072"/>
                    </a:cubicBezTo>
                    <a:lnTo>
                      <a:pt x="259863" y="257072"/>
                    </a:lnTo>
                    <a:cubicBezTo>
                      <a:pt x="254206" y="257072"/>
                      <a:pt x="249645" y="252511"/>
                      <a:pt x="249645" y="246853"/>
                    </a:cubicBezTo>
                    <a:cubicBezTo>
                      <a:pt x="249645" y="241196"/>
                      <a:pt x="254206" y="236635"/>
                      <a:pt x="259863" y="236635"/>
                    </a:cubicBezTo>
                    <a:close/>
                    <a:moveTo>
                      <a:pt x="366128" y="134383"/>
                    </a:moveTo>
                    <a:lnTo>
                      <a:pt x="464369" y="134383"/>
                    </a:lnTo>
                    <a:cubicBezTo>
                      <a:pt x="469993" y="134383"/>
                      <a:pt x="474587" y="138943"/>
                      <a:pt x="474587" y="144601"/>
                    </a:cubicBezTo>
                    <a:cubicBezTo>
                      <a:pt x="474587" y="150259"/>
                      <a:pt x="470027" y="154820"/>
                      <a:pt x="464369" y="154820"/>
                    </a:cubicBezTo>
                    <a:lnTo>
                      <a:pt x="366128" y="154820"/>
                    </a:lnTo>
                    <a:cubicBezTo>
                      <a:pt x="366814" y="151528"/>
                      <a:pt x="367191" y="148099"/>
                      <a:pt x="367191" y="144601"/>
                    </a:cubicBezTo>
                    <a:cubicBezTo>
                      <a:pt x="367191" y="141104"/>
                      <a:pt x="366814" y="137675"/>
                      <a:pt x="366128" y="134383"/>
                    </a:cubicBezTo>
                    <a:close/>
                    <a:moveTo>
                      <a:pt x="149929" y="134383"/>
                    </a:moveTo>
                    <a:lnTo>
                      <a:pt x="267681" y="134383"/>
                    </a:lnTo>
                    <a:cubicBezTo>
                      <a:pt x="266995" y="137675"/>
                      <a:pt x="266618" y="141104"/>
                      <a:pt x="266618" y="144601"/>
                    </a:cubicBezTo>
                    <a:cubicBezTo>
                      <a:pt x="266618" y="148099"/>
                      <a:pt x="266995" y="151528"/>
                      <a:pt x="267681" y="154820"/>
                    </a:cubicBezTo>
                    <a:lnTo>
                      <a:pt x="149929" y="154820"/>
                    </a:lnTo>
                    <a:cubicBezTo>
                      <a:pt x="144271" y="154820"/>
                      <a:pt x="139711" y="150259"/>
                      <a:pt x="139711" y="144601"/>
                    </a:cubicBezTo>
                    <a:cubicBezTo>
                      <a:pt x="139711" y="138943"/>
                      <a:pt x="144271" y="134383"/>
                      <a:pt x="149929" y="134383"/>
                    </a:cubicBezTo>
                    <a:close/>
                    <a:moveTo>
                      <a:pt x="80903" y="32130"/>
                    </a:moveTo>
                    <a:lnTo>
                      <a:pt x="533360" y="32130"/>
                    </a:lnTo>
                    <a:cubicBezTo>
                      <a:pt x="539018" y="32130"/>
                      <a:pt x="543578" y="36691"/>
                      <a:pt x="543578" y="42348"/>
                    </a:cubicBezTo>
                    <a:cubicBezTo>
                      <a:pt x="543612" y="48006"/>
                      <a:pt x="539018" y="52567"/>
                      <a:pt x="533360" y="52567"/>
                    </a:cubicBezTo>
                    <a:lnTo>
                      <a:pt x="80903" y="52567"/>
                    </a:lnTo>
                    <a:cubicBezTo>
                      <a:pt x="75245" y="52567"/>
                      <a:pt x="70685" y="48006"/>
                      <a:pt x="70685" y="42348"/>
                    </a:cubicBezTo>
                    <a:cubicBezTo>
                      <a:pt x="70685" y="36691"/>
                      <a:pt x="75280" y="32130"/>
                      <a:pt x="80903" y="32130"/>
                    </a:cubicBezTo>
                    <a:close/>
                    <a:moveTo>
                      <a:pt x="597620" y="0"/>
                    </a:moveTo>
                    <a:cubicBezTo>
                      <a:pt x="597757" y="15362"/>
                      <a:pt x="596488" y="31067"/>
                      <a:pt x="593848" y="46978"/>
                    </a:cubicBezTo>
                    <a:cubicBezTo>
                      <a:pt x="589699" y="72592"/>
                      <a:pt x="581812" y="99544"/>
                      <a:pt x="570428" y="127045"/>
                    </a:cubicBezTo>
                    <a:cubicBezTo>
                      <a:pt x="550471" y="174776"/>
                      <a:pt x="521324" y="221171"/>
                      <a:pt x="481377" y="268868"/>
                    </a:cubicBezTo>
                    <a:cubicBezTo>
                      <a:pt x="472598" y="279292"/>
                      <a:pt x="463203" y="289853"/>
                      <a:pt x="453567" y="300243"/>
                    </a:cubicBezTo>
                    <a:cubicBezTo>
                      <a:pt x="444172" y="310085"/>
                      <a:pt x="434228" y="320097"/>
                      <a:pt x="423941" y="329973"/>
                    </a:cubicBezTo>
                    <a:cubicBezTo>
                      <a:pt x="405630" y="347735"/>
                      <a:pt x="385433" y="365189"/>
                      <a:pt x="360436" y="384974"/>
                    </a:cubicBezTo>
                    <a:cubicBezTo>
                      <a:pt x="355429" y="388917"/>
                      <a:pt x="349977" y="392963"/>
                      <a:pt x="343394" y="397695"/>
                    </a:cubicBezTo>
                    <a:lnTo>
                      <a:pt x="326146" y="409423"/>
                    </a:lnTo>
                    <a:cubicBezTo>
                      <a:pt x="316339" y="416212"/>
                      <a:pt x="305983" y="423756"/>
                      <a:pt x="294564" y="432431"/>
                    </a:cubicBezTo>
                    <a:cubicBezTo>
                      <a:pt x="274299" y="447553"/>
                      <a:pt x="253794" y="464218"/>
                      <a:pt x="233631" y="481912"/>
                    </a:cubicBezTo>
                    <a:cubicBezTo>
                      <a:pt x="214429" y="498474"/>
                      <a:pt x="195329" y="516545"/>
                      <a:pt x="176916" y="535576"/>
                    </a:cubicBezTo>
                    <a:cubicBezTo>
                      <a:pt x="159771" y="552995"/>
                      <a:pt x="142626" y="572609"/>
                      <a:pt x="125995" y="593800"/>
                    </a:cubicBezTo>
                    <a:cubicBezTo>
                      <a:pt x="90676" y="639166"/>
                      <a:pt x="67119" y="682405"/>
                      <a:pt x="53986" y="725988"/>
                    </a:cubicBezTo>
                    <a:cubicBezTo>
                      <a:pt x="50180" y="739018"/>
                      <a:pt x="47471" y="750882"/>
                      <a:pt x="45688" y="762233"/>
                    </a:cubicBezTo>
                    <a:cubicBezTo>
                      <a:pt x="44659" y="768816"/>
                      <a:pt x="43939" y="774885"/>
                      <a:pt x="43493" y="780715"/>
                    </a:cubicBezTo>
                    <a:cubicBezTo>
                      <a:pt x="43185" y="784384"/>
                      <a:pt x="42979" y="788224"/>
                      <a:pt x="42773" y="792133"/>
                    </a:cubicBezTo>
                    <a:cubicBezTo>
                      <a:pt x="42636" y="794739"/>
                      <a:pt x="42499" y="797380"/>
                      <a:pt x="42327" y="800089"/>
                    </a:cubicBezTo>
                    <a:cubicBezTo>
                      <a:pt x="41367" y="827178"/>
                      <a:pt x="42293" y="853547"/>
                      <a:pt x="45071" y="878476"/>
                    </a:cubicBezTo>
                    <a:cubicBezTo>
                      <a:pt x="47951" y="904433"/>
                      <a:pt x="53266" y="930631"/>
                      <a:pt x="60947" y="956417"/>
                    </a:cubicBezTo>
                    <a:cubicBezTo>
                      <a:pt x="65507" y="971196"/>
                      <a:pt x="70925" y="985701"/>
                      <a:pt x="77098" y="999759"/>
                    </a:cubicBezTo>
                    <a:cubicBezTo>
                      <a:pt x="67291" y="987724"/>
                      <a:pt x="58409" y="974762"/>
                      <a:pt x="50523" y="960977"/>
                    </a:cubicBezTo>
                    <a:cubicBezTo>
                      <a:pt x="37218" y="937729"/>
                      <a:pt x="26211" y="911874"/>
                      <a:pt x="17879" y="884202"/>
                    </a:cubicBezTo>
                    <a:cubicBezTo>
                      <a:pt x="10095" y="857661"/>
                      <a:pt x="4711" y="829818"/>
                      <a:pt x="1831" y="801529"/>
                    </a:cubicBezTo>
                    <a:lnTo>
                      <a:pt x="1351" y="795905"/>
                    </a:lnTo>
                    <a:cubicBezTo>
                      <a:pt x="871" y="790625"/>
                      <a:pt x="425" y="785652"/>
                      <a:pt x="254" y="780235"/>
                    </a:cubicBezTo>
                    <a:cubicBezTo>
                      <a:pt x="-55" y="773205"/>
                      <a:pt x="-89" y="765970"/>
                      <a:pt x="185" y="758152"/>
                    </a:cubicBezTo>
                    <a:cubicBezTo>
                      <a:pt x="734" y="743133"/>
                      <a:pt x="2379" y="728388"/>
                      <a:pt x="5157" y="714330"/>
                    </a:cubicBezTo>
                    <a:cubicBezTo>
                      <a:pt x="7831" y="700339"/>
                      <a:pt x="11569" y="686040"/>
                      <a:pt x="16198" y="671810"/>
                    </a:cubicBezTo>
                    <a:cubicBezTo>
                      <a:pt x="20519" y="658814"/>
                      <a:pt x="25799" y="645578"/>
                      <a:pt x="32383" y="631279"/>
                    </a:cubicBezTo>
                    <a:cubicBezTo>
                      <a:pt x="43288" y="607413"/>
                      <a:pt x="57449" y="583033"/>
                      <a:pt x="75726" y="556801"/>
                    </a:cubicBezTo>
                    <a:cubicBezTo>
                      <a:pt x="90368" y="535781"/>
                      <a:pt x="107410" y="514761"/>
                      <a:pt x="129321" y="490690"/>
                    </a:cubicBezTo>
                    <a:cubicBezTo>
                      <a:pt x="146981" y="471590"/>
                      <a:pt x="166800" y="452354"/>
                      <a:pt x="189843" y="431917"/>
                    </a:cubicBezTo>
                    <a:cubicBezTo>
                      <a:pt x="210142" y="414223"/>
                      <a:pt x="231642" y="397113"/>
                      <a:pt x="255577" y="379625"/>
                    </a:cubicBezTo>
                    <a:cubicBezTo>
                      <a:pt x="266927" y="371498"/>
                      <a:pt x="278688" y="363508"/>
                      <a:pt x="290416" y="355930"/>
                    </a:cubicBezTo>
                    <a:lnTo>
                      <a:pt x="304097" y="347358"/>
                    </a:lnTo>
                    <a:lnTo>
                      <a:pt x="323128" y="334465"/>
                    </a:lnTo>
                    <a:cubicBezTo>
                      <a:pt x="364859" y="305215"/>
                      <a:pt x="405698" y="271611"/>
                      <a:pt x="444481" y="234578"/>
                    </a:cubicBezTo>
                    <a:cubicBezTo>
                      <a:pt x="486417" y="194184"/>
                      <a:pt x="519542" y="154819"/>
                      <a:pt x="545773" y="114289"/>
                    </a:cubicBezTo>
                    <a:cubicBezTo>
                      <a:pt x="569948" y="76981"/>
                      <a:pt x="587298" y="38645"/>
                      <a:pt x="597620" y="0"/>
                    </a:cubicBezTo>
                    <a:close/>
                  </a:path>
                </a:pathLst>
              </a:custGeom>
              <a:grpFill/>
              <a:ln w="3429" cap="flat">
                <a:noFill/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/>
              <a:p>
                <a:endParaRPr lang="en-CA"/>
              </a:p>
            </p:txBody>
          </p:sp>
        </p:grpSp>
        <p:grpSp>
          <p:nvGrpSpPr>
            <p:cNvPr id="74" name="Group 73">
              <a:extLst>
                <a:ext uri="{FF2B5EF4-FFF2-40B4-BE49-F238E27FC236}">
                  <a16:creationId xmlns:a16="http://schemas.microsoft.com/office/drawing/2014/main" id="{D213C78F-CEA8-46F5-8BBD-062DC28DD6CD}"/>
                </a:ext>
              </a:extLst>
            </p:cNvPr>
            <p:cNvGrpSpPr/>
            <p:nvPr/>
          </p:nvGrpSpPr>
          <p:grpSpPr>
            <a:xfrm>
              <a:off x="8374495" y="1589583"/>
              <a:ext cx="1768484" cy="4542739"/>
              <a:chOff x="-1709817" y="2343695"/>
              <a:chExt cx="626792" cy="1610052"/>
            </a:xfrm>
            <a:solidFill>
              <a:schemeClr val="accent2">
                <a:lumMod val="20000"/>
                <a:lumOff val="80000"/>
                <a:alpha val="54000"/>
              </a:schemeClr>
            </a:solidFill>
          </p:grpSpPr>
          <p:sp>
            <p:nvSpPr>
              <p:cNvPr id="75" name="Freeform: Shape 74">
                <a:extLst>
                  <a:ext uri="{FF2B5EF4-FFF2-40B4-BE49-F238E27FC236}">
                    <a16:creationId xmlns:a16="http://schemas.microsoft.com/office/drawing/2014/main" id="{B48203AF-6792-43EF-A9E9-B54BA4F71885}"/>
                  </a:ext>
                </a:extLst>
              </p:cNvPr>
              <p:cNvSpPr/>
              <p:nvPr/>
            </p:nvSpPr>
            <p:spPr>
              <a:xfrm>
                <a:off x="-1687076" y="2343695"/>
                <a:ext cx="576118" cy="1581455"/>
              </a:xfrm>
              <a:custGeom>
                <a:avLst/>
                <a:gdLst>
                  <a:gd name="connsiteX0" fmla="*/ 294146 w 576118"/>
                  <a:gd name="connsiteY0" fmla="*/ 1384390 h 1581455"/>
                  <a:gd name="connsiteX1" fmla="*/ 339306 w 576118"/>
                  <a:gd name="connsiteY1" fmla="*/ 1429550 h 1581455"/>
                  <a:gd name="connsiteX2" fmla="*/ 294146 w 576118"/>
                  <a:gd name="connsiteY2" fmla="*/ 1474710 h 1581455"/>
                  <a:gd name="connsiteX3" fmla="*/ 248986 w 576118"/>
                  <a:gd name="connsiteY3" fmla="*/ 1429550 h 1581455"/>
                  <a:gd name="connsiteX4" fmla="*/ 294146 w 576118"/>
                  <a:gd name="connsiteY4" fmla="*/ 1384390 h 1581455"/>
                  <a:gd name="connsiteX5" fmla="*/ 294146 w 576118"/>
                  <a:gd name="connsiteY5" fmla="*/ 960051 h 1581455"/>
                  <a:gd name="connsiteX6" fmla="*/ 339306 w 576118"/>
                  <a:gd name="connsiteY6" fmla="*/ 1005211 h 1581455"/>
                  <a:gd name="connsiteX7" fmla="*/ 294146 w 576118"/>
                  <a:gd name="connsiteY7" fmla="*/ 1050371 h 1581455"/>
                  <a:gd name="connsiteX8" fmla="*/ 248986 w 576118"/>
                  <a:gd name="connsiteY8" fmla="*/ 1005211 h 1581455"/>
                  <a:gd name="connsiteX9" fmla="*/ 294146 w 576118"/>
                  <a:gd name="connsiteY9" fmla="*/ 960051 h 1581455"/>
                  <a:gd name="connsiteX10" fmla="*/ 58984 w 576118"/>
                  <a:gd name="connsiteY10" fmla="*/ 818125 h 1581455"/>
                  <a:gd name="connsiteX11" fmla="*/ 158802 w 576118"/>
                  <a:gd name="connsiteY11" fmla="*/ 1011212 h 1581455"/>
                  <a:gd name="connsiteX12" fmla="*/ 238424 w 576118"/>
                  <a:gd name="connsiteY12" fmla="*/ 1101498 h 1581455"/>
                  <a:gd name="connsiteX13" fmla="*/ 282041 w 576118"/>
                  <a:gd name="connsiteY13" fmla="*/ 1143057 h 1581455"/>
                  <a:gd name="connsiteX14" fmla="*/ 304638 w 576118"/>
                  <a:gd name="connsiteY14" fmla="*/ 1162740 h 1581455"/>
                  <a:gd name="connsiteX15" fmla="*/ 314136 w 576118"/>
                  <a:gd name="connsiteY15" fmla="*/ 1170489 h 1581455"/>
                  <a:gd name="connsiteX16" fmla="*/ 314033 w 576118"/>
                  <a:gd name="connsiteY16" fmla="*/ 1170695 h 1581455"/>
                  <a:gd name="connsiteX17" fmla="*/ 322606 w 576118"/>
                  <a:gd name="connsiteY17" fmla="*/ 1177073 h 1581455"/>
                  <a:gd name="connsiteX18" fmla="*/ 322743 w 576118"/>
                  <a:gd name="connsiteY18" fmla="*/ 1176867 h 1581455"/>
                  <a:gd name="connsiteX19" fmla="*/ 327166 w 576118"/>
                  <a:gd name="connsiteY19" fmla="*/ 1179987 h 1581455"/>
                  <a:gd name="connsiteX20" fmla="*/ 425681 w 576118"/>
                  <a:gd name="connsiteY20" fmla="*/ 1264512 h 1581455"/>
                  <a:gd name="connsiteX21" fmla="*/ 447970 w 576118"/>
                  <a:gd name="connsiteY21" fmla="*/ 1288070 h 1581455"/>
                  <a:gd name="connsiteX22" fmla="*/ 469127 w 576118"/>
                  <a:gd name="connsiteY22" fmla="*/ 1312793 h 1581455"/>
                  <a:gd name="connsiteX23" fmla="*/ 507703 w 576118"/>
                  <a:gd name="connsiteY23" fmla="*/ 1365119 h 1581455"/>
                  <a:gd name="connsiteX24" fmla="*/ 563459 w 576118"/>
                  <a:gd name="connsiteY24" fmla="*/ 1482562 h 1581455"/>
                  <a:gd name="connsiteX25" fmla="*/ 575632 w 576118"/>
                  <a:gd name="connsiteY25" fmla="*/ 1581455 h 1581455"/>
                  <a:gd name="connsiteX26" fmla="*/ 538804 w 576118"/>
                  <a:gd name="connsiteY26" fmla="*/ 1492713 h 1581455"/>
                  <a:gd name="connsiteX27" fmla="*/ 468407 w 576118"/>
                  <a:gd name="connsiteY27" fmla="*/ 1394677 h 1581455"/>
                  <a:gd name="connsiteX28" fmla="*/ 383093 w 576118"/>
                  <a:gd name="connsiteY28" fmla="*/ 1309227 h 1581455"/>
                  <a:gd name="connsiteX29" fmla="*/ 288865 w 576118"/>
                  <a:gd name="connsiteY29" fmla="*/ 1234063 h 1581455"/>
                  <a:gd name="connsiteX30" fmla="*/ 278886 w 576118"/>
                  <a:gd name="connsiteY30" fmla="*/ 1227274 h 1581455"/>
                  <a:gd name="connsiteX31" fmla="*/ 274669 w 576118"/>
                  <a:gd name="connsiteY31" fmla="*/ 1223982 h 1581455"/>
                  <a:gd name="connsiteX32" fmla="*/ 261844 w 576118"/>
                  <a:gd name="connsiteY32" fmla="*/ 1213283 h 1581455"/>
                  <a:gd name="connsiteX33" fmla="*/ 237498 w 576118"/>
                  <a:gd name="connsiteY33" fmla="*/ 1191406 h 1581455"/>
                  <a:gd name="connsiteX34" fmla="*/ 192338 w 576118"/>
                  <a:gd name="connsiteY34" fmla="*/ 1144703 h 1581455"/>
                  <a:gd name="connsiteX35" fmla="*/ 116317 w 576118"/>
                  <a:gd name="connsiteY35" fmla="*/ 1039227 h 1581455"/>
                  <a:gd name="connsiteX36" fmla="*/ 67317 w 576118"/>
                  <a:gd name="connsiteY36" fmla="*/ 918835 h 1581455"/>
                  <a:gd name="connsiteX37" fmla="*/ 58984 w 576118"/>
                  <a:gd name="connsiteY37" fmla="*/ 818125 h 1581455"/>
                  <a:gd name="connsiteX38" fmla="*/ 294146 w 576118"/>
                  <a:gd name="connsiteY38" fmla="*/ 751534 h 1581455"/>
                  <a:gd name="connsiteX39" fmla="*/ 339306 w 576118"/>
                  <a:gd name="connsiteY39" fmla="*/ 796694 h 1581455"/>
                  <a:gd name="connsiteX40" fmla="*/ 294146 w 576118"/>
                  <a:gd name="connsiteY40" fmla="*/ 841854 h 1581455"/>
                  <a:gd name="connsiteX41" fmla="*/ 248986 w 576118"/>
                  <a:gd name="connsiteY41" fmla="*/ 796694 h 1581455"/>
                  <a:gd name="connsiteX42" fmla="*/ 294146 w 576118"/>
                  <a:gd name="connsiteY42" fmla="*/ 751534 h 1581455"/>
                  <a:gd name="connsiteX43" fmla="*/ 294145 w 576118"/>
                  <a:gd name="connsiteY43" fmla="*/ 551040 h 1581455"/>
                  <a:gd name="connsiteX44" fmla="*/ 339305 w 576118"/>
                  <a:gd name="connsiteY44" fmla="*/ 596200 h 1581455"/>
                  <a:gd name="connsiteX45" fmla="*/ 294145 w 576118"/>
                  <a:gd name="connsiteY45" fmla="*/ 641360 h 1581455"/>
                  <a:gd name="connsiteX46" fmla="*/ 248985 w 576118"/>
                  <a:gd name="connsiteY46" fmla="*/ 596200 h 1581455"/>
                  <a:gd name="connsiteX47" fmla="*/ 294145 w 576118"/>
                  <a:gd name="connsiteY47" fmla="*/ 551040 h 1581455"/>
                  <a:gd name="connsiteX48" fmla="*/ 346575 w 576118"/>
                  <a:gd name="connsiteY48" fmla="*/ 397695 h 1581455"/>
                  <a:gd name="connsiteX49" fmla="*/ 383883 w 576118"/>
                  <a:gd name="connsiteY49" fmla="*/ 436820 h 1581455"/>
                  <a:gd name="connsiteX50" fmla="*/ 459904 w 576118"/>
                  <a:gd name="connsiteY50" fmla="*/ 542296 h 1581455"/>
                  <a:gd name="connsiteX51" fmla="*/ 508835 w 576118"/>
                  <a:gd name="connsiteY51" fmla="*/ 662688 h 1581455"/>
                  <a:gd name="connsiteX52" fmla="*/ 517168 w 576118"/>
                  <a:gd name="connsiteY52" fmla="*/ 763398 h 1581455"/>
                  <a:gd name="connsiteX53" fmla="*/ 417350 w 576118"/>
                  <a:gd name="connsiteY53" fmla="*/ 570311 h 1581455"/>
                  <a:gd name="connsiteX54" fmla="*/ 337729 w 576118"/>
                  <a:gd name="connsiteY54" fmla="*/ 480025 h 1581455"/>
                  <a:gd name="connsiteX55" fmla="*/ 294111 w 576118"/>
                  <a:gd name="connsiteY55" fmla="*/ 438466 h 1581455"/>
                  <a:gd name="connsiteX56" fmla="*/ 292157 w 576118"/>
                  <a:gd name="connsiteY56" fmla="*/ 436717 h 1581455"/>
                  <a:gd name="connsiteX57" fmla="*/ 309096 w 576118"/>
                  <a:gd name="connsiteY57" fmla="*/ 424613 h 1581455"/>
                  <a:gd name="connsiteX58" fmla="*/ 326516 w 576118"/>
                  <a:gd name="connsiteY58" fmla="*/ 412783 h 1581455"/>
                  <a:gd name="connsiteX59" fmla="*/ 343969 w 576118"/>
                  <a:gd name="connsiteY59" fmla="*/ 399752 h 1581455"/>
                  <a:gd name="connsiteX60" fmla="*/ 346575 w 576118"/>
                  <a:gd name="connsiteY60" fmla="*/ 397695 h 1581455"/>
                  <a:gd name="connsiteX61" fmla="*/ 294146 w 576118"/>
                  <a:gd name="connsiteY61" fmla="*/ 106230 h 1581455"/>
                  <a:gd name="connsiteX62" fmla="*/ 339306 w 576118"/>
                  <a:gd name="connsiteY62" fmla="*/ 151390 h 1581455"/>
                  <a:gd name="connsiteX63" fmla="*/ 294146 w 576118"/>
                  <a:gd name="connsiteY63" fmla="*/ 196550 h 1581455"/>
                  <a:gd name="connsiteX64" fmla="*/ 248986 w 576118"/>
                  <a:gd name="connsiteY64" fmla="*/ 151390 h 1581455"/>
                  <a:gd name="connsiteX65" fmla="*/ 294146 w 576118"/>
                  <a:gd name="connsiteY65" fmla="*/ 106230 h 1581455"/>
                  <a:gd name="connsiteX66" fmla="*/ 486 w 576118"/>
                  <a:gd name="connsiteY66" fmla="*/ 0 h 1581455"/>
                  <a:gd name="connsiteX67" fmla="*/ 37314 w 576118"/>
                  <a:gd name="connsiteY67" fmla="*/ 88743 h 1581455"/>
                  <a:gd name="connsiteX68" fmla="*/ 107711 w 576118"/>
                  <a:gd name="connsiteY68" fmla="*/ 186812 h 1581455"/>
                  <a:gd name="connsiteX69" fmla="*/ 193024 w 576118"/>
                  <a:gd name="connsiteY69" fmla="*/ 272263 h 1581455"/>
                  <a:gd name="connsiteX70" fmla="*/ 280395 w 576118"/>
                  <a:gd name="connsiteY70" fmla="*/ 342454 h 1581455"/>
                  <a:gd name="connsiteX71" fmla="*/ 278818 w 576118"/>
                  <a:gd name="connsiteY71" fmla="*/ 343552 h 1581455"/>
                  <a:gd name="connsiteX72" fmla="*/ 262119 w 576118"/>
                  <a:gd name="connsiteY72" fmla="*/ 354079 h 1581455"/>
                  <a:gd name="connsiteX73" fmla="*/ 226800 w 576118"/>
                  <a:gd name="connsiteY73" fmla="*/ 378116 h 1581455"/>
                  <a:gd name="connsiteX74" fmla="*/ 222342 w 576118"/>
                  <a:gd name="connsiteY74" fmla="*/ 381408 h 1581455"/>
                  <a:gd name="connsiteX75" fmla="*/ 150471 w 576118"/>
                  <a:gd name="connsiteY75" fmla="*/ 316977 h 1581455"/>
                  <a:gd name="connsiteX76" fmla="*/ 128182 w 576118"/>
                  <a:gd name="connsiteY76" fmla="*/ 293420 h 1581455"/>
                  <a:gd name="connsiteX77" fmla="*/ 107025 w 576118"/>
                  <a:gd name="connsiteY77" fmla="*/ 268696 h 1581455"/>
                  <a:gd name="connsiteX78" fmla="*/ 68449 w 576118"/>
                  <a:gd name="connsiteY78" fmla="*/ 216370 h 1581455"/>
                  <a:gd name="connsiteX79" fmla="*/ 12659 w 576118"/>
                  <a:gd name="connsiteY79" fmla="*/ 98892 h 1581455"/>
                  <a:gd name="connsiteX80" fmla="*/ 486 w 576118"/>
                  <a:gd name="connsiteY80" fmla="*/ 0 h 15814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</a:cxnLst>
                <a:rect l="l" t="t" r="r" b="b"/>
                <a:pathLst>
                  <a:path w="576118" h="1581455">
                    <a:moveTo>
                      <a:pt x="294146" y="1384390"/>
                    </a:moveTo>
                    <a:cubicBezTo>
                      <a:pt x="319109" y="1384390"/>
                      <a:pt x="339306" y="1404621"/>
                      <a:pt x="339306" y="1429550"/>
                    </a:cubicBezTo>
                    <a:cubicBezTo>
                      <a:pt x="339306" y="1454479"/>
                      <a:pt x="319075" y="1474710"/>
                      <a:pt x="294146" y="1474710"/>
                    </a:cubicBezTo>
                    <a:cubicBezTo>
                      <a:pt x="269217" y="1474710"/>
                      <a:pt x="248986" y="1454479"/>
                      <a:pt x="248986" y="1429550"/>
                    </a:cubicBezTo>
                    <a:cubicBezTo>
                      <a:pt x="248986" y="1404621"/>
                      <a:pt x="269217" y="1384390"/>
                      <a:pt x="294146" y="1384390"/>
                    </a:cubicBezTo>
                    <a:close/>
                    <a:moveTo>
                      <a:pt x="294146" y="960051"/>
                    </a:moveTo>
                    <a:cubicBezTo>
                      <a:pt x="319109" y="960051"/>
                      <a:pt x="339306" y="980248"/>
                      <a:pt x="339306" y="1005211"/>
                    </a:cubicBezTo>
                    <a:cubicBezTo>
                      <a:pt x="339306" y="1030140"/>
                      <a:pt x="319075" y="1050371"/>
                      <a:pt x="294146" y="1050371"/>
                    </a:cubicBezTo>
                    <a:cubicBezTo>
                      <a:pt x="269217" y="1050371"/>
                      <a:pt x="248986" y="1030140"/>
                      <a:pt x="248986" y="1005211"/>
                    </a:cubicBezTo>
                    <a:cubicBezTo>
                      <a:pt x="248986" y="980282"/>
                      <a:pt x="269217" y="960051"/>
                      <a:pt x="294146" y="960051"/>
                    </a:cubicBezTo>
                    <a:close/>
                    <a:moveTo>
                      <a:pt x="58984" y="818125"/>
                    </a:moveTo>
                    <a:cubicBezTo>
                      <a:pt x="76164" y="883139"/>
                      <a:pt x="108328" y="945170"/>
                      <a:pt x="158802" y="1011212"/>
                    </a:cubicBezTo>
                    <a:cubicBezTo>
                      <a:pt x="183663" y="1043308"/>
                      <a:pt x="210478" y="1073688"/>
                      <a:pt x="238424" y="1101498"/>
                    </a:cubicBezTo>
                    <a:cubicBezTo>
                      <a:pt x="250597" y="1114014"/>
                      <a:pt x="264073" y="1126838"/>
                      <a:pt x="282041" y="1143057"/>
                    </a:cubicBezTo>
                    <a:cubicBezTo>
                      <a:pt x="289585" y="1149881"/>
                      <a:pt x="297163" y="1156499"/>
                      <a:pt x="304638" y="1162740"/>
                    </a:cubicBezTo>
                    <a:cubicBezTo>
                      <a:pt x="307827" y="1165380"/>
                      <a:pt x="311016" y="1168020"/>
                      <a:pt x="314136" y="1170489"/>
                    </a:cubicBezTo>
                    <a:lnTo>
                      <a:pt x="314033" y="1170695"/>
                    </a:lnTo>
                    <a:lnTo>
                      <a:pt x="322606" y="1177073"/>
                    </a:lnTo>
                    <a:lnTo>
                      <a:pt x="322743" y="1176867"/>
                    </a:lnTo>
                    <a:lnTo>
                      <a:pt x="327166" y="1179987"/>
                    </a:lnTo>
                    <a:cubicBezTo>
                      <a:pt x="362554" y="1205499"/>
                      <a:pt x="394786" y="1233137"/>
                      <a:pt x="425681" y="1264512"/>
                    </a:cubicBezTo>
                    <a:cubicBezTo>
                      <a:pt x="433191" y="1272193"/>
                      <a:pt x="440700" y="1280115"/>
                      <a:pt x="447970" y="1288070"/>
                    </a:cubicBezTo>
                    <a:cubicBezTo>
                      <a:pt x="454725" y="1295579"/>
                      <a:pt x="461618" y="1303637"/>
                      <a:pt x="469127" y="1312793"/>
                    </a:cubicBezTo>
                    <a:cubicBezTo>
                      <a:pt x="481677" y="1327880"/>
                      <a:pt x="494296" y="1345025"/>
                      <a:pt x="507703" y="1365119"/>
                    </a:cubicBezTo>
                    <a:cubicBezTo>
                      <a:pt x="533421" y="1404621"/>
                      <a:pt x="552177" y="1444158"/>
                      <a:pt x="563459" y="1482562"/>
                    </a:cubicBezTo>
                    <a:cubicBezTo>
                      <a:pt x="573506" y="1516818"/>
                      <a:pt x="577621" y="1550491"/>
                      <a:pt x="575632" y="1581455"/>
                    </a:cubicBezTo>
                    <a:cubicBezTo>
                      <a:pt x="567231" y="1551074"/>
                      <a:pt x="554921" y="1521310"/>
                      <a:pt x="538804" y="1492713"/>
                    </a:cubicBezTo>
                    <a:cubicBezTo>
                      <a:pt x="520288" y="1459759"/>
                      <a:pt x="497279" y="1427664"/>
                      <a:pt x="468407" y="1394677"/>
                    </a:cubicBezTo>
                    <a:cubicBezTo>
                      <a:pt x="444678" y="1367279"/>
                      <a:pt x="417589" y="1340122"/>
                      <a:pt x="383093" y="1309227"/>
                    </a:cubicBezTo>
                    <a:cubicBezTo>
                      <a:pt x="350964" y="1280869"/>
                      <a:pt x="319246" y="1255563"/>
                      <a:pt x="288865" y="1234063"/>
                    </a:cubicBezTo>
                    <a:lnTo>
                      <a:pt x="278886" y="1227274"/>
                    </a:lnTo>
                    <a:lnTo>
                      <a:pt x="274669" y="1223982"/>
                    </a:lnTo>
                    <a:cubicBezTo>
                      <a:pt x="270211" y="1220381"/>
                      <a:pt x="266027" y="1216849"/>
                      <a:pt x="261844" y="1213283"/>
                    </a:cubicBezTo>
                    <a:cubicBezTo>
                      <a:pt x="253717" y="1206288"/>
                      <a:pt x="245522" y="1198916"/>
                      <a:pt x="237498" y="1191406"/>
                    </a:cubicBezTo>
                    <a:cubicBezTo>
                      <a:pt x="223405" y="1178136"/>
                      <a:pt x="209037" y="1163288"/>
                      <a:pt x="192338" y="1144703"/>
                    </a:cubicBezTo>
                    <a:cubicBezTo>
                      <a:pt x="161031" y="1108801"/>
                      <a:pt x="136171" y="1074306"/>
                      <a:pt x="116317" y="1039227"/>
                    </a:cubicBezTo>
                    <a:cubicBezTo>
                      <a:pt x="93206" y="998696"/>
                      <a:pt x="76747" y="958200"/>
                      <a:pt x="67317" y="918835"/>
                    </a:cubicBezTo>
                    <a:cubicBezTo>
                      <a:pt x="58847" y="883208"/>
                      <a:pt x="56070" y="849466"/>
                      <a:pt x="58984" y="818125"/>
                    </a:cubicBezTo>
                    <a:close/>
                    <a:moveTo>
                      <a:pt x="294146" y="751534"/>
                    </a:moveTo>
                    <a:cubicBezTo>
                      <a:pt x="319109" y="751500"/>
                      <a:pt x="339306" y="771731"/>
                      <a:pt x="339306" y="796694"/>
                    </a:cubicBezTo>
                    <a:cubicBezTo>
                      <a:pt x="339306" y="821623"/>
                      <a:pt x="319075" y="841854"/>
                      <a:pt x="294146" y="841854"/>
                    </a:cubicBezTo>
                    <a:cubicBezTo>
                      <a:pt x="269217" y="841854"/>
                      <a:pt x="248986" y="821623"/>
                      <a:pt x="248986" y="796694"/>
                    </a:cubicBezTo>
                    <a:cubicBezTo>
                      <a:pt x="248986" y="771765"/>
                      <a:pt x="269217" y="751534"/>
                      <a:pt x="294146" y="751534"/>
                    </a:cubicBezTo>
                    <a:close/>
                    <a:moveTo>
                      <a:pt x="294145" y="551040"/>
                    </a:moveTo>
                    <a:cubicBezTo>
                      <a:pt x="319086" y="551040"/>
                      <a:pt x="339305" y="571258"/>
                      <a:pt x="339305" y="596200"/>
                    </a:cubicBezTo>
                    <a:cubicBezTo>
                      <a:pt x="339305" y="621141"/>
                      <a:pt x="319086" y="641360"/>
                      <a:pt x="294145" y="641360"/>
                    </a:cubicBezTo>
                    <a:cubicBezTo>
                      <a:pt x="269204" y="641360"/>
                      <a:pt x="248985" y="621141"/>
                      <a:pt x="248985" y="596200"/>
                    </a:cubicBezTo>
                    <a:cubicBezTo>
                      <a:pt x="248985" y="571259"/>
                      <a:pt x="269203" y="551040"/>
                      <a:pt x="294145" y="551040"/>
                    </a:cubicBezTo>
                    <a:close/>
                    <a:moveTo>
                      <a:pt x="346575" y="397695"/>
                    </a:moveTo>
                    <a:cubicBezTo>
                      <a:pt x="358200" y="409045"/>
                      <a:pt x="370270" y="421698"/>
                      <a:pt x="383883" y="436820"/>
                    </a:cubicBezTo>
                    <a:cubicBezTo>
                      <a:pt x="415190" y="472722"/>
                      <a:pt x="440050" y="507217"/>
                      <a:pt x="459904" y="542296"/>
                    </a:cubicBezTo>
                    <a:cubicBezTo>
                      <a:pt x="483015" y="582827"/>
                      <a:pt x="499474" y="623323"/>
                      <a:pt x="508835" y="662688"/>
                    </a:cubicBezTo>
                    <a:cubicBezTo>
                      <a:pt x="517305" y="698316"/>
                      <a:pt x="520083" y="732057"/>
                      <a:pt x="517168" y="763398"/>
                    </a:cubicBezTo>
                    <a:cubicBezTo>
                      <a:pt x="499954" y="698384"/>
                      <a:pt x="467825" y="636353"/>
                      <a:pt x="417350" y="570311"/>
                    </a:cubicBezTo>
                    <a:cubicBezTo>
                      <a:pt x="392490" y="538250"/>
                      <a:pt x="365709" y="507834"/>
                      <a:pt x="337729" y="480025"/>
                    </a:cubicBezTo>
                    <a:cubicBezTo>
                      <a:pt x="325590" y="467544"/>
                      <a:pt x="312114" y="454719"/>
                      <a:pt x="294111" y="438466"/>
                    </a:cubicBezTo>
                    <a:cubicBezTo>
                      <a:pt x="293460" y="437849"/>
                      <a:pt x="292808" y="437300"/>
                      <a:pt x="292157" y="436717"/>
                    </a:cubicBezTo>
                    <a:cubicBezTo>
                      <a:pt x="298055" y="432396"/>
                      <a:pt x="303678" y="428350"/>
                      <a:pt x="309096" y="424613"/>
                    </a:cubicBezTo>
                    <a:lnTo>
                      <a:pt x="326516" y="412783"/>
                    </a:lnTo>
                    <a:cubicBezTo>
                      <a:pt x="333271" y="407948"/>
                      <a:pt x="338826" y="403833"/>
                      <a:pt x="343969" y="399752"/>
                    </a:cubicBezTo>
                    <a:cubicBezTo>
                      <a:pt x="344861" y="399067"/>
                      <a:pt x="345718" y="398381"/>
                      <a:pt x="346575" y="397695"/>
                    </a:cubicBezTo>
                    <a:close/>
                    <a:moveTo>
                      <a:pt x="294146" y="106230"/>
                    </a:moveTo>
                    <a:cubicBezTo>
                      <a:pt x="319109" y="106230"/>
                      <a:pt x="339306" y="126461"/>
                      <a:pt x="339306" y="151390"/>
                    </a:cubicBezTo>
                    <a:cubicBezTo>
                      <a:pt x="339306" y="176319"/>
                      <a:pt x="319075" y="196550"/>
                      <a:pt x="294146" y="196550"/>
                    </a:cubicBezTo>
                    <a:cubicBezTo>
                      <a:pt x="269217" y="196550"/>
                      <a:pt x="248986" y="176319"/>
                      <a:pt x="248986" y="151390"/>
                    </a:cubicBezTo>
                    <a:cubicBezTo>
                      <a:pt x="248986" y="126461"/>
                      <a:pt x="269217" y="106230"/>
                      <a:pt x="294146" y="106230"/>
                    </a:cubicBezTo>
                    <a:close/>
                    <a:moveTo>
                      <a:pt x="486" y="0"/>
                    </a:moveTo>
                    <a:cubicBezTo>
                      <a:pt x="8887" y="30381"/>
                      <a:pt x="21197" y="60145"/>
                      <a:pt x="37314" y="88743"/>
                    </a:cubicBezTo>
                    <a:cubicBezTo>
                      <a:pt x="55795" y="121730"/>
                      <a:pt x="78839" y="153791"/>
                      <a:pt x="107711" y="186812"/>
                    </a:cubicBezTo>
                    <a:cubicBezTo>
                      <a:pt x="131439" y="214244"/>
                      <a:pt x="158529" y="241367"/>
                      <a:pt x="193024" y="272263"/>
                    </a:cubicBezTo>
                    <a:cubicBezTo>
                      <a:pt x="222719" y="298460"/>
                      <a:pt x="252038" y="322018"/>
                      <a:pt x="280395" y="342454"/>
                    </a:cubicBezTo>
                    <a:lnTo>
                      <a:pt x="278818" y="343552"/>
                    </a:lnTo>
                    <a:lnTo>
                      <a:pt x="262119" y="354079"/>
                    </a:lnTo>
                    <a:cubicBezTo>
                      <a:pt x="250220" y="361760"/>
                      <a:pt x="238356" y="369852"/>
                      <a:pt x="226800" y="378116"/>
                    </a:cubicBezTo>
                    <a:cubicBezTo>
                      <a:pt x="225291" y="379213"/>
                      <a:pt x="223816" y="380311"/>
                      <a:pt x="222342" y="381408"/>
                    </a:cubicBezTo>
                    <a:cubicBezTo>
                      <a:pt x="197174" y="361554"/>
                      <a:pt x="173445" y="340294"/>
                      <a:pt x="150471" y="316977"/>
                    </a:cubicBezTo>
                    <a:cubicBezTo>
                      <a:pt x="142926" y="309262"/>
                      <a:pt x="135417" y="301341"/>
                      <a:pt x="128182" y="293420"/>
                    </a:cubicBezTo>
                    <a:cubicBezTo>
                      <a:pt x="121495" y="285979"/>
                      <a:pt x="114569" y="277886"/>
                      <a:pt x="107025" y="268696"/>
                    </a:cubicBezTo>
                    <a:cubicBezTo>
                      <a:pt x="94475" y="253609"/>
                      <a:pt x="81856" y="236498"/>
                      <a:pt x="68449" y="216370"/>
                    </a:cubicBezTo>
                    <a:cubicBezTo>
                      <a:pt x="42731" y="176868"/>
                      <a:pt x="23975" y="137332"/>
                      <a:pt x="12659" y="98892"/>
                    </a:cubicBezTo>
                    <a:cubicBezTo>
                      <a:pt x="2612" y="64637"/>
                      <a:pt x="-1503" y="30964"/>
                      <a:pt x="486" y="0"/>
                    </a:cubicBezTo>
                    <a:close/>
                  </a:path>
                </a:pathLst>
              </a:custGeom>
              <a:grpFill/>
              <a:ln w="3429" cap="flat">
                <a:noFill/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/>
              <a:p>
                <a:endParaRPr lang="en-CA"/>
              </a:p>
            </p:txBody>
          </p:sp>
          <p:sp>
            <p:nvSpPr>
              <p:cNvPr id="76" name="Freeform: Shape 75">
                <a:extLst>
                  <a:ext uri="{FF2B5EF4-FFF2-40B4-BE49-F238E27FC236}">
                    <a16:creationId xmlns:a16="http://schemas.microsoft.com/office/drawing/2014/main" id="{FAA4233F-EFA5-47EB-BC04-709838D4C211}"/>
                  </a:ext>
                </a:extLst>
              </p:cNvPr>
              <p:cNvSpPr/>
              <p:nvPr/>
            </p:nvSpPr>
            <p:spPr>
              <a:xfrm>
                <a:off x="-1709817" y="2350484"/>
                <a:ext cx="626792" cy="1603263"/>
              </a:xfrm>
              <a:custGeom>
                <a:avLst/>
                <a:gdLst>
                  <a:gd name="connsiteX0" fmla="*/ 80903 w 626792"/>
                  <a:gd name="connsiteY0" fmla="*/ 1514795 h 1603263"/>
                  <a:gd name="connsiteX1" fmla="*/ 533360 w 626792"/>
                  <a:gd name="connsiteY1" fmla="*/ 1514795 h 1603263"/>
                  <a:gd name="connsiteX2" fmla="*/ 543578 w 626792"/>
                  <a:gd name="connsiteY2" fmla="*/ 1525013 h 1603263"/>
                  <a:gd name="connsiteX3" fmla="*/ 533360 w 626792"/>
                  <a:gd name="connsiteY3" fmla="*/ 1535232 h 1603263"/>
                  <a:gd name="connsiteX4" fmla="*/ 80903 w 626792"/>
                  <a:gd name="connsiteY4" fmla="*/ 1535232 h 1603263"/>
                  <a:gd name="connsiteX5" fmla="*/ 70685 w 626792"/>
                  <a:gd name="connsiteY5" fmla="*/ 1525013 h 1603263"/>
                  <a:gd name="connsiteX6" fmla="*/ 80903 w 626792"/>
                  <a:gd name="connsiteY6" fmla="*/ 1514795 h 1603263"/>
                  <a:gd name="connsiteX7" fmla="*/ 366128 w 626792"/>
                  <a:gd name="connsiteY7" fmla="*/ 1412542 h 1603263"/>
                  <a:gd name="connsiteX8" fmla="*/ 464369 w 626792"/>
                  <a:gd name="connsiteY8" fmla="*/ 1412542 h 1603263"/>
                  <a:gd name="connsiteX9" fmla="*/ 474587 w 626792"/>
                  <a:gd name="connsiteY9" fmla="*/ 1422760 h 1603263"/>
                  <a:gd name="connsiteX10" fmla="*/ 464369 w 626792"/>
                  <a:gd name="connsiteY10" fmla="*/ 1432979 h 1603263"/>
                  <a:gd name="connsiteX11" fmla="*/ 366128 w 626792"/>
                  <a:gd name="connsiteY11" fmla="*/ 1432979 h 1603263"/>
                  <a:gd name="connsiteX12" fmla="*/ 367191 w 626792"/>
                  <a:gd name="connsiteY12" fmla="*/ 1422760 h 1603263"/>
                  <a:gd name="connsiteX13" fmla="*/ 366128 w 626792"/>
                  <a:gd name="connsiteY13" fmla="*/ 1412542 h 1603263"/>
                  <a:gd name="connsiteX14" fmla="*/ 149929 w 626792"/>
                  <a:gd name="connsiteY14" fmla="*/ 1412542 h 1603263"/>
                  <a:gd name="connsiteX15" fmla="*/ 267681 w 626792"/>
                  <a:gd name="connsiteY15" fmla="*/ 1412542 h 1603263"/>
                  <a:gd name="connsiteX16" fmla="*/ 266618 w 626792"/>
                  <a:gd name="connsiteY16" fmla="*/ 1422760 h 1603263"/>
                  <a:gd name="connsiteX17" fmla="*/ 267681 w 626792"/>
                  <a:gd name="connsiteY17" fmla="*/ 1432979 h 1603263"/>
                  <a:gd name="connsiteX18" fmla="*/ 149929 w 626792"/>
                  <a:gd name="connsiteY18" fmla="*/ 1432979 h 1603263"/>
                  <a:gd name="connsiteX19" fmla="*/ 139711 w 626792"/>
                  <a:gd name="connsiteY19" fmla="*/ 1422760 h 1603263"/>
                  <a:gd name="connsiteX20" fmla="*/ 149929 w 626792"/>
                  <a:gd name="connsiteY20" fmla="*/ 1412542 h 1603263"/>
                  <a:gd name="connsiteX21" fmla="*/ 259863 w 626792"/>
                  <a:gd name="connsiteY21" fmla="*/ 1310289 h 1603263"/>
                  <a:gd name="connsiteX22" fmla="*/ 354435 w 626792"/>
                  <a:gd name="connsiteY22" fmla="*/ 1310289 h 1603263"/>
                  <a:gd name="connsiteX23" fmla="*/ 364654 w 626792"/>
                  <a:gd name="connsiteY23" fmla="*/ 1320507 h 1603263"/>
                  <a:gd name="connsiteX24" fmla="*/ 354435 w 626792"/>
                  <a:gd name="connsiteY24" fmla="*/ 1330726 h 1603263"/>
                  <a:gd name="connsiteX25" fmla="*/ 259863 w 626792"/>
                  <a:gd name="connsiteY25" fmla="*/ 1330726 h 1603263"/>
                  <a:gd name="connsiteX26" fmla="*/ 249645 w 626792"/>
                  <a:gd name="connsiteY26" fmla="*/ 1320507 h 1603263"/>
                  <a:gd name="connsiteX27" fmla="*/ 259863 w 626792"/>
                  <a:gd name="connsiteY27" fmla="*/ 1310289 h 1603263"/>
                  <a:gd name="connsiteX28" fmla="*/ 247965 w 626792"/>
                  <a:gd name="connsiteY28" fmla="*/ 1187051 h 1603263"/>
                  <a:gd name="connsiteX29" fmla="*/ 253177 w 626792"/>
                  <a:gd name="connsiteY29" fmla="*/ 1192023 h 1603263"/>
                  <a:gd name="connsiteX30" fmla="*/ 277866 w 626792"/>
                  <a:gd name="connsiteY30" fmla="*/ 1214208 h 1603263"/>
                  <a:gd name="connsiteX31" fmla="*/ 290930 w 626792"/>
                  <a:gd name="connsiteY31" fmla="*/ 1225113 h 1603263"/>
                  <a:gd name="connsiteX32" fmla="*/ 305058 w 626792"/>
                  <a:gd name="connsiteY32" fmla="*/ 1235126 h 1603263"/>
                  <a:gd name="connsiteX33" fmla="*/ 301457 w 626792"/>
                  <a:gd name="connsiteY33" fmla="*/ 1237594 h 1603263"/>
                  <a:gd name="connsiteX34" fmla="*/ 180688 w 626792"/>
                  <a:gd name="connsiteY34" fmla="*/ 1337001 h 1603263"/>
                  <a:gd name="connsiteX35" fmla="*/ 80150 w 626792"/>
                  <a:gd name="connsiteY35" fmla="*/ 1456399 h 1603263"/>
                  <a:gd name="connsiteX36" fmla="*/ 21754 w 626792"/>
                  <a:gd name="connsiteY36" fmla="*/ 1603263 h 1603263"/>
                  <a:gd name="connsiteX37" fmla="*/ 22748 w 626792"/>
                  <a:gd name="connsiteY37" fmla="*/ 1520110 h 1603263"/>
                  <a:gd name="connsiteX38" fmla="*/ 46477 w 626792"/>
                  <a:gd name="connsiteY38" fmla="*/ 1438877 h 1603263"/>
                  <a:gd name="connsiteX39" fmla="*/ 136351 w 626792"/>
                  <a:gd name="connsiteY39" fmla="*/ 1295750 h 1603263"/>
                  <a:gd name="connsiteX40" fmla="*/ 164366 w 626792"/>
                  <a:gd name="connsiteY40" fmla="*/ 1264135 h 1603263"/>
                  <a:gd name="connsiteX41" fmla="*/ 194130 w 626792"/>
                  <a:gd name="connsiteY41" fmla="*/ 1234234 h 1603263"/>
                  <a:gd name="connsiteX42" fmla="*/ 247965 w 626792"/>
                  <a:gd name="connsiteY42" fmla="*/ 1187051 h 1603263"/>
                  <a:gd name="connsiteX43" fmla="*/ 366128 w 626792"/>
                  <a:gd name="connsiteY43" fmla="*/ 988204 h 1603263"/>
                  <a:gd name="connsiteX44" fmla="*/ 425244 w 626792"/>
                  <a:gd name="connsiteY44" fmla="*/ 988204 h 1603263"/>
                  <a:gd name="connsiteX45" fmla="*/ 435463 w 626792"/>
                  <a:gd name="connsiteY45" fmla="*/ 998422 h 1603263"/>
                  <a:gd name="connsiteX46" fmla="*/ 425244 w 626792"/>
                  <a:gd name="connsiteY46" fmla="*/ 1008641 h 1603263"/>
                  <a:gd name="connsiteX47" fmla="*/ 366128 w 626792"/>
                  <a:gd name="connsiteY47" fmla="*/ 1008641 h 1603263"/>
                  <a:gd name="connsiteX48" fmla="*/ 367191 w 626792"/>
                  <a:gd name="connsiteY48" fmla="*/ 998422 h 1603263"/>
                  <a:gd name="connsiteX49" fmla="*/ 366128 w 626792"/>
                  <a:gd name="connsiteY49" fmla="*/ 988204 h 1603263"/>
                  <a:gd name="connsiteX50" fmla="*/ 218647 w 626792"/>
                  <a:gd name="connsiteY50" fmla="*/ 988204 h 1603263"/>
                  <a:gd name="connsiteX51" fmla="*/ 267681 w 626792"/>
                  <a:gd name="connsiteY51" fmla="*/ 988204 h 1603263"/>
                  <a:gd name="connsiteX52" fmla="*/ 266618 w 626792"/>
                  <a:gd name="connsiteY52" fmla="*/ 998422 h 1603263"/>
                  <a:gd name="connsiteX53" fmla="*/ 267681 w 626792"/>
                  <a:gd name="connsiteY53" fmla="*/ 1008641 h 1603263"/>
                  <a:gd name="connsiteX54" fmla="*/ 218647 w 626792"/>
                  <a:gd name="connsiteY54" fmla="*/ 1008641 h 1603263"/>
                  <a:gd name="connsiteX55" fmla="*/ 208428 w 626792"/>
                  <a:gd name="connsiteY55" fmla="*/ 998422 h 1603263"/>
                  <a:gd name="connsiteX56" fmla="*/ 218647 w 626792"/>
                  <a:gd name="connsiteY56" fmla="*/ 988204 h 1603263"/>
                  <a:gd name="connsiteX57" fmla="*/ 159290 w 626792"/>
                  <a:gd name="connsiteY57" fmla="*/ 885951 h 1603263"/>
                  <a:gd name="connsiteX58" fmla="*/ 484600 w 626792"/>
                  <a:gd name="connsiteY58" fmla="*/ 885951 h 1603263"/>
                  <a:gd name="connsiteX59" fmla="*/ 494818 w 626792"/>
                  <a:gd name="connsiteY59" fmla="*/ 896169 h 1603263"/>
                  <a:gd name="connsiteX60" fmla="*/ 484600 w 626792"/>
                  <a:gd name="connsiteY60" fmla="*/ 906388 h 1603263"/>
                  <a:gd name="connsiteX61" fmla="*/ 159290 w 626792"/>
                  <a:gd name="connsiteY61" fmla="*/ 906388 h 1603263"/>
                  <a:gd name="connsiteX62" fmla="*/ 149072 w 626792"/>
                  <a:gd name="connsiteY62" fmla="*/ 896169 h 1603263"/>
                  <a:gd name="connsiteX63" fmla="*/ 159290 w 626792"/>
                  <a:gd name="connsiteY63" fmla="*/ 885951 h 1603263"/>
                  <a:gd name="connsiteX64" fmla="*/ 366779 w 626792"/>
                  <a:gd name="connsiteY64" fmla="*/ 783698 h 1603263"/>
                  <a:gd name="connsiteX65" fmla="*/ 513369 w 626792"/>
                  <a:gd name="connsiteY65" fmla="*/ 783698 h 1603263"/>
                  <a:gd name="connsiteX66" fmla="*/ 523587 w 626792"/>
                  <a:gd name="connsiteY66" fmla="*/ 793916 h 1603263"/>
                  <a:gd name="connsiteX67" fmla="*/ 513369 w 626792"/>
                  <a:gd name="connsiteY67" fmla="*/ 804135 h 1603263"/>
                  <a:gd name="connsiteX68" fmla="*/ 365099 w 626792"/>
                  <a:gd name="connsiteY68" fmla="*/ 804135 h 1603263"/>
                  <a:gd name="connsiteX69" fmla="*/ 367191 w 626792"/>
                  <a:gd name="connsiteY69" fmla="*/ 789904 h 1603263"/>
                  <a:gd name="connsiteX70" fmla="*/ 366779 w 626792"/>
                  <a:gd name="connsiteY70" fmla="*/ 783698 h 1603263"/>
                  <a:gd name="connsiteX71" fmla="*/ 113273 w 626792"/>
                  <a:gd name="connsiteY71" fmla="*/ 783698 h 1603263"/>
                  <a:gd name="connsiteX72" fmla="*/ 267030 w 626792"/>
                  <a:gd name="connsiteY72" fmla="*/ 783698 h 1603263"/>
                  <a:gd name="connsiteX73" fmla="*/ 266619 w 626792"/>
                  <a:gd name="connsiteY73" fmla="*/ 789904 h 1603263"/>
                  <a:gd name="connsiteX74" fmla="*/ 268710 w 626792"/>
                  <a:gd name="connsiteY74" fmla="*/ 804135 h 1603263"/>
                  <a:gd name="connsiteX75" fmla="*/ 113273 w 626792"/>
                  <a:gd name="connsiteY75" fmla="*/ 804135 h 1603263"/>
                  <a:gd name="connsiteX76" fmla="*/ 103055 w 626792"/>
                  <a:gd name="connsiteY76" fmla="*/ 793916 h 1603263"/>
                  <a:gd name="connsiteX77" fmla="*/ 113273 w 626792"/>
                  <a:gd name="connsiteY77" fmla="*/ 783698 h 1603263"/>
                  <a:gd name="connsiteX78" fmla="*/ 113273 w 626792"/>
                  <a:gd name="connsiteY78" fmla="*/ 681445 h 1603263"/>
                  <a:gd name="connsiteX79" fmla="*/ 484600 w 626792"/>
                  <a:gd name="connsiteY79" fmla="*/ 681445 h 1603263"/>
                  <a:gd name="connsiteX80" fmla="*/ 494818 w 626792"/>
                  <a:gd name="connsiteY80" fmla="*/ 691664 h 1603263"/>
                  <a:gd name="connsiteX81" fmla="*/ 484600 w 626792"/>
                  <a:gd name="connsiteY81" fmla="*/ 701882 h 1603263"/>
                  <a:gd name="connsiteX82" fmla="*/ 113273 w 626792"/>
                  <a:gd name="connsiteY82" fmla="*/ 701882 h 1603263"/>
                  <a:gd name="connsiteX83" fmla="*/ 103055 w 626792"/>
                  <a:gd name="connsiteY83" fmla="*/ 691664 h 1603263"/>
                  <a:gd name="connsiteX84" fmla="*/ 113273 w 626792"/>
                  <a:gd name="connsiteY84" fmla="*/ 681445 h 1603263"/>
                  <a:gd name="connsiteX85" fmla="*/ 366128 w 626792"/>
                  <a:gd name="connsiteY85" fmla="*/ 579193 h 1603263"/>
                  <a:gd name="connsiteX86" fmla="*/ 416843 w 626792"/>
                  <a:gd name="connsiteY86" fmla="*/ 579193 h 1603263"/>
                  <a:gd name="connsiteX87" fmla="*/ 427061 w 626792"/>
                  <a:gd name="connsiteY87" fmla="*/ 589411 h 1603263"/>
                  <a:gd name="connsiteX88" fmla="*/ 416843 w 626792"/>
                  <a:gd name="connsiteY88" fmla="*/ 599630 h 1603263"/>
                  <a:gd name="connsiteX89" fmla="*/ 366128 w 626792"/>
                  <a:gd name="connsiteY89" fmla="*/ 599630 h 1603263"/>
                  <a:gd name="connsiteX90" fmla="*/ 367191 w 626792"/>
                  <a:gd name="connsiteY90" fmla="*/ 589411 h 1603263"/>
                  <a:gd name="connsiteX91" fmla="*/ 366128 w 626792"/>
                  <a:gd name="connsiteY91" fmla="*/ 579193 h 1603263"/>
                  <a:gd name="connsiteX92" fmla="*/ 181030 w 626792"/>
                  <a:gd name="connsiteY92" fmla="*/ 579193 h 1603263"/>
                  <a:gd name="connsiteX93" fmla="*/ 267681 w 626792"/>
                  <a:gd name="connsiteY93" fmla="*/ 579193 h 1603263"/>
                  <a:gd name="connsiteX94" fmla="*/ 266618 w 626792"/>
                  <a:gd name="connsiteY94" fmla="*/ 589411 h 1603263"/>
                  <a:gd name="connsiteX95" fmla="*/ 267681 w 626792"/>
                  <a:gd name="connsiteY95" fmla="*/ 599630 h 1603263"/>
                  <a:gd name="connsiteX96" fmla="*/ 181030 w 626792"/>
                  <a:gd name="connsiteY96" fmla="*/ 599630 h 1603263"/>
                  <a:gd name="connsiteX97" fmla="*/ 170812 w 626792"/>
                  <a:gd name="connsiteY97" fmla="*/ 589411 h 1603263"/>
                  <a:gd name="connsiteX98" fmla="*/ 181030 w 626792"/>
                  <a:gd name="connsiteY98" fmla="*/ 579193 h 1603263"/>
                  <a:gd name="connsiteX99" fmla="*/ 524479 w 626792"/>
                  <a:gd name="connsiteY99" fmla="*/ 538867 h 1603263"/>
                  <a:gd name="connsiteX100" fmla="*/ 575606 w 626792"/>
                  <a:gd name="connsiteY100" fmla="*/ 604395 h 1603263"/>
                  <a:gd name="connsiteX101" fmla="*/ 608696 w 626792"/>
                  <a:gd name="connsiteY101" fmla="*/ 682268 h 1603263"/>
                  <a:gd name="connsiteX102" fmla="*/ 624915 w 626792"/>
                  <a:gd name="connsiteY102" fmla="*/ 765970 h 1603263"/>
                  <a:gd name="connsiteX103" fmla="*/ 626526 w 626792"/>
                  <a:gd name="connsiteY103" fmla="*/ 787470 h 1603263"/>
                  <a:gd name="connsiteX104" fmla="*/ 626595 w 626792"/>
                  <a:gd name="connsiteY104" fmla="*/ 809930 h 1603263"/>
                  <a:gd name="connsiteX105" fmla="*/ 621554 w 626792"/>
                  <a:gd name="connsiteY105" fmla="*/ 854507 h 1603263"/>
                  <a:gd name="connsiteX106" fmla="*/ 610341 w 626792"/>
                  <a:gd name="connsiteY106" fmla="*/ 897678 h 1603263"/>
                  <a:gd name="connsiteX107" fmla="*/ 593951 w 626792"/>
                  <a:gd name="connsiteY107" fmla="*/ 938723 h 1603263"/>
                  <a:gd name="connsiteX108" fmla="*/ 550128 w 626792"/>
                  <a:gd name="connsiteY108" fmla="*/ 1013989 h 1603263"/>
                  <a:gd name="connsiteX109" fmla="*/ 496087 w 626792"/>
                  <a:gd name="connsiteY109" fmla="*/ 1080649 h 1603263"/>
                  <a:gd name="connsiteX110" fmla="*/ 435188 w 626792"/>
                  <a:gd name="connsiteY110" fmla="*/ 1139799 h 1603263"/>
                  <a:gd name="connsiteX111" fmla="*/ 380873 w 626792"/>
                  <a:gd name="connsiteY111" fmla="*/ 1183622 h 1603263"/>
                  <a:gd name="connsiteX112" fmla="*/ 355875 w 626792"/>
                  <a:gd name="connsiteY112" fmla="*/ 1164831 h 1603263"/>
                  <a:gd name="connsiteX113" fmla="*/ 348915 w 626792"/>
                  <a:gd name="connsiteY113" fmla="*/ 1159927 h 1603263"/>
                  <a:gd name="connsiteX114" fmla="*/ 345040 w 626792"/>
                  <a:gd name="connsiteY114" fmla="*/ 1157116 h 1603263"/>
                  <a:gd name="connsiteX115" fmla="*/ 333895 w 626792"/>
                  <a:gd name="connsiteY115" fmla="*/ 1148098 h 1603263"/>
                  <a:gd name="connsiteX116" fmla="*/ 318979 w 626792"/>
                  <a:gd name="connsiteY116" fmla="*/ 1135205 h 1603263"/>
                  <a:gd name="connsiteX117" fmla="*/ 324089 w 626792"/>
                  <a:gd name="connsiteY117" fmla="*/ 1131398 h 1603263"/>
                  <a:gd name="connsiteX118" fmla="*/ 384747 w 626792"/>
                  <a:gd name="connsiteY118" fmla="*/ 1082158 h 1603263"/>
                  <a:gd name="connsiteX119" fmla="*/ 441154 w 626792"/>
                  <a:gd name="connsiteY119" fmla="*/ 1028768 h 1603263"/>
                  <a:gd name="connsiteX120" fmla="*/ 491698 w 626792"/>
                  <a:gd name="connsiteY120" fmla="*/ 970990 h 1603263"/>
                  <a:gd name="connsiteX121" fmla="*/ 562816 w 626792"/>
                  <a:gd name="connsiteY121" fmla="*/ 840516 h 1603263"/>
                  <a:gd name="connsiteX122" fmla="*/ 570977 w 626792"/>
                  <a:gd name="connsiteY122" fmla="*/ 804923 h 1603263"/>
                  <a:gd name="connsiteX123" fmla="*/ 573103 w 626792"/>
                  <a:gd name="connsiteY123" fmla="*/ 786818 h 1603263"/>
                  <a:gd name="connsiteX124" fmla="*/ 574268 w 626792"/>
                  <a:gd name="connsiteY124" fmla="*/ 767650 h 1603263"/>
                  <a:gd name="connsiteX125" fmla="*/ 571559 w 626792"/>
                  <a:gd name="connsiteY125" fmla="*/ 689983 h 1603263"/>
                  <a:gd name="connsiteX126" fmla="*/ 555889 w 626792"/>
                  <a:gd name="connsiteY126" fmla="*/ 613002 h 1603263"/>
                  <a:gd name="connsiteX127" fmla="*/ 524479 w 626792"/>
                  <a:gd name="connsiteY127" fmla="*/ 538867 h 1603263"/>
                  <a:gd name="connsiteX128" fmla="*/ 259863 w 626792"/>
                  <a:gd name="connsiteY128" fmla="*/ 236635 h 1603263"/>
                  <a:gd name="connsiteX129" fmla="*/ 354435 w 626792"/>
                  <a:gd name="connsiteY129" fmla="*/ 236635 h 1603263"/>
                  <a:gd name="connsiteX130" fmla="*/ 364654 w 626792"/>
                  <a:gd name="connsiteY130" fmla="*/ 246853 h 1603263"/>
                  <a:gd name="connsiteX131" fmla="*/ 354435 w 626792"/>
                  <a:gd name="connsiteY131" fmla="*/ 257072 h 1603263"/>
                  <a:gd name="connsiteX132" fmla="*/ 259863 w 626792"/>
                  <a:gd name="connsiteY132" fmla="*/ 257072 h 1603263"/>
                  <a:gd name="connsiteX133" fmla="*/ 249645 w 626792"/>
                  <a:gd name="connsiteY133" fmla="*/ 246853 h 1603263"/>
                  <a:gd name="connsiteX134" fmla="*/ 259863 w 626792"/>
                  <a:gd name="connsiteY134" fmla="*/ 236635 h 1603263"/>
                  <a:gd name="connsiteX135" fmla="*/ 366128 w 626792"/>
                  <a:gd name="connsiteY135" fmla="*/ 134383 h 1603263"/>
                  <a:gd name="connsiteX136" fmla="*/ 464369 w 626792"/>
                  <a:gd name="connsiteY136" fmla="*/ 134383 h 1603263"/>
                  <a:gd name="connsiteX137" fmla="*/ 474587 w 626792"/>
                  <a:gd name="connsiteY137" fmla="*/ 144601 h 1603263"/>
                  <a:gd name="connsiteX138" fmla="*/ 464369 w 626792"/>
                  <a:gd name="connsiteY138" fmla="*/ 154820 h 1603263"/>
                  <a:gd name="connsiteX139" fmla="*/ 366128 w 626792"/>
                  <a:gd name="connsiteY139" fmla="*/ 154820 h 1603263"/>
                  <a:gd name="connsiteX140" fmla="*/ 367191 w 626792"/>
                  <a:gd name="connsiteY140" fmla="*/ 144601 h 1603263"/>
                  <a:gd name="connsiteX141" fmla="*/ 366128 w 626792"/>
                  <a:gd name="connsiteY141" fmla="*/ 134383 h 1603263"/>
                  <a:gd name="connsiteX142" fmla="*/ 149929 w 626792"/>
                  <a:gd name="connsiteY142" fmla="*/ 134383 h 1603263"/>
                  <a:gd name="connsiteX143" fmla="*/ 267681 w 626792"/>
                  <a:gd name="connsiteY143" fmla="*/ 134383 h 1603263"/>
                  <a:gd name="connsiteX144" fmla="*/ 266618 w 626792"/>
                  <a:gd name="connsiteY144" fmla="*/ 144601 h 1603263"/>
                  <a:gd name="connsiteX145" fmla="*/ 267681 w 626792"/>
                  <a:gd name="connsiteY145" fmla="*/ 154820 h 1603263"/>
                  <a:gd name="connsiteX146" fmla="*/ 149929 w 626792"/>
                  <a:gd name="connsiteY146" fmla="*/ 154820 h 1603263"/>
                  <a:gd name="connsiteX147" fmla="*/ 139711 w 626792"/>
                  <a:gd name="connsiteY147" fmla="*/ 144601 h 1603263"/>
                  <a:gd name="connsiteX148" fmla="*/ 149929 w 626792"/>
                  <a:gd name="connsiteY148" fmla="*/ 134383 h 1603263"/>
                  <a:gd name="connsiteX149" fmla="*/ 80903 w 626792"/>
                  <a:gd name="connsiteY149" fmla="*/ 32130 h 1603263"/>
                  <a:gd name="connsiteX150" fmla="*/ 533360 w 626792"/>
                  <a:gd name="connsiteY150" fmla="*/ 32130 h 1603263"/>
                  <a:gd name="connsiteX151" fmla="*/ 543578 w 626792"/>
                  <a:gd name="connsiteY151" fmla="*/ 42348 h 1603263"/>
                  <a:gd name="connsiteX152" fmla="*/ 533360 w 626792"/>
                  <a:gd name="connsiteY152" fmla="*/ 52567 h 1603263"/>
                  <a:gd name="connsiteX153" fmla="*/ 80903 w 626792"/>
                  <a:gd name="connsiteY153" fmla="*/ 52567 h 1603263"/>
                  <a:gd name="connsiteX154" fmla="*/ 70685 w 626792"/>
                  <a:gd name="connsiteY154" fmla="*/ 42348 h 1603263"/>
                  <a:gd name="connsiteX155" fmla="*/ 80903 w 626792"/>
                  <a:gd name="connsiteY155" fmla="*/ 32130 h 1603263"/>
                  <a:gd name="connsiteX156" fmla="*/ 597620 w 626792"/>
                  <a:gd name="connsiteY156" fmla="*/ 0 h 1603263"/>
                  <a:gd name="connsiteX157" fmla="*/ 593848 w 626792"/>
                  <a:gd name="connsiteY157" fmla="*/ 46978 h 1603263"/>
                  <a:gd name="connsiteX158" fmla="*/ 570428 w 626792"/>
                  <a:gd name="connsiteY158" fmla="*/ 127045 h 1603263"/>
                  <a:gd name="connsiteX159" fmla="*/ 481377 w 626792"/>
                  <a:gd name="connsiteY159" fmla="*/ 268868 h 1603263"/>
                  <a:gd name="connsiteX160" fmla="*/ 453567 w 626792"/>
                  <a:gd name="connsiteY160" fmla="*/ 300243 h 1603263"/>
                  <a:gd name="connsiteX161" fmla="*/ 423941 w 626792"/>
                  <a:gd name="connsiteY161" fmla="*/ 329973 h 1603263"/>
                  <a:gd name="connsiteX162" fmla="*/ 360436 w 626792"/>
                  <a:gd name="connsiteY162" fmla="*/ 384974 h 1603263"/>
                  <a:gd name="connsiteX163" fmla="*/ 343394 w 626792"/>
                  <a:gd name="connsiteY163" fmla="*/ 397695 h 1603263"/>
                  <a:gd name="connsiteX164" fmla="*/ 326146 w 626792"/>
                  <a:gd name="connsiteY164" fmla="*/ 409423 h 1603263"/>
                  <a:gd name="connsiteX165" fmla="*/ 294564 w 626792"/>
                  <a:gd name="connsiteY165" fmla="*/ 432431 h 1603263"/>
                  <a:gd name="connsiteX166" fmla="*/ 233631 w 626792"/>
                  <a:gd name="connsiteY166" fmla="*/ 481912 h 1603263"/>
                  <a:gd name="connsiteX167" fmla="*/ 176916 w 626792"/>
                  <a:gd name="connsiteY167" fmla="*/ 535576 h 1603263"/>
                  <a:gd name="connsiteX168" fmla="*/ 125995 w 626792"/>
                  <a:gd name="connsiteY168" fmla="*/ 593800 h 1603263"/>
                  <a:gd name="connsiteX169" fmla="*/ 53986 w 626792"/>
                  <a:gd name="connsiteY169" fmla="*/ 725988 h 1603263"/>
                  <a:gd name="connsiteX170" fmla="*/ 45688 w 626792"/>
                  <a:gd name="connsiteY170" fmla="*/ 762233 h 1603263"/>
                  <a:gd name="connsiteX171" fmla="*/ 43493 w 626792"/>
                  <a:gd name="connsiteY171" fmla="*/ 780715 h 1603263"/>
                  <a:gd name="connsiteX172" fmla="*/ 42773 w 626792"/>
                  <a:gd name="connsiteY172" fmla="*/ 792133 h 1603263"/>
                  <a:gd name="connsiteX173" fmla="*/ 42327 w 626792"/>
                  <a:gd name="connsiteY173" fmla="*/ 800089 h 1603263"/>
                  <a:gd name="connsiteX174" fmla="*/ 45071 w 626792"/>
                  <a:gd name="connsiteY174" fmla="*/ 878476 h 1603263"/>
                  <a:gd name="connsiteX175" fmla="*/ 60947 w 626792"/>
                  <a:gd name="connsiteY175" fmla="*/ 956417 h 1603263"/>
                  <a:gd name="connsiteX176" fmla="*/ 77098 w 626792"/>
                  <a:gd name="connsiteY176" fmla="*/ 999759 h 1603263"/>
                  <a:gd name="connsiteX177" fmla="*/ 50523 w 626792"/>
                  <a:gd name="connsiteY177" fmla="*/ 960977 h 1603263"/>
                  <a:gd name="connsiteX178" fmla="*/ 17879 w 626792"/>
                  <a:gd name="connsiteY178" fmla="*/ 884202 h 1603263"/>
                  <a:gd name="connsiteX179" fmla="*/ 1831 w 626792"/>
                  <a:gd name="connsiteY179" fmla="*/ 801529 h 1603263"/>
                  <a:gd name="connsiteX180" fmla="*/ 1351 w 626792"/>
                  <a:gd name="connsiteY180" fmla="*/ 795905 h 1603263"/>
                  <a:gd name="connsiteX181" fmla="*/ 254 w 626792"/>
                  <a:gd name="connsiteY181" fmla="*/ 780235 h 1603263"/>
                  <a:gd name="connsiteX182" fmla="*/ 185 w 626792"/>
                  <a:gd name="connsiteY182" fmla="*/ 758152 h 1603263"/>
                  <a:gd name="connsiteX183" fmla="*/ 5157 w 626792"/>
                  <a:gd name="connsiteY183" fmla="*/ 714330 h 1603263"/>
                  <a:gd name="connsiteX184" fmla="*/ 16198 w 626792"/>
                  <a:gd name="connsiteY184" fmla="*/ 671810 h 1603263"/>
                  <a:gd name="connsiteX185" fmla="*/ 32383 w 626792"/>
                  <a:gd name="connsiteY185" fmla="*/ 631279 h 1603263"/>
                  <a:gd name="connsiteX186" fmla="*/ 75726 w 626792"/>
                  <a:gd name="connsiteY186" fmla="*/ 556801 h 1603263"/>
                  <a:gd name="connsiteX187" fmla="*/ 129321 w 626792"/>
                  <a:gd name="connsiteY187" fmla="*/ 490690 h 1603263"/>
                  <a:gd name="connsiteX188" fmla="*/ 189843 w 626792"/>
                  <a:gd name="connsiteY188" fmla="*/ 431917 h 1603263"/>
                  <a:gd name="connsiteX189" fmla="*/ 255577 w 626792"/>
                  <a:gd name="connsiteY189" fmla="*/ 379625 h 1603263"/>
                  <a:gd name="connsiteX190" fmla="*/ 290416 w 626792"/>
                  <a:gd name="connsiteY190" fmla="*/ 355930 h 1603263"/>
                  <a:gd name="connsiteX191" fmla="*/ 304097 w 626792"/>
                  <a:gd name="connsiteY191" fmla="*/ 347358 h 1603263"/>
                  <a:gd name="connsiteX192" fmla="*/ 323128 w 626792"/>
                  <a:gd name="connsiteY192" fmla="*/ 334465 h 1603263"/>
                  <a:gd name="connsiteX193" fmla="*/ 444481 w 626792"/>
                  <a:gd name="connsiteY193" fmla="*/ 234578 h 1603263"/>
                  <a:gd name="connsiteX194" fmla="*/ 545773 w 626792"/>
                  <a:gd name="connsiteY194" fmla="*/ 114289 h 1603263"/>
                  <a:gd name="connsiteX195" fmla="*/ 597620 w 626792"/>
                  <a:gd name="connsiteY195" fmla="*/ 0 h 16032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</a:cxnLst>
                <a:rect l="l" t="t" r="r" b="b"/>
                <a:pathLst>
                  <a:path w="626792" h="1603263">
                    <a:moveTo>
                      <a:pt x="80903" y="1514795"/>
                    </a:moveTo>
                    <a:lnTo>
                      <a:pt x="533360" y="1514795"/>
                    </a:lnTo>
                    <a:cubicBezTo>
                      <a:pt x="539018" y="1514795"/>
                      <a:pt x="543578" y="1519356"/>
                      <a:pt x="543578" y="1525013"/>
                    </a:cubicBezTo>
                    <a:cubicBezTo>
                      <a:pt x="543612" y="1530671"/>
                      <a:pt x="539018" y="1535232"/>
                      <a:pt x="533360" y="1535232"/>
                    </a:cubicBezTo>
                    <a:lnTo>
                      <a:pt x="80903" y="1535232"/>
                    </a:lnTo>
                    <a:cubicBezTo>
                      <a:pt x="75245" y="1535232"/>
                      <a:pt x="70685" y="1530671"/>
                      <a:pt x="70685" y="1525013"/>
                    </a:cubicBezTo>
                    <a:cubicBezTo>
                      <a:pt x="70685" y="1519356"/>
                      <a:pt x="75280" y="1514795"/>
                      <a:pt x="80903" y="1514795"/>
                    </a:cubicBezTo>
                    <a:close/>
                    <a:moveTo>
                      <a:pt x="366128" y="1412542"/>
                    </a:moveTo>
                    <a:lnTo>
                      <a:pt x="464369" y="1412542"/>
                    </a:lnTo>
                    <a:cubicBezTo>
                      <a:pt x="469993" y="1412542"/>
                      <a:pt x="474587" y="1417137"/>
                      <a:pt x="474587" y="1422760"/>
                    </a:cubicBezTo>
                    <a:cubicBezTo>
                      <a:pt x="474587" y="1428418"/>
                      <a:pt x="470027" y="1432979"/>
                      <a:pt x="464369" y="1432979"/>
                    </a:cubicBezTo>
                    <a:lnTo>
                      <a:pt x="366128" y="1432979"/>
                    </a:lnTo>
                    <a:cubicBezTo>
                      <a:pt x="366814" y="1429687"/>
                      <a:pt x="367191" y="1426258"/>
                      <a:pt x="367191" y="1422760"/>
                    </a:cubicBezTo>
                    <a:cubicBezTo>
                      <a:pt x="367191" y="1419263"/>
                      <a:pt x="366814" y="1415834"/>
                      <a:pt x="366128" y="1412542"/>
                    </a:cubicBezTo>
                    <a:close/>
                    <a:moveTo>
                      <a:pt x="149929" y="1412542"/>
                    </a:moveTo>
                    <a:lnTo>
                      <a:pt x="267681" y="1412542"/>
                    </a:lnTo>
                    <a:cubicBezTo>
                      <a:pt x="266995" y="1415834"/>
                      <a:pt x="266618" y="1419263"/>
                      <a:pt x="266618" y="1422760"/>
                    </a:cubicBezTo>
                    <a:cubicBezTo>
                      <a:pt x="266618" y="1426258"/>
                      <a:pt x="266995" y="1429687"/>
                      <a:pt x="267681" y="1432979"/>
                    </a:cubicBezTo>
                    <a:lnTo>
                      <a:pt x="149929" y="1432979"/>
                    </a:lnTo>
                    <a:cubicBezTo>
                      <a:pt x="144271" y="1432979"/>
                      <a:pt x="139711" y="1428418"/>
                      <a:pt x="139711" y="1422760"/>
                    </a:cubicBezTo>
                    <a:cubicBezTo>
                      <a:pt x="139711" y="1417102"/>
                      <a:pt x="144271" y="1412542"/>
                      <a:pt x="149929" y="1412542"/>
                    </a:cubicBezTo>
                    <a:close/>
                    <a:moveTo>
                      <a:pt x="259863" y="1310289"/>
                    </a:moveTo>
                    <a:lnTo>
                      <a:pt x="354435" y="1310289"/>
                    </a:lnTo>
                    <a:cubicBezTo>
                      <a:pt x="360093" y="1310289"/>
                      <a:pt x="364654" y="1314850"/>
                      <a:pt x="364654" y="1320507"/>
                    </a:cubicBezTo>
                    <a:cubicBezTo>
                      <a:pt x="364654" y="1326165"/>
                      <a:pt x="360093" y="1330726"/>
                      <a:pt x="354435" y="1330726"/>
                    </a:cubicBezTo>
                    <a:lnTo>
                      <a:pt x="259863" y="1330726"/>
                    </a:lnTo>
                    <a:cubicBezTo>
                      <a:pt x="254206" y="1330726"/>
                      <a:pt x="249645" y="1326165"/>
                      <a:pt x="249645" y="1320507"/>
                    </a:cubicBezTo>
                    <a:cubicBezTo>
                      <a:pt x="249645" y="1314850"/>
                      <a:pt x="254206" y="1310289"/>
                      <a:pt x="259863" y="1310289"/>
                    </a:cubicBezTo>
                    <a:close/>
                    <a:moveTo>
                      <a:pt x="247965" y="1187051"/>
                    </a:moveTo>
                    <a:cubicBezTo>
                      <a:pt x="249714" y="1188731"/>
                      <a:pt x="251462" y="1190411"/>
                      <a:pt x="253177" y="1192023"/>
                    </a:cubicBezTo>
                    <a:cubicBezTo>
                      <a:pt x="261304" y="1199635"/>
                      <a:pt x="269602" y="1207111"/>
                      <a:pt x="277866" y="1214208"/>
                    </a:cubicBezTo>
                    <a:cubicBezTo>
                      <a:pt x="282118" y="1217843"/>
                      <a:pt x="286404" y="1221444"/>
                      <a:pt x="290930" y="1225113"/>
                    </a:cubicBezTo>
                    <a:lnTo>
                      <a:pt x="305058" y="1235126"/>
                    </a:lnTo>
                    <a:lnTo>
                      <a:pt x="301457" y="1237594"/>
                    </a:lnTo>
                    <a:cubicBezTo>
                      <a:pt x="258972" y="1267358"/>
                      <a:pt x="218407" y="1300962"/>
                      <a:pt x="180688" y="1337001"/>
                    </a:cubicBezTo>
                    <a:cubicBezTo>
                      <a:pt x="143106" y="1373245"/>
                      <a:pt x="108508" y="1412576"/>
                      <a:pt x="80150" y="1456399"/>
                    </a:cubicBezTo>
                    <a:cubicBezTo>
                      <a:pt x="51792" y="1500187"/>
                      <a:pt x="30258" y="1548948"/>
                      <a:pt x="21754" y="1603263"/>
                    </a:cubicBezTo>
                    <a:cubicBezTo>
                      <a:pt x="17571" y="1576140"/>
                      <a:pt x="18119" y="1547850"/>
                      <a:pt x="22748" y="1520110"/>
                    </a:cubicBezTo>
                    <a:cubicBezTo>
                      <a:pt x="27240" y="1492301"/>
                      <a:pt x="35641" y="1465040"/>
                      <a:pt x="46477" y="1438877"/>
                    </a:cubicBezTo>
                    <a:cubicBezTo>
                      <a:pt x="68388" y="1386516"/>
                      <a:pt x="100209" y="1338887"/>
                      <a:pt x="136351" y="1295750"/>
                    </a:cubicBezTo>
                    <a:cubicBezTo>
                      <a:pt x="145438" y="1284983"/>
                      <a:pt x="154799" y="1274422"/>
                      <a:pt x="164366" y="1264135"/>
                    </a:cubicBezTo>
                    <a:cubicBezTo>
                      <a:pt x="174070" y="1253951"/>
                      <a:pt x="183980" y="1243972"/>
                      <a:pt x="194130" y="1234234"/>
                    </a:cubicBezTo>
                    <a:cubicBezTo>
                      <a:pt x="211240" y="1217637"/>
                      <a:pt x="229311" y="1202104"/>
                      <a:pt x="247965" y="1187051"/>
                    </a:cubicBezTo>
                    <a:close/>
                    <a:moveTo>
                      <a:pt x="366128" y="988204"/>
                    </a:moveTo>
                    <a:lnTo>
                      <a:pt x="425244" y="988204"/>
                    </a:lnTo>
                    <a:cubicBezTo>
                      <a:pt x="430902" y="988204"/>
                      <a:pt x="435463" y="992764"/>
                      <a:pt x="435463" y="998422"/>
                    </a:cubicBezTo>
                    <a:cubicBezTo>
                      <a:pt x="435463" y="1004080"/>
                      <a:pt x="430902" y="1008641"/>
                      <a:pt x="425244" y="1008641"/>
                    </a:cubicBezTo>
                    <a:lnTo>
                      <a:pt x="366128" y="1008641"/>
                    </a:lnTo>
                    <a:cubicBezTo>
                      <a:pt x="366814" y="1005349"/>
                      <a:pt x="367191" y="1001920"/>
                      <a:pt x="367191" y="998422"/>
                    </a:cubicBezTo>
                    <a:cubicBezTo>
                      <a:pt x="367191" y="994925"/>
                      <a:pt x="366814" y="991496"/>
                      <a:pt x="366128" y="988204"/>
                    </a:cubicBezTo>
                    <a:close/>
                    <a:moveTo>
                      <a:pt x="218647" y="988204"/>
                    </a:moveTo>
                    <a:lnTo>
                      <a:pt x="267681" y="988204"/>
                    </a:lnTo>
                    <a:cubicBezTo>
                      <a:pt x="266996" y="991496"/>
                      <a:pt x="266618" y="994925"/>
                      <a:pt x="266618" y="998422"/>
                    </a:cubicBezTo>
                    <a:cubicBezTo>
                      <a:pt x="266618" y="1001920"/>
                      <a:pt x="266996" y="1005349"/>
                      <a:pt x="267681" y="1008641"/>
                    </a:cubicBezTo>
                    <a:lnTo>
                      <a:pt x="218647" y="1008641"/>
                    </a:lnTo>
                    <a:cubicBezTo>
                      <a:pt x="212989" y="1008641"/>
                      <a:pt x="208428" y="1004080"/>
                      <a:pt x="208428" y="998422"/>
                    </a:cubicBezTo>
                    <a:cubicBezTo>
                      <a:pt x="208428" y="992764"/>
                      <a:pt x="212989" y="988204"/>
                      <a:pt x="218647" y="988204"/>
                    </a:cubicBezTo>
                    <a:close/>
                    <a:moveTo>
                      <a:pt x="159290" y="885951"/>
                    </a:moveTo>
                    <a:lnTo>
                      <a:pt x="484600" y="885951"/>
                    </a:lnTo>
                    <a:cubicBezTo>
                      <a:pt x="490258" y="885951"/>
                      <a:pt x="494818" y="890512"/>
                      <a:pt x="494818" y="896169"/>
                    </a:cubicBezTo>
                    <a:cubicBezTo>
                      <a:pt x="494818" y="901793"/>
                      <a:pt x="490223" y="906388"/>
                      <a:pt x="484600" y="906388"/>
                    </a:cubicBezTo>
                    <a:lnTo>
                      <a:pt x="159290" y="906388"/>
                    </a:lnTo>
                    <a:cubicBezTo>
                      <a:pt x="153632" y="906388"/>
                      <a:pt x="149072" y="901827"/>
                      <a:pt x="149072" y="896169"/>
                    </a:cubicBezTo>
                    <a:cubicBezTo>
                      <a:pt x="149072" y="890512"/>
                      <a:pt x="153632" y="885951"/>
                      <a:pt x="159290" y="885951"/>
                    </a:cubicBezTo>
                    <a:close/>
                    <a:moveTo>
                      <a:pt x="366779" y="783698"/>
                    </a:moveTo>
                    <a:lnTo>
                      <a:pt x="513369" y="783698"/>
                    </a:lnTo>
                    <a:cubicBezTo>
                      <a:pt x="518993" y="783698"/>
                      <a:pt x="523587" y="788258"/>
                      <a:pt x="523587" y="793916"/>
                    </a:cubicBezTo>
                    <a:cubicBezTo>
                      <a:pt x="523587" y="799574"/>
                      <a:pt x="519027" y="804135"/>
                      <a:pt x="513369" y="804135"/>
                    </a:cubicBezTo>
                    <a:lnTo>
                      <a:pt x="365099" y="804135"/>
                    </a:lnTo>
                    <a:cubicBezTo>
                      <a:pt x="366436" y="799643"/>
                      <a:pt x="367191" y="794842"/>
                      <a:pt x="367191" y="789904"/>
                    </a:cubicBezTo>
                    <a:cubicBezTo>
                      <a:pt x="367191" y="787813"/>
                      <a:pt x="367019" y="785721"/>
                      <a:pt x="366779" y="783698"/>
                    </a:cubicBezTo>
                    <a:close/>
                    <a:moveTo>
                      <a:pt x="113273" y="783698"/>
                    </a:moveTo>
                    <a:lnTo>
                      <a:pt x="267030" y="783698"/>
                    </a:lnTo>
                    <a:cubicBezTo>
                      <a:pt x="266790" y="785721"/>
                      <a:pt x="266619" y="787813"/>
                      <a:pt x="266619" y="789904"/>
                    </a:cubicBezTo>
                    <a:cubicBezTo>
                      <a:pt x="266619" y="794842"/>
                      <a:pt x="267373" y="799609"/>
                      <a:pt x="268710" y="804135"/>
                    </a:cubicBezTo>
                    <a:lnTo>
                      <a:pt x="113273" y="804135"/>
                    </a:lnTo>
                    <a:cubicBezTo>
                      <a:pt x="107650" y="804135"/>
                      <a:pt x="103055" y="799574"/>
                      <a:pt x="103055" y="793916"/>
                    </a:cubicBezTo>
                    <a:cubicBezTo>
                      <a:pt x="103055" y="788258"/>
                      <a:pt x="107616" y="783698"/>
                      <a:pt x="113273" y="783698"/>
                    </a:cubicBezTo>
                    <a:close/>
                    <a:moveTo>
                      <a:pt x="113273" y="681445"/>
                    </a:moveTo>
                    <a:lnTo>
                      <a:pt x="484600" y="681445"/>
                    </a:lnTo>
                    <a:cubicBezTo>
                      <a:pt x="490258" y="681445"/>
                      <a:pt x="494818" y="686006"/>
                      <a:pt x="494818" y="691664"/>
                    </a:cubicBezTo>
                    <a:cubicBezTo>
                      <a:pt x="494818" y="697287"/>
                      <a:pt x="490224" y="701882"/>
                      <a:pt x="484600" y="701882"/>
                    </a:cubicBezTo>
                    <a:lnTo>
                      <a:pt x="113273" y="701882"/>
                    </a:lnTo>
                    <a:cubicBezTo>
                      <a:pt x="107616" y="701882"/>
                      <a:pt x="103055" y="697321"/>
                      <a:pt x="103055" y="691664"/>
                    </a:cubicBezTo>
                    <a:cubicBezTo>
                      <a:pt x="103055" y="686006"/>
                      <a:pt x="107650" y="681445"/>
                      <a:pt x="113273" y="681445"/>
                    </a:cubicBezTo>
                    <a:close/>
                    <a:moveTo>
                      <a:pt x="366128" y="579193"/>
                    </a:moveTo>
                    <a:lnTo>
                      <a:pt x="416843" y="579193"/>
                    </a:lnTo>
                    <a:cubicBezTo>
                      <a:pt x="422501" y="579193"/>
                      <a:pt x="427061" y="583753"/>
                      <a:pt x="427061" y="589411"/>
                    </a:cubicBezTo>
                    <a:cubicBezTo>
                      <a:pt x="427061" y="595069"/>
                      <a:pt x="422501" y="599630"/>
                      <a:pt x="416843" y="599630"/>
                    </a:cubicBezTo>
                    <a:lnTo>
                      <a:pt x="366128" y="599630"/>
                    </a:lnTo>
                    <a:cubicBezTo>
                      <a:pt x="366814" y="596338"/>
                      <a:pt x="367191" y="592909"/>
                      <a:pt x="367191" y="589411"/>
                    </a:cubicBezTo>
                    <a:cubicBezTo>
                      <a:pt x="367191" y="585914"/>
                      <a:pt x="366814" y="582485"/>
                      <a:pt x="366128" y="579193"/>
                    </a:cubicBezTo>
                    <a:close/>
                    <a:moveTo>
                      <a:pt x="181030" y="579193"/>
                    </a:moveTo>
                    <a:lnTo>
                      <a:pt x="267681" y="579193"/>
                    </a:lnTo>
                    <a:cubicBezTo>
                      <a:pt x="266996" y="582485"/>
                      <a:pt x="266618" y="585914"/>
                      <a:pt x="266618" y="589411"/>
                    </a:cubicBezTo>
                    <a:cubicBezTo>
                      <a:pt x="266618" y="592909"/>
                      <a:pt x="266996" y="596338"/>
                      <a:pt x="267681" y="599630"/>
                    </a:cubicBezTo>
                    <a:lnTo>
                      <a:pt x="181030" y="599630"/>
                    </a:lnTo>
                    <a:cubicBezTo>
                      <a:pt x="175407" y="599630"/>
                      <a:pt x="170812" y="595069"/>
                      <a:pt x="170812" y="589411"/>
                    </a:cubicBezTo>
                    <a:cubicBezTo>
                      <a:pt x="170812" y="583753"/>
                      <a:pt x="175373" y="579193"/>
                      <a:pt x="181030" y="579193"/>
                    </a:cubicBezTo>
                    <a:close/>
                    <a:moveTo>
                      <a:pt x="524479" y="538867"/>
                    </a:moveTo>
                    <a:cubicBezTo>
                      <a:pt x="544333" y="557761"/>
                      <a:pt x="561649" y="580015"/>
                      <a:pt x="575606" y="604395"/>
                    </a:cubicBezTo>
                    <a:cubicBezTo>
                      <a:pt x="589527" y="628775"/>
                      <a:pt x="600500" y="655076"/>
                      <a:pt x="608696" y="682268"/>
                    </a:cubicBezTo>
                    <a:cubicBezTo>
                      <a:pt x="616651" y="709528"/>
                      <a:pt x="622034" y="737577"/>
                      <a:pt x="624915" y="765970"/>
                    </a:cubicBezTo>
                    <a:cubicBezTo>
                      <a:pt x="625497" y="773137"/>
                      <a:pt x="626286" y="780028"/>
                      <a:pt x="626526" y="787470"/>
                    </a:cubicBezTo>
                    <a:cubicBezTo>
                      <a:pt x="626869" y="794979"/>
                      <a:pt x="626869" y="802489"/>
                      <a:pt x="626595" y="809930"/>
                    </a:cubicBezTo>
                    <a:cubicBezTo>
                      <a:pt x="626080" y="824914"/>
                      <a:pt x="624435" y="839865"/>
                      <a:pt x="621554" y="854507"/>
                    </a:cubicBezTo>
                    <a:cubicBezTo>
                      <a:pt x="618742" y="869182"/>
                      <a:pt x="614936" y="883584"/>
                      <a:pt x="610341" y="897678"/>
                    </a:cubicBezTo>
                    <a:cubicBezTo>
                      <a:pt x="605678" y="911736"/>
                      <a:pt x="600089" y="925418"/>
                      <a:pt x="593951" y="938723"/>
                    </a:cubicBezTo>
                    <a:cubicBezTo>
                      <a:pt x="581743" y="965400"/>
                      <a:pt x="566587" y="990329"/>
                      <a:pt x="550128" y="1013989"/>
                    </a:cubicBezTo>
                    <a:cubicBezTo>
                      <a:pt x="533635" y="1037649"/>
                      <a:pt x="515221" y="1059629"/>
                      <a:pt x="496087" y="1080649"/>
                    </a:cubicBezTo>
                    <a:cubicBezTo>
                      <a:pt x="476782" y="1101532"/>
                      <a:pt x="456311" y="1121077"/>
                      <a:pt x="435188" y="1139799"/>
                    </a:cubicBezTo>
                    <a:cubicBezTo>
                      <a:pt x="417631" y="1155127"/>
                      <a:pt x="399458" y="1169631"/>
                      <a:pt x="380873" y="1183622"/>
                    </a:cubicBezTo>
                    <a:cubicBezTo>
                      <a:pt x="372712" y="1177244"/>
                      <a:pt x="364379" y="1170969"/>
                      <a:pt x="355875" y="1164831"/>
                    </a:cubicBezTo>
                    <a:lnTo>
                      <a:pt x="348915" y="1159927"/>
                    </a:lnTo>
                    <a:lnTo>
                      <a:pt x="345040" y="1157116"/>
                    </a:lnTo>
                    <a:cubicBezTo>
                      <a:pt x="341405" y="1154270"/>
                      <a:pt x="337633" y="1151184"/>
                      <a:pt x="333895" y="1148098"/>
                    </a:cubicBezTo>
                    <a:cubicBezTo>
                      <a:pt x="328958" y="1143948"/>
                      <a:pt x="323986" y="1139628"/>
                      <a:pt x="318979" y="1135205"/>
                    </a:cubicBezTo>
                    <a:cubicBezTo>
                      <a:pt x="320694" y="1133936"/>
                      <a:pt x="322408" y="1132701"/>
                      <a:pt x="324089" y="1131398"/>
                    </a:cubicBezTo>
                    <a:cubicBezTo>
                      <a:pt x="344971" y="1115831"/>
                      <a:pt x="365202" y="1099303"/>
                      <a:pt x="384747" y="1082158"/>
                    </a:cubicBezTo>
                    <a:cubicBezTo>
                      <a:pt x="404430" y="1065184"/>
                      <a:pt x="423221" y="1047285"/>
                      <a:pt x="441154" y="1028768"/>
                    </a:cubicBezTo>
                    <a:cubicBezTo>
                      <a:pt x="459225" y="1010389"/>
                      <a:pt x="476027" y="990981"/>
                      <a:pt x="491698" y="970990"/>
                    </a:cubicBezTo>
                    <a:cubicBezTo>
                      <a:pt x="522868" y="930939"/>
                      <a:pt x="548688" y="887322"/>
                      <a:pt x="562816" y="840516"/>
                    </a:cubicBezTo>
                    <a:cubicBezTo>
                      <a:pt x="566245" y="828789"/>
                      <a:pt x="569090" y="816925"/>
                      <a:pt x="570977" y="804923"/>
                    </a:cubicBezTo>
                    <a:cubicBezTo>
                      <a:pt x="571902" y="798922"/>
                      <a:pt x="572657" y="792887"/>
                      <a:pt x="573103" y="786818"/>
                    </a:cubicBezTo>
                    <a:cubicBezTo>
                      <a:pt x="573582" y="780714"/>
                      <a:pt x="573857" y="774028"/>
                      <a:pt x="574268" y="767650"/>
                    </a:cubicBezTo>
                    <a:cubicBezTo>
                      <a:pt x="575194" y="741830"/>
                      <a:pt x="574440" y="715872"/>
                      <a:pt x="571559" y="689983"/>
                    </a:cubicBezTo>
                    <a:cubicBezTo>
                      <a:pt x="568713" y="664094"/>
                      <a:pt x="563433" y="638377"/>
                      <a:pt x="555889" y="613002"/>
                    </a:cubicBezTo>
                    <a:cubicBezTo>
                      <a:pt x="548071" y="587765"/>
                      <a:pt x="537715" y="562904"/>
                      <a:pt x="524479" y="538867"/>
                    </a:cubicBezTo>
                    <a:close/>
                    <a:moveTo>
                      <a:pt x="259863" y="236635"/>
                    </a:moveTo>
                    <a:lnTo>
                      <a:pt x="354435" y="236635"/>
                    </a:lnTo>
                    <a:cubicBezTo>
                      <a:pt x="360093" y="236635"/>
                      <a:pt x="364654" y="241196"/>
                      <a:pt x="364654" y="246853"/>
                    </a:cubicBezTo>
                    <a:cubicBezTo>
                      <a:pt x="364654" y="252511"/>
                      <a:pt x="360093" y="257072"/>
                      <a:pt x="354435" y="257072"/>
                    </a:cubicBezTo>
                    <a:lnTo>
                      <a:pt x="259863" y="257072"/>
                    </a:lnTo>
                    <a:cubicBezTo>
                      <a:pt x="254206" y="257072"/>
                      <a:pt x="249645" y="252511"/>
                      <a:pt x="249645" y="246853"/>
                    </a:cubicBezTo>
                    <a:cubicBezTo>
                      <a:pt x="249645" y="241196"/>
                      <a:pt x="254206" y="236635"/>
                      <a:pt x="259863" y="236635"/>
                    </a:cubicBezTo>
                    <a:close/>
                    <a:moveTo>
                      <a:pt x="366128" y="134383"/>
                    </a:moveTo>
                    <a:lnTo>
                      <a:pt x="464369" y="134383"/>
                    </a:lnTo>
                    <a:cubicBezTo>
                      <a:pt x="469993" y="134383"/>
                      <a:pt x="474587" y="138943"/>
                      <a:pt x="474587" y="144601"/>
                    </a:cubicBezTo>
                    <a:cubicBezTo>
                      <a:pt x="474587" y="150259"/>
                      <a:pt x="470027" y="154820"/>
                      <a:pt x="464369" y="154820"/>
                    </a:cubicBezTo>
                    <a:lnTo>
                      <a:pt x="366128" y="154820"/>
                    </a:lnTo>
                    <a:cubicBezTo>
                      <a:pt x="366814" y="151528"/>
                      <a:pt x="367191" y="148099"/>
                      <a:pt x="367191" y="144601"/>
                    </a:cubicBezTo>
                    <a:cubicBezTo>
                      <a:pt x="367191" y="141104"/>
                      <a:pt x="366814" y="137675"/>
                      <a:pt x="366128" y="134383"/>
                    </a:cubicBezTo>
                    <a:close/>
                    <a:moveTo>
                      <a:pt x="149929" y="134383"/>
                    </a:moveTo>
                    <a:lnTo>
                      <a:pt x="267681" y="134383"/>
                    </a:lnTo>
                    <a:cubicBezTo>
                      <a:pt x="266995" y="137675"/>
                      <a:pt x="266618" y="141104"/>
                      <a:pt x="266618" y="144601"/>
                    </a:cubicBezTo>
                    <a:cubicBezTo>
                      <a:pt x="266618" y="148099"/>
                      <a:pt x="266995" y="151528"/>
                      <a:pt x="267681" y="154820"/>
                    </a:cubicBezTo>
                    <a:lnTo>
                      <a:pt x="149929" y="154820"/>
                    </a:lnTo>
                    <a:cubicBezTo>
                      <a:pt x="144271" y="154820"/>
                      <a:pt x="139711" y="150259"/>
                      <a:pt x="139711" y="144601"/>
                    </a:cubicBezTo>
                    <a:cubicBezTo>
                      <a:pt x="139711" y="138943"/>
                      <a:pt x="144271" y="134383"/>
                      <a:pt x="149929" y="134383"/>
                    </a:cubicBezTo>
                    <a:close/>
                    <a:moveTo>
                      <a:pt x="80903" y="32130"/>
                    </a:moveTo>
                    <a:lnTo>
                      <a:pt x="533360" y="32130"/>
                    </a:lnTo>
                    <a:cubicBezTo>
                      <a:pt x="539018" y="32130"/>
                      <a:pt x="543578" y="36691"/>
                      <a:pt x="543578" y="42348"/>
                    </a:cubicBezTo>
                    <a:cubicBezTo>
                      <a:pt x="543612" y="48006"/>
                      <a:pt x="539018" y="52567"/>
                      <a:pt x="533360" y="52567"/>
                    </a:cubicBezTo>
                    <a:lnTo>
                      <a:pt x="80903" y="52567"/>
                    </a:lnTo>
                    <a:cubicBezTo>
                      <a:pt x="75245" y="52567"/>
                      <a:pt x="70685" y="48006"/>
                      <a:pt x="70685" y="42348"/>
                    </a:cubicBezTo>
                    <a:cubicBezTo>
                      <a:pt x="70685" y="36691"/>
                      <a:pt x="75280" y="32130"/>
                      <a:pt x="80903" y="32130"/>
                    </a:cubicBezTo>
                    <a:close/>
                    <a:moveTo>
                      <a:pt x="597620" y="0"/>
                    </a:moveTo>
                    <a:cubicBezTo>
                      <a:pt x="597757" y="15362"/>
                      <a:pt x="596488" y="31067"/>
                      <a:pt x="593848" y="46978"/>
                    </a:cubicBezTo>
                    <a:cubicBezTo>
                      <a:pt x="589699" y="72592"/>
                      <a:pt x="581812" y="99544"/>
                      <a:pt x="570428" y="127045"/>
                    </a:cubicBezTo>
                    <a:cubicBezTo>
                      <a:pt x="550471" y="174776"/>
                      <a:pt x="521324" y="221171"/>
                      <a:pt x="481377" y="268868"/>
                    </a:cubicBezTo>
                    <a:cubicBezTo>
                      <a:pt x="472598" y="279292"/>
                      <a:pt x="463203" y="289853"/>
                      <a:pt x="453567" y="300243"/>
                    </a:cubicBezTo>
                    <a:cubicBezTo>
                      <a:pt x="444172" y="310085"/>
                      <a:pt x="434228" y="320097"/>
                      <a:pt x="423941" y="329973"/>
                    </a:cubicBezTo>
                    <a:cubicBezTo>
                      <a:pt x="405630" y="347735"/>
                      <a:pt x="385433" y="365189"/>
                      <a:pt x="360436" y="384974"/>
                    </a:cubicBezTo>
                    <a:cubicBezTo>
                      <a:pt x="355429" y="388917"/>
                      <a:pt x="349977" y="392963"/>
                      <a:pt x="343394" y="397695"/>
                    </a:cubicBezTo>
                    <a:lnTo>
                      <a:pt x="326146" y="409423"/>
                    </a:lnTo>
                    <a:cubicBezTo>
                      <a:pt x="316339" y="416212"/>
                      <a:pt x="305983" y="423756"/>
                      <a:pt x="294564" y="432431"/>
                    </a:cubicBezTo>
                    <a:cubicBezTo>
                      <a:pt x="274299" y="447553"/>
                      <a:pt x="253794" y="464218"/>
                      <a:pt x="233631" y="481912"/>
                    </a:cubicBezTo>
                    <a:cubicBezTo>
                      <a:pt x="214429" y="498474"/>
                      <a:pt x="195329" y="516545"/>
                      <a:pt x="176916" y="535576"/>
                    </a:cubicBezTo>
                    <a:cubicBezTo>
                      <a:pt x="159771" y="552995"/>
                      <a:pt x="142626" y="572609"/>
                      <a:pt x="125995" y="593800"/>
                    </a:cubicBezTo>
                    <a:cubicBezTo>
                      <a:pt x="90676" y="639166"/>
                      <a:pt x="67119" y="682405"/>
                      <a:pt x="53986" y="725988"/>
                    </a:cubicBezTo>
                    <a:cubicBezTo>
                      <a:pt x="50180" y="739018"/>
                      <a:pt x="47471" y="750882"/>
                      <a:pt x="45688" y="762233"/>
                    </a:cubicBezTo>
                    <a:cubicBezTo>
                      <a:pt x="44659" y="768816"/>
                      <a:pt x="43939" y="774885"/>
                      <a:pt x="43493" y="780715"/>
                    </a:cubicBezTo>
                    <a:cubicBezTo>
                      <a:pt x="43185" y="784384"/>
                      <a:pt x="42979" y="788224"/>
                      <a:pt x="42773" y="792133"/>
                    </a:cubicBezTo>
                    <a:cubicBezTo>
                      <a:pt x="42636" y="794739"/>
                      <a:pt x="42499" y="797380"/>
                      <a:pt x="42327" y="800089"/>
                    </a:cubicBezTo>
                    <a:cubicBezTo>
                      <a:pt x="41367" y="827178"/>
                      <a:pt x="42293" y="853547"/>
                      <a:pt x="45071" y="878476"/>
                    </a:cubicBezTo>
                    <a:cubicBezTo>
                      <a:pt x="47951" y="904433"/>
                      <a:pt x="53266" y="930631"/>
                      <a:pt x="60947" y="956417"/>
                    </a:cubicBezTo>
                    <a:cubicBezTo>
                      <a:pt x="65507" y="971196"/>
                      <a:pt x="70925" y="985701"/>
                      <a:pt x="77098" y="999759"/>
                    </a:cubicBezTo>
                    <a:cubicBezTo>
                      <a:pt x="67291" y="987724"/>
                      <a:pt x="58409" y="974762"/>
                      <a:pt x="50523" y="960977"/>
                    </a:cubicBezTo>
                    <a:cubicBezTo>
                      <a:pt x="37218" y="937729"/>
                      <a:pt x="26211" y="911874"/>
                      <a:pt x="17879" y="884202"/>
                    </a:cubicBezTo>
                    <a:cubicBezTo>
                      <a:pt x="10095" y="857661"/>
                      <a:pt x="4711" y="829818"/>
                      <a:pt x="1831" y="801529"/>
                    </a:cubicBezTo>
                    <a:lnTo>
                      <a:pt x="1351" y="795905"/>
                    </a:lnTo>
                    <a:cubicBezTo>
                      <a:pt x="871" y="790625"/>
                      <a:pt x="425" y="785652"/>
                      <a:pt x="254" y="780235"/>
                    </a:cubicBezTo>
                    <a:cubicBezTo>
                      <a:pt x="-55" y="773205"/>
                      <a:pt x="-89" y="765970"/>
                      <a:pt x="185" y="758152"/>
                    </a:cubicBezTo>
                    <a:cubicBezTo>
                      <a:pt x="734" y="743133"/>
                      <a:pt x="2379" y="728388"/>
                      <a:pt x="5157" y="714330"/>
                    </a:cubicBezTo>
                    <a:cubicBezTo>
                      <a:pt x="7831" y="700339"/>
                      <a:pt x="11569" y="686040"/>
                      <a:pt x="16198" y="671810"/>
                    </a:cubicBezTo>
                    <a:cubicBezTo>
                      <a:pt x="20519" y="658814"/>
                      <a:pt x="25799" y="645578"/>
                      <a:pt x="32383" y="631279"/>
                    </a:cubicBezTo>
                    <a:cubicBezTo>
                      <a:pt x="43288" y="607413"/>
                      <a:pt x="57449" y="583033"/>
                      <a:pt x="75726" y="556801"/>
                    </a:cubicBezTo>
                    <a:cubicBezTo>
                      <a:pt x="90368" y="535781"/>
                      <a:pt x="107410" y="514761"/>
                      <a:pt x="129321" y="490690"/>
                    </a:cubicBezTo>
                    <a:cubicBezTo>
                      <a:pt x="146981" y="471590"/>
                      <a:pt x="166800" y="452354"/>
                      <a:pt x="189843" y="431917"/>
                    </a:cubicBezTo>
                    <a:cubicBezTo>
                      <a:pt x="210142" y="414223"/>
                      <a:pt x="231642" y="397113"/>
                      <a:pt x="255577" y="379625"/>
                    </a:cubicBezTo>
                    <a:cubicBezTo>
                      <a:pt x="266927" y="371498"/>
                      <a:pt x="278688" y="363508"/>
                      <a:pt x="290416" y="355930"/>
                    </a:cubicBezTo>
                    <a:lnTo>
                      <a:pt x="304097" y="347358"/>
                    </a:lnTo>
                    <a:lnTo>
                      <a:pt x="323128" y="334465"/>
                    </a:lnTo>
                    <a:cubicBezTo>
                      <a:pt x="364859" y="305215"/>
                      <a:pt x="405698" y="271611"/>
                      <a:pt x="444481" y="234578"/>
                    </a:cubicBezTo>
                    <a:cubicBezTo>
                      <a:pt x="486417" y="194184"/>
                      <a:pt x="519542" y="154819"/>
                      <a:pt x="545773" y="114289"/>
                    </a:cubicBezTo>
                    <a:cubicBezTo>
                      <a:pt x="569948" y="76981"/>
                      <a:pt x="587298" y="38645"/>
                      <a:pt x="597620" y="0"/>
                    </a:cubicBezTo>
                    <a:close/>
                  </a:path>
                </a:pathLst>
              </a:custGeom>
              <a:grpFill/>
              <a:ln w="3429" cap="flat">
                <a:noFill/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/>
              <a:p>
                <a:endParaRPr lang="en-CA"/>
              </a:p>
            </p:txBody>
          </p: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3E0D50C-0079-4716-BCEB-2F2AF71732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dirty="0"/>
              <a:t>Patient case study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1682722-9CAF-4A8E-8183-87B45DBD212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EA16680-7A01-4F98-BBF5-8C2D2B14D5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14</a:t>
            </a:fld>
            <a:endParaRPr lang="en-IN" dirty="0"/>
          </a:p>
        </p:txBody>
      </p:sp>
      <p:graphicFrame>
        <p:nvGraphicFramePr>
          <p:cNvPr id="176" name="Table 175">
            <a:extLst>
              <a:ext uri="{FF2B5EF4-FFF2-40B4-BE49-F238E27FC236}">
                <a16:creationId xmlns:a16="http://schemas.microsoft.com/office/drawing/2014/main" id="{81E41C65-907B-442B-8CB5-CCEF44F078E2}"/>
              </a:ext>
            </a:extLst>
          </p:cNvPr>
          <p:cNvGraphicFramePr>
            <a:graphicFrameLocks noGrp="1"/>
          </p:cNvGraphicFramePr>
          <p:nvPr/>
        </p:nvGraphicFramePr>
        <p:xfrm>
          <a:off x="3904032" y="1405449"/>
          <a:ext cx="4383936" cy="49110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0291">
                  <a:extLst>
                    <a:ext uri="{9D8B030D-6E8A-4147-A177-3AD203B41FA5}">
                      <a16:colId xmlns:a16="http://schemas.microsoft.com/office/drawing/2014/main" val="2864433873"/>
                    </a:ext>
                  </a:extLst>
                </a:gridCol>
                <a:gridCol w="3103645">
                  <a:extLst>
                    <a:ext uri="{9D8B030D-6E8A-4147-A177-3AD203B41FA5}">
                      <a16:colId xmlns:a16="http://schemas.microsoft.com/office/drawing/2014/main" val="2818536761"/>
                    </a:ext>
                  </a:extLst>
                </a:gridCol>
              </a:tblGrid>
              <a:tr h="479248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CA" sz="1600" b="1" u="none" strike="noStrike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Information</a:t>
                      </a:r>
                      <a:endParaRPr lang="en-US" sz="1600" b="1" i="0" u="none" strike="noStrike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0186482"/>
                  </a:ext>
                </a:extLst>
              </a:tr>
              <a:tr h="479248">
                <a:tc>
                  <a:txBody>
                    <a:bodyPr/>
                    <a:lstStyle/>
                    <a:p>
                      <a:pPr algn="r"/>
                      <a:r>
                        <a:rPr lang="en-CA" sz="1200" b="1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rPr>
                        <a:t>Causes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b="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rPr>
                        <a:t>Family history and a sedentary lifestyle.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303991"/>
                  </a:ext>
                </a:extLst>
              </a:tr>
              <a:tr h="479248">
                <a:tc>
                  <a:txBody>
                    <a:bodyPr/>
                    <a:lstStyle/>
                    <a:p>
                      <a:pPr algn="r"/>
                      <a:r>
                        <a:rPr lang="en-CA" sz="1200" b="1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rPr>
                        <a:t>Symptoms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b="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rPr>
                        <a:t>Fatigue, joint stiffness, and breathlessness.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0683613"/>
                  </a:ext>
                </a:extLst>
              </a:tr>
              <a:tr h="479248">
                <a:tc>
                  <a:txBody>
                    <a:bodyPr/>
                    <a:lstStyle/>
                    <a:p>
                      <a:pPr algn="r"/>
                      <a:r>
                        <a:rPr lang="en-CA" sz="1200" b="1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rPr>
                        <a:t>Diagnosis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b="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rPr>
                        <a:t>Blood tests and imaging confirmed arthritis.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1660271"/>
                  </a:ext>
                </a:extLst>
              </a:tr>
              <a:tr h="479248">
                <a:tc>
                  <a:txBody>
                    <a:bodyPr/>
                    <a:lstStyle/>
                    <a:p>
                      <a:pPr algn="r"/>
                      <a:r>
                        <a:rPr lang="en-CA" sz="1200" b="1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rPr>
                        <a:t>Treatment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b="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rPr>
                        <a:t>Anti-inflammatory meds, physical therapy, and diet changes.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4552422"/>
                  </a:ext>
                </a:extLst>
              </a:tr>
              <a:tr h="479248">
                <a:tc>
                  <a:txBody>
                    <a:bodyPr/>
                    <a:lstStyle/>
                    <a:p>
                      <a:pPr algn="r"/>
                      <a:r>
                        <a:rPr lang="en-CA" sz="1200" b="1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rPr>
                        <a:t>Prevention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b="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rPr>
                        <a:t>Stay active, eat healthy, and avoid smoking.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6040189"/>
                  </a:ext>
                </a:extLst>
              </a:tr>
              <a:tr h="479248">
                <a:tc>
                  <a:txBody>
                    <a:bodyPr/>
                    <a:lstStyle/>
                    <a:p>
                      <a:pPr algn="r"/>
                      <a:r>
                        <a:rPr lang="en-CA" sz="1200" b="1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rPr>
                        <a:t>Risk Factors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b="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rPr>
                        <a:t>Age, family history, and inactivity.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3538801"/>
                  </a:ext>
                </a:extLst>
              </a:tr>
              <a:tr h="479248">
                <a:tc>
                  <a:txBody>
                    <a:bodyPr/>
                    <a:lstStyle/>
                    <a:p>
                      <a:pPr algn="r"/>
                      <a:r>
                        <a:rPr lang="en-CA" sz="1200" b="1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rPr>
                        <a:t>Complications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b="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rPr>
                        <a:t>Risk of chronic pain and mobility issues.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0653545"/>
                  </a:ext>
                </a:extLst>
              </a:tr>
              <a:tr h="479248">
                <a:tc>
                  <a:txBody>
                    <a:bodyPr/>
                    <a:lstStyle/>
                    <a:p>
                      <a:pPr algn="r"/>
                      <a:r>
                        <a:rPr lang="en-CA" sz="1200" b="1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rPr>
                        <a:t>Prognosis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b="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rPr>
                        <a:t>Condition can improve with proper management.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6868641"/>
                  </a:ext>
                </a:extLst>
              </a:tr>
              <a:tr h="597774">
                <a:tc>
                  <a:txBody>
                    <a:bodyPr/>
                    <a:lstStyle/>
                    <a:p>
                      <a:pPr algn="r"/>
                      <a:r>
                        <a:rPr lang="en-CA" sz="1200" b="1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rPr>
                        <a:t>Lifestyle Modifications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b="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rPr>
                        <a:t>Daily walking and stretching recommended.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3041652"/>
                  </a:ext>
                </a:extLst>
              </a:tr>
            </a:tbl>
          </a:graphicData>
        </a:graphic>
      </p:graphicFrame>
      <p:grpSp>
        <p:nvGrpSpPr>
          <p:cNvPr id="8" name="Group 7">
            <a:extLst>
              <a:ext uri="{FF2B5EF4-FFF2-40B4-BE49-F238E27FC236}">
                <a16:creationId xmlns:a16="http://schemas.microsoft.com/office/drawing/2014/main" id="{0386681B-54F3-4804-9AFE-23E76FEEBF9C}"/>
              </a:ext>
            </a:extLst>
          </p:cNvPr>
          <p:cNvGrpSpPr/>
          <p:nvPr/>
        </p:nvGrpSpPr>
        <p:grpSpPr>
          <a:xfrm>
            <a:off x="9000213" y="1512636"/>
            <a:ext cx="2300184" cy="4696633"/>
            <a:chOff x="9267960" y="1523167"/>
            <a:chExt cx="2300184" cy="4696633"/>
          </a:xfrm>
        </p:grpSpPr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7D83C4A8-4842-41B5-A386-8731FDF54B62}"/>
                </a:ext>
              </a:extLst>
            </p:cNvPr>
            <p:cNvGrpSpPr/>
            <p:nvPr/>
          </p:nvGrpSpPr>
          <p:grpSpPr>
            <a:xfrm>
              <a:off x="9267960" y="1523167"/>
              <a:ext cx="2300184" cy="1516051"/>
              <a:chOff x="6518294" y="1029311"/>
              <a:chExt cx="2300184" cy="1516051"/>
            </a:xfrm>
          </p:grpSpPr>
          <p:grpSp>
            <p:nvGrpSpPr>
              <p:cNvPr id="62" name="Group 61">
                <a:extLst>
                  <a:ext uri="{FF2B5EF4-FFF2-40B4-BE49-F238E27FC236}">
                    <a16:creationId xmlns:a16="http://schemas.microsoft.com/office/drawing/2014/main" id="{6BBCB738-C954-4DA0-BE8E-524CA47B038E}"/>
                  </a:ext>
                </a:extLst>
              </p:cNvPr>
              <p:cNvGrpSpPr/>
              <p:nvPr/>
            </p:nvGrpSpPr>
            <p:grpSpPr>
              <a:xfrm>
                <a:off x="6518294" y="1357560"/>
                <a:ext cx="2300184" cy="1187802"/>
                <a:chOff x="7894519" y="499307"/>
                <a:chExt cx="2300184" cy="1187802"/>
              </a:xfrm>
            </p:grpSpPr>
            <p:sp>
              <p:nvSpPr>
                <p:cNvPr id="64" name="TextBox 63">
                  <a:extLst>
                    <a:ext uri="{FF2B5EF4-FFF2-40B4-BE49-F238E27FC236}">
                      <a16:creationId xmlns:a16="http://schemas.microsoft.com/office/drawing/2014/main" id="{C49765CA-F75C-4861-949E-492E9592942C}"/>
                    </a:ext>
                  </a:extLst>
                </p:cNvPr>
                <p:cNvSpPr txBox="1"/>
                <p:nvPr/>
              </p:nvSpPr>
              <p:spPr>
                <a:xfrm>
                  <a:off x="8308950" y="499307"/>
                  <a:ext cx="1795831" cy="523220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spAutoFit/>
                </a:bodyPr>
                <a:lstStyle/>
                <a:p>
                  <a:pPr algn="ctr">
                    <a:spcBef>
                      <a:spcPts val="1200"/>
                    </a:spcBef>
                    <a:buClr>
                      <a:schemeClr val="bg2">
                        <a:lumMod val="95000"/>
                      </a:schemeClr>
                    </a:buClr>
                    <a:buSzPts val="1400"/>
                  </a:pPr>
                  <a:r>
                    <a:rPr lang="en-CA" sz="1600" b="1" kern="0" dirty="0">
                      <a:solidFill>
                        <a:schemeClr val="accent3"/>
                      </a:solidFill>
                      <a:ea typeface="Calibri"/>
                      <a:cs typeface="Arial" panose="020B0604020202020204" pitchFamily="34" charset="0"/>
                    </a:rPr>
                    <a:t>MARY SMITH</a:t>
                  </a:r>
                </a:p>
                <a:p>
                  <a:pPr algn="ctr"/>
                  <a:r>
                    <a:rPr lang="en-CA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a typeface="Verdana" panose="020B0604030504040204" pitchFamily="34" charset="0"/>
                      <a:cs typeface="Aparajita" panose="02020603050405020304" pitchFamily="18" charset="0"/>
                    </a:rPr>
                    <a:t>Designation</a:t>
                  </a:r>
                  <a:endPara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  <p:grpSp>
              <p:nvGrpSpPr>
                <p:cNvPr id="65" name="Group 64">
                  <a:extLst>
                    <a:ext uri="{FF2B5EF4-FFF2-40B4-BE49-F238E27FC236}">
                      <a16:creationId xmlns:a16="http://schemas.microsoft.com/office/drawing/2014/main" id="{AABB5A04-1BA1-42CA-B8E1-F50502DF722F}"/>
                    </a:ext>
                  </a:extLst>
                </p:cNvPr>
                <p:cNvGrpSpPr/>
                <p:nvPr/>
              </p:nvGrpSpPr>
              <p:grpSpPr>
                <a:xfrm>
                  <a:off x="7894519" y="1110028"/>
                  <a:ext cx="2300184" cy="577081"/>
                  <a:chOff x="371855" y="4694711"/>
                  <a:chExt cx="2300184" cy="577081"/>
                </a:xfrm>
              </p:grpSpPr>
              <p:cxnSp>
                <p:nvCxnSpPr>
                  <p:cNvPr id="66" name="Straight Connector 65">
                    <a:extLst>
                      <a:ext uri="{FF2B5EF4-FFF2-40B4-BE49-F238E27FC236}">
                        <a16:creationId xmlns:a16="http://schemas.microsoft.com/office/drawing/2014/main" id="{059BAE3F-9BFD-4E27-871D-4FB2356E9AEB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371855" y="4695474"/>
                    <a:ext cx="2300184" cy="0"/>
                  </a:xfrm>
                  <a:prstGeom prst="line">
                    <a:avLst/>
                  </a:prstGeom>
                  <a:ln w="9525">
                    <a:solidFill>
                      <a:schemeClr val="accent3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67" name="TextBox 66">
                    <a:extLst>
                      <a:ext uri="{FF2B5EF4-FFF2-40B4-BE49-F238E27FC236}">
                        <a16:creationId xmlns:a16="http://schemas.microsoft.com/office/drawing/2014/main" id="{24B7C424-07E1-4A6A-8BFE-3F49979DC762}"/>
                      </a:ext>
                    </a:extLst>
                  </p:cNvPr>
                  <p:cNvSpPr txBox="1"/>
                  <p:nvPr/>
                </p:nvSpPr>
                <p:spPr>
                  <a:xfrm>
                    <a:off x="760805" y="4694711"/>
                    <a:ext cx="1846792" cy="577081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r>
                      <a:rPr lang="en-CA" sz="1050" b="0" i="0" u="none" strike="noStrike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</a:rPr>
                      <a:t>Lorem ipsum dolor sit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</a:rPr>
                      <a:t>amet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</a:rPr>
                      <a:t>,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</a:rPr>
                      <a:t>consectetur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</a:rPr>
                      <a:t>adipiscing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</a:rPr>
                      <a:t>elit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</a:rPr>
                      <a:t>, sed do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</a:rPr>
                      <a:t>eiusmod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</a:rPr>
                      <a:t>tempor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</a:rPr>
                      <a:t>incididunt</a:t>
                    </a:r>
                    <a:endParaRPr lang="en-CA" sz="105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</a:endParaRPr>
                  </a:p>
                </p:txBody>
              </p:sp>
            </p:grpSp>
          </p:grpSp>
          <p:sp>
            <p:nvSpPr>
              <p:cNvPr id="63" name="Freeform: Shape 62">
                <a:extLst>
                  <a:ext uri="{FF2B5EF4-FFF2-40B4-BE49-F238E27FC236}">
                    <a16:creationId xmlns:a16="http://schemas.microsoft.com/office/drawing/2014/main" id="{0EF76C8E-E63A-4884-B677-C6E7B467AD4E}"/>
                  </a:ext>
                </a:extLst>
              </p:cNvPr>
              <p:cNvSpPr/>
              <p:nvPr/>
            </p:nvSpPr>
            <p:spPr>
              <a:xfrm>
                <a:off x="6573995" y="1029311"/>
                <a:ext cx="460189" cy="938970"/>
              </a:xfrm>
              <a:custGeom>
                <a:avLst/>
                <a:gdLst>
                  <a:gd name="connsiteX0" fmla="*/ 211016 w 420137"/>
                  <a:gd name="connsiteY0" fmla="*/ 171450 h 857250"/>
                  <a:gd name="connsiteX1" fmla="*/ 254831 w 420137"/>
                  <a:gd name="connsiteY1" fmla="*/ 175260 h 857250"/>
                  <a:gd name="connsiteX2" fmla="*/ 334841 w 420137"/>
                  <a:gd name="connsiteY2" fmla="*/ 207645 h 857250"/>
                  <a:gd name="connsiteX3" fmla="*/ 350081 w 420137"/>
                  <a:gd name="connsiteY3" fmla="*/ 228600 h 857250"/>
                  <a:gd name="connsiteX4" fmla="*/ 418661 w 420137"/>
                  <a:gd name="connsiteY4" fmla="*/ 464820 h 857250"/>
                  <a:gd name="connsiteX5" fmla="*/ 393896 w 420137"/>
                  <a:gd name="connsiteY5" fmla="*/ 512445 h 857250"/>
                  <a:gd name="connsiteX6" fmla="*/ 382466 w 420137"/>
                  <a:gd name="connsiteY6" fmla="*/ 514350 h 857250"/>
                  <a:gd name="connsiteX7" fmla="*/ 346271 w 420137"/>
                  <a:gd name="connsiteY7" fmla="*/ 487680 h 857250"/>
                  <a:gd name="connsiteX8" fmla="*/ 287216 w 420137"/>
                  <a:gd name="connsiteY8" fmla="*/ 287655 h 857250"/>
                  <a:gd name="connsiteX9" fmla="*/ 287216 w 420137"/>
                  <a:gd name="connsiteY9" fmla="*/ 354330 h 857250"/>
                  <a:gd name="connsiteX10" fmla="*/ 357701 w 420137"/>
                  <a:gd name="connsiteY10" fmla="*/ 590550 h 857250"/>
                  <a:gd name="connsiteX11" fmla="*/ 306266 w 420137"/>
                  <a:gd name="connsiteY11" fmla="*/ 590550 h 857250"/>
                  <a:gd name="connsiteX12" fmla="*/ 306266 w 420137"/>
                  <a:gd name="connsiteY12" fmla="*/ 857250 h 857250"/>
                  <a:gd name="connsiteX13" fmla="*/ 230066 w 420137"/>
                  <a:gd name="connsiteY13" fmla="*/ 857250 h 857250"/>
                  <a:gd name="connsiteX14" fmla="*/ 230066 w 420137"/>
                  <a:gd name="connsiteY14" fmla="*/ 590550 h 857250"/>
                  <a:gd name="connsiteX15" fmla="*/ 191966 w 420137"/>
                  <a:gd name="connsiteY15" fmla="*/ 590550 h 857250"/>
                  <a:gd name="connsiteX16" fmla="*/ 191966 w 420137"/>
                  <a:gd name="connsiteY16" fmla="*/ 857250 h 857250"/>
                  <a:gd name="connsiteX17" fmla="*/ 115766 w 420137"/>
                  <a:gd name="connsiteY17" fmla="*/ 857250 h 857250"/>
                  <a:gd name="connsiteX18" fmla="*/ 115766 w 420137"/>
                  <a:gd name="connsiteY18" fmla="*/ 590550 h 857250"/>
                  <a:gd name="connsiteX19" fmla="*/ 64331 w 420137"/>
                  <a:gd name="connsiteY19" fmla="*/ 590550 h 857250"/>
                  <a:gd name="connsiteX20" fmla="*/ 134816 w 420137"/>
                  <a:gd name="connsiteY20" fmla="*/ 354330 h 857250"/>
                  <a:gd name="connsiteX21" fmla="*/ 134816 w 420137"/>
                  <a:gd name="connsiteY21" fmla="*/ 287655 h 857250"/>
                  <a:gd name="connsiteX22" fmla="*/ 75761 w 420137"/>
                  <a:gd name="connsiteY22" fmla="*/ 487680 h 857250"/>
                  <a:gd name="connsiteX23" fmla="*/ 39566 w 420137"/>
                  <a:gd name="connsiteY23" fmla="*/ 514350 h 857250"/>
                  <a:gd name="connsiteX24" fmla="*/ 28136 w 420137"/>
                  <a:gd name="connsiteY24" fmla="*/ 512445 h 857250"/>
                  <a:gd name="connsiteX25" fmla="*/ 1466 w 420137"/>
                  <a:gd name="connsiteY25" fmla="*/ 464820 h 857250"/>
                  <a:gd name="connsiteX26" fmla="*/ 71951 w 420137"/>
                  <a:gd name="connsiteY26" fmla="*/ 228600 h 857250"/>
                  <a:gd name="connsiteX27" fmla="*/ 87191 w 420137"/>
                  <a:gd name="connsiteY27" fmla="*/ 207645 h 857250"/>
                  <a:gd name="connsiteX28" fmla="*/ 167201 w 420137"/>
                  <a:gd name="connsiteY28" fmla="*/ 175260 h 857250"/>
                  <a:gd name="connsiteX29" fmla="*/ 211016 w 420137"/>
                  <a:gd name="connsiteY29" fmla="*/ 171450 h 857250"/>
                  <a:gd name="connsiteX30" fmla="*/ 211016 w 420137"/>
                  <a:gd name="connsiteY30" fmla="*/ 0 h 857250"/>
                  <a:gd name="connsiteX31" fmla="*/ 287216 w 420137"/>
                  <a:gd name="connsiteY31" fmla="*/ 76200 h 857250"/>
                  <a:gd name="connsiteX32" fmla="*/ 211016 w 420137"/>
                  <a:gd name="connsiteY32" fmla="*/ 152400 h 857250"/>
                  <a:gd name="connsiteX33" fmla="*/ 134816 w 420137"/>
                  <a:gd name="connsiteY33" fmla="*/ 76200 h 857250"/>
                  <a:gd name="connsiteX34" fmla="*/ 211016 w 420137"/>
                  <a:gd name="connsiteY34" fmla="*/ 0 h 857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</a:cxnLst>
                <a:rect l="l" t="t" r="r" b="b"/>
                <a:pathLst>
                  <a:path w="420137" h="857250">
                    <a:moveTo>
                      <a:pt x="211016" y="171450"/>
                    </a:moveTo>
                    <a:cubicBezTo>
                      <a:pt x="226256" y="171450"/>
                      <a:pt x="239591" y="173355"/>
                      <a:pt x="254831" y="175260"/>
                    </a:cubicBezTo>
                    <a:cubicBezTo>
                      <a:pt x="285311" y="182880"/>
                      <a:pt x="311981" y="192405"/>
                      <a:pt x="334841" y="207645"/>
                    </a:cubicBezTo>
                    <a:cubicBezTo>
                      <a:pt x="342461" y="211455"/>
                      <a:pt x="348176" y="219075"/>
                      <a:pt x="350081" y="228600"/>
                    </a:cubicBezTo>
                    <a:lnTo>
                      <a:pt x="418661" y="464820"/>
                    </a:lnTo>
                    <a:cubicBezTo>
                      <a:pt x="424376" y="485775"/>
                      <a:pt x="412946" y="506730"/>
                      <a:pt x="393896" y="512445"/>
                    </a:cubicBezTo>
                    <a:cubicBezTo>
                      <a:pt x="390086" y="514350"/>
                      <a:pt x="386276" y="514350"/>
                      <a:pt x="382466" y="514350"/>
                    </a:cubicBezTo>
                    <a:cubicBezTo>
                      <a:pt x="367226" y="514350"/>
                      <a:pt x="351986" y="504825"/>
                      <a:pt x="346271" y="487680"/>
                    </a:cubicBezTo>
                    <a:lnTo>
                      <a:pt x="287216" y="287655"/>
                    </a:lnTo>
                    <a:lnTo>
                      <a:pt x="287216" y="354330"/>
                    </a:lnTo>
                    <a:lnTo>
                      <a:pt x="357701" y="590550"/>
                    </a:lnTo>
                    <a:lnTo>
                      <a:pt x="306266" y="590550"/>
                    </a:lnTo>
                    <a:lnTo>
                      <a:pt x="306266" y="857250"/>
                    </a:lnTo>
                    <a:lnTo>
                      <a:pt x="230066" y="857250"/>
                    </a:lnTo>
                    <a:lnTo>
                      <a:pt x="230066" y="590550"/>
                    </a:lnTo>
                    <a:lnTo>
                      <a:pt x="191966" y="590550"/>
                    </a:lnTo>
                    <a:lnTo>
                      <a:pt x="191966" y="857250"/>
                    </a:lnTo>
                    <a:lnTo>
                      <a:pt x="115766" y="857250"/>
                    </a:lnTo>
                    <a:lnTo>
                      <a:pt x="115766" y="590550"/>
                    </a:lnTo>
                    <a:lnTo>
                      <a:pt x="64331" y="590550"/>
                    </a:lnTo>
                    <a:lnTo>
                      <a:pt x="134816" y="354330"/>
                    </a:lnTo>
                    <a:lnTo>
                      <a:pt x="134816" y="287655"/>
                    </a:lnTo>
                    <a:lnTo>
                      <a:pt x="75761" y="487680"/>
                    </a:lnTo>
                    <a:cubicBezTo>
                      <a:pt x="71951" y="502920"/>
                      <a:pt x="56711" y="514350"/>
                      <a:pt x="39566" y="514350"/>
                    </a:cubicBezTo>
                    <a:cubicBezTo>
                      <a:pt x="35756" y="514350"/>
                      <a:pt x="31946" y="514350"/>
                      <a:pt x="28136" y="512445"/>
                    </a:cubicBezTo>
                    <a:cubicBezTo>
                      <a:pt x="7181" y="506730"/>
                      <a:pt x="-4249" y="485775"/>
                      <a:pt x="1466" y="464820"/>
                    </a:cubicBezTo>
                    <a:lnTo>
                      <a:pt x="71951" y="228600"/>
                    </a:lnTo>
                    <a:cubicBezTo>
                      <a:pt x="73856" y="219075"/>
                      <a:pt x="79571" y="213360"/>
                      <a:pt x="87191" y="207645"/>
                    </a:cubicBezTo>
                    <a:cubicBezTo>
                      <a:pt x="110051" y="192405"/>
                      <a:pt x="136721" y="180975"/>
                      <a:pt x="167201" y="175260"/>
                    </a:cubicBezTo>
                    <a:cubicBezTo>
                      <a:pt x="182441" y="173355"/>
                      <a:pt x="195776" y="171450"/>
                      <a:pt x="211016" y="171450"/>
                    </a:cubicBezTo>
                    <a:close/>
                    <a:moveTo>
                      <a:pt x="211016" y="0"/>
                    </a:moveTo>
                    <a:cubicBezTo>
                      <a:pt x="253100" y="0"/>
                      <a:pt x="287216" y="34116"/>
                      <a:pt x="287216" y="76200"/>
                    </a:cubicBezTo>
                    <a:cubicBezTo>
                      <a:pt x="287216" y="118284"/>
                      <a:pt x="253100" y="152400"/>
                      <a:pt x="211016" y="152400"/>
                    </a:cubicBezTo>
                    <a:cubicBezTo>
                      <a:pt x="168932" y="152400"/>
                      <a:pt x="134816" y="118284"/>
                      <a:pt x="134816" y="76200"/>
                    </a:cubicBezTo>
                    <a:cubicBezTo>
                      <a:pt x="134816" y="34116"/>
                      <a:pt x="168932" y="0"/>
                      <a:pt x="21101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 sz="1400">
                  <a:solidFill>
                    <a:schemeClr val="tx2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5D320247-A63B-4844-A495-4FB49BD89529}"/>
                </a:ext>
              </a:extLst>
            </p:cNvPr>
            <p:cNvGrpSpPr/>
            <p:nvPr/>
          </p:nvGrpSpPr>
          <p:grpSpPr>
            <a:xfrm>
              <a:off x="9546309" y="3275831"/>
              <a:ext cx="1743486" cy="2943969"/>
              <a:chOff x="6310087" y="3195148"/>
              <a:chExt cx="1743486" cy="2943969"/>
            </a:xfrm>
          </p:grpSpPr>
          <p:graphicFrame>
            <p:nvGraphicFramePr>
              <p:cNvPr id="57" name="Chart 56">
                <a:extLst>
                  <a:ext uri="{FF2B5EF4-FFF2-40B4-BE49-F238E27FC236}">
                    <a16:creationId xmlns:a16="http://schemas.microsoft.com/office/drawing/2014/main" id="{CC17DC64-634B-477E-A7E5-5A7E722C9CE9}"/>
                  </a:ext>
                </a:extLst>
              </p:cNvPr>
              <p:cNvGraphicFramePr/>
              <p:nvPr/>
            </p:nvGraphicFramePr>
            <p:xfrm>
              <a:off x="6497490" y="4888103"/>
              <a:ext cx="1368681" cy="1251014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2"/>
              </a:graphicData>
            </a:graphic>
          </p:graphicFrame>
          <p:grpSp>
            <p:nvGrpSpPr>
              <p:cNvPr id="58" name="Group 57">
                <a:extLst>
                  <a:ext uri="{FF2B5EF4-FFF2-40B4-BE49-F238E27FC236}">
                    <a16:creationId xmlns:a16="http://schemas.microsoft.com/office/drawing/2014/main" id="{CBCE81BF-DD4B-4B92-9108-A22E443D1CD4}"/>
                  </a:ext>
                </a:extLst>
              </p:cNvPr>
              <p:cNvGrpSpPr/>
              <p:nvPr/>
            </p:nvGrpSpPr>
            <p:grpSpPr>
              <a:xfrm>
                <a:off x="6310087" y="3195148"/>
                <a:ext cx="1743486" cy="1634653"/>
                <a:chOff x="6301807" y="4268128"/>
                <a:chExt cx="1743486" cy="1634653"/>
              </a:xfrm>
            </p:grpSpPr>
            <p:sp>
              <p:nvSpPr>
                <p:cNvPr id="59" name="TextBox 58">
                  <a:extLst>
                    <a:ext uri="{FF2B5EF4-FFF2-40B4-BE49-F238E27FC236}">
                      <a16:creationId xmlns:a16="http://schemas.microsoft.com/office/drawing/2014/main" id="{29546423-DBC2-47B0-ABC2-7A60313B8221}"/>
                    </a:ext>
                  </a:extLst>
                </p:cNvPr>
                <p:cNvSpPr txBox="1"/>
                <p:nvPr/>
              </p:nvSpPr>
              <p:spPr>
                <a:xfrm>
                  <a:off x="6301807" y="5318006"/>
                  <a:ext cx="1743486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r>
                    <a:rPr lang="en-US" sz="800" b="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parajita" panose="02020603050405020304" pitchFamily="18" charset="0"/>
                    </a:rPr>
                    <a:t>This PowerPoint graph is fully editable, allowing you to effortlessly adjust colors, values, and legends for a polished and tailored presentation.</a:t>
                  </a:r>
                  <a:endParaRPr lang="en-CA" sz="8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Cambria" panose="02040503050406030204" pitchFamily="18" charset="0"/>
                    <a:cs typeface="Aparajita" panose="02020603050405020304" pitchFamily="18" charset="0"/>
                  </a:endParaRPr>
                </a:p>
              </p:txBody>
            </p:sp>
            <p:sp>
              <p:nvSpPr>
                <p:cNvPr id="60" name="Google Shape;155;p17">
                  <a:extLst>
                    <a:ext uri="{FF2B5EF4-FFF2-40B4-BE49-F238E27FC236}">
                      <a16:creationId xmlns:a16="http://schemas.microsoft.com/office/drawing/2014/main" id="{BAC968F1-23E6-4967-A84F-11C920B40084}"/>
                    </a:ext>
                  </a:extLst>
                </p:cNvPr>
                <p:cNvSpPr/>
                <p:nvPr/>
              </p:nvSpPr>
              <p:spPr>
                <a:xfrm>
                  <a:off x="6689077" y="4268128"/>
                  <a:ext cx="968946" cy="969006"/>
                </a:xfrm>
                <a:prstGeom prst="flowChartConnector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9050" cap="flat" cmpd="sng">
                  <a:noFill/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algn="ctr" defTabSz="1219170">
                    <a:buClr>
                      <a:srgbClr val="000000"/>
                    </a:buClr>
                  </a:pPr>
                  <a:endParaRPr sz="3200" b="1" kern="0" dirty="0">
                    <a:solidFill>
                      <a:schemeClr val="bg2"/>
                    </a:solidFill>
                    <a:ea typeface="Montserrat SemiBold"/>
                    <a:cs typeface="Montserrat SemiBold"/>
                    <a:sym typeface="Montserrat SemiBold"/>
                  </a:endParaRPr>
                </a:p>
              </p:txBody>
            </p:sp>
            <p:sp>
              <p:nvSpPr>
                <p:cNvPr id="61" name="Google Shape;155;p17">
                  <a:extLst>
                    <a:ext uri="{FF2B5EF4-FFF2-40B4-BE49-F238E27FC236}">
                      <a16:creationId xmlns:a16="http://schemas.microsoft.com/office/drawing/2014/main" id="{09F27B1D-7AF5-44DC-BABE-ADA34102FB68}"/>
                    </a:ext>
                  </a:extLst>
                </p:cNvPr>
                <p:cNvSpPr/>
                <p:nvPr/>
              </p:nvSpPr>
              <p:spPr>
                <a:xfrm>
                  <a:off x="6644574" y="4449984"/>
                  <a:ext cx="1057952" cy="605295"/>
                </a:xfrm>
                <a:prstGeom prst="flowChartProcess">
                  <a:avLst/>
                </a:prstGeom>
                <a:noFill/>
                <a:ln w="19050" cap="flat" cmpd="sng">
                  <a:noFill/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algn="ctr" defTabSz="1219170">
                    <a:buClr>
                      <a:srgbClr val="000000"/>
                    </a:buClr>
                  </a:pPr>
                  <a:r>
                    <a:rPr lang="en" sz="3200" b="1" kern="0" dirty="0">
                      <a:ln w="12700">
                        <a:noFill/>
                      </a:ln>
                      <a:solidFill>
                        <a:schemeClr val="accent2"/>
                      </a:solidFill>
                      <a:ea typeface="Montserrat SemiBold"/>
                      <a:cs typeface="Montserrat SemiBold"/>
                      <a:sym typeface="Montserrat SemiBold"/>
                    </a:rPr>
                    <a:t>40%</a:t>
                  </a:r>
                  <a:endParaRPr sz="3200" b="1" kern="0" dirty="0">
                    <a:ln w="12700">
                      <a:noFill/>
                    </a:ln>
                    <a:solidFill>
                      <a:schemeClr val="accent2"/>
                    </a:solidFill>
                    <a:ea typeface="Montserrat SemiBold"/>
                    <a:cs typeface="Montserrat SemiBold"/>
                    <a:sym typeface="Montserrat SemiBold"/>
                  </a:endParaRPr>
                </a:p>
              </p:txBody>
            </p:sp>
          </p:grpSp>
        </p:grp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42EA23CC-01A8-4DD3-8F90-EF9AA7D606CA}"/>
              </a:ext>
            </a:extLst>
          </p:cNvPr>
          <p:cNvGrpSpPr/>
          <p:nvPr/>
        </p:nvGrpSpPr>
        <p:grpSpPr>
          <a:xfrm>
            <a:off x="657418" y="1630736"/>
            <a:ext cx="2293877" cy="4521988"/>
            <a:chOff x="5844730" y="1651988"/>
            <a:chExt cx="2293877" cy="4521988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69BFDB87-A3DA-448F-B80D-C26769803FF2}"/>
                </a:ext>
              </a:extLst>
            </p:cNvPr>
            <p:cNvGrpSpPr/>
            <p:nvPr/>
          </p:nvGrpSpPr>
          <p:grpSpPr>
            <a:xfrm>
              <a:off x="5844730" y="1651988"/>
              <a:ext cx="2293877" cy="1157800"/>
              <a:chOff x="9276565" y="4747685"/>
              <a:chExt cx="2293877" cy="1157800"/>
            </a:xfrm>
          </p:grpSpPr>
          <p:grpSp>
            <p:nvGrpSpPr>
              <p:cNvPr id="41" name="Group 40">
                <a:extLst>
                  <a:ext uri="{FF2B5EF4-FFF2-40B4-BE49-F238E27FC236}">
                    <a16:creationId xmlns:a16="http://schemas.microsoft.com/office/drawing/2014/main" id="{696C929F-28D7-4276-8A80-ABE63E9808D4}"/>
                  </a:ext>
                </a:extLst>
              </p:cNvPr>
              <p:cNvGrpSpPr/>
              <p:nvPr/>
            </p:nvGrpSpPr>
            <p:grpSpPr>
              <a:xfrm>
                <a:off x="9794971" y="4827663"/>
                <a:ext cx="1775471" cy="1077822"/>
                <a:chOff x="1623332" y="1721613"/>
                <a:chExt cx="2364820" cy="1435594"/>
              </a:xfrm>
            </p:grpSpPr>
            <p:sp>
              <p:nvSpPr>
                <p:cNvPr id="53" name="Rectangle 52">
                  <a:extLst>
                    <a:ext uri="{FF2B5EF4-FFF2-40B4-BE49-F238E27FC236}">
                      <a16:creationId xmlns:a16="http://schemas.microsoft.com/office/drawing/2014/main" id="{88BEB846-A2B1-4E03-AF32-83AF69F0B36B}"/>
                    </a:ext>
                  </a:extLst>
                </p:cNvPr>
                <p:cNvSpPr/>
                <p:nvPr/>
              </p:nvSpPr>
              <p:spPr>
                <a:xfrm>
                  <a:off x="1623333" y="1721613"/>
                  <a:ext cx="2364819" cy="409941"/>
                </a:xfrm>
                <a:prstGeom prst="rect">
                  <a:avLst/>
                </a:prstGeom>
              </p:spPr>
              <p:txBody>
                <a:bodyPr wrap="square" anchor="ctr">
                  <a:spAutoFit/>
                </a:bodyPr>
                <a:lstStyle/>
                <a:p>
                  <a:pPr>
                    <a:spcBef>
                      <a:spcPts val="1200"/>
                    </a:spcBef>
                    <a:buClr>
                      <a:schemeClr val="bg2">
                        <a:lumMod val="95000"/>
                      </a:schemeClr>
                    </a:buClr>
                    <a:buSzPts val="1400"/>
                  </a:pPr>
                  <a:r>
                    <a:rPr lang="en-US" sz="1400" b="1" kern="0" dirty="0">
                      <a:solidFill>
                        <a:schemeClr val="accent1"/>
                      </a:solidFill>
                      <a:ea typeface="Calibri"/>
                      <a:cs typeface="Arial" panose="020B0604020202020204" pitchFamily="34" charset="0"/>
                      <a:sym typeface="Calibri"/>
                    </a:rPr>
                    <a:t>About </a:t>
                  </a:r>
                </a:p>
              </p:txBody>
            </p:sp>
            <p:sp>
              <p:nvSpPr>
                <p:cNvPr id="54" name="Rectangle 53">
                  <a:extLst>
                    <a:ext uri="{FF2B5EF4-FFF2-40B4-BE49-F238E27FC236}">
                      <a16:creationId xmlns:a16="http://schemas.microsoft.com/office/drawing/2014/main" id="{AC08F70E-8959-42C5-8F38-79249DC92EB5}"/>
                    </a:ext>
                  </a:extLst>
                </p:cNvPr>
                <p:cNvSpPr/>
                <p:nvPr/>
              </p:nvSpPr>
              <p:spPr>
                <a:xfrm>
                  <a:off x="1623332" y="2132358"/>
                  <a:ext cx="2214325" cy="1024849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marL="182880" indent="-182880">
                    <a:buClr>
                      <a:schemeClr val="tx2">
                        <a:lumMod val="65000"/>
                        <a:lumOff val="35000"/>
                      </a:schemeClr>
                    </a:buClr>
                    <a:buSzPct val="100000"/>
                    <a:buFont typeface="Courier New" panose="02070309020205020404" pitchFamily="49" charset="0"/>
                    <a:buChar char="o"/>
                  </a:pPr>
                  <a:r>
                    <a:rPr lang="en-US" sz="1100" kern="0" dirty="0"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ea typeface="Calibri"/>
                      <a:cs typeface="Arial" panose="020B0604020202020204" pitchFamily="34" charset="0"/>
                      <a:sym typeface="Calibri"/>
                    </a:rPr>
                    <a:t>Age : 45</a:t>
                  </a:r>
                </a:p>
                <a:p>
                  <a:pPr marL="182880" indent="-182880">
                    <a:buClr>
                      <a:schemeClr val="tx2">
                        <a:lumMod val="65000"/>
                        <a:lumOff val="35000"/>
                      </a:schemeClr>
                    </a:buClr>
                    <a:buSzPct val="100000"/>
                    <a:buFont typeface="Courier New" panose="02070309020205020404" pitchFamily="49" charset="0"/>
                    <a:buChar char="o"/>
                  </a:pPr>
                  <a:r>
                    <a:rPr lang="en-US" sz="1100" kern="0" dirty="0"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ea typeface="Calibri"/>
                      <a:cs typeface="Arial" panose="020B0604020202020204" pitchFamily="34" charset="0"/>
                      <a:sym typeface="Calibri"/>
                    </a:rPr>
                    <a:t>State: Texas</a:t>
                  </a:r>
                </a:p>
                <a:p>
                  <a:pPr marL="182880" indent="-182880">
                    <a:buClr>
                      <a:schemeClr val="tx2">
                        <a:lumMod val="65000"/>
                        <a:lumOff val="35000"/>
                      </a:schemeClr>
                    </a:buClr>
                    <a:buSzPct val="100000"/>
                    <a:buFont typeface="Courier New" panose="02070309020205020404" pitchFamily="49" charset="0"/>
                    <a:buChar char="o"/>
                  </a:pPr>
                  <a:r>
                    <a:rPr lang="en-US" sz="1100" kern="0" dirty="0"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ea typeface="Calibri"/>
                      <a:cs typeface="Arial" panose="020B0604020202020204" pitchFamily="34" charset="0"/>
                      <a:sym typeface="Calibri"/>
                    </a:rPr>
                    <a:t>Salary : $86K</a:t>
                  </a:r>
                </a:p>
                <a:p>
                  <a:pPr marL="182880" indent="-182880">
                    <a:buClr>
                      <a:schemeClr val="tx2">
                        <a:lumMod val="65000"/>
                        <a:lumOff val="35000"/>
                      </a:schemeClr>
                    </a:buClr>
                    <a:buSzPct val="100000"/>
                    <a:buFont typeface="Courier New" panose="02070309020205020404" pitchFamily="49" charset="0"/>
                    <a:buChar char="o"/>
                  </a:pPr>
                  <a:r>
                    <a:rPr lang="en-US" sz="1100" kern="0" dirty="0"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ea typeface="Calibri"/>
                      <a:cs typeface="Arial" panose="020B0604020202020204" pitchFamily="34" charset="0"/>
                      <a:sym typeface="Calibri"/>
                    </a:rPr>
                    <a:t>Language: English</a:t>
                  </a:r>
                </a:p>
              </p:txBody>
            </p:sp>
          </p:grpSp>
          <p:grpSp>
            <p:nvGrpSpPr>
              <p:cNvPr id="42" name="Group 41">
                <a:extLst>
                  <a:ext uri="{FF2B5EF4-FFF2-40B4-BE49-F238E27FC236}">
                    <a16:creationId xmlns:a16="http://schemas.microsoft.com/office/drawing/2014/main" id="{B9AF751C-11BA-4F71-814C-F7B99F8C028A}"/>
                  </a:ext>
                </a:extLst>
              </p:cNvPr>
              <p:cNvGrpSpPr/>
              <p:nvPr/>
            </p:nvGrpSpPr>
            <p:grpSpPr>
              <a:xfrm>
                <a:off x="9276565" y="4747685"/>
                <a:ext cx="509181" cy="1067441"/>
                <a:chOff x="638238" y="1632988"/>
                <a:chExt cx="678199" cy="1421773"/>
              </a:xfrm>
            </p:grpSpPr>
            <p:sp>
              <p:nvSpPr>
                <p:cNvPr id="50" name="TextBox 49">
                  <a:extLst>
                    <a:ext uri="{FF2B5EF4-FFF2-40B4-BE49-F238E27FC236}">
                      <a16:creationId xmlns:a16="http://schemas.microsoft.com/office/drawing/2014/main" id="{890BFFE7-7325-4CB9-B74D-C3F5B793DFA7}"/>
                    </a:ext>
                  </a:extLst>
                </p:cNvPr>
                <p:cNvSpPr txBox="1"/>
                <p:nvPr/>
              </p:nvSpPr>
              <p:spPr>
                <a:xfrm>
                  <a:off x="638238" y="1886189"/>
                  <a:ext cx="630283" cy="532923"/>
                </a:xfrm>
                <a:prstGeom prst="rect">
                  <a:avLst/>
                </a:prstGeom>
                <a:noFill/>
              </p:spPr>
              <p:txBody>
                <a:bodyPr wrap="none" rtlCol="0" anchor="ctr">
                  <a:spAutoFit/>
                </a:bodyPr>
                <a:lstStyle/>
                <a:p>
                  <a:pPr algn="ctr"/>
                  <a:r>
                    <a:rPr lang="en-US" sz="2000" b="1" dirty="0">
                      <a:solidFill>
                        <a:schemeClr val="accent1"/>
                      </a:solidFill>
                    </a:rPr>
                    <a:t>01</a:t>
                  </a:r>
                </a:p>
              </p:txBody>
            </p:sp>
            <p:grpSp>
              <p:nvGrpSpPr>
                <p:cNvPr id="44" name="Group 43">
                  <a:extLst>
                    <a:ext uri="{FF2B5EF4-FFF2-40B4-BE49-F238E27FC236}">
                      <a16:creationId xmlns:a16="http://schemas.microsoft.com/office/drawing/2014/main" id="{9DC6B9A6-CA18-4110-9445-B9CB752C3002}"/>
                    </a:ext>
                  </a:extLst>
                </p:cNvPr>
                <p:cNvGrpSpPr/>
                <p:nvPr/>
              </p:nvGrpSpPr>
              <p:grpSpPr>
                <a:xfrm>
                  <a:off x="1200153" y="1632988"/>
                  <a:ext cx="116284" cy="1421773"/>
                  <a:chOff x="1200153" y="1653267"/>
                  <a:chExt cx="116284" cy="1366300"/>
                </a:xfrm>
              </p:grpSpPr>
              <p:sp>
                <p:nvSpPr>
                  <p:cNvPr id="45" name="Isosceles Triangle 21">
                    <a:extLst>
                      <a:ext uri="{FF2B5EF4-FFF2-40B4-BE49-F238E27FC236}">
                        <a16:creationId xmlns:a16="http://schemas.microsoft.com/office/drawing/2014/main" id="{484B8BDC-28E4-466D-830B-75BBB2240A9A}"/>
                      </a:ext>
                    </a:extLst>
                  </p:cNvPr>
                  <p:cNvSpPr/>
                  <p:nvPr/>
                </p:nvSpPr>
                <p:spPr>
                  <a:xfrm rot="16200000">
                    <a:off x="1167409" y="2094510"/>
                    <a:ext cx="181772" cy="116284"/>
                  </a:xfrm>
                  <a:custGeom>
                    <a:avLst/>
                    <a:gdLst>
                      <a:gd name="connsiteX0" fmla="*/ 0 w 250647"/>
                      <a:gd name="connsiteY0" fmla="*/ 148813 h 148813"/>
                      <a:gd name="connsiteX1" fmla="*/ 125324 w 250647"/>
                      <a:gd name="connsiteY1" fmla="*/ 0 h 148813"/>
                      <a:gd name="connsiteX2" fmla="*/ 250647 w 250647"/>
                      <a:gd name="connsiteY2" fmla="*/ 148813 h 148813"/>
                      <a:gd name="connsiteX3" fmla="*/ 0 w 250647"/>
                      <a:gd name="connsiteY3" fmla="*/ 148813 h 148813"/>
                      <a:gd name="connsiteX0" fmla="*/ 0 w 250647"/>
                      <a:gd name="connsiteY0" fmla="*/ 148813 h 152165"/>
                      <a:gd name="connsiteX1" fmla="*/ 125324 w 250647"/>
                      <a:gd name="connsiteY1" fmla="*/ 0 h 152165"/>
                      <a:gd name="connsiteX2" fmla="*/ 250647 w 250647"/>
                      <a:gd name="connsiteY2" fmla="*/ 148813 h 152165"/>
                      <a:gd name="connsiteX3" fmla="*/ 121514 w 250647"/>
                      <a:gd name="connsiteY3" fmla="*/ 152165 h 152165"/>
                      <a:gd name="connsiteX4" fmla="*/ 0 w 250647"/>
                      <a:gd name="connsiteY4" fmla="*/ 148813 h 152165"/>
                      <a:gd name="connsiteX0" fmla="*/ 121514 w 250647"/>
                      <a:gd name="connsiteY0" fmla="*/ 152165 h 243605"/>
                      <a:gd name="connsiteX1" fmla="*/ 0 w 250647"/>
                      <a:gd name="connsiteY1" fmla="*/ 148813 h 243605"/>
                      <a:gd name="connsiteX2" fmla="*/ 125324 w 250647"/>
                      <a:gd name="connsiteY2" fmla="*/ 0 h 243605"/>
                      <a:gd name="connsiteX3" fmla="*/ 250647 w 250647"/>
                      <a:gd name="connsiteY3" fmla="*/ 148813 h 243605"/>
                      <a:gd name="connsiteX4" fmla="*/ 212954 w 250647"/>
                      <a:gd name="connsiteY4" fmla="*/ 243605 h 243605"/>
                      <a:gd name="connsiteX0" fmla="*/ 0 w 250647"/>
                      <a:gd name="connsiteY0" fmla="*/ 148813 h 243605"/>
                      <a:gd name="connsiteX1" fmla="*/ 125324 w 250647"/>
                      <a:gd name="connsiteY1" fmla="*/ 0 h 243605"/>
                      <a:gd name="connsiteX2" fmla="*/ 250647 w 250647"/>
                      <a:gd name="connsiteY2" fmla="*/ 148813 h 243605"/>
                      <a:gd name="connsiteX3" fmla="*/ 212954 w 250647"/>
                      <a:gd name="connsiteY3" fmla="*/ 243605 h 243605"/>
                      <a:gd name="connsiteX0" fmla="*/ 0 w 250647"/>
                      <a:gd name="connsiteY0" fmla="*/ 148813 h 148813"/>
                      <a:gd name="connsiteX1" fmla="*/ 125324 w 250647"/>
                      <a:gd name="connsiteY1" fmla="*/ 0 h 148813"/>
                      <a:gd name="connsiteX2" fmla="*/ 250647 w 250647"/>
                      <a:gd name="connsiteY2" fmla="*/ 148813 h 1488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50647" h="148813">
                        <a:moveTo>
                          <a:pt x="0" y="148813"/>
                        </a:moveTo>
                        <a:lnTo>
                          <a:pt x="125324" y="0"/>
                        </a:lnTo>
                        <a:lnTo>
                          <a:pt x="250647" y="148813"/>
                        </a:lnTo>
                      </a:path>
                    </a:pathLst>
                  </a:custGeom>
                  <a:noFill/>
                  <a:ln w="12700">
                    <a:solidFill>
                      <a:schemeClr val="tx2">
                        <a:lumMod val="50000"/>
                        <a:lumOff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bg2"/>
                      </a:solidFill>
                    </a:endParaRPr>
                  </a:p>
                </p:txBody>
              </p:sp>
              <p:grpSp>
                <p:nvGrpSpPr>
                  <p:cNvPr id="46" name="Group 45">
                    <a:extLst>
                      <a:ext uri="{FF2B5EF4-FFF2-40B4-BE49-F238E27FC236}">
                        <a16:creationId xmlns:a16="http://schemas.microsoft.com/office/drawing/2014/main" id="{0504F776-72AA-4220-9DD6-80298ED10BE6}"/>
                      </a:ext>
                    </a:extLst>
                  </p:cNvPr>
                  <p:cNvGrpSpPr/>
                  <p:nvPr/>
                </p:nvGrpSpPr>
                <p:grpSpPr>
                  <a:xfrm>
                    <a:off x="1315594" y="1653267"/>
                    <a:ext cx="0" cy="1366300"/>
                    <a:chOff x="1315594" y="1653267"/>
                    <a:chExt cx="0" cy="1366300"/>
                  </a:xfrm>
                </p:grpSpPr>
                <p:cxnSp>
                  <p:nvCxnSpPr>
                    <p:cNvPr id="47" name="Straight Connector 46">
                      <a:extLst>
                        <a:ext uri="{FF2B5EF4-FFF2-40B4-BE49-F238E27FC236}">
                          <a16:creationId xmlns:a16="http://schemas.microsoft.com/office/drawing/2014/main" id="{3FEF0896-026A-4146-A423-6A57BA674AE1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1315594" y="1653267"/>
                      <a:ext cx="0" cy="414712"/>
                    </a:xfrm>
                    <a:prstGeom prst="line">
                      <a:avLst/>
                    </a:prstGeom>
                    <a:ln w="12700">
                      <a:solidFill>
                        <a:schemeClr val="tx2">
                          <a:lumMod val="50000"/>
                          <a:lumOff val="50000"/>
                        </a:schemeClr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8" name="Straight Connector 47">
                      <a:extLst>
                        <a:ext uri="{FF2B5EF4-FFF2-40B4-BE49-F238E27FC236}">
                          <a16:creationId xmlns:a16="http://schemas.microsoft.com/office/drawing/2014/main" id="{1A6F9F17-93E9-4F21-9DE4-F048FD86AA39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1315594" y="2236221"/>
                      <a:ext cx="0" cy="783346"/>
                    </a:xfrm>
                    <a:prstGeom prst="line">
                      <a:avLst/>
                    </a:prstGeom>
                    <a:ln w="12700">
                      <a:solidFill>
                        <a:schemeClr val="tx2">
                          <a:lumMod val="50000"/>
                          <a:lumOff val="50000"/>
                        </a:schemeClr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</p:grp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42342C2A-CF16-40B3-8AF3-9E4B149EB873}"/>
                </a:ext>
              </a:extLst>
            </p:cNvPr>
            <p:cNvGrpSpPr/>
            <p:nvPr/>
          </p:nvGrpSpPr>
          <p:grpSpPr>
            <a:xfrm>
              <a:off x="5844730" y="3334082"/>
              <a:ext cx="2293877" cy="1157800"/>
              <a:chOff x="9276565" y="4747685"/>
              <a:chExt cx="2293877" cy="1157800"/>
            </a:xfrm>
          </p:grpSpPr>
          <p:grpSp>
            <p:nvGrpSpPr>
              <p:cNvPr id="27" name="Group 26">
                <a:extLst>
                  <a:ext uri="{FF2B5EF4-FFF2-40B4-BE49-F238E27FC236}">
                    <a16:creationId xmlns:a16="http://schemas.microsoft.com/office/drawing/2014/main" id="{158D0DD5-0895-4E94-AC1D-96AF82AA3269}"/>
                  </a:ext>
                </a:extLst>
              </p:cNvPr>
              <p:cNvGrpSpPr/>
              <p:nvPr/>
            </p:nvGrpSpPr>
            <p:grpSpPr>
              <a:xfrm>
                <a:off x="9794971" y="4827663"/>
                <a:ext cx="1775471" cy="1077822"/>
                <a:chOff x="1623332" y="1721613"/>
                <a:chExt cx="2364820" cy="1435594"/>
              </a:xfrm>
            </p:grpSpPr>
            <p:sp>
              <p:nvSpPr>
                <p:cNvPr id="39" name="Rectangle 38">
                  <a:extLst>
                    <a:ext uri="{FF2B5EF4-FFF2-40B4-BE49-F238E27FC236}">
                      <a16:creationId xmlns:a16="http://schemas.microsoft.com/office/drawing/2014/main" id="{D2829733-54DF-4326-89C6-3384D113E381}"/>
                    </a:ext>
                  </a:extLst>
                </p:cNvPr>
                <p:cNvSpPr/>
                <p:nvPr/>
              </p:nvSpPr>
              <p:spPr>
                <a:xfrm>
                  <a:off x="1623333" y="1721613"/>
                  <a:ext cx="2364819" cy="409941"/>
                </a:xfrm>
                <a:prstGeom prst="rect">
                  <a:avLst/>
                </a:prstGeom>
              </p:spPr>
              <p:txBody>
                <a:bodyPr wrap="square" anchor="ctr">
                  <a:spAutoFit/>
                </a:bodyPr>
                <a:lstStyle/>
                <a:p>
                  <a:pPr>
                    <a:spcBef>
                      <a:spcPts val="1200"/>
                    </a:spcBef>
                    <a:buClr>
                      <a:schemeClr val="bg2">
                        <a:lumMod val="95000"/>
                      </a:schemeClr>
                    </a:buClr>
                    <a:buSzPts val="1400"/>
                  </a:pPr>
                  <a:r>
                    <a:rPr lang="en-US" sz="1400" b="1" kern="0" dirty="0">
                      <a:solidFill>
                        <a:schemeClr val="accent1"/>
                      </a:solidFill>
                      <a:ea typeface="Calibri"/>
                      <a:cs typeface="Arial" panose="020B0604020202020204" pitchFamily="34" charset="0"/>
                      <a:sym typeface="Calibri"/>
                    </a:rPr>
                    <a:t>Medical History</a:t>
                  </a:r>
                </a:p>
              </p:txBody>
            </p:sp>
            <p:sp>
              <p:nvSpPr>
                <p:cNvPr id="40" name="Rectangle 39">
                  <a:extLst>
                    <a:ext uri="{FF2B5EF4-FFF2-40B4-BE49-F238E27FC236}">
                      <a16:creationId xmlns:a16="http://schemas.microsoft.com/office/drawing/2014/main" id="{4FCED379-B037-45A5-8FEB-3083E5F1AB51}"/>
                    </a:ext>
                  </a:extLst>
                </p:cNvPr>
                <p:cNvSpPr/>
                <p:nvPr/>
              </p:nvSpPr>
              <p:spPr>
                <a:xfrm>
                  <a:off x="1623332" y="2132358"/>
                  <a:ext cx="2214325" cy="1024849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marL="182880" indent="-182880">
                    <a:buClr>
                      <a:schemeClr val="tx2">
                        <a:lumMod val="65000"/>
                        <a:lumOff val="35000"/>
                      </a:schemeClr>
                    </a:buClr>
                    <a:buSzPct val="100000"/>
                    <a:buFont typeface="Courier New" panose="02070309020205020404" pitchFamily="49" charset="0"/>
                    <a:buChar char="o"/>
                  </a:pPr>
                  <a:r>
                    <a:rPr lang="en-US" sz="1100" kern="0" dirty="0"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ea typeface="Calibri"/>
                      <a:cs typeface="Arial" panose="020B0604020202020204" pitchFamily="34" charset="0"/>
                      <a:sym typeface="Calibri"/>
                    </a:rPr>
                    <a:t>Lorem ipsum dolor sit </a:t>
                  </a:r>
                  <a:r>
                    <a:rPr lang="en-US" sz="1100" kern="0" dirty="0" err="1"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ea typeface="Calibri"/>
                      <a:cs typeface="Arial" panose="020B0604020202020204" pitchFamily="34" charset="0"/>
                      <a:sym typeface="Calibri"/>
                    </a:rPr>
                    <a:t>amet</a:t>
                  </a:r>
                  <a:r>
                    <a:rPr lang="en-US" sz="1100" kern="0" dirty="0"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ea typeface="Calibri"/>
                      <a:cs typeface="Arial" panose="020B0604020202020204" pitchFamily="34" charset="0"/>
                      <a:sym typeface="Calibri"/>
                    </a:rPr>
                    <a:t>, </a:t>
                  </a:r>
                  <a:r>
                    <a:rPr lang="en-US" sz="1100" kern="0" dirty="0" err="1"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ea typeface="Calibri"/>
                      <a:cs typeface="Arial" panose="020B0604020202020204" pitchFamily="34" charset="0"/>
                      <a:sym typeface="Calibri"/>
                    </a:rPr>
                    <a:t>consectetur</a:t>
                  </a:r>
                  <a:r>
                    <a:rPr lang="en-US" sz="1100" kern="0" dirty="0"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ea typeface="Calibri"/>
                      <a:cs typeface="Arial" panose="020B0604020202020204" pitchFamily="34" charset="0"/>
                      <a:sym typeface="Calibri"/>
                    </a:rPr>
                    <a:t> </a:t>
                  </a:r>
                  <a:r>
                    <a:rPr lang="en-US" sz="1100" kern="0" dirty="0" err="1"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ea typeface="Calibri"/>
                      <a:cs typeface="Arial" panose="020B0604020202020204" pitchFamily="34" charset="0"/>
                      <a:sym typeface="Calibri"/>
                    </a:rPr>
                    <a:t>adipiscing</a:t>
                  </a:r>
                  <a:r>
                    <a:rPr lang="en-US" sz="1100" kern="0" dirty="0"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ea typeface="Calibri"/>
                      <a:cs typeface="Arial" panose="020B0604020202020204" pitchFamily="34" charset="0"/>
                      <a:sym typeface="Calibri"/>
                    </a:rPr>
                    <a:t> </a:t>
                  </a:r>
                  <a:r>
                    <a:rPr lang="en-US" sz="1100" kern="0" dirty="0" err="1"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ea typeface="Calibri"/>
                      <a:cs typeface="Arial" panose="020B0604020202020204" pitchFamily="34" charset="0"/>
                      <a:sym typeface="Calibri"/>
                    </a:rPr>
                    <a:t>elit</a:t>
                  </a:r>
                  <a:r>
                    <a:rPr lang="en-US" sz="1100" kern="0" dirty="0"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ea typeface="Calibri"/>
                      <a:cs typeface="Arial" panose="020B0604020202020204" pitchFamily="34" charset="0"/>
                      <a:sym typeface="Calibri"/>
                    </a:rPr>
                    <a:t>, sed do </a:t>
                  </a:r>
                  <a:r>
                    <a:rPr lang="en-US" sz="1100" kern="0" dirty="0" err="1"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ea typeface="Calibri"/>
                      <a:cs typeface="Arial" panose="020B0604020202020204" pitchFamily="34" charset="0"/>
                      <a:sym typeface="Calibri"/>
                    </a:rPr>
                    <a:t>eiusmod</a:t>
                  </a:r>
                  <a:r>
                    <a:rPr lang="en-US" sz="1100" kern="0" dirty="0"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ea typeface="Calibri"/>
                      <a:cs typeface="Arial" panose="020B0604020202020204" pitchFamily="34" charset="0"/>
                      <a:sym typeface="Calibri"/>
                    </a:rPr>
                    <a:t> </a:t>
                  </a:r>
                  <a:r>
                    <a:rPr lang="en-US" sz="1100" kern="0" dirty="0" err="1"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ea typeface="Calibri"/>
                      <a:cs typeface="Arial" panose="020B0604020202020204" pitchFamily="34" charset="0"/>
                      <a:sym typeface="Calibri"/>
                    </a:rPr>
                    <a:t>tempor</a:t>
                  </a:r>
                  <a:endParaRPr lang="en-US" sz="1100" kern="0" dirty="0">
                    <a:solidFill>
                      <a:schemeClr val="tx2">
                        <a:lumMod val="65000"/>
                        <a:lumOff val="35000"/>
                      </a:schemeClr>
                    </a:solidFill>
                    <a:ea typeface="Calibri"/>
                    <a:cs typeface="Arial" panose="020B0604020202020204" pitchFamily="34" charset="0"/>
                    <a:sym typeface="Calibri"/>
                  </a:endParaRPr>
                </a:p>
              </p:txBody>
            </p:sp>
          </p:grpSp>
          <p:grpSp>
            <p:nvGrpSpPr>
              <p:cNvPr id="28" name="Group 27">
                <a:extLst>
                  <a:ext uri="{FF2B5EF4-FFF2-40B4-BE49-F238E27FC236}">
                    <a16:creationId xmlns:a16="http://schemas.microsoft.com/office/drawing/2014/main" id="{96EC39AB-38F7-4D6E-AA75-C91CB683DDD4}"/>
                  </a:ext>
                </a:extLst>
              </p:cNvPr>
              <p:cNvGrpSpPr/>
              <p:nvPr/>
            </p:nvGrpSpPr>
            <p:grpSpPr>
              <a:xfrm>
                <a:off x="9276565" y="4747685"/>
                <a:ext cx="509181" cy="1067441"/>
                <a:chOff x="638238" y="1632988"/>
                <a:chExt cx="678199" cy="1421773"/>
              </a:xfrm>
            </p:grpSpPr>
            <p:sp>
              <p:nvSpPr>
                <p:cNvPr id="36" name="TextBox 35">
                  <a:extLst>
                    <a:ext uri="{FF2B5EF4-FFF2-40B4-BE49-F238E27FC236}">
                      <a16:creationId xmlns:a16="http://schemas.microsoft.com/office/drawing/2014/main" id="{50095DDF-BDFF-4ACD-B3CA-FB2BF3F1688C}"/>
                    </a:ext>
                  </a:extLst>
                </p:cNvPr>
                <p:cNvSpPr txBox="1"/>
                <p:nvPr/>
              </p:nvSpPr>
              <p:spPr>
                <a:xfrm>
                  <a:off x="638238" y="1886189"/>
                  <a:ext cx="630283" cy="532925"/>
                </a:xfrm>
                <a:prstGeom prst="rect">
                  <a:avLst/>
                </a:prstGeom>
                <a:noFill/>
              </p:spPr>
              <p:txBody>
                <a:bodyPr wrap="none" rtlCol="0" anchor="ctr">
                  <a:spAutoFit/>
                </a:bodyPr>
                <a:lstStyle/>
                <a:p>
                  <a:pPr algn="ctr"/>
                  <a:r>
                    <a:rPr lang="en-US" sz="2000" b="1" dirty="0">
                      <a:solidFill>
                        <a:schemeClr val="accent1"/>
                      </a:solidFill>
                    </a:rPr>
                    <a:t>02</a:t>
                  </a:r>
                </a:p>
              </p:txBody>
            </p:sp>
            <p:grpSp>
              <p:nvGrpSpPr>
                <p:cNvPr id="30" name="Group 29">
                  <a:extLst>
                    <a:ext uri="{FF2B5EF4-FFF2-40B4-BE49-F238E27FC236}">
                      <a16:creationId xmlns:a16="http://schemas.microsoft.com/office/drawing/2014/main" id="{61123E9E-0498-4C3E-A131-1F1C6BEC6066}"/>
                    </a:ext>
                  </a:extLst>
                </p:cNvPr>
                <p:cNvGrpSpPr/>
                <p:nvPr/>
              </p:nvGrpSpPr>
              <p:grpSpPr>
                <a:xfrm>
                  <a:off x="1200153" y="1632988"/>
                  <a:ext cx="116284" cy="1421773"/>
                  <a:chOff x="1200153" y="1653267"/>
                  <a:chExt cx="116284" cy="1366300"/>
                </a:xfrm>
              </p:grpSpPr>
              <p:sp>
                <p:nvSpPr>
                  <p:cNvPr id="31" name="Isosceles Triangle 21">
                    <a:extLst>
                      <a:ext uri="{FF2B5EF4-FFF2-40B4-BE49-F238E27FC236}">
                        <a16:creationId xmlns:a16="http://schemas.microsoft.com/office/drawing/2014/main" id="{8E9CA87D-9D1D-465C-9BAC-357D87B48D4A}"/>
                      </a:ext>
                    </a:extLst>
                  </p:cNvPr>
                  <p:cNvSpPr/>
                  <p:nvPr/>
                </p:nvSpPr>
                <p:spPr>
                  <a:xfrm rot="16200000">
                    <a:off x="1167409" y="2094510"/>
                    <a:ext cx="181772" cy="116284"/>
                  </a:xfrm>
                  <a:custGeom>
                    <a:avLst/>
                    <a:gdLst>
                      <a:gd name="connsiteX0" fmla="*/ 0 w 250647"/>
                      <a:gd name="connsiteY0" fmla="*/ 148813 h 148813"/>
                      <a:gd name="connsiteX1" fmla="*/ 125324 w 250647"/>
                      <a:gd name="connsiteY1" fmla="*/ 0 h 148813"/>
                      <a:gd name="connsiteX2" fmla="*/ 250647 w 250647"/>
                      <a:gd name="connsiteY2" fmla="*/ 148813 h 148813"/>
                      <a:gd name="connsiteX3" fmla="*/ 0 w 250647"/>
                      <a:gd name="connsiteY3" fmla="*/ 148813 h 148813"/>
                      <a:gd name="connsiteX0" fmla="*/ 0 w 250647"/>
                      <a:gd name="connsiteY0" fmla="*/ 148813 h 152165"/>
                      <a:gd name="connsiteX1" fmla="*/ 125324 w 250647"/>
                      <a:gd name="connsiteY1" fmla="*/ 0 h 152165"/>
                      <a:gd name="connsiteX2" fmla="*/ 250647 w 250647"/>
                      <a:gd name="connsiteY2" fmla="*/ 148813 h 152165"/>
                      <a:gd name="connsiteX3" fmla="*/ 121514 w 250647"/>
                      <a:gd name="connsiteY3" fmla="*/ 152165 h 152165"/>
                      <a:gd name="connsiteX4" fmla="*/ 0 w 250647"/>
                      <a:gd name="connsiteY4" fmla="*/ 148813 h 152165"/>
                      <a:gd name="connsiteX0" fmla="*/ 121514 w 250647"/>
                      <a:gd name="connsiteY0" fmla="*/ 152165 h 243605"/>
                      <a:gd name="connsiteX1" fmla="*/ 0 w 250647"/>
                      <a:gd name="connsiteY1" fmla="*/ 148813 h 243605"/>
                      <a:gd name="connsiteX2" fmla="*/ 125324 w 250647"/>
                      <a:gd name="connsiteY2" fmla="*/ 0 h 243605"/>
                      <a:gd name="connsiteX3" fmla="*/ 250647 w 250647"/>
                      <a:gd name="connsiteY3" fmla="*/ 148813 h 243605"/>
                      <a:gd name="connsiteX4" fmla="*/ 212954 w 250647"/>
                      <a:gd name="connsiteY4" fmla="*/ 243605 h 243605"/>
                      <a:gd name="connsiteX0" fmla="*/ 0 w 250647"/>
                      <a:gd name="connsiteY0" fmla="*/ 148813 h 243605"/>
                      <a:gd name="connsiteX1" fmla="*/ 125324 w 250647"/>
                      <a:gd name="connsiteY1" fmla="*/ 0 h 243605"/>
                      <a:gd name="connsiteX2" fmla="*/ 250647 w 250647"/>
                      <a:gd name="connsiteY2" fmla="*/ 148813 h 243605"/>
                      <a:gd name="connsiteX3" fmla="*/ 212954 w 250647"/>
                      <a:gd name="connsiteY3" fmla="*/ 243605 h 243605"/>
                      <a:gd name="connsiteX0" fmla="*/ 0 w 250647"/>
                      <a:gd name="connsiteY0" fmla="*/ 148813 h 148813"/>
                      <a:gd name="connsiteX1" fmla="*/ 125324 w 250647"/>
                      <a:gd name="connsiteY1" fmla="*/ 0 h 148813"/>
                      <a:gd name="connsiteX2" fmla="*/ 250647 w 250647"/>
                      <a:gd name="connsiteY2" fmla="*/ 148813 h 1488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50647" h="148813">
                        <a:moveTo>
                          <a:pt x="0" y="148813"/>
                        </a:moveTo>
                        <a:lnTo>
                          <a:pt x="125324" y="0"/>
                        </a:lnTo>
                        <a:lnTo>
                          <a:pt x="250647" y="148813"/>
                        </a:lnTo>
                      </a:path>
                    </a:pathLst>
                  </a:custGeom>
                  <a:noFill/>
                  <a:ln w="12700">
                    <a:solidFill>
                      <a:schemeClr val="tx2">
                        <a:lumMod val="50000"/>
                        <a:lumOff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bg2"/>
                      </a:solidFill>
                    </a:endParaRPr>
                  </a:p>
                </p:txBody>
              </p:sp>
              <p:grpSp>
                <p:nvGrpSpPr>
                  <p:cNvPr id="32" name="Group 31">
                    <a:extLst>
                      <a:ext uri="{FF2B5EF4-FFF2-40B4-BE49-F238E27FC236}">
                        <a16:creationId xmlns:a16="http://schemas.microsoft.com/office/drawing/2014/main" id="{6B7D76F9-5F0E-4F2E-84D3-B209554D801E}"/>
                      </a:ext>
                    </a:extLst>
                  </p:cNvPr>
                  <p:cNvGrpSpPr/>
                  <p:nvPr/>
                </p:nvGrpSpPr>
                <p:grpSpPr>
                  <a:xfrm>
                    <a:off x="1315594" y="1653267"/>
                    <a:ext cx="0" cy="1366300"/>
                    <a:chOff x="1315594" y="1653267"/>
                    <a:chExt cx="0" cy="1366300"/>
                  </a:xfrm>
                </p:grpSpPr>
                <p:cxnSp>
                  <p:nvCxnSpPr>
                    <p:cNvPr id="33" name="Straight Connector 32">
                      <a:extLst>
                        <a:ext uri="{FF2B5EF4-FFF2-40B4-BE49-F238E27FC236}">
                          <a16:creationId xmlns:a16="http://schemas.microsoft.com/office/drawing/2014/main" id="{744A2C4E-67B5-44F3-8A23-BC841629C046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1315594" y="1653267"/>
                      <a:ext cx="0" cy="414712"/>
                    </a:xfrm>
                    <a:prstGeom prst="line">
                      <a:avLst/>
                    </a:prstGeom>
                    <a:ln w="12700">
                      <a:solidFill>
                        <a:schemeClr val="tx2">
                          <a:lumMod val="50000"/>
                          <a:lumOff val="50000"/>
                        </a:schemeClr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34" name="Straight Connector 33">
                      <a:extLst>
                        <a:ext uri="{FF2B5EF4-FFF2-40B4-BE49-F238E27FC236}">
                          <a16:creationId xmlns:a16="http://schemas.microsoft.com/office/drawing/2014/main" id="{6860E5D8-4A79-4111-A26B-2BF898FBD292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1315594" y="2236221"/>
                      <a:ext cx="0" cy="783346"/>
                    </a:xfrm>
                    <a:prstGeom prst="line">
                      <a:avLst/>
                    </a:prstGeom>
                    <a:ln w="12700">
                      <a:solidFill>
                        <a:schemeClr val="tx2">
                          <a:lumMod val="50000"/>
                          <a:lumOff val="50000"/>
                        </a:schemeClr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</p:grp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CA30A0A1-761C-4ACD-A0F3-E8B30E7F9946}"/>
                </a:ext>
              </a:extLst>
            </p:cNvPr>
            <p:cNvGrpSpPr/>
            <p:nvPr/>
          </p:nvGrpSpPr>
          <p:grpSpPr>
            <a:xfrm>
              <a:off x="5844730" y="5016176"/>
              <a:ext cx="2293877" cy="1157800"/>
              <a:chOff x="9276565" y="4747685"/>
              <a:chExt cx="2293877" cy="1157800"/>
            </a:xfrm>
          </p:grpSpPr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72D30749-9CEC-4AD9-9A59-8EF74EB892A6}"/>
                  </a:ext>
                </a:extLst>
              </p:cNvPr>
              <p:cNvGrpSpPr/>
              <p:nvPr/>
            </p:nvGrpSpPr>
            <p:grpSpPr>
              <a:xfrm>
                <a:off x="9794971" y="4827663"/>
                <a:ext cx="1775471" cy="1077822"/>
                <a:chOff x="1623332" y="1721613"/>
                <a:chExt cx="2364820" cy="1435594"/>
              </a:xfrm>
            </p:grpSpPr>
            <p:sp>
              <p:nvSpPr>
                <p:cNvPr id="25" name="Rectangle 24">
                  <a:extLst>
                    <a:ext uri="{FF2B5EF4-FFF2-40B4-BE49-F238E27FC236}">
                      <a16:creationId xmlns:a16="http://schemas.microsoft.com/office/drawing/2014/main" id="{3D235F9E-33BC-497B-9822-E45EFE350D15}"/>
                    </a:ext>
                  </a:extLst>
                </p:cNvPr>
                <p:cNvSpPr/>
                <p:nvPr/>
              </p:nvSpPr>
              <p:spPr>
                <a:xfrm>
                  <a:off x="1623333" y="1721613"/>
                  <a:ext cx="2364819" cy="409941"/>
                </a:xfrm>
                <a:prstGeom prst="rect">
                  <a:avLst/>
                </a:prstGeom>
              </p:spPr>
              <p:txBody>
                <a:bodyPr wrap="square" anchor="ctr">
                  <a:spAutoFit/>
                </a:bodyPr>
                <a:lstStyle/>
                <a:p>
                  <a:pPr>
                    <a:spcBef>
                      <a:spcPts val="1200"/>
                    </a:spcBef>
                    <a:buClr>
                      <a:schemeClr val="bg2">
                        <a:lumMod val="95000"/>
                      </a:schemeClr>
                    </a:buClr>
                    <a:buSzPts val="1400"/>
                  </a:pPr>
                  <a:r>
                    <a:rPr lang="en-US" sz="1400" b="1" kern="0" dirty="0">
                      <a:solidFill>
                        <a:schemeClr val="accent3"/>
                      </a:solidFill>
                      <a:ea typeface="Calibri"/>
                      <a:cs typeface="Arial" panose="020B0604020202020204" pitchFamily="34" charset="0"/>
                      <a:sym typeface="Calibri"/>
                    </a:rPr>
                    <a:t>Patient Journey</a:t>
                  </a: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615D77A3-072F-44D1-8208-18E365DD79AE}"/>
                    </a:ext>
                  </a:extLst>
                </p:cNvPr>
                <p:cNvSpPr/>
                <p:nvPr/>
              </p:nvSpPr>
              <p:spPr>
                <a:xfrm>
                  <a:off x="1623332" y="2132358"/>
                  <a:ext cx="2214325" cy="1024849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marL="182880" indent="-182880">
                    <a:buClr>
                      <a:schemeClr val="tx2">
                        <a:lumMod val="65000"/>
                        <a:lumOff val="35000"/>
                      </a:schemeClr>
                    </a:buClr>
                    <a:buSzPct val="100000"/>
                    <a:buFont typeface="Courier New" panose="02070309020205020404" pitchFamily="49" charset="0"/>
                    <a:buChar char="o"/>
                  </a:pPr>
                  <a:r>
                    <a:rPr lang="en-US" sz="1100" kern="0" dirty="0"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ea typeface="Calibri"/>
                      <a:cs typeface="Arial" panose="020B0604020202020204" pitchFamily="34" charset="0"/>
                      <a:sym typeface="Calibri"/>
                    </a:rPr>
                    <a:t>Lorem ipsum dolor sit </a:t>
                  </a:r>
                  <a:r>
                    <a:rPr lang="en-US" sz="1100" kern="0" dirty="0" err="1"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ea typeface="Calibri"/>
                      <a:cs typeface="Arial" panose="020B0604020202020204" pitchFamily="34" charset="0"/>
                      <a:sym typeface="Calibri"/>
                    </a:rPr>
                    <a:t>amet</a:t>
                  </a:r>
                  <a:r>
                    <a:rPr lang="en-US" sz="1100" kern="0" dirty="0"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ea typeface="Calibri"/>
                      <a:cs typeface="Arial" panose="020B0604020202020204" pitchFamily="34" charset="0"/>
                      <a:sym typeface="Calibri"/>
                    </a:rPr>
                    <a:t>, </a:t>
                  </a:r>
                  <a:r>
                    <a:rPr lang="en-US" sz="1100" kern="0" dirty="0" err="1"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ea typeface="Calibri"/>
                      <a:cs typeface="Arial" panose="020B0604020202020204" pitchFamily="34" charset="0"/>
                      <a:sym typeface="Calibri"/>
                    </a:rPr>
                    <a:t>consectetur</a:t>
                  </a:r>
                  <a:r>
                    <a:rPr lang="en-US" sz="1100" kern="0" dirty="0"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ea typeface="Calibri"/>
                      <a:cs typeface="Arial" panose="020B0604020202020204" pitchFamily="34" charset="0"/>
                      <a:sym typeface="Calibri"/>
                    </a:rPr>
                    <a:t> </a:t>
                  </a:r>
                  <a:r>
                    <a:rPr lang="en-US" sz="1100" kern="0" dirty="0" err="1"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ea typeface="Calibri"/>
                      <a:cs typeface="Arial" panose="020B0604020202020204" pitchFamily="34" charset="0"/>
                      <a:sym typeface="Calibri"/>
                    </a:rPr>
                    <a:t>adipiscing</a:t>
                  </a:r>
                  <a:r>
                    <a:rPr lang="en-US" sz="1100" kern="0" dirty="0"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ea typeface="Calibri"/>
                      <a:cs typeface="Arial" panose="020B0604020202020204" pitchFamily="34" charset="0"/>
                      <a:sym typeface="Calibri"/>
                    </a:rPr>
                    <a:t> </a:t>
                  </a:r>
                  <a:r>
                    <a:rPr lang="en-US" sz="1100" kern="0" dirty="0" err="1"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ea typeface="Calibri"/>
                      <a:cs typeface="Arial" panose="020B0604020202020204" pitchFamily="34" charset="0"/>
                      <a:sym typeface="Calibri"/>
                    </a:rPr>
                    <a:t>elit</a:t>
                  </a:r>
                  <a:r>
                    <a:rPr lang="en-US" sz="1100" kern="0" dirty="0"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ea typeface="Calibri"/>
                      <a:cs typeface="Arial" panose="020B0604020202020204" pitchFamily="34" charset="0"/>
                      <a:sym typeface="Calibri"/>
                    </a:rPr>
                    <a:t>, sed do </a:t>
                  </a:r>
                  <a:r>
                    <a:rPr lang="en-US" sz="1100" kern="0" dirty="0" err="1"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ea typeface="Calibri"/>
                      <a:cs typeface="Arial" panose="020B0604020202020204" pitchFamily="34" charset="0"/>
                      <a:sym typeface="Calibri"/>
                    </a:rPr>
                    <a:t>eiusmod</a:t>
                  </a:r>
                  <a:r>
                    <a:rPr lang="en-US" sz="1100" kern="0" dirty="0"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ea typeface="Calibri"/>
                      <a:cs typeface="Arial" panose="020B0604020202020204" pitchFamily="34" charset="0"/>
                      <a:sym typeface="Calibri"/>
                    </a:rPr>
                    <a:t> </a:t>
                  </a:r>
                  <a:r>
                    <a:rPr lang="en-US" sz="1100" kern="0" dirty="0" err="1"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ea typeface="Calibri"/>
                      <a:cs typeface="Arial" panose="020B0604020202020204" pitchFamily="34" charset="0"/>
                      <a:sym typeface="Calibri"/>
                    </a:rPr>
                    <a:t>tempor</a:t>
                  </a:r>
                  <a:endParaRPr lang="en-US" sz="1100" kern="0" dirty="0">
                    <a:solidFill>
                      <a:schemeClr val="tx2">
                        <a:lumMod val="65000"/>
                        <a:lumOff val="35000"/>
                      </a:schemeClr>
                    </a:solidFill>
                    <a:ea typeface="Calibri"/>
                    <a:cs typeface="Arial" panose="020B0604020202020204" pitchFamily="34" charset="0"/>
                    <a:sym typeface="Calibri"/>
                  </a:endParaRPr>
                </a:p>
              </p:txBody>
            </p:sp>
          </p:grpSp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EB90C557-3F51-468A-BB1C-9D395226C5B8}"/>
                  </a:ext>
                </a:extLst>
              </p:cNvPr>
              <p:cNvGrpSpPr/>
              <p:nvPr/>
            </p:nvGrpSpPr>
            <p:grpSpPr>
              <a:xfrm>
                <a:off x="9276565" y="4747685"/>
                <a:ext cx="509181" cy="1067441"/>
                <a:chOff x="638238" y="1632988"/>
                <a:chExt cx="678199" cy="1421773"/>
              </a:xfrm>
            </p:grpSpPr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F5B4777F-F2F9-46FD-863C-FB9FDA6F0BC9}"/>
                    </a:ext>
                  </a:extLst>
                </p:cNvPr>
                <p:cNvSpPr txBox="1"/>
                <p:nvPr/>
              </p:nvSpPr>
              <p:spPr>
                <a:xfrm>
                  <a:off x="638238" y="1886189"/>
                  <a:ext cx="630283" cy="532925"/>
                </a:xfrm>
                <a:prstGeom prst="rect">
                  <a:avLst/>
                </a:prstGeom>
                <a:noFill/>
              </p:spPr>
              <p:txBody>
                <a:bodyPr wrap="none" rtlCol="0" anchor="ctr">
                  <a:spAutoFit/>
                </a:bodyPr>
                <a:lstStyle/>
                <a:p>
                  <a:pPr algn="ctr"/>
                  <a:r>
                    <a:rPr lang="en-US" sz="2000" b="1" dirty="0">
                      <a:solidFill>
                        <a:schemeClr val="accent1"/>
                      </a:solidFill>
                    </a:rPr>
                    <a:t>03</a:t>
                  </a:r>
                </a:p>
              </p:txBody>
            </p:sp>
            <p:grpSp>
              <p:nvGrpSpPr>
                <p:cNvPr id="16" name="Group 15">
                  <a:extLst>
                    <a:ext uri="{FF2B5EF4-FFF2-40B4-BE49-F238E27FC236}">
                      <a16:creationId xmlns:a16="http://schemas.microsoft.com/office/drawing/2014/main" id="{16E3C389-32AF-45FC-A951-144C2D3AE9F6}"/>
                    </a:ext>
                  </a:extLst>
                </p:cNvPr>
                <p:cNvGrpSpPr/>
                <p:nvPr/>
              </p:nvGrpSpPr>
              <p:grpSpPr>
                <a:xfrm>
                  <a:off x="1200153" y="1632988"/>
                  <a:ext cx="116284" cy="1421773"/>
                  <a:chOff x="1200153" y="1653267"/>
                  <a:chExt cx="116284" cy="1366300"/>
                </a:xfrm>
              </p:grpSpPr>
              <p:sp>
                <p:nvSpPr>
                  <p:cNvPr id="17" name="Isosceles Triangle 21">
                    <a:extLst>
                      <a:ext uri="{FF2B5EF4-FFF2-40B4-BE49-F238E27FC236}">
                        <a16:creationId xmlns:a16="http://schemas.microsoft.com/office/drawing/2014/main" id="{80EA0209-FB24-4F30-A1D0-08F97F7DAEC1}"/>
                      </a:ext>
                    </a:extLst>
                  </p:cNvPr>
                  <p:cNvSpPr/>
                  <p:nvPr/>
                </p:nvSpPr>
                <p:spPr>
                  <a:xfrm rot="16200000">
                    <a:off x="1167409" y="2094510"/>
                    <a:ext cx="181772" cy="116284"/>
                  </a:xfrm>
                  <a:custGeom>
                    <a:avLst/>
                    <a:gdLst>
                      <a:gd name="connsiteX0" fmla="*/ 0 w 250647"/>
                      <a:gd name="connsiteY0" fmla="*/ 148813 h 148813"/>
                      <a:gd name="connsiteX1" fmla="*/ 125324 w 250647"/>
                      <a:gd name="connsiteY1" fmla="*/ 0 h 148813"/>
                      <a:gd name="connsiteX2" fmla="*/ 250647 w 250647"/>
                      <a:gd name="connsiteY2" fmla="*/ 148813 h 148813"/>
                      <a:gd name="connsiteX3" fmla="*/ 0 w 250647"/>
                      <a:gd name="connsiteY3" fmla="*/ 148813 h 148813"/>
                      <a:gd name="connsiteX0" fmla="*/ 0 w 250647"/>
                      <a:gd name="connsiteY0" fmla="*/ 148813 h 152165"/>
                      <a:gd name="connsiteX1" fmla="*/ 125324 w 250647"/>
                      <a:gd name="connsiteY1" fmla="*/ 0 h 152165"/>
                      <a:gd name="connsiteX2" fmla="*/ 250647 w 250647"/>
                      <a:gd name="connsiteY2" fmla="*/ 148813 h 152165"/>
                      <a:gd name="connsiteX3" fmla="*/ 121514 w 250647"/>
                      <a:gd name="connsiteY3" fmla="*/ 152165 h 152165"/>
                      <a:gd name="connsiteX4" fmla="*/ 0 w 250647"/>
                      <a:gd name="connsiteY4" fmla="*/ 148813 h 152165"/>
                      <a:gd name="connsiteX0" fmla="*/ 121514 w 250647"/>
                      <a:gd name="connsiteY0" fmla="*/ 152165 h 243605"/>
                      <a:gd name="connsiteX1" fmla="*/ 0 w 250647"/>
                      <a:gd name="connsiteY1" fmla="*/ 148813 h 243605"/>
                      <a:gd name="connsiteX2" fmla="*/ 125324 w 250647"/>
                      <a:gd name="connsiteY2" fmla="*/ 0 h 243605"/>
                      <a:gd name="connsiteX3" fmla="*/ 250647 w 250647"/>
                      <a:gd name="connsiteY3" fmla="*/ 148813 h 243605"/>
                      <a:gd name="connsiteX4" fmla="*/ 212954 w 250647"/>
                      <a:gd name="connsiteY4" fmla="*/ 243605 h 243605"/>
                      <a:gd name="connsiteX0" fmla="*/ 0 w 250647"/>
                      <a:gd name="connsiteY0" fmla="*/ 148813 h 243605"/>
                      <a:gd name="connsiteX1" fmla="*/ 125324 w 250647"/>
                      <a:gd name="connsiteY1" fmla="*/ 0 h 243605"/>
                      <a:gd name="connsiteX2" fmla="*/ 250647 w 250647"/>
                      <a:gd name="connsiteY2" fmla="*/ 148813 h 243605"/>
                      <a:gd name="connsiteX3" fmla="*/ 212954 w 250647"/>
                      <a:gd name="connsiteY3" fmla="*/ 243605 h 243605"/>
                      <a:gd name="connsiteX0" fmla="*/ 0 w 250647"/>
                      <a:gd name="connsiteY0" fmla="*/ 148813 h 148813"/>
                      <a:gd name="connsiteX1" fmla="*/ 125324 w 250647"/>
                      <a:gd name="connsiteY1" fmla="*/ 0 h 148813"/>
                      <a:gd name="connsiteX2" fmla="*/ 250647 w 250647"/>
                      <a:gd name="connsiteY2" fmla="*/ 148813 h 1488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50647" h="148813">
                        <a:moveTo>
                          <a:pt x="0" y="148813"/>
                        </a:moveTo>
                        <a:lnTo>
                          <a:pt x="125324" y="0"/>
                        </a:lnTo>
                        <a:lnTo>
                          <a:pt x="250647" y="148813"/>
                        </a:lnTo>
                      </a:path>
                    </a:pathLst>
                  </a:custGeom>
                  <a:noFill/>
                  <a:ln w="12700">
                    <a:solidFill>
                      <a:schemeClr val="tx2">
                        <a:lumMod val="50000"/>
                        <a:lumOff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bg2"/>
                      </a:solidFill>
                    </a:endParaRPr>
                  </a:p>
                </p:txBody>
              </p:sp>
              <p:grpSp>
                <p:nvGrpSpPr>
                  <p:cNvPr id="18" name="Group 17">
                    <a:extLst>
                      <a:ext uri="{FF2B5EF4-FFF2-40B4-BE49-F238E27FC236}">
                        <a16:creationId xmlns:a16="http://schemas.microsoft.com/office/drawing/2014/main" id="{E7EF3790-40D3-4DD5-9CC6-0D2E6DAFBC11}"/>
                      </a:ext>
                    </a:extLst>
                  </p:cNvPr>
                  <p:cNvGrpSpPr/>
                  <p:nvPr/>
                </p:nvGrpSpPr>
                <p:grpSpPr>
                  <a:xfrm>
                    <a:off x="1315594" y="1653267"/>
                    <a:ext cx="0" cy="1366300"/>
                    <a:chOff x="1315594" y="1653267"/>
                    <a:chExt cx="0" cy="1366300"/>
                  </a:xfrm>
                </p:grpSpPr>
                <p:cxnSp>
                  <p:nvCxnSpPr>
                    <p:cNvPr id="19" name="Straight Connector 18">
                      <a:extLst>
                        <a:ext uri="{FF2B5EF4-FFF2-40B4-BE49-F238E27FC236}">
                          <a16:creationId xmlns:a16="http://schemas.microsoft.com/office/drawing/2014/main" id="{B0E4336E-4079-480D-BE4F-D5A55A8485E3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1315594" y="1653267"/>
                      <a:ext cx="0" cy="414712"/>
                    </a:xfrm>
                    <a:prstGeom prst="line">
                      <a:avLst/>
                    </a:prstGeom>
                    <a:ln w="12700">
                      <a:solidFill>
                        <a:schemeClr val="tx2">
                          <a:lumMod val="50000"/>
                          <a:lumOff val="50000"/>
                        </a:schemeClr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0" name="Straight Connector 19">
                      <a:extLst>
                        <a:ext uri="{FF2B5EF4-FFF2-40B4-BE49-F238E27FC236}">
                          <a16:creationId xmlns:a16="http://schemas.microsoft.com/office/drawing/2014/main" id="{334FB381-97B9-43AF-9D93-75237D312DBE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1315594" y="2236221"/>
                      <a:ext cx="0" cy="783346"/>
                    </a:xfrm>
                    <a:prstGeom prst="line">
                      <a:avLst/>
                    </a:prstGeom>
                    <a:ln w="12700">
                      <a:solidFill>
                        <a:schemeClr val="tx2">
                          <a:lumMod val="50000"/>
                          <a:lumOff val="50000"/>
                        </a:schemeClr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</p:grpSp>
        </p:grpSp>
      </p:grpSp>
    </p:spTree>
    <p:extLst>
      <p:ext uri="{BB962C8B-B14F-4D97-AF65-F5344CB8AC3E}">
        <p14:creationId xmlns:p14="http://schemas.microsoft.com/office/powerpoint/2010/main" val="23719985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697585-5329-4494-B7D7-FDC538D048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Comparing Treatment Efficacies or Statistical Analysis</a:t>
            </a:r>
            <a:endParaRPr lang="en-IN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4B2309E-8FD9-4AB8-8A80-40E736F9D31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0214B6-992B-4150-B0FD-D927D353AD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15</a:t>
            </a:fld>
            <a:endParaRPr lang="en-IN" dirty="0"/>
          </a:p>
        </p:txBody>
      </p:sp>
      <p:grpSp>
        <p:nvGrpSpPr>
          <p:cNvPr id="148" name="Group 147">
            <a:extLst>
              <a:ext uri="{FF2B5EF4-FFF2-40B4-BE49-F238E27FC236}">
                <a16:creationId xmlns:a16="http://schemas.microsoft.com/office/drawing/2014/main" id="{96C6DCD2-E15D-448B-A760-5A750F77DD21}"/>
              </a:ext>
            </a:extLst>
          </p:cNvPr>
          <p:cNvGrpSpPr/>
          <p:nvPr/>
        </p:nvGrpSpPr>
        <p:grpSpPr>
          <a:xfrm>
            <a:off x="364057" y="1539491"/>
            <a:ext cx="11462183" cy="4702288"/>
            <a:chOff x="364057" y="1539491"/>
            <a:chExt cx="11462183" cy="4702288"/>
          </a:xfrm>
        </p:grpSpPr>
        <p:grpSp>
          <p:nvGrpSpPr>
            <p:cNvPr id="132" name="Group 131">
              <a:extLst>
                <a:ext uri="{FF2B5EF4-FFF2-40B4-BE49-F238E27FC236}">
                  <a16:creationId xmlns:a16="http://schemas.microsoft.com/office/drawing/2014/main" id="{E34C61BC-8E9E-4D08-AF31-9ABF940082B5}"/>
                </a:ext>
              </a:extLst>
            </p:cNvPr>
            <p:cNvGrpSpPr/>
            <p:nvPr/>
          </p:nvGrpSpPr>
          <p:grpSpPr>
            <a:xfrm>
              <a:off x="364057" y="1539491"/>
              <a:ext cx="11462183" cy="4702288"/>
              <a:chOff x="327749" y="1549651"/>
              <a:chExt cx="11462183" cy="4702288"/>
            </a:xfrm>
          </p:grpSpPr>
          <p:grpSp>
            <p:nvGrpSpPr>
              <p:cNvPr id="111" name="Group 110">
                <a:extLst>
                  <a:ext uri="{FF2B5EF4-FFF2-40B4-BE49-F238E27FC236}">
                    <a16:creationId xmlns:a16="http://schemas.microsoft.com/office/drawing/2014/main" id="{B1ECBC3F-9750-4115-8DE1-B4AA61C3E4EC}"/>
                  </a:ext>
                </a:extLst>
              </p:cNvPr>
              <p:cNvGrpSpPr/>
              <p:nvPr/>
            </p:nvGrpSpPr>
            <p:grpSpPr>
              <a:xfrm>
                <a:off x="327749" y="1549651"/>
                <a:ext cx="3330000" cy="4702288"/>
                <a:chOff x="327749" y="1549651"/>
                <a:chExt cx="3330000" cy="4702288"/>
              </a:xfrm>
            </p:grpSpPr>
            <p:grpSp>
              <p:nvGrpSpPr>
                <p:cNvPr id="94" name="Group 93">
                  <a:extLst>
                    <a:ext uri="{FF2B5EF4-FFF2-40B4-BE49-F238E27FC236}">
                      <a16:creationId xmlns:a16="http://schemas.microsoft.com/office/drawing/2014/main" id="{02D6E38B-BBA6-4CE1-9F40-5FF9631BD815}"/>
                    </a:ext>
                  </a:extLst>
                </p:cNvPr>
                <p:cNvGrpSpPr/>
                <p:nvPr/>
              </p:nvGrpSpPr>
              <p:grpSpPr>
                <a:xfrm>
                  <a:off x="327749" y="1549651"/>
                  <a:ext cx="3330000" cy="902328"/>
                  <a:chOff x="-567295" y="2036012"/>
                  <a:chExt cx="3330000" cy="902328"/>
                </a:xfrm>
              </p:grpSpPr>
              <p:sp>
                <p:nvSpPr>
                  <p:cNvPr id="92" name="TextBox 91">
                    <a:extLst>
                      <a:ext uri="{FF2B5EF4-FFF2-40B4-BE49-F238E27FC236}">
                        <a16:creationId xmlns:a16="http://schemas.microsoft.com/office/drawing/2014/main" id="{5A652BE1-0FA4-4DAC-8601-F921EDC353A2}"/>
                      </a:ext>
                    </a:extLst>
                  </p:cNvPr>
                  <p:cNvSpPr txBox="1"/>
                  <p:nvPr/>
                </p:nvSpPr>
                <p:spPr>
                  <a:xfrm>
                    <a:off x="-567295" y="2292009"/>
                    <a:ext cx="3330000" cy="646331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r"/>
                    <a:r>
                      <a:rPr lang="en-CA" sz="120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Lorem ipsum dolor sit </a:t>
                    </a:r>
                    <a:r>
                      <a:rPr lang="en-CA" sz="120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amet</a:t>
                    </a:r>
                    <a:r>
                      <a:rPr lang="en-CA" sz="120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, </a:t>
                    </a:r>
                    <a:r>
                      <a:rPr lang="en-CA" sz="120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consectetur</a:t>
                    </a:r>
                    <a:r>
                      <a:rPr lang="en-CA" sz="120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20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adipisicing</a:t>
                    </a:r>
                    <a:r>
                      <a:rPr lang="en-CA" sz="120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20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elit</a:t>
                    </a:r>
                    <a:r>
                      <a:rPr lang="en-CA" sz="120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, sed do </a:t>
                    </a:r>
                    <a:r>
                      <a:rPr lang="en-CA" sz="120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eiusmod</a:t>
                    </a:r>
                    <a:r>
                      <a:rPr lang="en-CA" sz="120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20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tempor</a:t>
                    </a:r>
                    <a:r>
                      <a:rPr lang="en-CA" sz="120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20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incididunt</a:t>
                    </a:r>
                    <a:r>
                      <a:rPr lang="en-CA" sz="120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20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ut</a:t>
                    </a:r>
                    <a:r>
                      <a:rPr lang="en-CA" sz="120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labore et dolore magna </a:t>
                    </a:r>
                    <a:r>
                      <a:rPr lang="en-CA" sz="120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aliqua</a:t>
                    </a:r>
                    <a:r>
                      <a:rPr lang="en-CA" sz="120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. </a:t>
                    </a:r>
                  </a:p>
                </p:txBody>
              </p:sp>
              <p:sp>
                <p:nvSpPr>
                  <p:cNvPr id="93" name="TextBox 92">
                    <a:extLst>
                      <a:ext uri="{FF2B5EF4-FFF2-40B4-BE49-F238E27FC236}">
                        <a16:creationId xmlns:a16="http://schemas.microsoft.com/office/drawing/2014/main" id="{BA617A00-3FE4-4DF1-A9B4-E30F2FD9C985}"/>
                      </a:ext>
                    </a:extLst>
                  </p:cNvPr>
                  <p:cNvSpPr txBox="1"/>
                  <p:nvPr/>
                </p:nvSpPr>
                <p:spPr>
                  <a:xfrm>
                    <a:off x="969594" y="2036012"/>
                    <a:ext cx="1793111" cy="338554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r"/>
                    <a:r>
                      <a:rPr lang="en-US" sz="1600" b="1" dirty="0">
                        <a:solidFill>
                          <a:schemeClr val="accent2"/>
                        </a:solidFill>
                      </a:rPr>
                      <a:t>Placeholder Title</a:t>
                    </a:r>
                    <a:endParaRPr lang="en-CA" sz="1600" dirty="0">
                      <a:solidFill>
                        <a:schemeClr val="accent2"/>
                      </a:solidFill>
                    </a:endParaRPr>
                  </a:p>
                </p:txBody>
              </p:sp>
            </p:grpSp>
            <p:grpSp>
              <p:nvGrpSpPr>
                <p:cNvPr id="95" name="Group 94">
                  <a:extLst>
                    <a:ext uri="{FF2B5EF4-FFF2-40B4-BE49-F238E27FC236}">
                      <a16:creationId xmlns:a16="http://schemas.microsoft.com/office/drawing/2014/main" id="{B22B9661-EE90-4C41-98B1-87674AFC0C53}"/>
                    </a:ext>
                  </a:extLst>
                </p:cNvPr>
                <p:cNvGrpSpPr/>
                <p:nvPr/>
              </p:nvGrpSpPr>
              <p:grpSpPr>
                <a:xfrm>
                  <a:off x="327749" y="2816304"/>
                  <a:ext cx="3330000" cy="902328"/>
                  <a:chOff x="-567295" y="2036012"/>
                  <a:chExt cx="3330000" cy="902328"/>
                </a:xfrm>
              </p:grpSpPr>
              <p:sp>
                <p:nvSpPr>
                  <p:cNvPr id="96" name="TextBox 95">
                    <a:extLst>
                      <a:ext uri="{FF2B5EF4-FFF2-40B4-BE49-F238E27FC236}">
                        <a16:creationId xmlns:a16="http://schemas.microsoft.com/office/drawing/2014/main" id="{A712490D-A63B-4339-AF94-284DA4698E26}"/>
                      </a:ext>
                    </a:extLst>
                  </p:cNvPr>
                  <p:cNvSpPr txBox="1"/>
                  <p:nvPr/>
                </p:nvSpPr>
                <p:spPr>
                  <a:xfrm>
                    <a:off x="-567295" y="2292009"/>
                    <a:ext cx="3330000" cy="646331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r"/>
                    <a:r>
                      <a:rPr lang="en-CA" sz="120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Lorem ipsum dolor sit </a:t>
                    </a:r>
                    <a:r>
                      <a:rPr lang="en-CA" sz="120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amet</a:t>
                    </a:r>
                    <a:r>
                      <a:rPr lang="en-CA" sz="120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, </a:t>
                    </a:r>
                    <a:r>
                      <a:rPr lang="en-CA" sz="120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consectetur</a:t>
                    </a:r>
                    <a:r>
                      <a:rPr lang="en-CA" sz="120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20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adipisicing</a:t>
                    </a:r>
                    <a:r>
                      <a:rPr lang="en-CA" sz="120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20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elit</a:t>
                    </a:r>
                    <a:r>
                      <a:rPr lang="en-CA" sz="120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, sed do </a:t>
                    </a:r>
                    <a:r>
                      <a:rPr lang="en-CA" sz="120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eiusmod</a:t>
                    </a:r>
                    <a:r>
                      <a:rPr lang="en-CA" sz="120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20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tempor</a:t>
                    </a:r>
                    <a:r>
                      <a:rPr lang="en-CA" sz="120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20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incididunt</a:t>
                    </a:r>
                    <a:r>
                      <a:rPr lang="en-CA" sz="120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20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ut</a:t>
                    </a:r>
                    <a:r>
                      <a:rPr lang="en-CA" sz="120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labore et dolore magna </a:t>
                    </a:r>
                    <a:r>
                      <a:rPr lang="en-CA" sz="120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aliqua</a:t>
                    </a:r>
                    <a:r>
                      <a:rPr lang="en-CA" sz="120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. </a:t>
                    </a:r>
                  </a:p>
                </p:txBody>
              </p:sp>
              <p:sp>
                <p:nvSpPr>
                  <p:cNvPr id="97" name="TextBox 96">
                    <a:extLst>
                      <a:ext uri="{FF2B5EF4-FFF2-40B4-BE49-F238E27FC236}">
                        <a16:creationId xmlns:a16="http://schemas.microsoft.com/office/drawing/2014/main" id="{5742F16A-8BB4-4CC9-80D0-DD0CB40B72A3}"/>
                      </a:ext>
                    </a:extLst>
                  </p:cNvPr>
                  <p:cNvSpPr txBox="1"/>
                  <p:nvPr/>
                </p:nvSpPr>
                <p:spPr>
                  <a:xfrm>
                    <a:off x="969594" y="2036012"/>
                    <a:ext cx="1793111" cy="338554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r"/>
                    <a:r>
                      <a:rPr lang="en-US" sz="1600" b="1" dirty="0">
                        <a:solidFill>
                          <a:schemeClr val="accent1"/>
                        </a:solidFill>
                      </a:rPr>
                      <a:t>Placeholder Title</a:t>
                    </a:r>
                    <a:endParaRPr lang="en-CA" sz="1600" dirty="0">
                      <a:solidFill>
                        <a:schemeClr val="accent1"/>
                      </a:solidFill>
                    </a:endParaRPr>
                  </a:p>
                </p:txBody>
              </p:sp>
            </p:grpSp>
            <p:grpSp>
              <p:nvGrpSpPr>
                <p:cNvPr id="105" name="Group 104">
                  <a:extLst>
                    <a:ext uri="{FF2B5EF4-FFF2-40B4-BE49-F238E27FC236}">
                      <a16:creationId xmlns:a16="http://schemas.microsoft.com/office/drawing/2014/main" id="{C0AB1D66-2A55-4A90-B58D-59B9CBA966AE}"/>
                    </a:ext>
                  </a:extLst>
                </p:cNvPr>
                <p:cNvGrpSpPr/>
                <p:nvPr/>
              </p:nvGrpSpPr>
              <p:grpSpPr>
                <a:xfrm>
                  <a:off x="327749" y="4082957"/>
                  <a:ext cx="3330000" cy="902328"/>
                  <a:chOff x="-567295" y="2036012"/>
                  <a:chExt cx="3330000" cy="902328"/>
                </a:xfrm>
              </p:grpSpPr>
              <p:sp>
                <p:nvSpPr>
                  <p:cNvPr id="106" name="TextBox 105">
                    <a:extLst>
                      <a:ext uri="{FF2B5EF4-FFF2-40B4-BE49-F238E27FC236}">
                        <a16:creationId xmlns:a16="http://schemas.microsoft.com/office/drawing/2014/main" id="{166A0390-21A8-4CAF-80EF-DA9CE1C2BBCC}"/>
                      </a:ext>
                    </a:extLst>
                  </p:cNvPr>
                  <p:cNvSpPr txBox="1"/>
                  <p:nvPr/>
                </p:nvSpPr>
                <p:spPr>
                  <a:xfrm>
                    <a:off x="-567295" y="2292009"/>
                    <a:ext cx="3330000" cy="646331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r"/>
                    <a:r>
                      <a:rPr lang="en-CA" sz="120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Lorem ipsum dolor sit </a:t>
                    </a:r>
                    <a:r>
                      <a:rPr lang="en-CA" sz="120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amet</a:t>
                    </a:r>
                    <a:r>
                      <a:rPr lang="en-CA" sz="120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, </a:t>
                    </a:r>
                    <a:r>
                      <a:rPr lang="en-CA" sz="120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consectetur</a:t>
                    </a:r>
                    <a:r>
                      <a:rPr lang="en-CA" sz="120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20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adipisicing</a:t>
                    </a:r>
                    <a:r>
                      <a:rPr lang="en-CA" sz="120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20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elit</a:t>
                    </a:r>
                    <a:r>
                      <a:rPr lang="en-CA" sz="120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, sed do </a:t>
                    </a:r>
                    <a:r>
                      <a:rPr lang="en-CA" sz="120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eiusmod</a:t>
                    </a:r>
                    <a:r>
                      <a:rPr lang="en-CA" sz="120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20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tempor</a:t>
                    </a:r>
                    <a:r>
                      <a:rPr lang="en-CA" sz="120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20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incididunt</a:t>
                    </a:r>
                    <a:r>
                      <a:rPr lang="en-CA" sz="120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20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ut</a:t>
                    </a:r>
                    <a:r>
                      <a:rPr lang="en-CA" sz="120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labore et dolore magna </a:t>
                    </a:r>
                    <a:r>
                      <a:rPr lang="en-CA" sz="120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aliqua</a:t>
                    </a:r>
                    <a:r>
                      <a:rPr lang="en-CA" sz="120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. </a:t>
                    </a:r>
                  </a:p>
                </p:txBody>
              </p:sp>
              <p:sp>
                <p:nvSpPr>
                  <p:cNvPr id="107" name="TextBox 106">
                    <a:extLst>
                      <a:ext uri="{FF2B5EF4-FFF2-40B4-BE49-F238E27FC236}">
                        <a16:creationId xmlns:a16="http://schemas.microsoft.com/office/drawing/2014/main" id="{F21557E9-804B-4B21-8E27-CA80EDA68CC9}"/>
                      </a:ext>
                    </a:extLst>
                  </p:cNvPr>
                  <p:cNvSpPr txBox="1"/>
                  <p:nvPr/>
                </p:nvSpPr>
                <p:spPr>
                  <a:xfrm>
                    <a:off x="969594" y="2036012"/>
                    <a:ext cx="1793111" cy="338554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r"/>
                    <a:r>
                      <a:rPr lang="en-US" sz="1600" b="1" dirty="0">
                        <a:solidFill>
                          <a:schemeClr val="accent2"/>
                        </a:solidFill>
                      </a:rPr>
                      <a:t>Placeholder Title</a:t>
                    </a:r>
                    <a:endParaRPr lang="en-CA" sz="1600" dirty="0">
                      <a:solidFill>
                        <a:schemeClr val="accent2"/>
                      </a:solidFill>
                    </a:endParaRPr>
                  </a:p>
                </p:txBody>
              </p:sp>
            </p:grpSp>
            <p:grpSp>
              <p:nvGrpSpPr>
                <p:cNvPr id="108" name="Group 107">
                  <a:extLst>
                    <a:ext uri="{FF2B5EF4-FFF2-40B4-BE49-F238E27FC236}">
                      <a16:creationId xmlns:a16="http://schemas.microsoft.com/office/drawing/2014/main" id="{65357874-70B7-4A87-8B82-C883E3A97130}"/>
                    </a:ext>
                  </a:extLst>
                </p:cNvPr>
                <p:cNvGrpSpPr/>
                <p:nvPr/>
              </p:nvGrpSpPr>
              <p:grpSpPr>
                <a:xfrm>
                  <a:off x="327749" y="5349611"/>
                  <a:ext cx="3330000" cy="902328"/>
                  <a:chOff x="-567295" y="2036012"/>
                  <a:chExt cx="3330000" cy="902328"/>
                </a:xfrm>
              </p:grpSpPr>
              <p:sp>
                <p:nvSpPr>
                  <p:cNvPr id="109" name="TextBox 108">
                    <a:extLst>
                      <a:ext uri="{FF2B5EF4-FFF2-40B4-BE49-F238E27FC236}">
                        <a16:creationId xmlns:a16="http://schemas.microsoft.com/office/drawing/2014/main" id="{0D247214-17E3-4855-B839-EAA9C68E9DDE}"/>
                      </a:ext>
                    </a:extLst>
                  </p:cNvPr>
                  <p:cNvSpPr txBox="1"/>
                  <p:nvPr/>
                </p:nvSpPr>
                <p:spPr>
                  <a:xfrm>
                    <a:off x="-567295" y="2292009"/>
                    <a:ext cx="3330000" cy="646331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r"/>
                    <a:r>
                      <a:rPr lang="en-CA" sz="120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Lorem ipsum dolor sit </a:t>
                    </a:r>
                    <a:r>
                      <a:rPr lang="en-CA" sz="120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amet</a:t>
                    </a:r>
                    <a:r>
                      <a:rPr lang="en-CA" sz="120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, </a:t>
                    </a:r>
                    <a:r>
                      <a:rPr lang="en-CA" sz="120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consectetur</a:t>
                    </a:r>
                    <a:r>
                      <a:rPr lang="en-CA" sz="120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20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adipisicing</a:t>
                    </a:r>
                    <a:r>
                      <a:rPr lang="en-CA" sz="120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20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elit</a:t>
                    </a:r>
                    <a:r>
                      <a:rPr lang="en-CA" sz="120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, sed do </a:t>
                    </a:r>
                    <a:r>
                      <a:rPr lang="en-CA" sz="120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eiusmod</a:t>
                    </a:r>
                    <a:r>
                      <a:rPr lang="en-CA" sz="120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20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tempor</a:t>
                    </a:r>
                    <a:r>
                      <a:rPr lang="en-CA" sz="120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20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incididunt</a:t>
                    </a:r>
                    <a:r>
                      <a:rPr lang="en-CA" sz="120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20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ut</a:t>
                    </a:r>
                    <a:r>
                      <a:rPr lang="en-CA" sz="120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labore et dolore magna </a:t>
                    </a:r>
                    <a:r>
                      <a:rPr lang="en-CA" sz="120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aliqua</a:t>
                    </a:r>
                    <a:r>
                      <a:rPr lang="en-CA" sz="120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. </a:t>
                    </a:r>
                  </a:p>
                </p:txBody>
              </p:sp>
              <p:sp>
                <p:nvSpPr>
                  <p:cNvPr id="110" name="TextBox 109">
                    <a:extLst>
                      <a:ext uri="{FF2B5EF4-FFF2-40B4-BE49-F238E27FC236}">
                        <a16:creationId xmlns:a16="http://schemas.microsoft.com/office/drawing/2014/main" id="{693FC11D-497E-4771-8CBD-2ABAD28D84DB}"/>
                      </a:ext>
                    </a:extLst>
                  </p:cNvPr>
                  <p:cNvSpPr txBox="1"/>
                  <p:nvPr/>
                </p:nvSpPr>
                <p:spPr>
                  <a:xfrm>
                    <a:off x="969594" y="2036012"/>
                    <a:ext cx="1793111" cy="338554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r"/>
                    <a:r>
                      <a:rPr lang="en-US" sz="1600" b="1" dirty="0">
                        <a:solidFill>
                          <a:schemeClr val="accent1"/>
                        </a:solidFill>
                      </a:rPr>
                      <a:t>Placeholder Title</a:t>
                    </a:r>
                    <a:endParaRPr lang="en-CA" sz="1600" dirty="0">
                      <a:solidFill>
                        <a:schemeClr val="accent1"/>
                      </a:solidFill>
                    </a:endParaRPr>
                  </a:p>
                </p:txBody>
              </p:sp>
            </p:grpSp>
          </p:grpSp>
          <p:grpSp>
            <p:nvGrpSpPr>
              <p:cNvPr id="131" name="Group 130">
                <a:extLst>
                  <a:ext uri="{FF2B5EF4-FFF2-40B4-BE49-F238E27FC236}">
                    <a16:creationId xmlns:a16="http://schemas.microsoft.com/office/drawing/2014/main" id="{72FCC775-A1C4-43BC-98EA-FB429FBE2E7B}"/>
                  </a:ext>
                </a:extLst>
              </p:cNvPr>
              <p:cNvGrpSpPr/>
              <p:nvPr/>
            </p:nvGrpSpPr>
            <p:grpSpPr>
              <a:xfrm>
                <a:off x="8461636" y="1549651"/>
                <a:ext cx="3328296" cy="4702288"/>
                <a:chOff x="8461636" y="1549651"/>
                <a:chExt cx="3328296" cy="4702288"/>
              </a:xfrm>
            </p:grpSpPr>
            <p:grpSp>
              <p:nvGrpSpPr>
                <p:cNvPr id="126" name="Group 125">
                  <a:extLst>
                    <a:ext uri="{FF2B5EF4-FFF2-40B4-BE49-F238E27FC236}">
                      <a16:creationId xmlns:a16="http://schemas.microsoft.com/office/drawing/2014/main" id="{2E6E3C87-9FE3-4EAB-A028-C668892CC00D}"/>
                    </a:ext>
                  </a:extLst>
                </p:cNvPr>
                <p:cNvGrpSpPr/>
                <p:nvPr/>
              </p:nvGrpSpPr>
              <p:grpSpPr>
                <a:xfrm>
                  <a:off x="8461636" y="1549651"/>
                  <a:ext cx="3328296" cy="902328"/>
                  <a:chOff x="8461636" y="1549651"/>
                  <a:chExt cx="3328296" cy="902328"/>
                </a:xfrm>
              </p:grpSpPr>
              <p:sp>
                <p:nvSpPr>
                  <p:cNvPr id="124" name="TextBox 123">
                    <a:extLst>
                      <a:ext uri="{FF2B5EF4-FFF2-40B4-BE49-F238E27FC236}">
                        <a16:creationId xmlns:a16="http://schemas.microsoft.com/office/drawing/2014/main" id="{F28E466D-6DCD-4384-BA20-6902B7B9B05E}"/>
                      </a:ext>
                    </a:extLst>
                  </p:cNvPr>
                  <p:cNvSpPr txBox="1"/>
                  <p:nvPr/>
                </p:nvSpPr>
                <p:spPr>
                  <a:xfrm>
                    <a:off x="8461636" y="1805648"/>
                    <a:ext cx="3328296" cy="646331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en-CA" sz="120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Lorem ipsum dolor sit </a:t>
                    </a:r>
                    <a:r>
                      <a:rPr lang="en-CA" sz="120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amet</a:t>
                    </a:r>
                    <a:r>
                      <a:rPr lang="en-CA" sz="120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, </a:t>
                    </a:r>
                    <a:r>
                      <a:rPr lang="en-CA" sz="120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consectetur</a:t>
                    </a:r>
                    <a:r>
                      <a:rPr lang="en-CA" sz="120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20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adipisicing</a:t>
                    </a:r>
                    <a:r>
                      <a:rPr lang="en-CA" sz="120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20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elit</a:t>
                    </a:r>
                    <a:r>
                      <a:rPr lang="en-CA" sz="120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, sed do </a:t>
                    </a:r>
                    <a:r>
                      <a:rPr lang="en-CA" sz="120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eiusmod</a:t>
                    </a:r>
                    <a:r>
                      <a:rPr lang="en-CA" sz="120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20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tempor</a:t>
                    </a:r>
                    <a:r>
                      <a:rPr lang="en-CA" sz="120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20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incididunt</a:t>
                    </a:r>
                    <a:r>
                      <a:rPr lang="en-CA" sz="120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20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ut</a:t>
                    </a:r>
                    <a:r>
                      <a:rPr lang="en-CA" sz="120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labore et dolore magna </a:t>
                    </a:r>
                    <a:r>
                      <a:rPr lang="en-CA" sz="120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aliqua</a:t>
                    </a:r>
                    <a:r>
                      <a:rPr lang="en-CA" sz="120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. </a:t>
                    </a:r>
                  </a:p>
                </p:txBody>
              </p:sp>
              <p:sp>
                <p:nvSpPr>
                  <p:cNvPr id="125" name="TextBox 124">
                    <a:extLst>
                      <a:ext uri="{FF2B5EF4-FFF2-40B4-BE49-F238E27FC236}">
                        <a16:creationId xmlns:a16="http://schemas.microsoft.com/office/drawing/2014/main" id="{9C24168E-1C0B-4E4B-B83C-E176BC8ABDE2}"/>
                      </a:ext>
                    </a:extLst>
                  </p:cNvPr>
                  <p:cNvSpPr txBox="1"/>
                  <p:nvPr/>
                </p:nvSpPr>
                <p:spPr>
                  <a:xfrm>
                    <a:off x="8461636" y="1549651"/>
                    <a:ext cx="1793111" cy="338554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en-US" sz="1600" b="1" dirty="0">
                        <a:solidFill>
                          <a:schemeClr val="accent1"/>
                        </a:solidFill>
                      </a:rPr>
                      <a:t>Placeholder Title</a:t>
                    </a:r>
                    <a:endParaRPr lang="en-CA" sz="1600" dirty="0">
                      <a:solidFill>
                        <a:schemeClr val="accent1"/>
                      </a:solidFill>
                    </a:endParaRPr>
                  </a:p>
                </p:txBody>
              </p:sp>
            </p:grpSp>
            <p:grpSp>
              <p:nvGrpSpPr>
                <p:cNvPr id="128" name="Group 127">
                  <a:extLst>
                    <a:ext uri="{FF2B5EF4-FFF2-40B4-BE49-F238E27FC236}">
                      <a16:creationId xmlns:a16="http://schemas.microsoft.com/office/drawing/2014/main" id="{C8EEAC69-6356-4612-821A-262B7F9B0E89}"/>
                    </a:ext>
                  </a:extLst>
                </p:cNvPr>
                <p:cNvGrpSpPr/>
                <p:nvPr/>
              </p:nvGrpSpPr>
              <p:grpSpPr>
                <a:xfrm>
                  <a:off x="8461636" y="2816304"/>
                  <a:ext cx="3328296" cy="902328"/>
                  <a:chOff x="8461636" y="2816304"/>
                  <a:chExt cx="3328296" cy="902328"/>
                </a:xfrm>
              </p:grpSpPr>
              <p:sp>
                <p:nvSpPr>
                  <p:cNvPr id="122" name="TextBox 121">
                    <a:extLst>
                      <a:ext uri="{FF2B5EF4-FFF2-40B4-BE49-F238E27FC236}">
                        <a16:creationId xmlns:a16="http://schemas.microsoft.com/office/drawing/2014/main" id="{1E6DA3ED-F6D1-4AD7-A0A5-E263AFA54C78}"/>
                      </a:ext>
                    </a:extLst>
                  </p:cNvPr>
                  <p:cNvSpPr txBox="1"/>
                  <p:nvPr/>
                </p:nvSpPr>
                <p:spPr>
                  <a:xfrm>
                    <a:off x="8461636" y="3072301"/>
                    <a:ext cx="3328296" cy="646331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en-CA" sz="120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Lorem ipsum dolor sit </a:t>
                    </a:r>
                    <a:r>
                      <a:rPr lang="en-CA" sz="120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amet</a:t>
                    </a:r>
                    <a:r>
                      <a:rPr lang="en-CA" sz="120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, </a:t>
                    </a:r>
                    <a:r>
                      <a:rPr lang="en-CA" sz="120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consectetur</a:t>
                    </a:r>
                    <a:r>
                      <a:rPr lang="en-CA" sz="120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20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adipisicing</a:t>
                    </a:r>
                    <a:r>
                      <a:rPr lang="en-CA" sz="120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20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elit</a:t>
                    </a:r>
                    <a:r>
                      <a:rPr lang="en-CA" sz="120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, sed do </a:t>
                    </a:r>
                    <a:r>
                      <a:rPr lang="en-CA" sz="120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eiusmod</a:t>
                    </a:r>
                    <a:r>
                      <a:rPr lang="en-CA" sz="120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20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tempor</a:t>
                    </a:r>
                    <a:r>
                      <a:rPr lang="en-CA" sz="120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20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incididunt</a:t>
                    </a:r>
                    <a:r>
                      <a:rPr lang="en-CA" sz="120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20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ut</a:t>
                    </a:r>
                    <a:r>
                      <a:rPr lang="en-CA" sz="120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labore et dolore magna </a:t>
                    </a:r>
                    <a:r>
                      <a:rPr lang="en-CA" sz="120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aliqua</a:t>
                    </a:r>
                    <a:r>
                      <a:rPr lang="en-CA" sz="120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. </a:t>
                    </a:r>
                  </a:p>
                </p:txBody>
              </p:sp>
              <p:sp>
                <p:nvSpPr>
                  <p:cNvPr id="123" name="TextBox 122">
                    <a:extLst>
                      <a:ext uri="{FF2B5EF4-FFF2-40B4-BE49-F238E27FC236}">
                        <a16:creationId xmlns:a16="http://schemas.microsoft.com/office/drawing/2014/main" id="{6AFE6C1C-D761-45D9-828C-7B7B272581E6}"/>
                      </a:ext>
                    </a:extLst>
                  </p:cNvPr>
                  <p:cNvSpPr txBox="1"/>
                  <p:nvPr/>
                </p:nvSpPr>
                <p:spPr>
                  <a:xfrm>
                    <a:off x="8461636" y="2816304"/>
                    <a:ext cx="1793111" cy="338554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en-US" sz="1600" b="1" dirty="0">
                        <a:solidFill>
                          <a:schemeClr val="accent2"/>
                        </a:solidFill>
                      </a:rPr>
                      <a:t>Placeholder Title</a:t>
                    </a:r>
                    <a:endParaRPr lang="en-CA" sz="1600" dirty="0">
                      <a:solidFill>
                        <a:schemeClr val="accent2"/>
                      </a:solidFill>
                    </a:endParaRPr>
                  </a:p>
                </p:txBody>
              </p:sp>
            </p:grpSp>
            <p:grpSp>
              <p:nvGrpSpPr>
                <p:cNvPr id="129" name="Group 128">
                  <a:extLst>
                    <a:ext uri="{FF2B5EF4-FFF2-40B4-BE49-F238E27FC236}">
                      <a16:creationId xmlns:a16="http://schemas.microsoft.com/office/drawing/2014/main" id="{00C955C7-D481-489E-BBAC-90325BA1546A}"/>
                    </a:ext>
                  </a:extLst>
                </p:cNvPr>
                <p:cNvGrpSpPr/>
                <p:nvPr/>
              </p:nvGrpSpPr>
              <p:grpSpPr>
                <a:xfrm>
                  <a:off x="8461636" y="4082957"/>
                  <a:ext cx="3328296" cy="902328"/>
                  <a:chOff x="8461636" y="4082957"/>
                  <a:chExt cx="3328296" cy="902328"/>
                </a:xfrm>
              </p:grpSpPr>
              <p:sp>
                <p:nvSpPr>
                  <p:cNvPr id="120" name="TextBox 119">
                    <a:extLst>
                      <a:ext uri="{FF2B5EF4-FFF2-40B4-BE49-F238E27FC236}">
                        <a16:creationId xmlns:a16="http://schemas.microsoft.com/office/drawing/2014/main" id="{40478E06-9D1F-49D1-8267-88F035877365}"/>
                      </a:ext>
                    </a:extLst>
                  </p:cNvPr>
                  <p:cNvSpPr txBox="1"/>
                  <p:nvPr/>
                </p:nvSpPr>
                <p:spPr>
                  <a:xfrm>
                    <a:off x="8461636" y="4338954"/>
                    <a:ext cx="3328296" cy="646331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en-CA" sz="120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Lorem ipsum dolor sit </a:t>
                    </a:r>
                    <a:r>
                      <a:rPr lang="en-CA" sz="120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amet</a:t>
                    </a:r>
                    <a:r>
                      <a:rPr lang="en-CA" sz="120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, </a:t>
                    </a:r>
                    <a:r>
                      <a:rPr lang="en-CA" sz="120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consectetur</a:t>
                    </a:r>
                    <a:r>
                      <a:rPr lang="en-CA" sz="120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20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adipisicing</a:t>
                    </a:r>
                    <a:r>
                      <a:rPr lang="en-CA" sz="120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20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elit</a:t>
                    </a:r>
                    <a:r>
                      <a:rPr lang="en-CA" sz="120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, sed do </a:t>
                    </a:r>
                    <a:r>
                      <a:rPr lang="en-CA" sz="120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eiusmod</a:t>
                    </a:r>
                    <a:r>
                      <a:rPr lang="en-CA" sz="120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20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tempor</a:t>
                    </a:r>
                    <a:r>
                      <a:rPr lang="en-CA" sz="120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20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incididunt</a:t>
                    </a:r>
                    <a:r>
                      <a:rPr lang="en-CA" sz="120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20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ut</a:t>
                    </a:r>
                    <a:r>
                      <a:rPr lang="en-CA" sz="120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labore et dolore magna </a:t>
                    </a:r>
                    <a:r>
                      <a:rPr lang="en-CA" sz="120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aliqua</a:t>
                    </a:r>
                    <a:r>
                      <a:rPr lang="en-CA" sz="120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. </a:t>
                    </a:r>
                  </a:p>
                </p:txBody>
              </p:sp>
              <p:sp>
                <p:nvSpPr>
                  <p:cNvPr id="121" name="TextBox 120">
                    <a:extLst>
                      <a:ext uri="{FF2B5EF4-FFF2-40B4-BE49-F238E27FC236}">
                        <a16:creationId xmlns:a16="http://schemas.microsoft.com/office/drawing/2014/main" id="{60A15EA5-F8F3-4125-84B8-6461B0BBDFF0}"/>
                      </a:ext>
                    </a:extLst>
                  </p:cNvPr>
                  <p:cNvSpPr txBox="1"/>
                  <p:nvPr/>
                </p:nvSpPr>
                <p:spPr>
                  <a:xfrm>
                    <a:off x="8461636" y="4082957"/>
                    <a:ext cx="1793111" cy="338554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en-US" sz="1600" b="1" dirty="0">
                        <a:solidFill>
                          <a:schemeClr val="accent1"/>
                        </a:solidFill>
                      </a:rPr>
                      <a:t>Placeholder Title</a:t>
                    </a:r>
                    <a:endParaRPr lang="en-CA" sz="1600" dirty="0">
                      <a:solidFill>
                        <a:schemeClr val="accent1"/>
                      </a:solidFill>
                    </a:endParaRPr>
                  </a:p>
                </p:txBody>
              </p:sp>
            </p:grpSp>
            <p:grpSp>
              <p:nvGrpSpPr>
                <p:cNvPr id="130" name="Group 129">
                  <a:extLst>
                    <a:ext uri="{FF2B5EF4-FFF2-40B4-BE49-F238E27FC236}">
                      <a16:creationId xmlns:a16="http://schemas.microsoft.com/office/drawing/2014/main" id="{137C8F6E-67E9-4824-B39E-D8047E907B7A}"/>
                    </a:ext>
                  </a:extLst>
                </p:cNvPr>
                <p:cNvGrpSpPr/>
                <p:nvPr/>
              </p:nvGrpSpPr>
              <p:grpSpPr>
                <a:xfrm>
                  <a:off x="8461636" y="5349611"/>
                  <a:ext cx="3328296" cy="902328"/>
                  <a:chOff x="8461636" y="5349611"/>
                  <a:chExt cx="3328296" cy="902328"/>
                </a:xfrm>
              </p:grpSpPr>
              <p:sp>
                <p:nvSpPr>
                  <p:cNvPr id="118" name="TextBox 117">
                    <a:extLst>
                      <a:ext uri="{FF2B5EF4-FFF2-40B4-BE49-F238E27FC236}">
                        <a16:creationId xmlns:a16="http://schemas.microsoft.com/office/drawing/2014/main" id="{6167BE62-F2A8-4334-92E4-51069025184F}"/>
                      </a:ext>
                    </a:extLst>
                  </p:cNvPr>
                  <p:cNvSpPr txBox="1"/>
                  <p:nvPr/>
                </p:nvSpPr>
                <p:spPr>
                  <a:xfrm>
                    <a:off x="8461636" y="5605608"/>
                    <a:ext cx="3328296" cy="646331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en-CA" sz="120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Lorem ipsum dolor sit </a:t>
                    </a:r>
                    <a:r>
                      <a:rPr lang="en-CA" sz="120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amet</a:t>
                    </a:r>
                    <a:r>
                      <a:rPr lang="en-CA" sz="120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, </a:t>
                    </a:r>
                    <a:r>
                      <a:rPr lang="en-CA" sz="120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consectetur</a:t>
                    </a:r>
                    <a:r>
                      <a:rPr lang="en-CA" sz="120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20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adipisicing</a:t>
                    </a:r>
                    <a:r>
                      <a:rPr lang="en-CA" sz="120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20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elit</a:t>
                    </a:r>
                    <a:r>
                      <a:rPr lang="en-CA" sz="120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, sed do </a:t>
                    </a:r>
                    <a:r>
                      <a:rPr lang="en-CA" sz="120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eiusmod</a:t>
                    </a:r>
                    <a:r>
                      <a:rPr lang="en-CA" sz="120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20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tempor</a:t>
                    </a:r>
                    <a:r>
                      <a:rPr lang="en-CA" sz="120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20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incididunt</a:t>
                    </a:r>
                    <a:r>
                      <a:rPr lang="en-CA" sz="120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20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ut</a:t>
                    </a:r>
                    <a:r>
                      <a:rPr lang="en-CA" sz="120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labore et dolore magna </a:t>
                    </a:r>
                    <a:r>
                      <a:rPr lang="en-CA" sz="120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aliqua</a:t>
                    </a:r>
                    <a:r>
                      <a:rPr lang="en-CA" sz="120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. </a:t>
                    </a:r>
                  </a:p>
                </p:txBody>
              </p:sp>
              <p:sp>
                <p:nvSpPr>
                  <p:cNvPr id="119" name="TextBox 118">
                    <a:extLst>
                      <a:ext uri="{FF2B5EF4-FFF2-40B4-BE49-F238E27FC236}">
                        <a16:creationId xmlns:a16="http://schemas.microsoft.com/office/drawing/2014/main" id="{02FB9681-6DCF-4581-81B1-1031F02B5ECC}"/>
                      </a:ext>
                    </a:extLst>
                  </p:cNvPr>
                  <p:cNvSpPr txBox="1"/>
                  <p:nvPr/>
                </p:nvSpPr>
                <p:spPr>
                  <a:xfrm>
                    <a:off x="8461636" y="5349611"/>
                    <a:ext cx="1793111" cy="338554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en-US" sz="1600" b="1" dirty="0">
                        <a:solidFill>
                          <a:schemeClr val="accent2"/>
                        </a:solidFill>
                      </a:rPr>
                      <a:t>Placeholder Title</a:t>
                    </a:r>
                    <a:endParaRPr lang="en-CA" sz="1600" dirty="0">
                      <a:solidFill>
                        <a:schemeClr val="accent2"/>
                      </a:solidFill>
                    </a:endParaRPr>
                  </a:p>
                </p:txBody>
              </p:sp>
            </p:grpSp>
          </p:grpSp>
        </p:grpSp>
        <p:grpSp>
          <p:nvGrpSpPr>
            <p:cNvPr id="144" name="Group 143">
              <a:extLst>
                <a:ext uri="{FF2B5EF4-FFF2-40B4-BE49-F238E27FC236}">
                  <a16:creationId xmlns:a16="http://schemas.microsoft.com/office/drawing/2014/main" id="{74A3BD40-5EE5-41D6-AC22-C8923B518A95}"/>
                </a:ext>
              </a:extLst>
            </p:cNvPr>
            <p:cNvGrpSpPr/>
            <p:nvPr/>
          </p:nvGrpSpPr>
          <p:grpSpPr>
            <a:xfrm>
              <a:off x="4150068" y="1898536"/>
              <a:ext cx="3891864" cy="3891864"/>
              <a:chOff x="4150068" y="1898536"/>
              <a:chExt cx="3891864" cy="3891864"/>
            </a:xfrm>
          </p:grpSpPr>
          <p:grpSp>
            <p:nvGrpSpPr>
              <p:cNvPr id="104" name="Group 103">
                <a:extLst>
                  <a:ext uri="{FF2B5EF4-FFF2-40B4-BE49-F238E27FC236}">
                    <a16:creationId xmlns:a16="http://schemas.microsoft.com/office/drawing/2014/main" id="{AEBDFA48-414D-4EB6-8B65-6CA1D7A75019}"/>
                  </a:ext>
                </a:extLst>
              </p:cNvPr>
              <p:cNvGrpSpPr/>
              <p:nvPr/>
            </p:nvGrpSpPr>
            <p:grpSpPr>
              <a:xfrm>
                <a:off x="4150068" y="1898536"/>
                <a:ext cx="3891864" cy="3891864"/>
                <a:chOff x="4370210" y="2072640"/>
                <a:chExt cx="3451580" cy="3451580"/>
              </a:xfrm>
            </p:grpSpPr>
            <p:sp>
              <p:nvSpPr>
                <p:cNvPr id="80" name="Freeform: Shape 79">
                  <a:extLst>
                    <a:ext uri="{FF2B5EF4-FFF2-40B4-BE49-F238E27FC236}">
                      <a16:creationId xmlns:a16="http://schemas.microsoft.com/office/drawing/2014/main" id="{AA18FA11-08CA-4EA6-BE4A-13BF021BE91D}"/>
                    </a:ext>
                  </a:extLst>
                </p:cNvPr>
                <p:cNvSpPr/>
                <p:nvPr/>
              </p:nvSpPr>
              <p:spPr>
                <a:xfrm>
                  <a:off x="5075591" y="2778051"/>
                  <a:ext cx="2039429" cy="2039429"/>
                </a:xfrm>
                <a:custGeom>
                  <a:avLst/>
                  <a:gdLst>
                    <a:gd name="connsiteX0" fmla="*/ 1412760 w 1885950"/>
                    <a:gd name="connsiteY0" fmla="*/ 477655 h 1885950"/>
                    <a:gd name="connsiteX1" fmla="*/ 1412761 w 1885950"/>
                    <a:gd name="connsiteY1" fmla="*/ 1412760 h 1885950"/>
                    <a:gd name="connsiteX2" fmla="*/ 477655 w 1885950"/>
                    <a:gd name="connsiteY2" fmla="*/ 1412760 h 1885950"/>
                    <a:gd name="connsiteX3" fmla="*/ 477655 w 1885950"/>
                    <a:gd name="connsiteY3" fmla="*/ 477655 h 1885950"/>
                    <a:gd name="connsiteX4" fmla="*/ 1412760 w 1885950"/>
                    <a:gd name="connsiteY4" fmla="*/ 477655 h 1885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85950" h="1885950">
                      <a:moveTo>
                        <a:pt x="1412760" y="477655"/>
                      </a:moveTo>
                      <a:cubicBezTo>
                        <a:pt x="1670983" y="735877"/>
                        <a:pt x="1670983" y="1154538"/>
                        <a:pt x="1412761" y="1412760"/>
                      </a:cubicBezTo>
                      <a:cubicBezTo>
                        <a:pt x="1154538" y="1670983"/>
                        <a:pt x="735878" y="1670983"/>
                        <a:pt x="477655" y="1412760"/>
                      </a:cubicBezTo>
                      <a:cubicBezTo>
                        <a:pt x="219433" y="1154538"/>
                        <a:pt x="219433" y="735877"/>
                        <a:pt x="477655" y="477655"/>
                      </a:cubicBezTo>
                      <a:cubicBezTo>
                        <a:pt x="735878" y="219433"/>
                        <a:pt x="1154539" y="219433"/>
                        <a:pt x="1412760" y="477655"/>
                      </a:cubicBezTo>
                      <a:close/>
                    </a:path>
                  </a:pathLst>
                </a:custGeom>
                <a:solidFill>
                  <a:schemeClr val="bg2">
                    <a:lumMod val="95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 sz="1600"/>
                </a:p>
              </p:txBody>
            </p:sp>
            <p:grpSp>
              <p:nvGrpSpPr>
                <p:cNvPr id="103" name="Group 102">
                  <a:extLst>
                    <a:ext uri="{FF2B5EF4-FFF2-40B4-BE49-F238E27FC236}">
                      <a16:creationId xmlns:a16="http://schemas.microsoft.com/office/drawing/2014/main" id="{CD965763-9DD8-4368-AFCA-F88839550BC4}"/>
                    </a:ext>
                  </a:extLst>
                </p:cNvPr>
                <p:cNvGrpSpPr/>
                <p:nvPr/>
              </p:nvGrpSpPr>
              <p:grpSpPr>
                <a:xfrm>
                  <a:off x="4370210" y="2072640"/>
                  <a:ext cx="3451580" cy="3451580"/>
                  <a:chOff x="4370210" y="2072640"/>
                  <a:chExt cx="3451580" cy="3451580"/>
                </a:xfrm>
              </p:grpSpPr>
              <p:sp>
                <p:nvSpPr>
                  <p:cNvPr id="82" name="Freeform: Shape 81">
                    <a:extLst>
                      <a:ext uri="{FF2B5EF4-FFF2-40B4-BE49-F238E27FC236}">
                        <a16:creationId xmlns:a16="http://schemas.microsoft.com/office/drawing/2014/main" id="{DD06C300-A3CE-407A-BDF3-631091E10F05}"/>
                      </a:ext>
                    </a:extLst>
                  </p:cNvPr>
                  <p:cNvSpPr/>
                  <p:nvPr/>
                </p:nvSpPr>
                <p:spPr>
                  <a:xfrm>
                    <a:off x="4873887" y="2072640"/>
                    <a:ext cx="1225718" cy="1091816"/>
                  </a:xfrm>
                  <a:custGeom>
                    <a:avLst/>
                    <a:gdLst>
                      <a:gd name="connsiteX0" fmla="*/ 1131761 w 1133475"/>
                      <a:gd name="connsiteY0" fmla="*/ 7144 h 1009650"/>
                      <a:gd name="connsiteX1" fmla="*/ 7144 w 1133475"/>
                      <a:gd name="connsiteY1" fmla="*/ 472916 h 1009650"/>
                      <a:gd name="connsiteX2" fmla="*/ 539972 w 1133475"/>
                      <a:gd name="connsiteY2" fmla="*/ 1005745 h 1009650"/>
                      <a:gd name="connsiteX3" fmla="*/ 1131761 w 1133475"/>
                      <a:gd name="connsiteY3" fmla="*/ 760571 h 1009650"/>
                      <a:gd name="connsiteX4" fmla="*/ 1131761 w 1133475"/>
                      <a:gd name="connsiteY4" fmla="*/ 7144 h 10096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133475" h="1009650">
                        <a:moveTo>
                          <a:pt x="1131761" y="7144"/>
                        </a:moveTo>
                        <a:cubicBezTo>
                          <a:pt x="692563" y="7144"/>
                          <a:pt x="294989" y="185166"/>
                          <a:pt x="7144" y="472916"/>
                        </a:cubicBezTo>
                        <a:lnTo>
                          <a:pt x="539972" y="1005745"/>
                        </a:lnTo>
                        <a:cubicBezTo>
                          <a:pt x="691420" y="854297"/>
                          <a:pt x="900684" y="760571"/>
                          <a:pt x="1131761" y="760571"/>
                        </a:cubicBezTo>
                        <a:lnTo>
                          <a:pt x="1131761" y="7144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 sz="1600"/>
                  </a:p>
                </p:txBody>
              </p:sp>
              <p:sp>
                <p:nvSpPr>
                  <p:cNvPr id="83" name="Freeform: Shape 82">
                    <a:extLst>
                      <a:ext uri="{FF2B5EF4-FFF2-40B4-BE49-F238E27FC236}">
                        <a16:creationId xmlns:a16="http://schemas.microsoft.com/office/drawing/2014/main" id="{02506706-7C7E-4C06-9A79-6A7F873E1E35}"/>
                      </a:ext>
                    </a:extLst>
                  </p:cNvPr>
                  <p:cNvSpPr/>
                  <p:nvPr/>
                </p:nvSpPr>
                <p:spPr>
                  <a:xfrm>
                    <a:off x="4370210" y="2576317"/>
                    <a:ext cx="1091816" cy="1225718"/>
                  </a:xfrm>
                  <a:custGeom>
                    <a:avLst/>
                    <a:gdLst>
                      <a:gd name="connsiteX0" fmla="*/ 789146 w 1009650"/>
                      <a:gd name="connsiteY0" fmla="*/ 323374 h 1133475"/>
                      <a:gd name="connsiteX1" fmla="*/ 785241 w 1009650"/>
                      <a:gd name="connsiteY1" fmla="*/ 161925 h 1133475"/>
                      <a:gd name="connsiteX2" fmla="*/ 623792 w 1009650"/>
                      <a:gd name="connsiteY2" fmla="*/ 158020 h 1133475"/>
                      <a:gd name="connsiteX3" fmla="*/ 472916 w 1009650"/>
                      <a:gd name="connsiteY3" fmla="*/ 7144 h 1133475"/>
                      <a:gd name="connsiteX4" fmla="*/ 7144 w 1009650"/>
                      <a:gd name="connsiteY4" fmla="*/ 1131761 h 1133475"/>
                      <a:gd name="connsiteX5" fmla="*/ 760667 w 1009650"/>
                      <a:gd name="connsiteY5" fmla="*/ 1131761 h 1133475"/>
                      <a:gd name="connsiteX6" fmla="*/ 1005840 w 1009650"/>
                      <a:gd name="connsiteY6" fmla="*/ 539972 h 1133475"/>
                      <a:gd name="connsiteX7" fmla="*/ 789146 w 1009650"/>
                      <a:gd name="connsiteY7" fmla="*/ 323374 h 11334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009650" h="1133475">
                        <a:moveTo>
                          <a:pt x="789146" y="323374"/>
                        </a:moveTo>
                        <a:lnTo>
                          <a:pt x="785241" y="161925"/>
                        </a:lnTo>
                        <a:lnTo>
                          <a:pt x="623792" y="158020"/>
                        </a:lnTo>
                        <a:lnTo>
                          <a:pt x="472916" y="7144"/>
                        </a:lnTo>
                        <a:cubicBezTo>
                          <a:pt x="185071" y="294989"/>
                          <a:pt x="7144" y="692563"/>
                          <a:pt x="7144" y="1131761"/>
                        </a:cubicBezTo>
                        <a:lnTo>
                          <a:pt x="760667" y="1131761"/>
                        </a:lnTo>
                        <a:cubicBezTo>
                          <a:pt x="760667" y="900684"/>
                          <a:pt x="854297" y="691420"/>
                          <a:pt x="1005840" y="539972"/>
                        </a:cubicBezTo>
                        <a:lnTo>
                          <a:pt x="789146" y="323374"/>
                        </a:lnTo>
                        <a:close/>
                      </a:path>
                    </a:pathLst>
                  </a:custGeom>
                  <a:solidFill>
                    <a:schemeClr val="accent1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 sz="1600" dirty="0"/>
                  </a:p>
                </p:txBody>
              </p:sp>
              <p:sp>
                <p:nvSpPr>
                  <p:cNvPr id="84" name="Freeform: Shape 83">
                    <a:extLst>
                      <a:ext uri="{FF2B5EF4-FFF2-40B4-BE49-F238E27FC236}">
                        <a16:creationId xmlns:a16="http://schemas.microsoft.com/office/drawing/2014/main" id="{5E0CBABD-6B66-44FC-A101-FDD50DEC9770}"/>
                      </a:ext>
                    </a:extLst>
                  </p:cNvPr>
                  <p:cNvSpPr/>
                  <p:nvPr/>
                </p:nvSpPr>
                <p:spPr>
                  <a:xfrm>
                    <a:off x="4370210" y="3659377"/>
                    <a:ext cx="1091816" cy="1359619"/>
                  </a:xfrm>
                  <a:custGeom>
                    <a:avLst/>
                    <a:gdLst>
                      <a:gd name="connsiteX0" fmla="*/ 760571 w 1009650"/>
                      <a:gd name="connsiteY0" fmla="*/ 130207 h 1257300"/>
                      <a:gd name="connsiteX1" fmla="*/ 463105 w 1009650"/>
                      <a:gd name="connsiteY1" fmla="*/ 130207 h 1257300"/>
                      <a:gd name="connsiteX2" fmla="*/ 333946 w 1009650"/>
                      <a:gd name="connsiteY2" fmla="*/ 7144 h 1257300"/>
                      <a:gd name="connsiteX3" fmla="*/ 204788 w 1009650"/>
                      <a:gd name="connsiteY3" fmla="*/ 130207 h 1257300"/>
                      <a:gd name="connsiteX4" fmla="*/ 7144 w 1009650"/>
                      <a:gd name="connsiteY4" fmla="*/ 130207 h 1257300"/>
                      <a:gd name="connsiteX5" fmla="*/ 472916 w 1009650"/>
                      <a:gd name="connsiteY5" fmla="*/ 1254824 h 1257300"/>
                      <a:gd name="connsiteX6" fmla="*/ 1005745 w 1009650"/>
                      <a:gd name="connsiteY6" fmla="*/ 721995 h 1257300"/>
                      <a:gd name="connsiteX7" fmla="*/ 760571 w 1009650"/>
                      <a:gd name="connsiteY7" fmla="*/ 130207 h 12573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009650" h="1257300">
                        <a:moveTo>
                          <a:pt x="760571" y="130207"/>
                        </a:moveTo>
                        <a:lnTo>
                          <a:pt x="463105" y="130207"/>
                        </a:lnTo>
                        <a:lnTo>
                          <a:pt x="333946" y="7144"/>
                        </a:lnTo>
                        <a:lnTo>
                          <a:pt x="204788" y="130207"/>
                        </a:lnTo>
                        <a:lnTo>
                          <a:pt x="7144" y="130207"/>
                        </a:lnTo>
                        <a:cubicBezTo>
                          <a:pt x="7144" y="569404"/>
                          <a:pt x="185166" y="966978"/>
                          <a:pt x="472916" y="1254824"/>
                        </a:cubicBezTo>
                        <a:lnTo>
                          <a:pt x="1005745" y="721995"/>
                        </a:lnTo>
                        <a:cubicBezTo>
                          <a:pt x="854297" y="570548"/>
                          <a:pt x="760571" y="361283"/>
                          <a:pt x="760571" y="130207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 sz="1600"/>
                  </a:p>
                </p:txBody>
              </p:sp>
              <p:sp>
                <p:nvSpPr>
                  <p:cNvPr id="85" name="Freeform: Shape 84">
                    <a:extLst>
                      <a:ext uri="{FF2B5EF4-FFF2-40B4-BE49-F238E27FC236}">
                        <a16:creationId xmlns:a16="http://schemas.microsoft.com/office/drawing/2014/main" id="{C10C1880-2019-495A-8B90-29CE0AD3CDB3}"/>
                      </a:ext>
                    </a:extLst>
                  </p:cNvPr>
                  <p:cNvSpPr/>
                  <p:nvPr/>
                </p:nvSpPr>
                <p:spPr>
                  <a:xfrm>
                    <a:off x="4873990" y="4432404"/>
                    <a:ext cx="1225718" cy="1091816"/>
                  </a:xfrm>
                  <a:custGeom>
                    <a:avLst/>
                    <a:gdLst>
                      <a:gd name="connsiteX0" fmla="*/ 539877 w 1133475"/>
                      <a:gd name="connsiteY0" fmla="*/ 7144 h 1009650"/>
                      <a:gd name="connsiteX1" fmla="*/ 327946 w 1133475"/>
                      <a:gd name="connsiteY1" fmla="*/ 219075 h 1009650"/>
                      <a:gd name="connsiteX2" fmla="*/ 154686 w 1133475"/>
                      <a:gd name="connsiteY2" fmla="*/ 223266 h 1009650"/>
                      <a:gd name="connsiteX3" fmla="*/ 150495 w 1133475"/>
                      <a:gd name="connsiteY3" fmla="*/ 396526 h 1009650"/>
                      <a:gd name="connsiteX4" fmla="*/ 7144 w 1133475"/>
                      <a:gd name="connsiteY4" fmla="*/ 539877 h 1009650"/>
                      <a:gd name="connsiteX5" fmla="*/ 1131760 w 1133475"/>
                      <a:gd name="connsiteY5" fmla="*/ 1005649 h 1009650"/>
                      <a:gd name="connsiteX6" fmla="*/ 1131760 w 1133475"/>
                      <a:gd name="connsiteY6" fmla="*/ 252127 h 1009650"/>
                      <a:gd name="connsiteX7" fmla="*/ 539877 w 1133475"/>
                      <a:gd name="connsiteY7" fmla="*/ 7144 h 10096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133475" h="1009650">
                        <a:moveTo>
                          <a:pt x="539877" y="7144"/>
                        </a:moveTo>
                        <a:lnTo>
                          <a:pt x="327946" y="219075"/>
                        </a:lnTo>
                        <a:lnTo>
                          <a:pt x="154686" y="223266"/>
                        </a:lnTo>
                        <a:lnTo>
                          <a:pt x="150495" y="396526"/>
                        </a:lnTo>
                        <a:lnTo>
                          <a:pt x="7144" y="539877"/>
                        </a:lnTo>
                        <a:cubicBezTo>
                          <a:pt x="294989" y="827722"/>
                          <a:pt x="692563" y="1005649"/>
                          <a:pt x="1131760" y="1005649"/>
                        </a:cubicBezTo>
                        <a:lnTo>
                          <a:pt x="1131760" y="252127"/>
                        </a:lnTo>
                        <a:cubicBezTo>
                          <a:pt x="900589" y="252317"/>
                          <a:pt x="691325" y="158591"/>
                          <a:pt x="539877" y="7144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 sz="1600"/>
                  </a:p>
                </p:txBody>
              </p:sp>
              <p:sp>
                <p:nvSpPr>
                  <p:cNvPr id="86" name="Freeform: Shape 85">
                    <a:extLst>
                      <a:ext uri="{FF2B5EF4-FFF2-40B4-BE49-F238E27FC236}">
                        <a16:creationId xmlns:a16="http://schemas.microsoft.com/office/drawing/2014/main" id="{E6436B5A-7D1D-4CA6-9166-7A533DC14AF9}"/>
                      </a:ext>
                    </a:extLst>
                  </p:cNvPr>
                  <p:cNvSpPr/>
                  <p:nvPr/>
                </p:nvSpPr>
                <p:spPr>
                  <a:xfrm>
                    <a:off x="5956947" y="4432404"/>
                    <a:ext cx="1359619" cy="1091816"/>
                  </a:xfrm>
                  <a:custGeom>
                    <a:avLst/>
                    <a:gdLst>
                      <a:gd name="connsiteX0" fmla="*/ 1254824 w 1257300"/>
                      <a:gd name="connsiteY0" fmla="*/ 539972 h 1009650"/>
                      <a:gd name="connsiteX1" fmla="*/ 721995 w 1257300"/>
                      <a:gd name="connsiteY1" fmla="*/ 7144 h 1009650"/>
                      <a:gd name="connsiteX2" fmla="*/ 130207 w 1257300"/>
                      <a:gd name="connsiteY2" fmla="*/ 252317 h 1009650"/>
                      <a:gd name="connsiteX3" fmla="*/ 130207 w 1257300"/>
                      <a:gd name="connsiteY3" fmla="*/ 549878 h 1009650"/>
                      <a:gd name="connsiteX4" fmla="*/ 7144 w 1257300"/>
                      <a:gd name="connsiteY4" fmla="*/ 679037 h 1009650"/>
                      <a:gd name="connsiteX5" fmla="*/ 130207 w 1257300"/>
                      <a:gd name="connsiteY5" fmla="*/ 808101 h 1009650"/>
                      <a:gd name="connsiteX6" fmla="*/ 130207 w 1257300"/>
                      <a:gd name="connsiteY6" fmla="*/ 1005745 h 1009650"/>
                      <a:gd name="connsiteX7" fmla="*/ 1254824 w 1257300"/>
                      <a:gd name="connsiteY7" fmla="*/ 539972 h 10096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257300" h="1009650">
                        <a:moveTo>
                          <a:pt x="1254824" y="539972"/>
                        </a:moveTo>
                        <a:lnTo>
                          <a:pt x="721995" y="7144"/>
                        </a:lnTo>
                        <a:cubicBezTo>
                          <a:pt x="570548" y="158591"/>
                          <a:pt x="361283" y="252317"/>
                          <a:pt x="130207" y="252317"/>
                        </a:cubicBezTo>
                        <a:lnTo>
                          <a:pt x="130207" y="549878"/>
                        </a:lnTo>
                        <a:lnTo>
                          <a:pt x="7144" y="679037"/>
                        </a:lnTo>
                        <a:lnTo>
                          <a:pt x="130207" y="808101"/>
                        </a:lnTo>
                        <a:lnTo>
                          <a:pt x="130207" y="1005745"/>
                        </a:lnTo>
                        <a:cubicBezTo>
                          <a:pt x="569404" y="1005745"/>
                          <a:pt x="966978" y="827722"/>
                          <a:pt x="1254824" y="539972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 sz="1600"/>
                  </a:p>
                </p:txBody>
              </p:sp>
              <p:sp>
                <p:nvSpPr>
                  <p:cNvPr id="87" name="Freeform: Shape 86">
                    <a:extLst>
                      <a:ext uri="{FF2B5EF4-FFF2-40B4-BE49-F238E27FC236}">
                        <a16:creationId xmlns:a16="http://schemas.microsoft.com/office/drawing/2014/main" id="{4C4F3EF3-726C-45E1-939B-1583FC93DA2B}"/>
                      </a:ext>
                    </a:extLst>
                  </p:cNvPr>
                  <p:cNvSpPr/>
                  <p:nvPr/>
                </p:nvSpPr>
                <p:spPr>
                  <a:xfrm>
                    <a:off x="6729871" y="3792455"/>
                    <a:ext cx="1091816" cy="1225718"/>
                  </a:xfrm>
                  <a:custGeom>
                    <a:avLst/>
                    <a:gdLst>
                      <a:gd name="connsiteX0" fmla="*/ 1005840 w 1009650"/>
                      <a:gd name="connsiteY0" fmla="*/ 7144 h 1133475"/>
                      <a:gd name="connsiteX1" fmla="*/ 252317 w 1009650"/>
                      <a:gd name="connsiteY1" fmla="*/ 7144 h 1133475"/>
                      <a:gd name="connsiteX2" fmla="*/ 7144 w 1009650"/>
                      <a:gd name="connsiteY2" fmla="*/ 598932 h 1133475"/>
                      <a:gd name="connsiteX3" fmla="*/ 221075 w 1009650"/>
                      <a:gd name="connsiteY3" fmla="*/ 812863 h 1133475"/>
                      <a:gd name="connsiteX4" fmla="*/ 225362 w 1009650"/>
                      <a:gd name="connsiteY4" fmla="*/ 989076 h 1133475"/>
                      <a:gd name="connsiteX5" fmla="*/ 401574 w 1009650"/>
                      <a:gd name="connsiteY5" fmla="*/ 993362 h 1133475"/>
                      <a:gd name="connsiteX6" fmla="*/ 539877 w 1009650"/>
                      <a:gd name="connsiteY6" fmla="*/ 1131665 h 1133475"/>
                      <a:gd name="connsiteX7" fmla="*/ 1005840 w 1009650"/>
                      <a:gd name="connsiteY7" fmla="*/ 7144 h 11334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009650" h="1133475">
                        <a:moveTo>
                          <a:pt x="1005840" y="7144"/>
                        </a:moveTo>
                        <a:lnTo>
                          <a:pt x="252317" y="7144"/>
                        </a:lnTo>
                        <a:cubicBezTo>
                          <a:pt x="252317" y="238220"/>
                          <a:pt x="158687" y="447485"/>
                          <a:pt x="7144" y="598932"/>
                        </a:cubicBezTo>
                        <a:lnTo>
                          <a:pt x="221075" y="812863"/>
                        </a:lnTo>
                        <a:lnTo>
                          <a:pt x="225362" y="989076"/>
                        </a:lnTo>
                        <a:lnTo>
                          <a:pt x="401574" y="993362"/>
                        </a:lnTo>
                        <a:lnTo>
                          <a:pt x="539877" y="1131665"/>
                        </a:lnTo>
                        <a:cubicBezTo>
                          <a:pt x="827818" y="843915"/>
                          <a:pt x="1005840" y="446341"/>
                          <a:pt x="1005840" y="7144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 sz="1600"/>
                  </a:p>
                </p:txBody>
              </p:sp>
              <p:sp>
                <p:nvSpPr>
                  <p:cNvPr id="88" name="Freeform: Shape 87">
                    <a:extLst>
                      <a:ext uri="{FF2B5EF4-FFF2-40B4-BE49-F238E27FC236}">
                        <a16:creationId xmlns:a16="http://schemas.microsoft.com/office/drawing/2014/main" id="{273EA5FB-C8F4-45BC-AF29-885D58DBBD24}"/>
                      </a:ext>
                    </a:extLst>
                  </p:cNvPr>
                  <p:cNvSpPr/>
                  <p:nvPr/>
                </p:nvSpPr>
                <p:spPr>
                  <a:xfrm>
                    <a:off x="6729974" y="2576317"/>
                    <a:ext cx="1091816" cy="1359619"/>
                  </a:xfrm>
                  <a:custGeom>
                    <a:avLst/>
                    <a:gdLst>
                      <a:gd name="connsiteX0" fmla="*/ 539972 w 1009650"/>
                      <a:gd name="connsiteY0" fmla="*/ 7144 h 1257300"/>
                      <a:gd name="connsiteX1" fmla="*/ 7144 w 1009650"/>
                      <a:gd name="connsiteY1" fmla="*/ 539972 h 1257300"/>
                      <a:gd name="connsiteX2" fmla="*/ 252317 w 1009650"/>
                      <a:gd name="connsiteY2" fmla="*/ 1131761 h 1257300"/>
                      <a:gd name="connsiteX3" fmla="*/ 549878 w 1009650"/>
                      <a:gd name="connsiteY3" fmla="*/ 1131761 h 1257300"/>
                      <a:gd name="connsiteX4" fmla="*/ 679037 w 1009650"/>
                      <a:gd name="connsiteY4" fmla="*/ 1254824 h 1257300"/>
                      <a:gd name="connsiteX5" fmla="*/ 808101 w 1009650"/>
                      <a:gd name="connsiteY5" fmla="*/ 1131761 h 1257300"/>
                      <a:gd name="connsiteX6" fmla="*/ 1005745 w 1009650"/>
                      <a:gd name="connsiteY6" fmla="*/ 1131761 h 1257300"/>
                      <a:gd name="connsiteX7" fmla="*/ 539972 w 1009650"/>
                      <a:gd name="connsiteY7" fmla="*/ 7144 h 12573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009650" h="1257300">
                        <a:moveTo>
                          <a:pt x="539972" y="7144"/>
                        </a:moveTo>
                        <a:lnTo>
                          <a:pt x="7144" y="539972"/>
                        </a:lnTo>
                        <a:cubicBezTo>
                          <a:pt x="158591" y="691420"/>
                          <a:pt x="252317" y="900684"/>
                          <a:pt x="252317" y="1131761"/>
                        </a:cubicBezTo>
                        <a:lnTo>
                          <a:pt x="549878" y="1131761"/>
                        </a:lnTo>
                        <a:lnTo>
                          <a:pt x="679037" y="1254824"/>
                        </a:lnTo>
                        <a:lnTo>
                          <a:pt x="808101" y="1131761"/>
                        </a:lnTo>
                        <a:lnTo>
                          <a:pt x="1005745" y="1131761"/>
                        </a:lnTo>
                        <a:cubicBezTo>
                          <a:pt x="1005745" y="692563"/>
                          <a:pt x="827722" y="294989"/>
                          <a:pt x="539972" y="7144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 sz="1600"/>
                  </a:p>
                </p:txBody>
              </p:sp>
              <p:sp>
                <p:nvSpPr>
                  <p:cNvPr id="89" name="Freeform: Shape 88">
                    <a:extLst>
                      <a:ext uri="{FF2B5EF4-FFF2-40B4-BE49-F238E27FC236}">
                        <a16:creationId xmlns:a16="http://schemas.microsoft.com/office/drawing/2014/main" id="{60BE2C0B-BCAD-466A-9E21-CB2447CE1973}"/>
                      </a:ext>
                    </a:extLst>
                  </p:cNvPr>
                  <p:cNvSpPr/>
                  <p:nvPr/>
                </p:nvSpPr>
                <p:spPr>
                  <a:xfrm>
                    <a:off x="6090025" y="2072640"/>
                    <a:ext cx="1225718" cy="1091816"/>
                  </a:xfrm>
                  <a:custGeom>
                    <a:avLst/>
                    <a:gdLst>
                      <a:gd name="connsiteX0" fmla="*/ 978884 w 1133475"/>
                      <a:gd name="connsiteY0" fmla="*/ 625793 h 1009650"/>
                      <a:gd name="connsiteX1" fmla="*/ 1131761 w 1133475"/>
                      <a:gd name="connsiteY1" fmla="*/ 472916 h 1009650"/>
                      <a:gd name="connsiteX2" fmla="*/ 7144 w 1133475"/>
                      <a:gd name="connsiteY2" fmla="*/ 7144 h 1009650"/>
                      <a:gd name="connsiteX3" fmla="*/ 7144 w 1133475"/>
                      <a:gd name="connsiteY3" fmla="*/ 760667 h 1009650"/>
                      <a:gd name="connsiteX4" fmla="*/ 598932 w 1133475"/>
                      <a:gd name="connsiteY4" fmla="*/ 1005840 h 1009650"/>
                      <a:gd name="connsiteX5" fmla="*/ 810482 w 1133475"/>
                      <a:gd name="connsiteY5" fmla="*/ 794290 h 1009650"/>
                      <a:gd name="connsiteX6" fmla="*/ 974884 w 1133475"/>
                      <a:gd name="connsiteY6" fmla="*/ 790289 h 1009650"/>
                      <a:gd name="connsiteX7" fmla="*/ 978884 w 1133475"/>
                      <a:gd name="connsiteY7" fmla="*/ 625793 h 10096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133475" h="1009650">
                        <a:moveTo>
                          <a:pt x="978884" y="625793"/>
                        </a:moveTo>
                        <a:lnTo>
                          <a:pt x="1131761" y="472916"/>
                        </a:lnTo>
                        <a:cubicBezTo>
                          <a:pt x="843915" y="185071"/>
                          <a:pt x="446341" y="7144"/>
                          <a:pt x="7144" y="7144"/>
                        </a:cubicBezTo>
                        <a:lnTo>
                          <a:pt x="7144" y="760667"/>
                        </a:lnTo>
                        <a:cubicBezTo>
                          <a:pt x="238220" y="760667"/>
                          <a:pt x="447485" y="854297"/>
                          <a:pt x="598932" y="1005840"/>
                        </a:cubicBezTo>
                        <a:lnTo>
                          <a:pt x="810482" y="794290"/>
                        </a:lnTo>
                        <a:lnTo>
                          <a:pt x="974884" y="790289"/>
                        </a:lnTo>
                        <a:lnTo>
                          <a:pt x="978884" y="625793"/>
                        </a:lnTo>
                        <a:close/>
                      </a:path>
                    </a:pathLst>
                  </a:custGeom>
                  <a:solidFill>
                    <a:schemeClr val="accent1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 sz="1600"/>
                  </a:p>
                </p:txBody>
              </p:sp>
              <p:sp>
                <p:nvSpPr>
                  <p:cNvPr id="99" name="Isosceles Triangle 98">
                    <a:extLst>
                      <a:ext uri="{FF2B5EF4-FFF2-40B4-BE49-F238E27FC236}">
                        <a16:creationId xmlns:a16="http://schemas.microsoft.com/office/drawing/2014/main" id="{5FEB6158-B7D8-45A9-90AA-B121FB074508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6027001" y="2394226"/>
                    <a:ext cx="243311" cy="127702"/>
                  </a:xfrm>
                  <a:prstGeom prst="triangle">
                    <a:avLst/>
                  </a:pr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 sz="1600"/>
                  </a:p>
                </p:txBody>
              </p:sp>
            </p:grpSp>
          </p:grpSp>
          <p:grpSp>
            <p:nvGrpSpPr>
              <p:cNvPr id="143" name="Group 142">
                <a:extLst>
                  <a:ext uri="{FF2B5EF4-FFF2-40B4-BE49-F238E27FC236}">
                    <a16:creationId xmlns:a16="http://schemas.microsoft.com/office/drawing/2014/main" id="{95861A23-7A5B-4944-9D6F-E87DE7457E69}"/>
                  </a:ext>
                </a:extLst>
              </p:cNvPr>
              <p:cNvGrpSpPr/>
              <p:nvPr/>
            </p:nvGrpSpPr>
            <p:grpSpPr>
              <a:xfrm>
                <a:off x="4531852" y="2371907"/>
                <a:ext cx="3151156" cy="2954285"/>
                <a:chOff x="4527515" y="2376025"/>
                <a:chExt cx="3151156" cy="2954285"/>
              </a:xfrm>
            </p:grpSpPr>
            <p:sp>
              <p:nvSpPr>
                <p:cNvPr id="135" name="Graphic 25">
                  <a:extLst>
                    <a:ext uri="{FF2B5EF4-FFF2-40B4-BE49-F238E27FC236}">
                      <a16:creationId xmlns:a16="http://schemas.microsoft.com/office/drawing/2014/main" id="{47993DFE-A061-4C8D-BE6C-C193A020A99D}"/>
                    </a:ext>
                  </a:extLst>
                </p:cNvPr>
                <p:cNvSpPr/>
                <p:nvPr/>
              </p:nvSpPr>
              <p:spPr>
                <a:xfrm>
                  <a:off x="4614337" y="4227734"/>
                  <a:ext cx="283454" cy="292500"/>
                </a:xfrm>
                <a:custGeom>
                  <a:avLst/>
                  <a:gdLst>
                    <a:gd name="connsiteX0" fmla="*/ 630079 w 895350"/>
                    <a:gd name="connsiteY0" fmla="*/ 820579 h 923925"/>
                    <a:gd name="connsiteX1" fmla="*/ 627221 w 895350"/>
                    <a:gd name="connsiteY1" fmla="*/ 781526 h 923925"/>
                    <a:gd name="connsiteX2" fmla="*/ 591979 w 895350"/>
                    <a:gd name="connsiteY2" fmla="*/ 766286 h 923925"/>
                    <a:gd name="connsiteX3" fmla="*/ 568166 w 895350"/>
                    <a:gd name="connsiteY3" fmla="*/ 789146 h 923925"/>
                    <a:gd name="connsiteX4" fmla="*/ 540544 w 895350"/>
                    <a:gd name="connsiteY4" fmla="*/ 786289 h 923925"/>
                    <a:gd name="connsiteX5" fmla="*/ 494824 w 895350"/>
                    <a:gd name="connsiteY5" fmla="*/ 740569 h 923925"/>
                    <a:gd name="connsiteX6" fmla="*/ 494824 w 895350"/>
                    <a:gd name="connsiteY6" fmla="*/ 709136 h 923925"/>
                    <a:gd name="connsiteX7" fmla="*/ 514826 w 895350"/>
                    <a:gd name="connsiteY7" fmla="*/ 689134 h 923925"/>
                    <a:gd name="connsiteX8" fmla="*/ 500539 w 895350"/>
                    <a:gd name="connsiteY8" fmla="*/ 652939 h 923925"/>
                    <a:gd name="connsiteX9" fmla="*/ 471964 w 895350"/>
                    <a:gd name="connsiteY9" fmla="*/ 652939 h 923925"/>
                    <a:gd name="connsiteX10" fmla="*/ 451961 w 895350"/>
                    <a:gd name="connsiteY10" fmla="*/ 639604 h 923925"/>
                    <a:gd name="connsiteX11" fmla="*/ 450056 w 895350"/>
                    <a:gd name="connsiteY11" fmla="*/ 568166 h 923925"/>
                    <a:gd name="connsiteX12" fmla="*/ 471964 w 895350"/>
                    <a:gd name="connsiteY12" fmla="*/ 546259 h 923925"/>
                    <a:gd name="connsiteX13" fmla="*/ 500539 w 895350"/>
                    <a:gd name="connsiteY13" fmla="*/ 546259 h 923925"/>
                    <a:gd name="connsiteX14" fmla="*/ 514826 w 895350"/>
                    <a:gd name="connsiteY14" fmla="*/ 510064 h 923925"/>
                    <a:gd name="connsiteX15" fmla="*/ 494824 w 895350"/>
                    <a:gd name="connsiteY15" fmla="*/ 490061 h 923925"/>
                    <a:gd name="connsiteX16" fmla="*/ 494824 w 895350"/>
                    <a:gd name="connsiteY16" fmla="*/ 458629 h 923925"/>
                    <a:gd name="connsiteX17" fmla="*/ 522446 w 895350"/>
                    <a:gd name="connsiteY17" fmla="*/ 431006 h 923925"/>
                    <a:gd name="connsiteX18" fmla="*/ 540544 w 895350"/>
                    <a:gd name="connsiteY18" fmla="*/ 412909 h 923925"/>
                    <a:gd name="connsiteX19" fmla="*/ 571976 w 895350"/>
                    <a:gd name="connsiteY19" fmla="*/ 412909 h 923925"/>
                    <a:gd name="connsiteX20" fmla="*/ 592931 w 895350"/>
                    <a:gd name="connsiteY20" fmla="*/ 433864 h 923925"/>
                    <a:gd name="connsiteX21" fmla="*/ 628174 w 895350"/>
                    <a:gd name="connsiteY21" fmla="*/ 418624 h 923925"/>
                    <a:gd name="connsiteX22" fmla="*/ 628174 w 895350"/>
                    <a:gd name="connsiteY22" fmla="*/ 390049 h 923925"/>
                    <a:gd name="connsiteX23" fmla="*/ 634841 w 895350"/>
                    <a:gd name="connsiteY23" fmla="*/ 374809 h 923925"/>
                    <a:gd name="connsiteX24" fmla="*/ 634841 w 895350"/>
                    <a:gd name="connsiteY24" fmla="*/ 25241 h 923925"/>
                    <a:gd name="connsiteX25" fmla="*/ 616744 w 895350"/>
                    <a:gd name="connsiteY25" fmla="*/ 7144 h 923925"/>
                    <a:gd name="connsiteX26" fmla="*/ 26194 w 895350"/>
                    <a:gd name="connsiteY26" fmla="*/ 7144 h 923925"/>
                    <a:gd name="connsiteX27" fmla="*/ 7144 w 895350"/>
                    <a:gd name="connsiteY27" fmla="*/ 25241 h 923925"/>
                    <a:gd name="connsiteX28" fmla="*/ 7144 w 895350"/>
                    <a:gd name="connsiteY28" fmla="*/ 901541 h 923925"/>
                    <a:gd name="connsiteX29" fmla="*/ 25241 w 895350"/>
                    <a:gd name="connsiteY29" fmla="*/ 919639 h 923925"/>
                    <a:gd name="connsiteX30" fmla="*/ 615791 w 895350"/>
                    <a:gd name="connsiteY30" fmla="*/ 919639 h 923925"/>
                    <a:gd name="connsiteX31" fmla="*/ 633889 w 895350"/>
                    <a:gd name="connsiteY31" fmla="*/ 901541 h 923925"/>
                    <a:gd name="connsiteX32" fmla="*/ 633889 w 895350"/>
                    <a:gd name="connsiteY32" fmla="*/ 826294 h 923925"/>
                    <a:gd name="connsiteX33" fmla="*/ 630079 w 895350"/>
                    <a:gd name="connsiteY33" fmla="*/ 820579 h 923925"/>
                    <a:gd name="connsiteX34" fmla="*/ 90011 w 895350"/>
                    <a:gd name="connsiteY34" fmla="*/ 452914 h 923925"/>
                    <a:gd name="connsiteX35" fmla="*/ 240506 w 895350"/>
                    <a:gd name="connsiteY35" fmla="*/ 452914 h 923925"/>
                    <a:gd name="connsiteX36" fmla="*/ 240506 w 895350"/>
                    <a:gd name="connsiteY36" fmla="*/ 473869 h 923925"/>
                    <a:gd name="connsiteX37" fmla="*/ 90011 w 895350"/>
                    <a:gd name="connsiteY37" fmla="*/ 473869 h 923925"/>
                    <a:gd name="connsiteX38" fmla="*/ 90011 w 895350"/>
                    <a:gd name="connsiteY38" fmla="*/ 452914 h 923925"/>
                    <a:gd name="connsiteX39" fmla="*/ 79534 w 895350"/>
                    <a:gd name="connsiteY39" fmla="*/ 395764 h 923925"/>
                    <a:gd name="connsiteX40" fmla="*/ 90011 w 895350"/>
                    <a:gd name="connsiteY40" fmla="*/ 385286 h 923925"/>
                    <a:gd name="connsiteX41" fmla="*/ 240506 w 895350"/>
                    <a:gd name="connsiteY41" fmla="*/ 385286 h 923925"/>
                    <a:gd name="connsiteX42" fmla="*/ 250984 w 895350"/>
                    <a:gd name="connsiteY42" fmla="*/ 395764 h 923925"/>
                    <a:gd name="connsiteX43" fmla="*/ 240506 w 895350"/>
                    <a:gd name="connsiteY43" fmla="*/ 406241 h 923925"/>
                    <a:gd name="connsiteX44" fmla="*/ 90011 w 895350"/>
                    <a:gd name="connsiteY44" fmla="*/ 406241 h 923925"/>
                    <a:gd name="connsiteX45" fmla="*/ 79534 w 895350"/>
                    <a:gd name="connsiteY45" fmla="*/ 395764 h 923925"/>
                    <a:gd name="connsiteX46" fmla="*/ 85249 w 895350"/>
                    <a:gd name="connsiteY46" fmla="*/ 593884 h 923925"/>
                    <a:gd name="connsiteX47" fmla="*/ 191929 w 895350"/>
                    <a:gd name="connsiteY47" fmla="*/ 532924 h 923925"/>
                    <a:gd name="connsiteX48" fmla="*/ 263366 w 895350"/>
                    <a:gd name="connsiteY48" fmla="*/ 517684 h 923925"/>
                    <a:gd name="connsiteX49" fmla="*/ 295751 w 895350"/>
                    <a:gd name="connsiteY49" fmla="*/ 505301 h 923925"/>
                    <a:gd name="connsiteX50" fmla="*/ 304324 w 895350"/>
                    <a:gd name="connsiteY50" fmla="*/ 505301 h 923925"/>
                    <a:gd name="connsiteX51" fmla="*/ 310039 w 895350"/>
                    <a:gd name="connsiteY51" fmla="*/ 511969 h 923925"/>
                    <a:gd name="connsiteX52" fmla="*/ 300514 w 895350"/>
                    <a:gd name="connsiteY52" fmla="*/ 604361 h 923925"/>
                    <a:gd name="connsiteX53" fmla="*/ 118586 w 895350"/>
                    <a:gd name="connsiteY53" fmla="*/ 697706 h 923925"/>
                    <a:gd name="connsiteX54" fmla="*/ 85249 w 895350"/>
                    <a:gd name="connsiteY54" fmla="*/ 695801 h 923925"/>
                    <a:gd name="connsiteX55" fmla="*/ 79534 w 895350"/>
                    <a:gd name="connsiteY55" fmla="*/ 691039 h 923925"/>
                    <a:gd name="connsiteX56" fmla="*/ 85249 w 895350"/>
                    <a:gd name="connsiteY56" fmla="*/ 593884 h 923925"/>
                    <a:gd name="connsiteX57" fmla="*/ 317659 w 895350"/>
                    <a:gd name="connsiteY57" fmla="*/ 751999 h 923925"/>
                    <a:gd name="connsiteX58" fmla="*/ 307181 w 895350"/>
                    <a:gd name="connsiteY58" fmla="*/ 762476 h 923925"/>
                    <a:gd name="connsiteX59" fmla="*/ 90011 w 895350"/>
                    <a:gd name="connsiteY59" fmla="*/ 762476 h 923925"/>
                    <a:gd name="connsiteX60" fmla="*/ 79534 w 895350"/>
                    <a:gd name="connsiteY60" fmla="*/ 751999 h 923925"/>
                    <a:gd name="connsiteX61" fmla="*/ 90011 w 895350"/>
                    <a:gd name="connsiteY61" fmla="*/ 741521 h 923925"/>
                    <a:gd name="connsiteX62" fmla="*/ 307181 w 895350"/>
                    <a:gd name="connsiteY62" fmla="*/ 741521 h 923925"/>
                    <a:gd name="connsiteX63" fmla="*/ 317659 w 895350"/>
                    <a:gd name="connsiteY63" fmla="*/ 751999 h 923925"/>
                    <a:gd name="connsiteX64" fmla="*/ 383381 w 895350"/>
                    <a:gd name="connsiteY64" fmla="*/ 833914 h 923925"/>
                    <a:gd name="connsiteX65" fmla="*/ 90011 w 895350"/>
                    <a:gd name="connsiteY65" fmla="*/ 833914 h 923925"/>
                    <a:gd name="connsiteX66" fmla="*/ 90011 w 895350"/>
                    <a:gd name="connsiteY66" fmla="*/ 812959 h 923925"/>
                    <a:gd name="connsiteX67" fmla="*/ 382429 w 895350"/>
                    <a:gd name="connsiteY67" fmla="*/ 812959 h 923925"/>
                    <a:gd name="connsiteX68" fmla="*/ 383381 w 895350"/>
                    <a:gd name="connsiteY68" fmla="*/ 833914 h 923925"/>
                    <a:gd name="connsiteX69" fmla="*/ 409099 w 895350"/>
                    <a:gd name="connsiteY69" fmla="*/ 245269 h 923925"/>
                    <a:gd name="connsiteX70" fmla="*/ 183356 w 895350"/>
                    <a:gd name="connsiteY70" fmla="*/ 208121 h 923925"/>
                    <a:gd name="connsiteX71" fmla="*/ 56674 w 895350"/>
                    <a:gd name="connsiteY71" fmla="*/ 287179 h 923925"/>
                    <a:gd name="connsiteX72" fmla="*/ 46196 w 895350"/>
                    <a:gd name="connsiteY72" fmla="*/ 276701 h 923925"/>
                    <a:gd name="connsiteX73" fmla="*/ 56674 w 895350"/>
                    <a:gd name="connsiteY73" fmla="*/ 266224 h 923925"/>
                    <a:gd name="connsiteX74" fmla="*/ 91916 w 895350"/>
                    <a:gd name="connsiteY74" fmla="*/ 260509 h 923925"/>
                    <a:gd name="connsiteX75" fmla="*/ 91916 w 895350"/>
                    <a:gd name="connsiteY75" fmla="*/ 96679 h 923925"/>
                    <a:gd name="connsiteX76" fmla="*/ 56674 w 895350"/>
                    <a:gd name="connsiteY76" fmla="*/ 90964 h 923925"/>
                    <a:gd name="connsiteX77" fmla="*/ 46196 w 895350"/>
                    <a:gd name="connsiteY77" fmla="*/ 80486 h 923925"/>
                    <a:gd name="connsiteX78" fmla="*/ 56674 w 895350"/>
                    <a:gd name="connsiteY78" fmla="*/ 70009 h 923925"/>
                    <a:gd name="connsiteX79" fmla="*/ 183356 w 895350"/>
                    <a:gd name="connsiteY79" fmla="*/ 149066 h 923925"/>
                    <a:gd name="connsiteX80" fmla="*/ 435769 w 895350"/>
                    <a:gd name="connsiteY80" fmla="*/ 149066 h 923925"/>
                    <a:gd name="connsiteX81" fmla="*/ 562451 w 895350"/>
                    <a:gd name="connsiteY81" fmla="*/ 69056 h 923925"/>
                    <a:gd name="connsiteX82" fmla="*/ 572929 w 895350"/>
                    <a:gd name="connsiteY82" fmla="*/ 79534 h 923925"/>
                    <a:gd name="connsiteX83" fmla="*/ 562451 w 895350"/>
                    <a:gd name="connsiteY83" fmla="*/ 90011 h 923925"/>
                    <a:gd name="connsiteX84" fmla="*/ 527209 w 895350"/>
                    <a:gd name="connsiteY84" fmla="*/ 95726 h 923925"/>
                    <a:gd name="connsiteX85" fmla="*/ 527209 w 895350"/>
                    <a:gd name="connsiteY85" fmla="*/ 259556 h 923925"/>
                    <a:gd name="connsiteX86" fmla="*/ 562451 w 895350"/>
                    <a:gd name="connsiteY86" fmla="*/ 265271 h 923925"/>
                    <a:gd name="connsiteX87" fmla="*/ 572929 w 895350"/>
                    <a:gd name="connsiteY87" fmla="*/ 275749 h 923925"/>
                    <a:gd name="connsiteX88" fmla="*/ 562451 w 895350"/>
                    <a:gd name="connsiteY88" fmla="*/ 286226 h 923925"/>
                    <a:gd name="connsiteX89" fmla="*/ 435769 w 895350"/>
                    <a:gd name="connsiteY89" fmla="*/ 207169 h 923925"/>
                    <a:gd name="connsiteX90" fmla="*/ 409099 w 895350"/>
                    <a:gd name="connsiteY90" fmla="*/ 245269 h 923925"/>
                    <a:gd name="connsiteX91" fmla="*/ 95726 w 895350"/>
                    <a:gd name="connsiteY91" fmla="*/ 664369 h 923925"/>
                    <a:gd name="connsiteX92" fmla="*/ 137636 w 895350"/>
                    <a:gd name="connsiteY92" fmla="*/ 569119 h 923925"/>
                    <a:gd name="connsiteX93" fmla="*/ 194786 w 895350"/>
                    <a:gd name="connsiteY93" fmla="*/ 552926 h 923925"/>
                    <a:gd name="connsiteX94" fmla="*/ 292894 w 895350"/>
                    <a:gd name="connsiteY94" fmla="*/ 528161 h 923925"/>
                    <a:gd name="connsiteX95" fmla="*/ 111919 w 895350"/>
                    <a:gd name="connsiteY95" fmla="*/ 676751 h 923925"/>
                    <a:gd name="connsiteX96" fmla="*/ 216694 w 895350"/>
                    <a:gd name="connsiteY96" fmla="*/ 600551 h 923925"/>
                    <a:gd name="connsiteX97" fmla="*/ 222409 w 895350"/>
                    <a:gd name="connsiteY97" fmla="*/ 587216 h 923925"/>
                    <a:gd name="connsiteX98" fmla="*/ 209074 w 895350"/>
                    <a:gd name="connsiteY98" fmla="*/ 581501 h 923925"/>
                    <a:gd name="connsiteX99" fmla="*/ 95726 w 895350"/>
                    <a:gd name="connsiteY99" fmla="*/ 664369 h 923925"/>
                    <a:gd name="connsiteX100" fmla="*/ 892016 w 895350"/>
                    <a:gd name="connsiteY100" fmla="*/ 567214 h 923925"/>
                    <a:gd name="connsiteX101" fmla="*/ 854869 w 895350"/>
                    <a:gd name="connsiteY101" fmla="*/ 567214 h 923925"/>
                    <a:gd name="connsiteX102" fmla="*/ 844391 w 895350"/>
                    <a:gd name="connsiteY102" fmla="*/ 559594 h 923925"/>
                    <a:gd name="connsiteX103" fmla="*/ 825341 w 895350"/>
                    <a:gd name="connsiteY103" fmla="*/ 514826 h 923925"/>
                    <a:gd name="connsiteX104" fmla="*/ 827246 w 895350"/>
                    <a:gd name="connsiteY104" fmla="*/ 502444 h 923925"/>
                    <a:gd name="connsiteX105" fmla="*/ 852964 w 895350"/>
                    <a:gd name="connsiteY105" fmla="*/ 476726 h 923925"/>
                    <a:gd name="connsiteX106" fmla="*/ 852964 w 895350"/>
                    <a:gd name="connsiteY106" fmla="*/ 474821 h 923925"/>
                    <a:gd name="connsiteX107" fmla="*/ 807244 w 895350"/>
                    <a:gd name="connsiteY107" fmla="*/ 429101 h 923925"/>
                    <a:gd name="connsiteX108" fmla="*/ 805339 w 895350"/>
                    <a:gd name="connsiteY108" fmla="*/ 429101 h 923925"/>
                    <a:gd name="connsiteX109" fmla="*/ 779621 w 895350"/>
                    <a:gd name="connsiteY109" fmla="*/ 454819 h 923925"/>
                    <a:gd name="connsiteX110" fmla="*/ 767239 w 895350"/>
                    <a:gd name="connsiteY110" fmla="*/ 456724 h 923925"/>
                    <a:gd name="connsiteX111" fmla="*/ 722471 w 895350"/>
                    <a:gd name="connsiteY111" fmla="*/ 437674 h 923925"/>
                    <a:gd name="connsiteX112" fmla="*/ 714851 w 895350"/>
                    <a:gd name="connsiteY112" fmla="*/ 427196 h 923925"/>
                    <a:gd name="connsiteX113" fmla="*/ 714851 w 895350"/>
                    <a:gd name="connsiteY113" fmla="*/ 390049 h 923925"/>
                    <a:gd name="connsiteX114" fmla="*/ 713899 w 895350"/>
                    <a:gd name="connsiteY114" fmla="*/ 389096 h 923925"/>
                    <a:gd name="connsiteX115" fmla="*/ 650081 w 895350"/>
                    <a:gd name="connsiteY115" fmla="*/ 389096 h 923925"/>
                    <a:gd name="connsiteX116" fmla="*/ 649129 w 895350"/>
                    <a:gd name="connsiteY116" fmla="*/ 390049 h 923925"/>
                    <a:gd name="connsiteX117" fmla="*/ 649129 w 895350"/>
                    <a:gd name="connsiteY117" fmla="*/ 427196 h 923925"/>
                    <a:gd name="connsiteX118" fmla="*/ 641509 w 895350"/>
                    <a:gd name="connsiteY118" fmla="*/ 437674 h 923925"/>
                    <a:gd name="connsiteX119" fmla="*/ 596741 w 895350"/>
                    <a:gd name="connsiteY119" fmla="*/ 456724 h 923925"/>
                    <a:gd name="connsiteX120" fmla="*/ 584359 w 895350"/>
                    <a:gd name="connsiteY120" fmla="*/ 454819 h 923925"/>
                    <a:gd name="connsiteX121" fmla="*/ 558641 w 895350"/>
                    <a:gd name="connsiteY121" fmla="*/ 429101 h 923925"/>
                    <a:gd name="connsiteX122" fmla="*/ 556736 w 895350"/>
                    <a:gd name="connsiteY122" fmla="*/ 429101 h 923925"/>
                    <a:gd name="connsiteX123" fmla="*/ 511016 w 895350"/>
                    <a:gd name="connsiteY123" fmla="*/ 474821 h 923925"/>
                    <a:gd name="connsiteX124" fmla="*/ 511016 w 895350"/>
                    <a:gd name="connsiteY124" fmla="*/ 476726 h 923925"/>
                    <a:gd name="connsiteX125" fmla="*/ 524351 w 895350"/>
                    <a:gd name="connsiteY125" fmla="*/ 490061 h 923925"/>
                    <a:gd name="connsiteX126" fmla="*/ 538639 w 895350"/>
                    <a:gd name="connsiteY126" fmla="*/ 514826 h 923925"/>
                    <a:gd name="connsiteX127" fmla="*/ 519589 w 895350"/>
                    <a:gd name="connsiteY127" fmla="*/ 560546 h 923925"/>
                    <a:gd name="connsiteX128" fmla="*/ 509111 w 895350"/>
                    <a:gd name="connsiteY128" fmla="*/ 568166 h 923925"/>
                    <a:gd name="connsiteX129" fmla="*/ 471964 w 895350"/>
                    <a:gd name="connsiteY129" fmla="*/ 568166 h 923925"/>
                    <a:gd name="connsiteX130" fmla="*/ 471011 w 895350"/>
                    <a:gd name="connsiteY130" fmla="*/ 569119 h 923925"/>
                    <a:gd name="connsiteX131" fmla="*/ 471011 w 895350"/>
                    <a:gd name="connsiteY131" fmla="*/ 633889 h 923925"/>
                    <a:gd name="connsiteX132" fmla="*/ 471964 w 895350"/>
                    <a:gd name="connsiteY132" fmla="*/ 634841 h 923925"/>
                    <a:gd name="connsiteX133" fmla="*/ 509111 w 895350"/>
                    <a:gd name="connsiteY133" fmla="*/ 634841 h 923925"/>
                    <a:gd name="connsiteX134" fmla="*/ 519589 w 895350"/>
                    <a:gd name="connsiteY134" fmla="*/ 642461 h 923925"/>
                    <a:gd name="connsiteX135" fmla="*/ 538639 w 895350"/>
                    <a:gd name="connsiteY135" fmla="*/ 687229 h 923925"/>
                    <a:gd name="connsiteX136" fmla="*/ 536734 w 895350"/>
                    <a:gd name="connsiteY136" fmla="*/ 699611 h 923925"/>
                    <a:gd name="connsiteX137" fmla="*/ 511016 w 895350"/>
                    <a:gd name="connsiteY137" fmla="*/ 725329 h 923925"/>
                    <a:gd name="connsiteX138" fmla="*/ 511016 w 895350"/>
                    <a:gd name="connsiteY138" fmla="*/ 727234 h 923925"/>
                    <a:gd name="connsiteX139" fmla="*/ 556736 w 895350"/>
                    <a:gd name="connsiteY139" fmla="*/ 772954 h 923925"/>
                    <a:gd name="connsiteX140" fmla="*/ 558641 w 895350"/>
                    <a:gd name="connsiteY140" fmla="*/ 772954 h 923925"/>
                    <a:gd name="connsiteX141" fmla="*/ 584359 w 895350"/>
                    <a:gd name="connsiteY141" fmla="*/ 747236 h 923925"/>
                    <a:gd name="connsiteX142" fmla="*/ 596741 w 895350"/>
                    <a:gd name="connsiteY142" fmla="*/ 745331 h 923925"/>
                    <a:gd name="connsiteX143" fmla="*/ 641509 w 895350"/>
                    <a:gd name="connsiteY143" fmla="*/ 764381 h 923925"/>
                    <a:gd name="connsiteX144" fmla="*/ 649129 w 895350"/>
                    <a:gd name="connsiteY144" fmla="*/ 774859 h 923925"/>
                    <a:gd name="connsiteX145" fmla="*/ 649129 w 895350"/>
                    <a:gd name="connsiteY145" fmla="*/ 812006 h 923925"/>
                    <a:gd name="connsiteX146" fmla="*/ 649129 w 895350"/>
                    <a:gd name="connsiteY146" fmla="*/ 812006 h 923925"/>
                    <a:gd name="connsiteX147" fmla="*/ 714851 w 895350"/>
                    <a:gd name="connsiteY147" fmla="*/ 812959 h 923925"/>
                    <a:gd name="connsiteX148" fmla="*/ 715804 w 895350"/>
                    <a:gd name="connsiteY148" fmla="*/ 812006 h 923925"/>
                    <a:gd name="connsiteX149" fmla="*/ 715804 w 895350"/>
                    <a:gd name="connsiteY149" fmla="*/ 774859 h 923925"/>
                    <a:gd name="connsiteX150" fmla="*/ 723424 w 895350"/>
                    <a:gd name="connsiteY150" fmla="*/ 764381 h 923925"/>
                    <a:gd name="connsiteX151" fmla="*/ 768191 w 895350"/>
                    <a:gd name="connsiteY151" fmla="*/ 745331 h 923925"/>
                    <a:gd name="connsiteX152" fmla="*/ 780574 w 895350"/>
                    <a:gd name="connsiteY152" fmla="*/ 747236 h 923925"/>
                    <a:gd name="connsiteX153" fmla="*/ 806291 w 895350"/>
                    <a:gd name="connsiteY153" fmla="*/ 772954 h 923925"/>
                    <a:gd name="connsiteX154" fmla="*/ 808196 w 895350"/>
                    <a:gd name="connsiteY154" fmla="*/ 772954 h 923925"/>
                    <a:gd name="connsiteX155" fmla="*/ 853916 w 895350"/>
                    <a:gd name="connsiteY155" fmla="*/ 727234 h 923925"/>
                    <a:gd name="connsiteX156" fmla="*/ 853916 w 895350"/>
                    <a:gd name="connsiteY156" fmla="*/ 725329 h 923925"/>
                    <a:gd name="connsiteX157" fmla="*/ 828199 w 895350"/>
                    <a:gd name="connsiteY157" fmla="*/ 699611 h 923925"/>
                    <a:gd name="connsiteX158" fmla="*/ 826294 w 895350"/>
                    <a:gd name="connsiteY158" fmla="*/ 687229 h 923925"/>
                    <a:gd name="connsiteX159" fmla="*/ 845344 w 895350"/>
                    <a:gd name="connsiteY159" fmla="*/ 642461 h 923925"/>
                    <a:gd name="connsiteX160" fmla="*/ 855821 w 895350"/>
                    <a:gd name="connsiteY160" fmla="*/ 634841 h 923925"/>
                    <a:gd name="connsiteX161" fmla="*/ 892969 w 895350"/>
                    <a:gd name="connsiteY161" fmla="*/ 634841 h 923925"/>
                    <a:gd name="connsiteX162" fmla="*/ 893921 w 895350"/>
                    <a:gd name="connsiteY162" fmla="*/ 633889 h 923925"/>
                    <a:gd name="connsiteX163" fmla="*/ 893921 w 895350"/>
                    <a:gd name="connsiteY163" fmla="*/ 568166 h 923925"/>
                    <a:gd name="connsiteX164" fmla="*/ 892016 w 895350"/>
                    <a:gd name="connsiteY164" fmla="*/ 567214 h 923925"/>
                    <a:gd name="connsiteX165" fmla="*/ 777716 w 895350"/>
                    <a:gd name="connsiteY165" fmla="*/ 619601 h 923925"/>
                    <a:gd name="connsiteX166" fmla="*/ 648176 w 895350"/>
                    <a:gd name="connsiteY166" fmla="*/ 691991 h 923925"/>
                    <a:gd name="connsiteX167" fmla="*/ 648176 w 895350"/>
                    <a:gd name="connsiteY167" fmla="*/ 509111 h 923925"/>
                    <a:gd name="connsiteX168" fmla="*/ 777716 w 895350"/>
                    <a:gd name="connsiteY168" fmla="*/ 619601 h 923925"/>
                    <a:gd name="connsiteX169" fmla="*/ 505301 w 895350"/>
                    <a:gd name="connsiteY169" fmla="*/ 251936 h 923925"/>
                    <a:gd name="connsiteX170" fmla="*/ 479584 w 895350"/>
                    <a:gd name="connsiteY170" fmla="*/ 233839 h 923925"/>
                    <a:gd name="connsiteX171" fmla="*/ 479584 w 895350"/>
                    <a:gd name="connsiteY171" fmla="*/ 124301 h 923925"/>
                    <a:gd name="connsiteX172" fmla="*/ 505301 w 895350"/>
                    <a:gd name="connsiteY172" fmla="*/ 106204 h 923925"/>
                    <a:gd name="connsiteX173" fmla="*/ 505301 w 895350"/>
                    <a:gd name="connsiteY173" fmla="*/ 251936 h 923925"/>
                    <a:gd name="connsiteX174" fmla="*/ 446246 w 895350"/>
                    <a:gd name="connsiteY174" fmla="*/ 178594 h 923925"/>
                    <a:gd name="connsiteX175" fmla="*/ 459581 w 895350"/>
                    <a:gd name="connsiteY175" fmla="*/ 149066 h 923925"/>
                    <a:gd name="connsiteX176" fmla="*/ 459581 w 895350"/>
                    <a:gd name="connsiteY176" fmla="*/ 208121 h 923925"/>
                    <a:gd name="connsiteX177" fmla="*/ 446246 w 895350"/>
                    <a:gd name="connsiteY177" fmla="*/ 178594 h 923925"/>
                    <a:gd name="connsiteX178" fmla="*/ 411956 w 895350"/>
                    <a:gd name="connsiteY178" fmla="*/ 149066 h 923925"/>
                    <a:gd name="connsiteX179" fmla="*/ 425291 w 895350"/>
                    <a:gd name="connsiteY179" fmla="*/ 178594 h 923925"/>
                    <a:gd name="connsiteX180" fmla="*/ 411956 w 895350"/>
                    <a:gd name="connsiteY180" fmla="*/ 208121 h 923925"/>
                    <a:gd name="connsiteX181" fmla="*/ 411956 w 895350"/>
                    <a:gd name="connsiteY181" fmla="*/ 149066 h 923925"/>
                    <a:gd name="connsiteX182" fmla="*/ 366236 w 895350"/>
                    <a:gd name="connsiteY182" fmla="*/ 106204 h 923925"/>
                    <a:gd name="connsiteX183" fmla="*/ 391954 w 895350"/>
                    <a:gd name="connsiteY183" fmla="*/ 124301 h 923925"/>
                    <a:gd name="connsiteX184" fmla="*/ 391954 w 895350"/>
                    <a:gd name="connsiteY184" fmla="*/ 233839 h 923925"/>
                    <a:gd name="connsiteX185" fmla="*/ 366236 w 895350"/>
                    <a:gd name="connsiteY185" fmla="*/ 251936 h 923925"/>
                    <a:gd name="connsiteX186" fmla="*/ 366236 w 895350"/>
                    <a:gd name="connsiteY186" fmla="*/ 106204 h 923925"/>
                    <a:gd name="connsiteX187" fmla="*/ 319564 w 895350"/>
                    <a:gd name="connsiteY187" fmla="*/ 91916 h 923925"/>
                    <a:gd name="connsiteX188" fmla="*/ 345281 w 895350"/>
                    <a:gd name="connsiteY188" fmla="*/ 96679 h 923925"/>
                    <a:gd name="connsiteX189" fmla="*/ 345281 w 895350"/>
                    <a:gd name="connsiteY189" fmla="*/ 260509 h 923925"/>
                    <a:gd name="connsiteX190" fmla="*/ 319564 w 895350"/>
                    <a:gd name="connsiteY190" fmla="*/ 265271 h 923925"/>
                    <a:gd name="connsiteX191" fmla="*/ 319564 w 895350"/>
                    <a:gd name="connsiteY191" fmla="*/ 91916 h 923925"/>
                    <a:gd name="connsiteX192" fmla="*/ 273844 w 895350"/>
                    <a:gd name="connsiteY192" fmla="*/ 96679 h 923925"/>
                    <a:gd name="connsiteX193" fmla="*/ 298609 w 895350"/>
                    <a:gd name="connsiteY193" fmla="*/ 91916 h 923925"/>
                    <a:gd name="connsiteX194" fmla="*/ 298609 w 895350"/>
                    <a:gd name="connsiteY194" fmla="*/ 266224 h 923925"/>
                    <a:gd name="connsiteX195" fmla="*/ 273844 w 895350"/>
                    <a:gd name="connsiteY195" fmla="*/ 261461 h 923925"/>
                    <a:gd name="connsiteX196" fmla="*/ 273844 w 895350"/>
                    <a:gd name="connsiteY196" fmla="*/ 96679 h 923925"/>
                    <a:gd name="connsiteX197" fmla="*/ 228124 w 895350"/>
                    <a:gd name="connsiteY197" fmla="*/ 124301 h 923925"/>
                    <a:gd name="connsiteX198" fmla="*/ 253841 w 895350"/>
                    <a:gd name="connsiteY198" fmla="*/ 106204 h 923925"/>
                    <a:gd name="connsiteX199" fmla="*/ 253841 w 895350"/>
                    <a:gd name="connsiteY199" fmla="*/ 252889 h 923925"/>
                    <a:gd name="connsiteX200" fmla="*/ 228124 w 895350"/>
                    <a:gd name="connsiteY200" fmla="*/ 234791 h 923925"/>
                    <a:gd name="connsiteX201" fmla="*/ 228124 w 895350"/>
                    <a:gd name="connsiteY201" fmla="*/ 124301 h 923925"/>
                    <a:gd name="connsiteX202" fmla="*/ 193834 w 895350"/>
                    <a:gd name="connsiteY202" fmla="*/ 178594 h 923925"/>
                    <a:gd name="connsiteX203" fmla="*/ 207169 w 895350"/>
                    <a:gd name="connsiteY203" fmla="*/ 149066 h 923925"/>
                    <a:gd name="connsiteX204" fmla="*/ 207169 w 895350"/>
                    <a:gd name="connsiteY204" fmla="*/ 208121 h 923925"/>
                    <a:gd name="connsiteX205" fmla="*/ 193834 w 895350"/>
                    <a:gd name="connsiteY205" fmla="*/ 178594 h 923925"/>
                    <a:gd name="connsiteX206" fmla="*/ 159544 w 895350"/>
                    <a:gd name="connsiteY206" fmla="*/ 149066 h 923925"/>
                    <a:gd name="connsiteX207" fmla="*/ 172879 w 895350"/>
                    <a:gd name="connsiteY207" fmla="*/ 178594 h 923925"/>
                    <a:gd name="connsiteX208" fmla="*/ 159544 w 895350"/>
                    <a:gd name="connsiteY208" fmla="*/ 208121 h 923925"/>
                    <a:gd name="connsiteX209" fmla="*/ 159544 w 895350"/>
                    <a:gd name="connsiteY209" fmla="*/ 149066 h 923925"/>
                    <a:gd name="connsiteX210" fmla="*/ 112871 w 895350"/>
                    <a:gd name="connsiteY210" fmla="*/ 106204 h 923925"/>
                    <a:gd name="connsiteX211" fmla="*/ 138589 w 895350"/>
                    <a:gd name="connsiteY211" fmla="*/ 124301 h 923925"/>
                    <a:gd name="connsiteX212" fmla="*/ 138589 w 895350"/>
                    <a:gd name="connsiteY212" fmla="*/ 233839 h 923925"/>
                    <a:gd name="connsiteX213" fmla="*/ 112871 w 895350"/>
                    <a:gd name="connsiteY213" fmla="*/ 251936 h 923925"/>
                    <a:gd name="connsiteX214" fmla="*/ 112871 w 895350"/>
                    <a:gd name="connsiteY214" fmla="*/ 106204 h 9239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  <a:cxn ang="0">
                      <a:pos x="connsiteX191" y="connsiteY191"/>
                    </a:cxn>
                    <a:cxn ang="0">
                      <a:pos x="connsiteX192" y="connsiteY192"/>
                    </a:cxn>
                    <a:cxn ang="0">
                      <a:pos x="connsiteX193" y="connsiteY193"/>
                    </a:cxn>
                    <a:cxn ang="0">
                      <a:pos x="connsiteX194" y="connsiteY194"/>
                    </a:cxn>
                    <a:cxn ang="0">
                      <a:pos x="connsiteX195" y="connsiteY195"/>
                    </a:cxn>
                    <a:cxn ang="0">
                      <a:pos x="connsiteX196" y="connsiteY196"/>
                    </a:cxn>
                    <a:cxn ang="0">
                      <a:pos x="connsiteX197" y="connsiteY197"/>
                    </a:cxn>
                    <a:cxn ang="0">
                      <a:pos x="connsiteX198" y="connsiteY198"/>
                    </a:cxn>
                    <a:cxn ang="0">
                      <a:pos x="connsiteX199" y="connsiteY199"/>
                    </a:cxn>
                    <a:cxn ang="0">
                      <a:pos x="connsiteX200" y="connsiteY200"/>
                    </a:cxn>
                    <a:cxn ang="0">
                      <a:pos x="connsiteX201" y="connsiteY201"/>
                    </a:cxn>
                    <a:cxn ang="0">
                      <a:pos x="connsiteX202" y="connsiteY202"/>
                    </a:cxn>
                    <a:cxn ang="0">
                      <a:pos x="connsiteX203" y="connsiteY203"/>
                    </a:cxn>
                    <a:cxn ang="0">
                      <a:pos x="connsiteX204" y="connsiteY204"/>
                    </a:cxn>
                    <a:cxn ang="0">
                      <a:pos x="connsiteX205" y="connsiteY205"/>
                    </a:cxn>
                    <a:cxn ang="0">
                      <a:pos x="connsiteX206" y="connsiteY206"/>
                    </a:cxn>
                    <a:cxn ang="0">
                      <a:pos x="connsiteX207" y="connsiteY207"/>
                    </a:cxn>
                    <a:cxn ang="0">
                      <a:pos x="connsiteX208" y="connsiteY208"/>
                    </a:cxn>
                    <a:cxn ang="0">
                      <a:pos x="connsiteX209" y="connsiteY209"/>
                    </a:cxn>
                    <a:cxn ang="0">
                      <a:pos x="connsiteX210" y="connsiteY210"/>
                    </a:cxn>
                    <a:cxn ang="0">
                      <a:pos x="connsiteX211" y="connsiteY211"/>
                    </a:cxn>
                    <a:cxn ang="0">
                      <a:pos x="connsiteX212" y="connsiteY212"/>
                    </a:cxn>
                    <a:cxn ang="0">
                      <a:pos x="connsiteX213" y="connsiteY213"/>
                    </a:cxn>
                    <a:cxn ang="0">
                      <a:pos x="connsiteX214" y="connsiteY214"/>
                    </a:cxn>
                  </a:cxnLst>
                  <a:rect l="l" t="t" r="r" b="b"/>
                  <a:pathLst>
                    <a:path w="895350" h="923925">
                      <a:moveTo>
                        <a:pt x="630079" y="820579"/>
                      </a:moveTo>
                      <a:cubicBezTo>
                        <a:pt x="625316" y="813911"/>
                        <a:pt x="628174" y="789146"/>
                        <a:pt x="627221" y="781526"/>
                      </a:cubicBezTo>
                      <a:cubicBezTo>
                        <a:pt x="614839" y="777716"/>
                        <a:pt x="602456" y="772954"/>
                        <a:pt x="591979" y="766286"/>
                      </a:cubicBezTo>
                      <a:cubicBezTo>
                        <a:pt x="590074" y="768191"/>
                        <a:pt x="570071" y="788194"/>
                        <a:pt x="568166" y="789146"/>
                      </a:cubicBezTo>
                      <a:cubicBezTo>
                        <a:pt x="559594" y="794861"/>
                        <a:pt x="548164" y="793909"/>
                        <a:pt x="540544" y="786289"/>
                      </a:cubicBezTo>
                      <a:cubicBezTo>
                        <a:pt x="540544" y="786289"/>
                        <a:pt x="494824" y="740569"/>
                        <a:pt x="494824" y="740569"/>
                      </a:cubicBezTo>
                      <a:cubicBezTo>
                        <a:pt x="486251" y="731996"/>
                        <a:pt x="486251" y="717709"/>
                        <a:pt x="494824" y="709136"/>
                      </a:cubicBezTo>
                      <a:lnTo>
                        <a:pt x="514826" y="689134"/>
                      </a:lnTo>
                      <a:cubicBezTo>
                        <a:pt x="509111" y="677704"/>
                        <a:pt x="503396" y="665321"/>
                        <a:pt x="500539" y="652939"/>
                      </a:cubicBezTo>
                      <a:lnTo>
                        <a:pt x="471964" y="652939"/>
                      </a:lnTo>
                      <a:cubicBezTo>
                        <a:pt x="463391" y="652939"/>
                        <a:pt x="454819" y="647224"/>
                        <a:pt x="451961" y="639604"/>
                      </a:cubicBezTo>
                      <a:cubicBezTo>
                        <a:pt x="448151" y="638651"/>
                        <a:pt x="450056" y="573881"/>
                        <a:pt x="450056" y="568166"/>
                      </a:cubicBezTo>
                      <a:cubicBezTo>
                        <a:pt x="450056" y="555784"/>
                        <a:pt x="459581" y="546259"/>
                        <a:pt x="471964" y="546259"/>
                      </a:cubicBezTo>
                      <a:lnTo>
                        <a:pt x="500539" y="546259"/>
                      </a:lnTo>
                      <a:cubicBezTo>
                        <a:pt x="504349" y="533876"/>
                        <a:pt x="509111" y="521494"/>
                        <a:pt x="514826" y="510064"/>
                      </a:cubicBezTo>
                      <a:cubicBezTo>
                        <a:pt x="510064" y="505301"/>
                        <a:pt x="499586" y="493871"/>
                        <a:pt x="494824" y="490061"/>
                      </a:cubicBezTo>
                      <a:cubicBezTo>
                        <a:pt x="486251" y="481489"/>
                        <a:pt x="486251" y="467201"/>
                        <a:pt x="494824" y="458629"/>
                      </a:cubicBezTo>
                      <a:cubicBezTo>
                        <a:pt x="494824" y="458629"/>
                        <a:pt x="522446" y="431006"/>
                        <a:pt x="522446" y="431006"/>
                      </a:cubicBezTo>
                      <a:lnTo>
                        <a:pt x="540544" y="412909"/>
                      </a:lnTo>
                      <a:cubicBezTo>
                        <a:pt x="549116" y="404336"/>
                        <a:pt x="563404" y="404336"/>
                        <a:pt x="571976" y="412909"/>
                      </a:cubicBezTo>
                      <a:cubicBezTo>
                        <a:pt x="576739" y="417671"/>
                        <a:pt x="588169" y="429101"/>
                        <a:pt x="592931" y="433864"/>
                      </a:cubicBezTo>
                      <a:cubicBezTo>
                        <a:pt x="604361" y="428149"/>
                        <a:pt x="615791" y="422434"/>
                        <a:pt x="628174" y="418624"/>
                      </a:cubicBezTo>
                      <a:lnTo>
                        <a:pt x="628174" y="390049"/>
                      </a:lnTo>
                      <a:cubicBezTo>
                        <a:pt x="628174" y="384334"/>
                        <a:pt x="631031" y="378619"/>
                        <a:pt x="634841" y="374809"/>
                      </a:cubicBezTo>
                      <a:lnTo>
                        <a:pt x="634841" y="25241"/>
                      </a:lnTo>
                      <a:cubicBezTo>
                        <a:pt x="634841" y="14764"/>
                        <a:pt x="626269" y="7144"/>
                        <a:pt x="616744" y="7144"/>
                      </a:cubicBezTo>
                      <a:lnTo>
                        <a:pt x="26194" y="7144"/>
                      </a:lnTo>
                      <a:cubicBezTo>
                        <a:pt x="14764" y="7144"/>
                        <a:pt x="7144" y="15716"/>
                        <a:pt x="7144" y="25241"/>
                      </a:cubicBezTo>
                      <a:lnTo>
                        <a:pt x="7144" y="901541"/>
                      </a:lnTo>
                      <a:cubicBezTo>
                        <a:pt x="7144" y="912019"/>
                        <a:pt x="15716" y="919639"/>
                        <a:pt x="25241" y="919639"/>
                      </a:cubicBezTo>
                      <a:lnTo>
                        <a:pt x="615791" y="919639"/>
                      </a:lnTo>
                      <a:cubicBezTo>
                        <a:pt x="626269" y="919639"/>
                        <a:pt x="633889" y="911066"/>
                        <a:pt x="633889" y="901541"/>
                      </a:cubicBezTo>
                      <a:lnTo>
                        <a:pt x="633889" y="826294"/>
                      </a:lnTo>
                      <a:cubicBezTo>
                        <a:pt x="631984" y="824389"/>
                        <a:pt x="631031" y="822484"/>
                        <a:pt x="630079" y="820579"/>
                      </a:cubicBezTo>
                      <a:close/>
                      <a:moveTo>
                        <a:pt x="90011" y="452914"/>
                      </a:moveTo>
                      <a:lnTo>
                        <a:pt x="240506" y="452914"/>
                      </a:lnTo>
                      <a:cubicBezTo>
                        <a:pt x="253841" y="452914"/>
                        <a:pt x="253841" y="472916"/>
                        <a:pt x="240506" y="473869"/>
                      </a:cubicBezTo>
                      <a:cubicBezTo>
                        <a:pt x="240506" y="473869"/>
                        <a:pt x="90011" y="473869"/>
                        <a:pt x="90011" y="473869"/>
                      </a:cubicBezTo>
                      <a:cubicBezTo>
                        <a:pt x="76676" y="473869"/>
                        <a:pt x="76676" y="452914"/>
                        <a:pt x="90011" y="452914"/>
                      </a:cubicBezTo>
                      <a:close/>
                      <a:moveTo>
                        <a:pt x="79534" y="395764"/>
                      </a:moveTo>
                      <a:cubicBezTo>
                        <a:pt x="79534" y="390049"/>
                        <a:pt x="84296" y="385286"/>
                        <a:pt x="90011" y="385286"/>
                      </a:cubicBezTo>
                      <a:lnTo>
                        <a:pt x="240506" y="385286"/>
                      </a:lnTo>
                      <a:cubicBezTo>
                        <a:pt x="246221" y="385286"/>
                        <a:pt x="250984" y="390049"/>
                        <a:pt x="250984" y="395764"/>
                      </a:cubicBezTo>
                      <a:cubicBezTo>
                        <a:pt x="250984" y="401479"/>
                        <a:pt x="246221" y="406241"/>
                        <a:pt x="240506" y="406241"/>
                      </a:cubicBezTo>
                      <a:lnTo>
                        <a:pt x="90011" y="406241"/>
                      </a:lnTo>
                      <a:cubicBezTo>
                        <a:pt x="84296" y="405289"/>
                        <a:pt x="79534" y="401479"/>
                        <a:pt x="79534" y="395764"/>
                      </a:cubicBezTo>
                      <a:close/>
                      <a:moveTo>
                        <a:pt x="85249" y="593884"/>
                      </a:moveTo>
                      <a:cubicBezTo>
                        <a:pt x="102394" y="559594"/>
                        <a:pt x="147161" y="533876"/>
                        <a:pt x="191929" y="532924"/>
                      </a:cubicBezTo>
                      <a:cubicBezTo>
                        <a:pt x="211931" y="531019"/>
                        <a:pt x="233839" y="528161"/>
                        <a:pt x="263366" y="517684"/>
                      </a:cubicBezTo>
                      <a:cubicBezTo>
                        <a:pt x="274796" y="513874"/>
                        <a:pt x="285274" y="509111"/>
                        <a:pt x="295751" y="505301"/>
                      </a:cubicBezTo>
                      <a:cubicBezTo>
                        <a:pt x="298609" y="504349"/>
                        <a:pt x="301466" y="504349"/>
                        <a:pt x="304324" y="505301"/>
                      </a:cubicBezTo>
                      <a:cubicBezTo>
                        <a:pt x="307181" y="506254"/>
                        <a:pt x="309086" y="509111"/>
                        <a:pt x="310039" y="511969"/>
                      </a:cubicBezTo>
                      <a:cubicBezTo>
                        <a:pt x="317659" y="545306"/>
                        <a:pt x="313849" y="576739"/>
                        <a:pt x="300514" y="604361"/>
                      </a:cubicBezTo>
                      <a:cubicBezTo>
                        <a:pt x="271939" y="662464"/>
                        <a:pt x="201454" y="697706"/>
                        <a:pt x="118586" y="697706"/>
                      </a:cubicBezTo>
                      <a:cubicBezTo>
                        <a:pt x="108109" y="697706"/>
                        <a:pt x="96679" y="697706"/>
                        <a:pt x="85249" y="695801"/>
                      </a:cubicBezTo>
                      <a:cubicBezTo>
                        <a:pt x="82391" y="694849"/>
                        <a:pt x="80486" y="692944"/>
                        <a:pt x="79534" y="691039"/>
                      </a:cubicBezTo>
                      <a:cubicBezTo>
                        <a:pt x="74771" y="673894"/>
                        <a:pt x="64294" y="633889"/>
                        <a:pt x="85249" y="593884"/>
                      </a:cubicBezTo>
                      <a:close/>
                      <a:moveTo>
                        <a:pt x="317659" y="751999"/>
                      </a:moveTo>
                      <a:cubicBezTo>
                        <a:pt x="317659" y="757714"/>
                        <a:pt x="312896" y="762476"/>
                        <a:pt x="307181" y="762476"/>
                      </a:cubicBezTo>
                      <a:lnTo>
                        <a:pt x="90011" y="762476"/>
                      </a:lnTo>
                      <a:cubicBezTo>
                        <a:pt x="84296" y="762476"/>
                        <a:pt x="79534" y="757714"/>
                        <a:pt x="79534" y="751999"/>
                      </a:cubicBezTo>
                      <a:cubicBezTo>
                        <a:pt x="79534" y="746284"/>
                        <a:pt x="84296" y="741521"/>
                        <a:pt x="90011" y="741521"/>
                      </a:cubicBezTo>
                      <a:lnTo>
                        <a:pt x="307181" y="741521"/>
                      </a:lnTo>
                      <a:cubicBezTo>
                        <a:pt x="312896" y="742474"/>
                        <a:pt x="317659" y="746284"/>
                        <a:pt x="317659" y="751999"/>
                      </a:cubicBezTo>
                      <a:close/>
                      <a:moveTo>
                        <a:pt x="383381" y="833914"/>
                      </a:moveTo>
                      <a:lnTo>
                        <a:pt x="90011" y="833914"/>
                      </a:lnTo>
                      <a:cubicBezTo>
                        <a:pt x="76676" y="833914"/>
                        <a:pt x="76676" y="813911"/>
                        <a:pt x="90011" y="812959"/>
                      </a:cubicBezTo>
                      <a:cubicBezTo>
                        <a:pt x="90011" y="812959"/>
                        <a:pt x="382429" y="812959"/>
                        <a:pt x="382429" y="812959"/>
                      </a:cubicBezTo>
                      <a:cubicBezTo>
                        <a:pt x="396716" y="813911"/>
                        <a:pt x="396716" y="833914"/>
                        <a:pt x="383381" y="833914"/>
                      </a:cubicBezTo>
                      <a:close/>
                      <a:moveTo>
                        <a:pt x="409099" y="245269"/>
                      </a:moveTo>
                      <a:cubicBezTo>
                        <a:pt x="343376" y="314801"/>
                        <a:pt x="223361" y="293846"/>
                        <a:pt x="183356" y="208121"/>
                      </a:cubicBezTo>
                      <a:cubicBezTo>
                        <a:pt x="160496" y="255746"/>
                        <a:pt x="110014" y="288131"/>
                        <a:pt x="56674" y="287179"/>
                      </a:cubicBezTo>
                      <a:cubicBezTo>
                        <a:pt x="50959" y="287179"/>
                        <a:pt x="46196" y="282416"/>
                        <a:pt x="46196" y="276701"/>
                      </a:cubicBezTo>
                      <a:cubicBezTo>
                        <a:pt x="46196" y="270986"/>
                        <a:pt x="50959" y="266224"/>
                        <a:pt x="56674" y="266224"/>
                      </a:cubicBezTo>
                      <a:cubicBezTo>
                        <a:pt x="69056" y="266224"/>
                        <a:pt x="80486" y="264319"/>
                        <a:pt x="91916" y="260509"/>
                      </a:cubicBezTo>
                      <a:lnTo>
                        <a:pt x="91916" y="96679"/>
                      </a:lnTo>
                      <a:cubicBezTo>
                        <a:pt x="80486" y="92869"/>
                        <a:pt x="69056" y="90964"/>
                        <a:pt x="56674" y="90964"/>
                      </a:cubicBezTo>
                      <a:cubicBezTo>
                        <a:pt x="50959" y="90964"/>
                        <a:pt x="46196" y="86201"/>
                        <a:pt x="46196" y="80486"/>
                      </a:cubicBezTo>
                      <a:cubicBezTo>
                        <a:pt x="46196" y="74771"/>
                        <a:pt x="50959" y="70009"/>
                        <a:pt x="56674" y="70009"/>
                      </a:cubicBezTo>
                      <a:cubicBezTo>
                        <a:pt x="110014" y="70009"/>
                        <a:pt x="159544" y="102394"/>
                        <a:pt x="183356" y="149066"/>
                      </a:cubicBezTo>
                      <a:cubicBezTo>
                        <a:pt x="234791" y="44291"/>
                        <a:pt x="385286" y="44291"/>
                        <a:pt x="435769" y="149066"/>
                      </a:cubicBezTo>
                      <a:cubicBezTo>
                        <a:pt x="458629" y="101441"/>
                        <a:pt x="509111" y="69056"/>
                        <a:pt x="562451" y="69056"/>
                      </a:cubicBezTo>
                      <a:cubicBezTo>
                        <a:pt x="568166" y="69056"/>
                        <a:pt x="572929" y="73819"/>
                        <a:pt x="572929" y="79534"/>
                      </a:cubicBezTo>
                      <a:cubicBezTo>
                        <a:pt x="572929" y="85249"/>
                        <a:pt x="568166" y="90011"/>
                        <a:pt x="562451" y="90011"/>
                      </a:cubicBezTo>
                      <a:cubicBezTo>
                        <a:pt x="550069" y="90011"/>
                        <a:pt x="538639" y="91916"/>
                        <a:pt x="527209" y="95726"/>
                      </a:cubicBezTo>
                      <a:lnTo>
                        <a:pt x="527209" y="259556"/>
                      </a:lnTo>
                      <a:cubicBezTo>
                        <a:pt x="538639" y="263366"/>
                        <a:pt x="550069" y="265271"/>
                        <a:pt x="562451" y="265271"/>
                      </a:cubicBezTo>
                      <a:cubicBezTo>
                        <a:pt x="568166" y="265271"/>
                        <a:pt x="572929" y="270034"/>
                        <a:pt x="572929" y="275749"/>
                      </a:cubicBezTo>
                      <a:cubicBezTo>
                        <a:pt x="572929" y="281464"/>
                        <a:pt x="568166" y="286226"/>
                        <a:pt x="562451" y="286226"/>
                      </a:cubicBezTo>
                      <a:cubicBezTo>
                        <a:pt x="509111" y="286226"/>
                        <a:pt x="459581" y="253841"/>
                        <a:pt x="435769" y="207169"/>
                      </a:cubicBezTo>
                      <a:cubicBezTo>
                        <a:pt x="429101" y="221456"/>
                        <a:pt x="419576" y="233839"/>
                        <a:pt x="409099" y="245269"/>
                      </a:cubicBezTo>
                      <a:close/>
                      <a:moveTo>
                        <a:pt x="95726" y="664369"/>
                      </a:moveTo>
                      <a:cubicBezTo>
                        <a:pt x="90011" y="629126"/>
                        <a:pt x="96679" y="595789"/>
                        <a:pt x="137636" y="569119"/>
                      </a:cubicBezTo>
                      <a:cubicBezTo>
                        <a:pt x="156686" y="557689"/>
                        <a:pt x="173831" y="555784"/>
                        <a:pt x="194786" y="552926"/>
                      </a:cubicBezTo>
                      <a:cubicBezTo>
                        <a:pt x="217646" y="551021"/>
                        <a:pt x="262414" y="542449"/>
                        <a:pt x="292894" y="528161"/>
                      </a:cubicBezTo>
                      <a:cubicBezTo>
                        <a:pt x="306229" y="621506"/>
                        <a:pt x="214789" y="679609"/>
                        <a:pt x="111919" y="676751"/>
                      </a:cubicBezTo>
                      <a:cubicBezTo>
                        <a:pt x="141446" y="644366"/>
                        <a:pt x="176689" y="618649"/>
                        <a:pt x="216694" y="600551"/>
                      </a:cubicBezTo>
                      <a:cubicBezTo>
                        <a:pt x="222409" y="598646"/>
                        <a:pt x="224314" y="591979"/>
                        <a:pt x="222409" y="587216"/>
                      </a:cubicBezTo>
                      <a:cubicBezTo>
                        <a:pt x="220504" y="582454"/>
                        <a:pt x="213836" y="579596"/>
                        <a:pt x="209074" y="581501"/>
                      </a:cubicBezTo>
                      <a:cubicBezTo>
                        <a:pt x="165259" y="601504"/>
                        <a:pt x="126206" y="629126"/>
                        <a:pt x="95726" y="664369"/>
                      </a:cubicBezTo>
                      <a:close/>
                      <a:moveTo>
                        <a:pt x="892016" y="567214"/>
                      </a:moveTo>
                      <a:lnTo>
                        <a:pt x="854869" y="567214"/>
                      </a:lnTo>
                      <a:cubicBezTo>
                        <a:pt x="850106" y="567214"/>
                        <a:pt x="846296" y="564356"/>
                        <a:pt x="844391" y="559594"/>
                      </a:cubicBezTo>
                      <a:cubicBezTo>
                        <a:pt x="840581" y="543401"/>
                        <a:pt x="833914" y="529114"/>
                        <a:pt x="825341" y="514826"/>
                      </a:cubicBezTo>
                      <a:cubicBezTo>
                        <a:pt x="823436" y="511016"/>
                        <a:pt x="823436" y="505301"/>
                        <a:pt x="827246" y="502444"/>
                      </a:cubicBezTo>
                      <a:lnTo>
                        <a:pt x="852964" y="476726"/>
                      </a:lnTo>
                      <a:cubicBezTo>
                        <a:pt x="853916" y="475774"/>
                        <a:pt x="853916" y="475774"/>
                        <a:pt x="852964" y="474821"/>
                      </a:cubicBezTo>
                      <a:lnTo>
                        <a:pt x="807244" y="429101"/>
                      </a:lnTo>
                      <a:cubicBezTo>
                        <a:pt x="807244" y="429101"/>
                        <a:pt x="806291" y="428149"/>
                        <a:pt x="805339" y="429101"/>
                      </a:cubicBezTo>
                      <a:lnTo>
                        <a:pt x="779621" y="454819"/>
                      </a:lnTo>
                      <a:cubicBezTo>
                        <a:pt x="775811" y="457676"/>
                        <a:pt x="771049" y="458629"/>
                        <a:pt x="767239" y="456724"/>
                      </a:cubicBezTo>
                      <a:cubicBezTo>
                        <a:pt x="752951" y="448151"/>
                        <a:pt x="737711" y="441484"/>
                        <a:pt x="722471" y="437674"/>
                      </a:cubicBezTo>
                      <a:cubicBezTo>
                        <a:pt x="717709" y="436721"/>
                        <a:pt x="714851" y="431959"/>
                        <a:pt x="714851" y="427196"/>
                      </a:cubicBezTo>
                      <a:lnTo>
                        <a:pt x="714851" y="390049"/>
                      </a:lnTo>
                      <a:cubicBezTo>
                        <a:pt x="714851" y="389096"/>
                        <a:pt x="713899" y="389096"/>
                        <a:pt x="713899" y="389096"/>
                      </a:cubicBezTo>
                      <a:lnTo>
                        <a:pt x="650081" y="389096"/>
                      </a:lnTo>
                      <a:cubicBezTo>
                        <a:pt x="649129" y="389096"/>
                        <a:pt x="649129" y="390049"/>
                        <a:pt x="649129" y="390049"/>
                      </a:cubicBezTo>
                      <a:lnTo>
                        <a:pt x="649129" y="427196"/>
                      </a:lnTo>
                      <a:cubicBezTo>
                        <a:pt x="649129" y="431959"/>
                        <a:pt x="646271" y="435769"/>
                        <a:pt x="641509" y="437674"/>
                      </a:cubicBezTo>
                      <a:cubicBezTo>
                        <a:pt x="625316" y="441484"/>
                        <a:pt x="611029" y="448151"/>
                        <a:pt x="596741" y="456724"/>
                      </a:cubicBezTo>
                      <a:cubicBezTo>
                        <a:pt x="592931" y="458629"/>
                        <a:pt x="587216" y="458629"/>
                        <a:pt x="584359" y="454819"/>
                      </a:cubicBezTo>
                      <a:cubicBezTo>
                        <a:pt x="577691" y="448151"/>
                        <a:pt x="565309" y="434816"/>
                        <a:pt x="558641" y="429101"/>
                      </a:cubicBezTo>
                      <a:cubicBezTo>
                        <a:pt x="558641" y="429101"/>
                        <a:pt x="557689" y="429101"/>
                        <a:pt x="556736" y="429101"/>
                      </a:cubicBezTo>
                      <a:cubicBezTo>
                        <a:pt x="546259" y="439579"/>
                        <a:pt x="522446" y="463391"/>
                        <a:pt x="511016" y="474821"/>
                      </a:cubicBezTo>
                      <a:cubicBezTo>
                        <a:pt x="511016" y="474821"/>
                        <a:pt x="511016" y="476726"/>
                        <a:pt x="511016" y="476726"/>
                      </a:cubicBezTo>
                      <a:lnTo>
                        <a:pt x="524351" y="490061"/>
                      </a:lnTo>
                      <a:cubicBezTo>
                        <a:pt x="530066" y="497681"/>
                        <a:pt x="545306" y="505301"/>
                        <a:pt x="538639" y="514826"/>
                      </a:cubicBezTo>
                      <a:cubicBezTo>
                        <a:pt x="530066" y="529114"/>
                        <a:pt x="523399" y="544354"/>
                        <a:pt x="519589" y="560546"/>
                      </a:cubicBezTo>
                      <a:cubicBezTo>
                        <a:pt x="518636" y="565309"/>
                        <a:pt x="513874" y="568166"/>
                        <a:pt x="509111" y="568166"/>
                      </a:cubicBezTo>
                      <a:lnTo>
                        <a:pt x="471964" y="568166"/>
                      </a:lnTo>
                      <a:cubicBezTo>
                        <a:pt x="471011" y="568166"/>
                        <a:pt x="471011" y="569119"/>
                        <a:pt x="471011" y="569119"/>
                      </a:cubicBezTo>
                      <a:lnTo>
                        <a:pt x="471011" y="633889"/>
                      </a:lnTo>
                      <a:cubicBezTo>
                        <a:pt x="471011" y="634841"/>
                        <a:pt x="471964" y="634841"/>
                        <a:pt x="471964" y="634841"/>
                      </a:cubicBezTo>
                      <a:lnTo>
                        <a:pt x="509111" y="634841"/>
                      </a:lnTo>
                      <a:cubicBezTo>
                        <a:pt x="513874" y="634841"/>
                        <a:pt x="517684" y="637699"/>
                        <a:pt x="519589" y="642461"/>
                      </a:cubicBezTo>
                      <a:cubicBezTo>
                        <a:pt x="523399" y="657701"/>
                        <a:pt x="530066" y="672941"/>
                        <a:pt x="538639" y="687229"/>
                      </a:cubicBezTo>
                      <a:cubicBezTo>
                        <a:pt x="540544" y="691039"/>
                        <a:pt x="540544" y="696754"/>
                        <a:pt x="536734" y="699611"/>
                      </a:cubicBezTo>
                      <a:lnTo>
                        <a:pt x="511016" y="725329"/>
                      </a:lnTo>
                      <a:lnTo>
                        <a:pt x="511016" y="727234"/>
                      </a:lnTo>
                      <a:lnTo>
                        <a:pt x="556736" y="772954"/>
                      </a:lnTo>
                      <a:cubicBezTo>
                        <a:pt x="556736" y="772954"/>
                        <a:pt x="557689" y="772954"/>
                        <a:pt x="558641" y="772954"/>
                      </a:cubicBezTo>
                      <a:lnTo>
                        <a:pt x="584359" y="747236"/>
                      </a:lnTo>
                      <a:cubicBezTo>
                        <a:pt x="588169" y="744379"/>
                        <a:pt x="592931" y="743426"/>
                        <a:pt x="596741" y="745331"/>
                      </a:cubicBezTo>
                      <a:cubicBezTo>
                        <a:pt x="611029" y="753904"/>
                        <a:pt x="625316" y="760571"/>
                        <a:pt x="641509" y="764381"/>
                      </a:cubicBezTo>
                      <a:cubicBezTo>
                        <a:pt x="646271" y="765334"/>
                        <a:pt x="649129" y="770096"/>
                        <a:pt x="649129" y="774859"/>
                      </a:cubicBezTo>
                      <a:cubicBezTo>
                        <a:pt x="649129" y="775811"/>
                        <a:pt x="649129" y="812006"/>
                        <a:pt x="649129" y="812006"/>
                      </a:cubicBezTo>
                      <a:cubicBezTo>
                        <a:pt x="649129" y="812006"/>
                        <a:pt x="649129" y="812006"/>
                        <a:pt x="649129" y="812006"/>
                      </a:cubicBezTo>
                      <a:cubicBezTo>
                        <a:pt x="649129" y="812959"/>
                        <a:pt x="713899" y="812006"/>
                        <a:pt x="714851" y="812959"/>
                      </a:cubicBezTo>
                      <a:cubicBezTo>
                        <a:pt x="715804" y="812959"/>
                        <a:pt x="715804" y="812006"/>
                        <a:pt x="715804" y="812006"/>
                      </a:cubicBezTo>
                      <a:lnTo>
                        <a:pt x="715804" y="774859"/>
                      </a:lnTo>
                      <a:cubicBezTo>
                        <a:pt x="715804" y="770096"/>
                        <a:pt x="718661" y="766286"/>
                        <a:pt x="723424" y="764381"/>
                      </a:cubicBezTo>
                      <a:cubicBezTo>
                        <a:pt x="739616" y="760571"/>
                        <a:pt x="754856" y="753904"/>
                        <a:pt x="768191" y="745331"/>
                      </a:cubicBezTo>
                      <a:cubicBezTo>
                        <a:pt x="772001" y="743426"/>
                        <a:pt x="777716" y="743426"/>
                        <a:pt x="780574" y="747236"/>
                      </a:cubicBezTo>
                      <a:lnTo>
                        <a:pt x="806291" y="772954"/>
                      </a:lnTo>
                      <a:cubicBezTo>
                        <a:pt x="806291" y="772954"/>
                        <a:pt x="807244" y="772954"/>
                        <a:pt x="808196" y="772954"/>
                      </a:cubicBezTo>
                      <a:lnTo>
                        <a:pt x="853916" y="727234"/>
                      </a:lnTo>
                      <a:cubicBezTo>
                        <a:pt x="854869" y="726281"/>
                        <a:pt x="854869" y="726281"/>
                        <a:pt x="853916" y="725329"/>
                      </a:cubicBezTo>
                      <a:lnTo>
                        <a:pt x="828199" y="699611"/>
                      </a:lnTo>
                      <a:cubicBezTo>
                        <a:pt x="825341" y="696754"/>
                        <a:pt x="824389" y="691039"/>
                        <a:pt x="826294" y="687229"/>
                      </a:cubicBezTo>
                      <a:cubicBezTo>
                        <a:pt x="834866" y="672941"/>
                        <a:pt x="841534" y="657701"/>
                        <a:pt x="845344" y="642461"/>
                      </a:cubicBezTo>
                      <a:cubicBezTo>
                        <a:pt x="846296" y="637699"/>
                        <a:pt x="851059" y="634841"/>
                        <a:pt x="855821" y="634841"/>
                      </a:cubicBezTo>
                      <a:lnTo>
                        <a:pt x="892969" y="634841"/>
                      </a:lnTo>
                      <a:cubicBezTo>
                        <a:pt x="893921" y="634841"/>
                        <a:pt x="893921" y="633889"/>
                        <a:pt x="893921" y="633889"/>
                      </a:cubicBezTo>
                      <a:lnTo>
                        <a:pt x="893921" y="568166"/>
                      </a:lnTo>
                      <a:cubicBezTo>
                        <a:pt x="892969" y="568166"/>
                        <a:pt x="892969" y="567214"/>
                        <a:pt x="892016" y="567214"/>
                      </a:cubicBezTo>
                      <a:close/>
                      <a:moveTo>
                        <a:pt x="777716" y="619601"/>
                      </a:moveTo>
                      <a:cubicBezTo>
                        <a:pt x="768191" y="677704"/>
                        <a:pt x="701516" y="713899"/>
                        <a:pt x="648176" y="691991"/>
                      </a:cubicBezTo>
                      <a:cubicBezTo>
                        <a:pt x="564356" y="661511"/>
                        <a:pt x="563404" y="539591"/>
                        <a:pt x="648176" y="509111"/>
                      </a:cubicBezTo>
                      <a:cubicBezTo>
                        <a:pt x="716756" y="482441"/>
                        <a:pt x="793909" y="546259"/>
                        <a:pt x="777716" y="619601"/>
                      </a:cubicBezTo>
                      <a:close/>
                      <a:moveTo>
                        <a:pt x="505301" y="251936"/>
                      </a:moveTo>
                      <a:cubicBezTo>
                        <a:pt x="495776" y="247174"/>
                        <a:pt x="488156" y="240506"/>
                        <a:pt x="479584" y="233839"/>
                      </a:cubicBezTo>
                      <a:lnTo>
                        <a:pt x="479584" y="124301"/>
                      </a:lnTo>
                      <a:cubicBezTo>
                        <a:pt x="487204" y="117634"/>
                        <a:pt x="495776" y="110966"/>
                        <a:pt x="505301" y="106204"/>
                      </a:cubicBezTo>
                      <a:lnTo>
                        <a:pt x="505301" y="251936"/>
                      </a:lnTo>
                      <a:close/>
                      <a:moveTo>
                        <a:pt x="446246" y="178594"/>
                      </a:moveTo>
                      <a:cubicBezTo>
                        <a:pt x="450056" y="168116"/>
                        <a:pt x="453866" y="158591"/>
                        <a:pt x="459581" y="149066"/>
                      </a:cubicBezTo>
                      <a:lnTo>
                        <a:pt x="459581" y="208121"/>
                      </a:lnTo>
                      <a:cubicBezTo>
                        <a:pt x="453866" y="199549"/>
                        <a:pt x="450056" y="189071"/>
                        <a:pt x="446246" y="178594"/>
                      </a:cubicBezTo>
                      <a:close/>
                      <a:moveTo>
                        <a:pt x="411956" y="149066"/>
                      </a:moveTo>
                      <a:cubicBezTo>
                        <a:pt x="417671" y="158591"/>
                        <a:pt x="422434" y="168116"/>
                        <a:pt x="425291" y="178594"/>
                      </a:cubicBezTo>
                      <a:cubicBezTo>
                        <a:pt x="422434" y="189071"/>
                        <a:pt x="417671" y="199549"/>
                        <a:pt x="411956" y="208121"/>
                      </a:cubicBezTo>
                      <a:lnTo>
                        <a:pt x="411956" y="149066"/>
                      </a:lnTo>
                      <a:close/>
                      <a:moveTo>
                        <a:pt x="366236" y="106204"/>
                      </a:moveTo>
                      <a:cubicBezTo>
                        <a:pt x="375761" y="110966"/>
                        <a:pt x="383381" y="117634"/>
                        <a:pt x="391954" y="124301"/>
                      </a:cubicBezTo>
                      <a:lnTo>
                        <a:pt x="391954" y="233839"/>
                      </a:lnTo>
                      <a:cubicBezTo>
                        <a:pt x="384334" y="240506"/>
                        <a:pt x="375761" y="247174"/>
                        <a:pt x="366236" y="251936"/>
                      </a:cubicBezTo>
                      <a:lnTo>
                        <a:pt x="366236" y="106204"/>
                      </a:lnTo>
                      <a:close/>
                      <a:moveTo>
                        <a:pt x="319564" y="91916"/>
                      </a:moveTo>
                      <a:cubicBezTo>
                        <a:pt x="328136" y="92869"/>
                        <a:pt x="336709" y="94774"/>
                        <a:pt x="345281" y="96679"/>
                      </a:cubicBezTo>
                      <a:lnTo>
                        <a:pt x="345281" y="260509"/>
                      </a:lnTo>
                      <a:cubicBezTo>
                        <a:pt x="336709" y="263366"/>
                        <a:pt x="329089" y="265271"/>
                        <a:pt x="319564" y="265271"/>
                      </a:cubicBezTo>
                      <a:lnTo>
                        <a:pt x="319564" y="91916"/>
                      </a:lnTo>
                      <a:close/>
                      <a:moveTo>
                        <a:pt x="273844" y="96679"/>
                      </a:moveTo>
                      <a:cubicBezTo>
                        <a:pt x="281464" y="93821"/>
                        <a:pt x="290036" y="91916"/>
                        <a:pt x="298609" y="91916"/>
                      </a:cubicBezTo>
                      <a:lnTo>
                        <a:pt x="298609" y="266224"/>
                      </a:lnTo>
                      <a:cubicBezTo>
                        <a:pt x="290036" y="265271"/>
                        <a:pt x="281464" y="263366"/>
                        <a:pt x="273844" y="261461"/>
                      </a:cubicBezTo>
                      <a:lnTo>
                        <a:pt x="273844" y="96679"/>
                      </a:lnTo>
                      <a:close/>
                      <a:moveTo>
                        <a:pt x="228124" y="124301"/>
                      </a:moveTo>
                      <a:cubicBezTo>
                        <a:pt x="235744" y="117634"/>
                        <a:pt x="244316" y="110966"/>
                        <a:pt x="253841" y="106204"/>
                      </a:cubicBezTo>
                      <a:lnTo>
                        <a:pt x="253841" y="252889"/>
                      </a:lnTo>
                      <a:cubicBezTo>
                        <a:pt x="244316" y="248126"/>
                        <a:pt x="236696" y="241459"/>
                        <a:pt x="228124" y="234791"/>
                      </a:cubicBezTo>
                      <a:lnTo>
                        <a:pt x="228124" y="124301"/>
                      </a:lnTo>
                      <a:close/>
                      <a:moveTo>
                        <a:pt x="193834" y="178594"/>
                      </a:moveTo>
                      <a:cubicBezTo>
                        <a:pt x="196691" y="168116"/>
                        <a:pt x="201454" y="157639"/>
                        <a:pt x="207169" y="149066"/>
                      </a:cubicBezTo>
                      <a:lnTo>
                        <a:pt x="207169" y="208121"/>
                      </a:lnTo>
                      <a:cubicBezTo>
                        <a:pt x="201454" y="199549"/>
                        <a:pt x="197644" y="189071"/>
                        <a:pt x="193834" y="178594"/>
                      </a:cubicBezTo>
                      <a:close/>
                      <a:moveTo>
                        <a:pt x="159544" y="149066"/>
                      </a:moveTo>
                      <a:cubicBezTo>
                        <a:pt x="165259" y="157639"/>
                        <a:pt x="170021" y="168116"/>
                        <a:pt x="172879" y="178594"/>
                      </a:cubicBezTo>
                      <a:cubicBezTo>
                        <a:pt x="170021" y="189071"/>
                        <a:pt x="165259" y="199549"/>
                        <a:pt x="159544" y="208121"/>
                      </a:cubicBezTo>
                      <a:lnTo>
                        <a:pt x="159544" y="149066"/>
                      </a:lnTo>
                      <a:close/>
                      <a:moveTo>
                        <a:pt x="112871" y="106204"/>
                      </a:moveTo>
                      <a:cubicBezTo>
                        <a:pt x="122396" y="110966"/>
                        <a:pt x="130016" y="117634"/>
                        <a:pt x="138589" y="124301"/>
                      </a:cubicBezTo>
                      <a:lnTo>
                        <a:pt x="138589" y="233839"/>
                      </a:lnTo>
                      <a:cubicBezTo>
                        <a:pt x="130969" y="240506"/>
                        <a:pt x="122396" y="247174"/>
                        <a:pt x="112871" y="251936"/>
                      </a:cubicBezTo>
                      <a:lnTo>
                        <a:pt x="112871" y="106204"/>
                      </a:lnTo>
                      <a:close/>
                    </a:path>
                  </a:pathLst>
                </a:custGeom>
                <a:solidFill>
                  <a:schemeClr val="bg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 sz="1600"/>
                </a:p>
              </p:txBody>
            </p:sp>
            <p:sp>
              <p:nvSpPr>
                <p:cNvPr id="136" name="Graphic 27">
                  <a:extLst>
                    <a:ext uri="{FF2B5EF4-FFF2-40B4-BE49-F238E27FC236}">
                      <a16:creationId xmlns:a16="http://schemas.microsoft.com/office/drawing/2014/main" id="{B50AEF7C-60C4-4235-8107-063C44A2B37F}"/>
                    </a:ext>
                  </a:extLst>
                </p:cNvPr>
                <p:cNvSpPr/>
                <p:nvPr/>
              </p:nvSpPr>
              <p:spPr>
                <a:xfrm>
                  <a:off x="4527515" y="3108646"/>
                  <a:ext cx="340604" cy="377986"/>
                </a:xfrm>
                <a:custGeom>
                  <a:avLst/>
                  <a:gdLst>
                    <a:gd name="connsiteX0" fmla="*/ 672419 w 781050"/>
                    <a:gd name="connsiteY0" fmla="*/ 404755 h 866775"/>
                    <a:gd name="connsiteX1" fmla="*/ 669926 w 781050"/>
                    <a:gd name="connsiteY1" fmla="*/ 396011 h 866775"/>
                    <a:gd name="connsiteX2" fmla="*/ 674614 w 781050"/>
                    <a:gd name="connsiteY2" fmla="*/ 388235 h 866775"/>
                    <a:gd name="connsiteX3" fmla="*/ 683507 w 781050"/>
                    <a:gd name="connsiteY3" fmla="*/ 386337 h 866775"/>
                    <a:gd name="connsiteX4" fmla="*/ 690985 w 781050"/>
                    <a:gd name="connsiteY4" fmla="*/ 391547 h 866775"/>
                    <a:gd name="connsiteX5" fmla="*/ 713830 w 781050"/>
                    <a:gd name="connsiteY5" fmla="*/ 613489 h 866775"/>
                    <a:gd name="connsiteX6" fmla="*/ 713830 w 781050"/>
                    <a:gd name="connsiteY6" fmla="*/ 613451 h 866775"/>
                    <a:gd name="connsiteX7" fmla="*/ 699170 w 781050"/>
                    <a:gd name="connsiteY7" fmla="*/ 618103 h 866775"/>
                    <a:gd name="connsiteX8" fmla="*/ 693179 w 781050"/>
                    <a:gd name="connsiteY8" fmla="*/ 603926 h 866775"/>
                    <a:gd name="connsiteX9" fmla="*/ 672418 w 781050"/>
                    <a:gd name="connsiteY9" fmla="*/ 404940 h 866775"/>
                    <a:gd name="connsiteX10" fmla="*/ 756135 w 781050"/>
                    <a:gd name="connsiteY10" fmla="*/ 397908 h 866775"/>
                    <a:gd name="connsiteX11" fmla="*/ 755167 w 781050"/>
                    <a:gd name="connsiteY11" fmla="*/ 205028 h 866775"/>
                    <a:gd name="connsiteX12" fmla="*/ 676400 w 781050"/>
                    <a:gd name="connsiteY12" fmla="*/ 128270 h 866775"/>
                    <a:gd name="connsiteX13" fmla="*/ 676400 w 781050"/>
                    <a:gd name="connsiteY13" fmla="*/ 229396 h 866775"/>
                    <a:gd name="connsiteX14" fmla="*/ 710296 w 781050"/>
                    <a:gd name="connsiteY14" fmla="*/ 265116 h 866775"/>
                    <a:gd name="connsiteX15" fmla="*/ 710296 w 781050"/>
                    <a:gd name="connsiteY15" fmla="*/ 333875 h 866775"/>
                    <a:gd name="connsiteX16" fmla="*/ 710333 w 781050"/>
                    <a:gd name="connsiteY16" fmla="*/ 333912 h 866775"/>
                    <a:gd name="connsiteX17" fmla="*/ 756135 w 781050"/>
                    <a:gd name="connsiteY17" fmla="*/ 397908 h 866775"/>
                    <a:gd name="connsiteX18" fmla="*/ 653627 w 781050"/>
                    <a:gd name="connsiteY18" fmla="*/ 119007 h 866775"/>
                    <a:gd name="connsiteX19" fmla="*/ 612215 w 781050"/>
                    <a:gd name="connsiteY19" fmla="*/ 111306 h 866775"/>
                    <a:gd name="connsiteX20" fmla="*/ 487238 w 781050"/>
                    <a:gd name="connsiteY20" fmla="*/ 145871 h 866775"/>
                    <a:gd name="connsiteX21" fmla="*/ 486382 w 781050"/>
                    <a:gd name="connsiteY21" fmla="*/ 146429 h 866775"/>
                    <a:gd name="connsiteX22" fmla="*/ 486382 w 781050"/>
                    <a:gd name="connsiteY22" fmla="*/ 146466 h 866775"/>
                    <a:gd name="connsiteX23" fmla="*/ 401625 w 781050"/>
                    <a:gd name="connsiteY23" fmla="*/ 224564 h 866775"/>
                    <a:gd name="connsiteX24" fmla="*/ 392695 w 781050"/>
                    <a:gd name="connsiteY24" fmla="*/ 228805 h 866775"/>
                    <a:gd name="connsiteX25" fmla="*/ 383803 w 781050"/>
                    <a:gd name="connsiteY25" fmla="*/ 224564 h 866775"/>
                    <a:gd name="connsiteX26" fmla="*/ 152631 w 781050"/>
                    <a:gd name="connsiteY26" fmla="*/ 113683 h 866775"/>
                    <a:gd name="connsiteX27" fmla="*/ 25567 w 781050"/>
                    <a:gd name="connsiteY27" fmla="*/ 214067 h 866775"/>
                    <a:gd name="connsiteX28" fmla="*/ 68802 w 781050"/>
                    <a:gd name="connsiteY28" fmla="*/ 462984 h 866775"/>
                    <a:gd name="connsiteX29" fmla="*/ 231956 w 781050"/>
                    <a:gd name="connsiteY29" fmla="*/ 638301 h 866775"/>
                    <a:gd name="connsiteX30" fmla="*/ 231956 w 781050"/>
                    <a:gd name="connsiteY30" fmla="*/ 583830 h 866775"/>
                    <a:gd name="connsiteX31" fmla="*/ 228533 w 781050"/>
                    <a:gd name="connsiteY31" fmla="*/ 583830 h 866775"/>
                    <a:gd name="connsiteX32" fmla="*/ 201855 w 781050"/>
                    <a:gd name="connsiteY32" fmla="*/ 557152 h 866775"/>
                    <a:gd name="connsiteX33" fmla="*/ 201855 w 781050"/>
                    <a:gd name="connsiteY33" fmla="*/ 541562 h 866775"/>
                    <a:gd name="connsiteX34" fmla="*/ 181094 w 781050"/>
                    <a:gd name="connsiteY34" fmla="*/ 541562 h 866775"/>
                    <a:gd name="connsiteX35" fmla="*/ 159885 w 781050"/>
                    <a:gd name="connsiteY35" fmla="*/ 532670 h 866775"/>
                    <a:gd name="connsiteX36" fmla="*/ 151178 w 781050"/>
                    <a:gd name="connsiteY36" fmla="*/ 511350 h 866775"/>
                    <a:gd name="connsiteX37" fmla="*/ 151178 w 781050"/>
                    <a:gd name="connsiteY37" fmla="*/ 455168 h 866775"/>
                    <a:gd name="connsiteX38" fmla="*/ 92205 w 781050"/>
                    <a:gd name="connsiteY38" fmla="*/ 348012 h 866775"/>
                    <a:gd name="connsiteX39" fmla="*/ 131422 w 781050"/>
                    <a:gd name="connsiteY39" fmla="*/ 232150 h 866775"/>
                    <a:gd name="connsiteX40" fmla="*/ 243340 w 781050"/>
                    <a:gd name="connsiteY40" fmla="*/ 182887 h 866775"/>
                    <a:gd name="connsiteX41" fmla="*/ 355297 w 781050"/>
                    <a:gd name="connsiteY41" fmla="*/ 232150 h 866775"/>
                    <a:gd name="connsiteX42" fmla="*/ 394476 w 781050"/>
                    <a:gd name="connsiteY42" fmla="*/ 348012 h 866775"/>
                    <a:gd name="connsiteX43" fmla="*/ 335503 w 781050"/>
                    <a:gd name="connsiteY43" fmla="*/ 455168 h 866775"/>
                    <a:gd name="connsiteX44" fmla="*/ 335503 w 781050"/>
                    <a:gd name="connsiteY44" fmla="*/ 511350 h 866775"/>
                    <a:gd name="connsiteX45" fmla="*/ 305589 w 781050"/>
                    <a:gd name="connsiteY45" fmla="*/ 541264 h 866775"/>
                    <a:gd name="connsiteX46" fmla="*/ 284827 w 781050"/>
                    <a:gd name="connsiteY46" fmla="*/ 541264 h 866775"/>
                    <a:gd name="connsiteX47" fmla="*/ 284827 w 781050"/>
                    <a:gd name="connsiteY47" fmla="*/ 556891 h 866775"/>
                    <a:gd name="connsiteX48" fmla="*/ 258150 w 781050"/>
                    <a:gd name="connsiteY48" fmla="*/ 583532 h 866775"/>
                    <a:gd name="connsiteX49" fmla="*/ 254802 w 781050"/>
                    <a:gd name="connsiteY49" fmla="*/ 583532 h 866775"/>
                    <a:gd name="connsiteX50" fmla="*/ 254802 w 781050"/>
                    <a:gd name="connsiteY50" fmla="*/ 659062 h 866775"/>
                    <a:gd name="connsiteX51" fmla="*/ 392657 w 781050"/>
                    <a:gd name="connsiteY51" fmla="*/ 783182 h 866775"/>
                    <a:gd name="connsiteX52" fmla="*/ 459890 w 781050"/>
                    <a:gd name="connsiteY52" fmla="*/ 722796 h 866775"/>
                    <a:gd name="connsiteX53" fmla="*/ 565818 w 781050"/>
                    <a:gd name="connsiteY53" fmla="*/ 626688 h 866775"/>
                    <a:gd name="connsiteX54" fmla="*/ 540592 w 781050"/>
                    <a:gd name="connsiteY54" fmla="*/ 518970 h 866775"/>
                    <a:gd name="connsiteX55" fmla="*/ 619731 w 781050"/>
                    <a:gd name="connsiteY55" fmla="*/ 333899 h 866775"/>
                    <a:gd name="connsiteX56" fmla="*/ 619731 w 781050"/>
                    <a:gd name="connsiteY56" fmla="*/ 318942 h 866775"/>
                    <a:gd name="connsiteX57" fmla="*/ 599155 w 781050"/>
                    <a:gd name="connsiteY57" fmla="*/ 318942 h 866775"/>
                    <a:gd name="connsiteX58" fmla="*/ 577352 w 781050"/>
                    <a:gd name="connsiteY58" fmla="*/ 333304 h 866775"/>
                    <a:gd name="connsiteX59" fmla="*/ 551828 w 781050"/>
                    <a:gd name="connsiteY59" fmla="*/ 333304 h 866775"/>
                    <a:gd name="connsiteX60" fmla="*/ 528015 w 781050"/>
                    <a:gd name="connsiteY60" fmla="*/ 309492 h 866775"/>
                    <a:gd name="connsiteX61" fmla="*/ 528015 w 781050"/>
                    <a:gd name="connsiteY61" fmla="*/ 261123 h 866775"/>
                    <a:gd name="connsiteX62" fmla="*/ 551828 w 781050"/>
                    <a:gd name="connsiteY62" fmla="*/ 237310 h 866775"/>
                    <a:gd name="connsiteX63" fmla="*/ 577352 w 781050"/>
                    <a:gd name="connsiteY63" fmla="*/ 237310 h 866775"/>
                    <a:gd name="connsiteX64" fmla="*/ 599155 w 781050"/>
                    <a:gd name="connsiteY64" fmla="*/ 251672 h 866775"/>
                    <a:gd name="connsiteX65" fmla="*/ 622298 w 781050"/>
                    <a:gd name="connsiteY65" fmla="*/ 251672 h 866775"/>
                    <a:gd name="connsiteX66" fmla="*/ 653627 w 781050"/>
                    <a:gd name="connsiteY66" fmla="*/ 229310 h 866775"/>
                    <a:gd name="connsiteX67" fmla="*/ 687932 w 781050"/>
                    <a:gd name="connsiteY67" fmla="*/ 699289 h 866775"/>
                    <a:gd name="connsiteX68" fmla="*/ 687932 w 781050"/>
                    <a:gd name="connsiteY68" fmla="*/ 724813 h 866775"/>
                    <a:gd name="connsiteX69" fmla="*/ 675282 w 781050"/>
                    <a:gd name="connsiteY69" fmla="*/ 737464 h 866775"/>
                    <a:gd name="connsiteX70" fmla="*/ 655153 w 781050"/>
                    <a:gd name="connsiteY70" fmla="*/ 737464 h 866775"/>
                    <a:gd name="connsiteX71" fmla="*/ 642503 w 781050"/>
                    <a:gd name="connsiteY71" fmla="*/ 724813 h 866775"/>
                    <a:gd name="connsiteX72" fmla="*/ 642503 w 781050"/>
                    <a:gd name="connsiteY72" fmla="*/ 699289 h 866775"/>
                    <a:gd name="connsiteX73" fmla="*/ 687449 w 781050"/>
                    <a:gd name="connsiteY73" fmla="*/ 699289 h 866775"/>
                    <a:gd name="connsiteX74" fmla="*/ 627173 w 781050"/>
                    <a:gd name="connsiteY74" fmla="*/ 681468 h 866775"/>
                    <a:gd name="connsiteX75" fmla="*/ 704787 w 781050"/>
                    <a:gd name="connsiteY75" fmla="*/ 681468 h 866775"/>
                    <a:gd name="connsiteX76" fmla="*/ 695262 w 781050"/>
                    <a:gd name="connsiteY76" fmla="*/ 350179 h 866775"/>
                    <a:gd name="connsiteX77" fmla="*/ 635730 w 781050"/>
                    <a:gd name="connsiteY77" fmla="*/ 350179 h 866775"/>
                    <a:gd name="connsiteX78" fmla="*/ 626205 w 781050"/>
                    <a:gd name="connsiteY78" fmla="*/ 681468 h 866775"/>
                    <a:gd name="connsiteX79" fmla="*/ 642987 w 781050"/>
                    <a:gd name="connsiteY79" fmla="*/ 329042 h 866775"/>
                    <a:gd name="connsiteX80" fmla="*/ 642987 w 781050"/>
                    <a:gd name="connsiteY80" fmla="*/ 265121 h 866775"/>
                    <a:gd name="connsiteX81" fmla="*/ 665460 w 781050"/>
                    <a:gd name="connsiteY81" fmla="*/ 251131 h 866775"/>
                    <a:gd name="connsiteX82" fmla="*/ 687933 w 781050"/>
                    <a:gd name="connsiteY82" fmla="*/ 265121 h 866775"/>
                    <a:gd name="connsiteX83" fmla="*/ 687933 w 781050"/>
                    <a:gd name="connsiteY83" fmla="*/ 329154 h 866775"/>
                    <a:gd name="connsiteX84" fmla="*/ 642987 w 781050"/>
                    <a:gd name="connsiteY84" fmla="*/ 329154 h 866775"/>
                    <a:gd name="connsiteX85" fmla="*/ 620216 w 781050"/>
                    <a:gd name="connsiteY85" fmla="*/ 274384 h 866775"/>
                    <a:gd name="connsiteX86" fmla="*/ 620216 w 781050"/>
                    <a:gd name="connsiteY86" fmla="*/ 296113 h 866775"/>
                    <a:gd name="connsiteX87" fmla="*/ 601166 w 781050"/>
                    <a:gd name="connsiteY87" fmla="*/ 296113 h 866775"/>
                    <a:gd name="connsiteX88" fmla="*/ 601166 w 781050"/>
                    <a:gd name="connsiteY88" fmla="*/ 274460 h 866775"/>
                    <a:gd name="connsiteX89" fmla="*/ 577837 w 781050"/>
                    <a:gd name="connsiteY89" fmla="*/ 259985 h 866775"/>
                    <a:gd name="connsiteX90" fmla="*/ 578805 w 781050"/>
                    <a:gd name="connsiteY90" fmla="*/ 261027 h 866775"/>
                    <a:gd name="connsiteX91" fmla="*/ 578768 w 781050"/>
                    <a:gd name="connsiteY91" fmla="*/ 307536 h 866775"/>
                    <a:gd name="connsiteX92" fmla="*/ 577800 w 781050"/>
                    <a:gd name="connsiteY92" fmla="*/ 310587 h 866775"/>
                    <a:gd name="connsiteX93" fmla="*/ 551829 w 781050"/>
                    <a:gd name="connsiteY93" fmla="*/ 310587 h 866775"/>
                    <a:gd name="connsiteX94" fmla="*/ 550787 w 781050"/>
                    <a:gd name="connsiteY94" fmla="*/ 309546 h 866775"/>
                    <a:gd name="connsiteX95" fmla="*/ 550787 w 781050"/>
                    <a:gd name="connsiteY95" fmla="*/ 261140 h 866775"/>
                    <a:gd name="connsiteX96" fmla="*/ 551829 w 781050"/>
                    <a:gd name="connsiteY96" fmla="*/ 260098 h 866775"/>
                    <a:gd name="connsiteX97" fmla="*/ 254845 w 781050"/>
                    <a:gd name="connsiteY97" fmla="*/ 299054 h 866775"/>
                    <a:gd name="connsiteX98" fmla="*/ 280555 w 781050"/>
                    <a:gd name="connsiteY98" fmla="*/ 334661 h 866775"/>
                    <a:gd name="connsiteX99" fmla="*/ 254845 w 781050"/>
                    <a:gd name="connsiteY99" fmla="*/ 370305 h 866775"/>
                    <a:gd name="connsiteX100" fmla="*/ 254845 w 781050"/>
                    <a:gd name="connsiteY100" fmla="*/ 390323 h 866775"/>
                    <a:gd name="connsiteX101" fmla="*/ 254845 w 781050"/>
                    <a:gd name="connsiteY101" fmla="*/ 390285 h 866775"/>
                    <a:gd name="connsiteX102" fmla="*/ 243385 w 781050"/>
                    <a:gd name="connsiteY102" fmla="*/ 401708 h 866775"/>
                    <a:gd name="connsiteX103" fmla="*/ 231963 w 781050"/>
                    <a:gd name="connsiteY103" fmla="*/ 390285 h 866775"/>
                    <a:gd name="connsiteX104" fmla="*/ 231963 w 781050"/>
                    <a:gd name="connsiteY104" fmla="*/ 370268 h 866775"/>
                    <a:gd name="connsiteX105" fmla="*/ 231963 w 781050"/>
                    <a:gd name="connsiteY105" fmla="*/ 370305 h 866775"/>
                    <a:gd name="connsiteX106" fmla="*/ 207108 w 781050"/>
                    <a:gd name="connsiteY106" fmla="*/ 343442 h 866775"/>
                    <a:gd name="connsiteX107" fmla="*/ 216930 w 781050"/>
                    <a:gd name="connsiteY107" fmla="*/ 308207 h 866775"/>
                    <a:gd name="connsiteX108" fmla="*/ 231962 w 781050"/>
                    <a:gd name="connsiteY108" fmla="*/ 298682 h 866775"/>
                    <a:gd name="connsiteX109" fmla="*/ 231962 w 781050"/>
                    <a:gd name="connsiteY109" fmla="*/ 232007 h 866775"/>
                    <a:gd name="connsiteX110" fmla="*/ 243384 w 781050"/>
                    <a:gd name="connsiteY110" fmla="*/ 220547 h 866775"/>
                    <a:gd name="connsiteX111" fmla="*/ 254844 w 781050"/>
                    <a:gd name="connsiteY111" fmla="*/ 232007 h 866775"/>
                    <a:gd name="connsiteX112" fmla="*/ 253691 w 781050"/>
                    <a:gd name="connsiteY112" fmla="*/ 324392 h 866775"/>
                    <a:gd name="connsiteX113" fmla="*/ 257710 w 781050"/>
                    <a:gd name="connsiteY113" fmla="*/ 337526 h 866775"/>
                    <a:gd name="connsiteX114" fmla="*/ 248966 w 781050"/>
                    <a:gd name="connsiteY114" fmla="*/ 348167 h 866775"/>
                    <a:gd name="connsiteX115" fmla="*/ 235274 w 781050"/>
                    <a:gd name="connsiteY115" fmla="*/ 346828 h 866775"/>
                    <a:gd name="connsiteX116" fmla="*/ 228837 w 781050"/>
                    <a:gd name="connsiteY116" fmla="*/ 334661 h 866775"/>
                    <a:gd name="connsiteX117" fmla="*/ 237766 w 781050"/>
                    <a:gd name="connsiteY117" fmla="*/ 321081 h 866775"/>
                    <a:gd name="connsiteX118" fmla="*/ 253691 w 781050"/>
                    <a:gd name="connsiteY118" fmla="*/ 324392 h 866775"/>
                    <a:gd name="connsiteX119" fmla="*/ 208559 w 781050"/>
                    <a:gd name="connsiteY119" fmla="*/ 391067 h 866775"/>
                    <a:gd name="connsiteX120" fmla="*/ 214735 w 781050"/>
                    <a:gd name="connsiteY120" fmla="*/ 398099 h 866775"/>
                    <a:gd name="connsiteX121" fmla="*/ 213507 w 781050"/>
                    <a:gd name="connsiteY121" fmla="*/ 407401 h 866775"/>
                    <a:gd name="connsiteX122" fmla="*/ 205694 w 781050"/>
                    <a:gd name="connsiteY122" fmla="*/ 412573 h 866775"/>
                    <a:gd name="connsiteX123" fmla="*/ 196653 w 781050"/>
                    <a:gd name="connsiteY123" fmla="*/ 410117 h 866775"/>
                    <a:gd name="connsiteX124" fmla="*/ 154460 w 781050"/>
                    <a:gd name="connsiteY124" fmla="*/ 331610 h 866775"/>
                    <a:gd name="connsiteX125" fmla="*/ 201601 w 781050"/>
                    <a:gd name="connsiteY125" fmla="*/ 256005 h 866775"/>
                    <a:gd name="connsiteX126" fmla="*/ 216968 w 781050"/>
                    <a:gd name="connsiteY126" fmla="*/ 260619 h 866775"/>
                    <a:gd name="connsiteX127" fmla="*/ 212354 w 781050"/>
                    <a:gd name="connsiteY127" fmla="*/ 275985 h 866775"/>
                    <a:gd name="connsiteX128" fmla="*/ 178086 w 781050"/>
                    <a:gd name="connsiteY128" fmla="*/ 332056 h 866775"/>
                    <a:gd name="connsiteX129" fmla="*/ 208558 w 781050"/>
                    <a:gd name="connsiteY129" fmla="*/ 390285 h 866775"/>
                    <a:gd name="connsiteX130" fmla="*/ 274490 w 781050"/>
                    <a:gd name="connsiteY130" fmla="*/ 276767 h 866775"/>
                    <a:gd name="connsiteX131" fmla="*/ 274453 w 781050"/>
                    <a:gd name="connsiteY131" fmla="*/ 276767 h 866775"/>
                    <a:gd name="connsiteX132" fmla="*/ 269802 w 781050"/>
                    <a:gd name="connsiteY132" fmla="*/ 261438 h 866775"/>
                    <a:gd name="connsiteX133" fmla="*/ 285131 w 781050"/>
                    <a:gd name="connsiteY133" fmla="*/ 256750 h 866775"/>
                    <a:gd name="connsiteX134" fmla="*/ 332198 w 781050"/>
                    <a:gd name="connsiteY134" fmla="*/ 332354 h 866775"/>
                    <a:gd name="connsiteX135" fmla="*/ 290154 w 781050"/>
                    <a:gd name="connsiteY135" fmla="*/ 410861 h 866775"/>
                    <a:gd name="connsiteX136" fmla="*/ 275681 w 781050"/>
                    <a:gd name="connsiteY136" fmla="*/ 406694 h 866775"/>
                    <a:gd name="connsiteX137" fmla="*/ 278173 w 781050"/>
                    <a:gd name="connsiteY137" fmla="*/ 391811 h 866775"/>
                    <a:gd name="connsiteX138" fmla="*/ 308683 w 781050"/>
                    <a:gd name="connsiteY138" fmla="*/ 333619 h 866775"/>
                    <a:gd name="connsiteX139" fmla="*/ 274452 w 781050"/>
                    <a:gd name="connsiteY139" fmla="*/ 277511 h 866775"/>
                    <a:gd name="connsiteX140" fmla="*/ 224744 w 781050"/>
                    <a:gd name="connsiteY140" fmla="*/ 541572 h 866775"/>
                    <a:gd name="connsiteX141" fmla="*/ 262100 w 781050"/>
                    <a:gd name="connsiteY141" fmla="*/ 541572 h 866775"/>
                    <a:gd name="connsiteX142" fmla="*/ 262100 w 781050"/>
                    <a:gd name="connsiteY142" fmla="*/ 557198 h 866775"/>
                    <a:gd name="connsiteX143" fmla="*/ 262063 w 781050"/>
                    <a:gd name="connsiteY143" fmla="*/ 557161 h 866775"/>
                    <a:gd name="connsiteX144" fmla="*/ 258156 w 781050"/>
                    <a:gd name="connsiteY144" fmla="*/ 561068 h 866775"/>
                    <a:gd name="connsiteX145" fmla="*/ 228539 w 781050"/>
                    <a:gd name="connsiteY145" fmla="*/ 561068 h 866775"/>
                    <a:gd name="connsiteX146" fmla="*/ 224744 w 781050"/>
                    <a:gd name="connsiteY146" fmla="*/ 557161 h 866775"/>
                    <a:gd name="connsiteX147" fmla="*/ 173584 w 781050"/>
                    <a:gd name="connsiteY147" fmla="*/ 469651 h 866775"/>
                    <a:gd name="connsiteX148" fmla="*/ 312363 w 781050"/>
                    <a:gd name="connsiteY148" fmla="*/ 469651 h 866775"/>
                    <a:gd name="connsiteX149" fmla="*/ 312363 w 781050"/>
                    <a:gd name="connsiteY149" fmla="*/ 511359 h 866775"/>
                    <a:gd name="connsiteX150" fmla="*/ 305294 w 781050"/>
                    <a:gd name="connsiteY150" fmla="*/ 518502 h 866775"/>
                    <a:gd name="connsiteX151" fmla="*/ 181097 w 781050"/>
                    <a:gd name="connsiteY151" fmla="*/ 518502 h 866775"/>
                    <a:gd name="connsiteX152" fmla="*/ 175851 w 781050"/>
                    <a:gd name="connsiteY152" fmla="*/ 516531 h 866775"/>
                    <a:gd name="connsiteX153" fmla="*/ 173582 w 781050"/>
                    <a:gd name="connsiteY153" fmla="*/ 511359 h 866775"/>
                    <a:gd name="connsiteX154" fmla="*/ 334537 w 781050"/>
                    <a:gd name="connsiteY154" fmla="*/ 243507 h 866775"/>
                    <a:gd name="connsiteX155" fmla="*/ 362443 w 781050"/>
                    <a:gd name="connsiteY155" fmla="*/ 383963 h 866775"/>
                    <a:gd name="connsiteX156" fmla="*/ 243380 w 781050"/>
                    <a:gd name="connsiteY156" fmla="*/ 463476 h 866775"/>
                    <a:gd name="connsiteX157" fmla="*/ 124356 w 781050"/>
                    <a:gd name="connsiteY157" fmla="*/ 383963 h 866775"/>
                    <a:gd name="connsiteX158" fmla="*/ 152261 w 781050"/>
                    <a:gd name="connsiteY158" fmla="*/ 243507 h 866775"/>
                    <a:gd name="connsiteX159" fmla="*/ 334541 w 781050"/>
                    <a:gd name="connsiteY159" fmla="*/ 243507 h 866775"/>
                    <a:gd name="connsiteX160" fmla="*/ 254840 w 781050"/>
                    <a:gd name="connsiteY160" fmla="*/ 690144 h 866775"/>
                    <a:gd name="connsiteX161" fmla="*/ 254840 w 781050"/>
                    <a:gd name="connsiteY161" fmla="*/ 733788 h 866775"/>
                    <a:gd name="connsiteX162" fmla="*/ 356157 w 781050"/>
                    <a:gd name="connsiteY162" fmla="*/ 842764 h 866775"/>
                    <a:gd name="connsiteX163" fmla="*/ 468857 w 781050"/>
                    <a:gd name="connsiteY163" fmla="*/ 745579 h 866775"/>
                    <a:gd name="connsiteX164" fmla="*/ 475257 w 781050"/>
                    <a:gd name="connsiteY164" fmla="*/ 739850 h 866775"/>
                    <a:gd name="connsiteX165" fmla="*/ 492298 w 781050"/>
                    <a:gd name="connsiteY165" fmla="*/ 724595 h 866775"/>
                    <a:gd name="connsiteX166" fmla="*/ 492298 w 781050"/>
                    <a:gd name="connsiteY166" fmla="*/ 734157 h 866775"/>
                    <a:gd name="connsiteX167" fmla="*/ 362225 w 781050"/>
                    <a:gd name="connsiteY167" fmla="*/ 860735 h 866775"/>
                    <a:gd name="connsiteX168" fmla="*/ 232151 w 781050"/>
                    <a:gd name="connsiteY168" fmla="*/ 734157 h 866775"/>
                    <a:gd name="connsiteX169" fmla="*/ 232151 w 781050"/>
                    <a:gd name="connsiteY169" fmla="*/ 669379 h 866775"/>
                    <a:gd name="connsiteX170" fmla="*/ 254996 w 781050"/>
                    <a:gd name="connsiteY170" fmla="*/ 690141 h 866775"/>
                    <a:gd name="connsiteX171" fmla="*/ 468857 w 781050"/>
                    <a:gd name="connsiteY171" fmla="*/ 130361 h 866775"/>
                    <a:gd name="connsiteX172" fmla="*/ 468857 w 781050"/>
                    <a:gd name="connsiteY172" fmla="*/ 110082 h 866775"/>
                    <a:gd name="connsiteX173" fmla="*/ 569022 w 781050"/>
                    <a:gd name="connsiteY173" fmla="*/ 7203 h 866775"/>
                    <a:gd name="connsiteX174" fmla="*/ 675845 w 781050"/>
                    <a:gd name="connsiteY174" fmla="*/ 103119 h 866775"/>
                    <a:gd name="connsiteX175" fmla="*/ 651735 w 781050"/>
                    <a:gd name="connsiteY175" fmla="*/ 94823 h 866775"/>
                    <a:gd name="connsiteX176" fmla="*/ 564820 w 781050"/>
                    <a:gd name="connsiteY176" fmla="*/ 30045 h 866775"/>
                    <a:gd name="connsiteX177" fmla="*/ 491708 w 781050"/>
                    <a:gd name="connsiteY177" fmla="*/ 110077 h 866775"/>
                    <a:gd name="connsiteX178" fmla="*/ 491708 w 781050"/>
                    <a:gd name="connsiteY178" fmla="*/ 116550 h 866775"/>
                    <a:gd name="connsiteX179" fmla="*/ 468863 w 781050"/>
                    <a:gd name="connsiteY179" fmla="*/ 130354 h 8667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</a:cxnLst>
                  <a:rect l="l" t="t" r="r" b="b"/>
                  <a:pathLst>
                    <a:path w="781050" h="866775">
                      <a:moveTo>
                        <a:pt x="672419" y="404755"/>
                      </a:moveTo>
                      <a:cubicBezTo>
                        <a:pt x="670410" y="402336"/>
                        <a:pt x="669517" y="399137"/>
                        <a:pt x="669926" y="396011"/>
                      </a:cubicBezTo>
                      <a:cubicBezTo>
                        <a:pt x="670336" y="392886"/>
                        <a:pt x="672046" y="390058"/>
                        <a:pt x="674614" y="388235"/>
                      </a:cubicBezTo>
                      <a:cubicBezTo>
                        <a:pt x="677181" y="386374"/>
                        <a:pt x="680419" y="385705"/>
                        <a:pt x="683507" y="386337"/>
                      </a:cubicBezTo>
                      <a:cubicBezTo>
                        <a:pt x="686632" y="386970"/>
                        <a:pt x="689310" y="388830"/>
                        <a:pt x="690985" y="391547"/>
                      </a:cubicBezTo>
                      <a:cubicBezTo>
                        <a:pt x="740991" y="461756"/>
                        <a:pt x="750516" y="535831"/>
                        <a:pt x="713830" y="613489"/>
                      </a:cubicBezTo>
                      <a:lnTo>
                        <a:pt x="713830" y="613451"/>
                      </a:lnTo>
                      <a:cubicBezTo>
                        <a:pt x="710890" y="618548"/>
                        <a:pt x="704529" y="620558"/>
                        <a:pt x="699170" y="618103"/>
                      </a:cubicBezTo>
                      <a:cubicBezTo>
                        <a:pt x="693812" y="615646"/>
                        <a:pt x="691208" y="609507"/>
                        <a:pt x="693179" y="603926"/>
                      </a:cubicBezTo>
                      <a:cubicBezTo>
                        <a:pt x="726406" y="533828"/>
                        <a:pt x="717736" y="468310"/>
                        <a:pt x="672418" y="404940"/>
                      </a:cubicBezTo>
                      <a:close/>
                      <a:moveTo>
                        <a:pt x="756135" y="397908"/>
                      </a:moveTo>
                      <a:cubicBezTo>
                        <a:pt x="788133" y="326099"/>
                        <a:pt x="783184" y="257301"/>
                        <a:pt x="755167" y="205028"/>
                      </a:cubicBezTo>
                      <a:cubicBezTo>
                        <a:pt x="737605" y="171801"/>
                        <a:pt x="710072" y="144975"/>
                        <a:pt x="676400" y="128270"/>
                      </a:cubicBezTo>
                      <a:lnTo>
                        <a:pt x="676400" y="229396"/>
                      </a:lnTo>
                      <a:cubicBezTo>
                        <a:pt x="694482" y="232931"/>
                        <a:pt x="710296" y="244838"/>
                        <a:pt x="710296" y="265116"/>
                      </a:cubicBezTo>
                      <a:lnTo>
                        <a:pt x="710296" y="333875"/>
                      </a:lnTo>
                      <a:lnTo>
                        <a:pt x="710333" y="333912"/>
                      </a:lnTo>
                      <a:cubicBezTo>
                        <a:pt x="727783" y="353594"/>
                        <a:pt x="743150" y="375025"/>
                        <a:pt x="756135" y="397908"/>
                      </a:cubicBezTo>
                      <a:close/>
                      <a:moveTo>
                        <a:pt x="653627" y="119007"/>
                      </a:moveTo>
                      <a:cubicBezTo>
                        <a:pt x="640195" y="114728"/>
                        <a:pt x="626280" y="112161"/>
                        <a:pt x="612215" y="111306"/>
                      </a:cubicBezTo>
                      <a:cubicBezTo>
                        <a:pt x="567939" y="109185"/>
                        <a:pt x="524146" y="121315"/>
                        <a:pt x="487238" y="145871"/>
                      </a:cubicBezTo>
                      <a:lnTo>
                        <a:pt x="486382" y="146429"/>
                      </a:lnTo>
                      <a:lnTo>
                        <a:pt x="486382" y="146466"/>
                      </a:lnTo>
                      <a:cubicBezTo>
                        <a:pt x="454050" y="167675"/>
                        <a:pt x="425400" y="194054"/>
                        <a:pt x="401625" y="224564"/>
                      </a:cubicBezTo>
                      <a:cubicBezTo>
                        <a:pt x="399429" y="227242"/>
                        <a:pt x="396155" y="228805"/>
                        <a:pt x="392695" y="228805"/>
                      </a:cubicBezTo>
                      <a:cubicBezTo>
                        <a:pt x="389235" y="228805"/>
                        <a:pt x="385960" y="227242"/>
                        <a:pt x="383803" y="224564"/>
                      </a:cubicBezTo>
                      <a:cubicBezTo>
                        <a:pt x="307603" y="129314"/>
                        <a:pt x="222544" y="100739"/>
                        <a:pt x="152631" y="113683"/>
                      </a:cubicBezTo>
                      <a:cubicBezTo>
                        <a:pt x="96560" y="124696"/>
                        <a:pt x="49237" y="162052"/>
                        <a:pt x="25567" y="214067"/>
                      </a:cubicBezTo>
                      <a:cubicBezTo>
                        <a:pt x="-5873" y="281412"/>
                        <a:pt x="-552" y="372944"/>
                        <a:pt x="68802" y="462984"/>
                      </a:cubicBezTo>
                      <a:cubicBezTo>
                        <a:pt x="118139" y="525901"/>
                        <a:pt x="172720" y="584580"/>
                        <a:pt x="231956" y="638301"/>
                      </a:cubicBezTo>
                      <a:lnTo>
                        <a:pt x="231956" y="583830"/>
                      </a:lnTo>
                      <a:lnTo>
                        <a:pt x="228533" y="583830"/>
                      </a:lnTo>
                      <a:cubicBezTo>
                        <a:pt x="213799" y="583830"/>
                        <a:pt x="201855" y="571886"/>
                        <a:pt x="201855" y="557152"/>
                      </a:cubicBezTo>
                      <a:lnTo>
                        <a:pt x="201855" y="541562"/>
                      </a:lnTo>
                      <a:lnTo>
                        <a:pt x="181094" y="541562"/>
                      </a:lnTo>
                      <a:cubicBezTo>
                        <a:pt x="173131" y="541525"/>
                        <a:pt x="165504" y="538325"/>
                        <a:pt x="159885" y="532670"/>
                      </a:cubicBezTo>
                      <a:cubicBezTo>
                        <a:pt x="154266" y="526977"/>
                        <a:pt x="151141" y="519313"/>
                        <a:pt x="151178" y="511350"/>
                      </a:cubicBezTo>
                      <a:lnTo>
                        <a:pt x="151178" y="455168"/>
                      </a:lnTo>
                      <a:cubicBezTo>
                        <a:pt x="117357" y="429309"/>
                        <a:pt x="95963" y="390427"/>
                        <a:pt x="92205" y="348012"/>
                      </a:cubicBezTo>
                      <a:cubicBezTo>
                        <a:pt x="88448" y="305596"/>
                        <a:pt x="102661" y="263589"/>
                        <a:pt x="131422" y="232150"/>
                      </a:cubicBezTo>
                      <a:cubicBezTo>
                        <a:pt x="160145" y="200747"/>
                        <a:pt x="200775" y="182887"/>
                        <a:pt x="243340" y="182887"/>
                      </a:cubicBezTo>
                      <a:cubicBezTo>
                        <a:pt x="285906" y="182887"/>
                        <a:pt x="326536" y="200747"/>
                        <a:pt x="355297" y="232150"/>
                      </a:cubicBezTo>
                      <a:cubicBezTo>
                        <a:pt x="384021" y="263590"/>
                        <a:pt x="398234" y="305596"/>
                        <a:pt x="394476" y="348012"/>
                      </a:cubicBezTo>
                      <a:cubicBezTo>
                        <a:pt x="390719" y="390427"/>
                        <a:pt x="369325" y="429309"/>
                        <a:pt x="335503" y="455168"/>
                      </a:cubicBezTo>
                      <a:lnTo>
                        <a:pt x="335503" y="511350"/>
                      </a:lnTo>
                      <a:cubicBezTo>
                        <a:pt x="335466" y="527833"/>
                        <a:pt x="322109" y="541190"/>
                        <a:pt x="305589" y="541264"/>
                      </a:cubicBezTo>
                      <a:lnTo>
                        <a:pt x="284827" y="541264"/>
                      </a:lnTo>
                      <a:lnTo>
                        <a:pt x="284827" y="556891"/>
                      </a:lnTo>
                      <a:cubicBezTo>
                        <a:pt x="284827" y="571625"/>
                        <a:pt x="272884" y="583532"/>
                        <a:pt x="258150" y="583532"/>
                      </a:cubicBezTo>
                      <a:lnTo>
                        <a:pt x="254802" y="583532"/>
                      </a:lnTo>
                      <a:lnTo>
                        <a:pt x="254802" y="659062"/>
                      </a:lnTo>
                      <a:cubicBezTo>
                        <a:pt x="301422" y="701850"/>
                        <a:pt x="345029" y="739950"/>
                        <a:pt x="392657" y="783182"/>
                      </a:cubicBezTo>
                      <a:cubicBezTo>
                        <a:pt x="416470" y="761454"/>
                        <a:pt x="438198" y="742143"/>
                        <a:pt x="459890" y="722796"/>
                      </a:cubicBezTo>
                      <a:cubicBezTo>
                        <a:pt x="495423" y="691095"/>
                        <a:pt x="531625" y="658986"/>
                        <a:pt x="565818" y="626688"/>
                      </a:cubicBezTo>
                      <a:cubicBezTo>
                        <a:pt x="549633" y="593054"/>
                        <a:pt x="541000" y="556293"/>
                        <a:pt x="540592" y="518970"/>
                      </a:cubicBezTo>
                      <a:cubicBezTo>
                        <a:pt x="540592" y="455457"/>
                        <a:pt x="566971" y="393764"/>
                        <a:pt x="619731" y="333899"/>
                      </a:cubicBezTo>
                      <a:lnTo>
                        <a:pt x="619731" y="318942"/>
                      </a:lnTo>
                      <a:lnTo>
                        <a:pt x="599155" y="318942"/>
                      </a:lnTo>
                      <a:cubicBezTo>
                        <a:pt x="595397" y="327648"/>
                        <a:pt x="586840" y="333304"/>
                        <a:pt x="577352" y="333304"/>
                      </a:cubicBezTo>
                      <a:lnTo>
                        <a:pt x="551828" y="333304"/>
                      </a:lnTo>
                      <a:cubicBezTo>
                        <a:pt x="538656" y="333304"/>
                        <a:pt x="528015" y="322663"/>
                        <a:pt x="528015" y="309492"/>
                      </a:cubicBezTo>
                      <a:lnTo>
                        <a:pt x="528015" y="261123"/>
                      </a:lnTo>
                      <a:cubicBezTo>
                        <a:pt x="528015" y="247951"/>
                        <a:pt x="538656" y="237310"/>
                        <a:pt x="551828" y="237310"/>
                      </a:cubicBezTo>
                      <a:lnTo>
                        <a:pt x="577352" y="237310"/>
                      </a:lnTo>
                      <a:cubicBezTo>
                        <a:pt x="586840" y="237310"/>
                        <a:pt x="595397" y="242965"/>
                        <a:pt x="599155" y="251672"/>
                      </a:cubicBezTo>
                      <a:lnTo>
                        <a:pt x="622298" y="251672"/>
                      </a:lnTo>
                      <a:cubicBezTo>
                        <a:pt x="628289" y="239393"/>
                        <a:pt x="640083" y="230985"/>
                        <a:pt x="653627" y="229310"/>
                      </a:cubicBezTo>
                      <a:close/>
                      <a:moveTo>
                        <a:pt x="687932" y="699289"/>
                      </a:moveTo>
                      <a:lnTo>
                        <a:pt x="687932" y="724813"/>
                      </a:lnTo>
                      <a:cubicBezTo>
                        <a:pt x="687895" y="731771"/>
                        <a:pt x="682239" y="737427"/>
                        <a:pt x="675282" y="737464"/>
                      </a:cubicBezTo>
                      <a:lnTo>
                        <a:pt x="655153" y="737464"/>
                      </a:lnTo>
                      <a:cubicBezTo>
                        <a:pt x="648195" y="737426"/>
                        <a:pt x="642540" y="731771"/>
                        <a:pt x="642503" y="724813"/>
                      </a:cubicBezTo>
                      <a:lnTo>
                        <a:pt x="642503" y="699289"/>
                      </a:lnTo>
                      <a:cubicBezTo>
                        <a:pt x="657087" y="694341"/>
                        <a:pt x="672864" y="694341"/>
                        <a:pt x="687449" y="699289"/>
                      </a:cubicBezTo>
                      <a:close/>
                      <a:moveTo>
                        <a:pt x="627173" y="681468"/>
                      </a:moveTo>
                      <a:cubicBezTo>
                        <a:pt x="651692" y="669598"/>
                        <a:pt x="680267" y="669598"/>
                        <a:pt x="704787" y="681468"/>
                      </a:cubicBezTo>
                      <a:cubicBezTo>
                        <a:pt x="789656" y="567910"/>
                        <a:pt x="789098" y="458372"/>
                        <a:pt x="695262" y="350179"/>
                      </a:cubicBezTo>
                      <a:cubicBezTo>
                        <a:pt x="675952" y="356764"/>
                        <a:pt x="655040" y="356764"/>
                        <a:pt x="635730" y="350179"/>
                      </a:cubicBezTo>
                      <a:cubicBezTo>
                        <a:pt x="541894" y="458372"/>
                        <a:pt x="541336" y="567910"/>
                        <a:pt x="626205" y="681468"/>
                      </a:cubicBezTo>
                      <a:close/>
                      <a:moveTo>
                        <a:pt x="642987" y="329042"/>
                      </a:moveTo>
                      <a:lnTo>
                        <a:pt x="642987" y="265121"/>
                      </a:lnTo>
                      <a:cubicBezTo>
                        <a:pt x="642987" y="254443"/>
                        <a:pt x="656046" y="251131"/>
                        <a:pt x="665460" y="251131"/>
                      </a:cubicBezTo>
                      <a:cubicBezTo>
                        <a:pt x="674873" y="251131"/>
                        <a:pt x="687933" y="255149"/>
                        <a:pt x="687933" y="265121"/>
                      </a:cubicBezTo>
                      <a:lnTo>
                        <a:pt x="687933" y="329154"/>
                      </a:lnTo>
                      <a:cubicBezTo>
                        <a:pt x="673348" y="333992"/>
                        <a:pt x="657572" y="333992"/>
                        <a:pt x="642987" y="329154"/>
                      </a:cubicBezTo>
                      <a:close/>
                      <a:moveTo>
                        <a:pt x="620216" y="274384"/>
                      </a:moveTo>
                      <a:lnTo>
                        <a:pt x="620216" y="296113"/>
                      </a:lnTo>
                      <a:lnTo>
                        <a:pt x="601166" y="296113"/>
                      </a:lnTo>
                      <a:lnTo>
                        <a:pt x="601166" y="274460"/>
                      </a:lnTo>
                      <a:close/>
                      <a:moveTo>
                        <a:pt x="577837" y="259985"/>
                      </a:moveTo>
                      <a:lnTo>
                        <a:pt x="578805" y="261027"/>
                      </a:lnTo>
                      <a:lnTo>
                        <a:pt x="578768" y="307536"/>
                      </a:lnTo>
                      <a:cubicBezTo>
                        <a:pt x="578768" y="308764"/>
                        <a:pt x="578768" y="310587"/>
                        <a:pt x="577800" y="310587"/>
                      </a:cubicBezTo>
                      <a:lnTo>
                        <a:pt x="551829" y="310587"/>
                      </a:lnTo>
                      <a:lnTo>
                        <a:pt x="550787" y="309546"/>
                      </a:lnTo>
                      <a:lnTo>
                        <a:pt x="550787" y="261140"/>
                      </a:lnTo>
                      <a:lnTo>
                        <a:pt x="551829" y="260098"/>
                      </a:lnTo>
                      <a:close/>
                      <a:moveTo>
                        <a:pt x="254845" y="299054"/>
                      </a:moveTo>
                      <a:cubicBezTo>
                        <a:pt x="270174" y="304151"/>
                        <a:pt x="280555" y="318476"/>
                        <a:pt x="280555" y="334661"/>
                      </a:cubicBezTo>
                      <a:cubicBezTo>
                        <a:pt x="280555" y="350846"/>
                        <a:pt x="270174" y="365208"/>
                        <a:pt x="254845" y="370305"/>
                      </a:cubicBezTo>
                      <a:lnTo>
                        <a:pt x="254845" y="390323"/>
                      </a:lnTo>
                      <a:lnTo>
                        <a:pt x="254845" y="390285"/>
                      </a:lnTo>
                      <a:cubicBezTo>
                        <a:pt x="254845" y="396611"/>
                        <a:pt x="249710" y="401708"/>
                        <a:pt x="243385" y="401708"/>
                      </a:cubicBezTo>
                      <a:cubicBezTo>
                        <a:pt x="237097" y="401708"/>
                        <a:pt x="231963" y="396611"/>
                        <a:pt x="231963" y="390285"/>
                      </a:cubicBezTo>
                      <a:lnTo>
                        <a:pt x="231963" y="370268"/>
                      </a:lnTo>
                      <a:lnTo>
                        <a:pt x="231963" y="370305"/>
                      </a:lnTo>
                      <a:cubicBezTo>
                        <a:pt x="219573" y="366250"/>
                        <a:pt x="210159" y="356093"/>
                        <a:pt x="207108" y="343442"/>
                      </a:cubicBezTo>
                      <a:cubicBezTo>
                        <a:pt x="204057" y="330791"/>
                        <a:pt x="207741" y="317434"/>
                        <a:pt x="216930" y="308207"/>
                      </a:cubicBezTo>
                      <a:cubicBezTo>
                        <a:pt x="221135" y="303854"/>
                        <a:pt x="226270" y="300617"/>
                        <a:pt x="231962" y="298682"/>
                      </a:cubicBezTo>
                      <a:lnTo>
                        <a:pt x="231962" y="232007"/>
                      </a:lnTo>
                      <a:cubicBezTo>
                        <a:pt x="231962" y="225682"/>
                        <a:pt x="237097" y="220547"/>
                        <a:pt x="243384" y="220547"/>
                      </a:cubicBezTo>
                      <a:cubicBezTo>
                        <a:pt x="249710" y="220547"/>
                        <a:pt x="254844" y="225682"/>
                        <a:pt x="254844" y="232007"/>
                      </a:cubicBezTo>
                      <a:close/>
                      <a:moveTo>
                        <a:pt x="253691" y="324392"/>
                      </a:moveTo>
                      <a:cubicBezTo>
                        <a:pt x="257152" y="327815"/>
                        <a:pt x="258639" y="332764"/>
                        <a:pt x="257710" y="337526"/>
                      </a:cubicBezTo>
                      <a:cubicBezTo>
                        <a:pt x="256742" y="342326"/>
                        <a:pt x="253468" y="346307"/>
                        <a:pt x="248966" y="348167"/>
                      </a:cubicBezTo>
                      <a:cubicBezTo>
                        <a:pt x="244464" y="350028"/>
                        <a:pt x="239329" y="349507"/>
                        <a:pt x="235274" y="346828"/>
                      </a:cubicBezTo>
                      <a:cubicBezTo>
                        <a:pt x="231255" y="344112"/>
                        <a:pt x="228799" y="339535"/>
                        <a:pt x="228837" y="334661"/>
                      </a:cubicBezTo>
                      <a:cubicBezTo>
                        <a:pt x="228762" y="328745"/>
                        <a:pt x="232297" y="323350"/>
                        <a:pt x="237766" y="321081"/>
                      </a:cubicBezTo>
                      <a:cubicBezTo>
                        <a:pt x="243237" y="318811"/>
                        <a:pt x="249561" y="320114"/>
                        <a:pt x="253691" y="324392"/>
                      </a:cubicBezTo>
                      <a:close/>
                      <a:moveTo>
                        <a:pt x="208559" y="391067"/>
                      </a:moveTo>
                      <a:cubicBezTo>
                        <a:pt x="211535" y="392407"/>
                        <a:pt x="213768" y="394974"/>
                        <a:pt x="214735" y="398099"/>
                      </a:cubicBezTo>
                      <a:cubicBezTo>
                        <a:pt x="215665" y="401225"/>
                        <a:pt x="215219" y="404610"/>
                        <a:pt x="213507" y="407401"/>
                      </a:cubicBezTo>
                      <a:cubicBezTo>
                        <a:pt x="211758" y="410155"/>
                        <a:pt x="208894" y="412052"/>
                        <a:pt x="205694" y="412573"/>
                      </a:cubicBezTo>
                      <a:cubicBezTo>
                        <a:pt x="202457" y="413093"/>
                        <a:pt x="199145" y="412201"/>
                        <a:pt x="196653" y="410117"/>
                      </a:cubicBezTo>
                      <a:cubicBezTo>
                        <a:pt x="169528" y="393374"/>
                        <a:pt x="153455" y="363459"/>
                        <a:pt x="154460" y="331610"/>
                      </a:cubicBezTo>
                      <a:cubicBezTo>
                        <a:pt x="155502" y="299799"/>
                        <a:pt x="173473" y="270926"/>
                        <a:pt x="201601" y="256005"/>
                      </a:cubicBezTo>
                      <a:cubicBezTo>
                        <a:pt x="207107" y="253028"/>
                        <a:pt x="213991" y="255075"/>
                        <a:pt x="216968" y="260619"/>
                      </a:cubicBezTo>
                      <a:cubicBezTo>
                        <a:pt x="219944" y="266125"/>
                        <a:pt x="217861" y="273009"/>
                        <a:pt x="212354" y="275985"/>
                      </a:cubicBezTo>
                      <a:cubicBezTo>
                        <a:pt x="191853" y="287371"/>
                        <a:pt x="178868" y="308653"/>
                        <a:pt x="178086" y="332056"/>
                      </a:cubicBezTo>
                      <a:cubicBezTo>
                        <a:pt x="177304" y="355496"/>
                        <a:pt x="188875" y="377597"/>
                        <a:pt x="208558" y="390285"/>
                      </a:cubicBezTo>
                      <a:close/>
                      <a:moveTo>
                        <a:pt x="274490" y="276767"/>
                      </a:moveTo>
                      <a:lnTo>
                        <a:pt x="274453" y="276767"/>
                      </a:lnTo>
                      <a:cubicBezTo>
                        <a:pt x="268946" y="273828"/>
                        <a:pt x="266825" y="266945"/>
                        <a:pt x="269802" y="261438"/>
                      </a:cubicBezTo>
                      <a:cubicBezTo>
                        <a:pt x="272741" y="255893"/>
                        <a:pt x="279587" y="253810"/>
                        <a:pt x="285131" y="256750"/>
                      </a:cubicBezTo>
                      <a:cubicBezTo>
                        <a:pt x="313222" y="271707"/>
                        <a:pt x="331156" y="300543"/>
                        <a:pt x="332198" y="332354"/>
                      </a:cubicBezTo>
                      <a:cubicBezTo>
                        <a:pt x="333240" y="364166"/>
                        <a:pt x="317204" y="394081"/>
                        <a:pt x="290154" y="410861"/>
                      </a:cubicBezTo>
                      <a:cubicBezTo>
                        <a:pt x="284983" y="413354"/>
                        <a:pt x="278769" y="411531"/>
                        <a:pt x="275681" y="406694"/>
                      </a:cubicBezTo>
                      <a:cubicBezTo>
                        <a:pt x="272630" y="401819"/>
                        <a:pt x="273709" y="395420"/>
                        <a:pt x="278173" y="391811"/>
                      </a:cubicBezTo>
                      <a:cubicBezTo>
                        <a:pt x="297856" y="379124"/>
                        <a:pt x="309427" y="357023"/>
                        <a:pt x="308683" y="333619"/>
                      </a:cubicBezTo>
                      <a:cubicBezTo>
                        <a:pt x="307902" y="310216"/>
                        <a:pt x="294916" y="288897"/>
                        <a:pt x="274452" y="277511"/>
                      </a:cubicBezTo>
                      <a:close/>
                      <a:moveTo>
                        <a:pt x="224744" y="541572"/>
                      </a:moveTo>
                      <a:lnTo>
                        <a:pt x="262100" y="541572"/>
                      </a:lnTo>
                      <a:lnTo>
                        <a:pt x="262100" y="557198"/>
                      </a:lnTo>
                      <a:lnTo>
                        <a:pt x="262063" y="557161"/>
                      </a:lnTo>
                      <a:cubicBezTo>
                        <a:pt x="262026" y="559319"/>
                        <a:pt x="260314" y="561031"/>
                        <a:pt x="258156" y="561068"/>
                      </a:cubicBezTo>
                      <a:lnTo>
                        <a:pt x="228539" y="561068"/>
                      </a:lnTo>
                      <a:cubicBezTo>
                        <a:pt x="226418" y="561031"/>
                        <a:pt x="224744" y="559282"/>
                        <a:pt x="224744" y="557161"/>
                      </a:cubicBezTo>
                      <a:close/>
                      <a:moveTo>
                        <a:pt x="173584" y="469651"/>
                      </a:moveTo>
                      <a:cubicBezTo>
                        <a:pt x="217153" y="491936"/>
                        <a:pt x="268797" y="491936"/>
                        <a:pt x="312363" y="469651"/>
                      </a:cubicBezTo>
                      <a:lnTo>
                        <a:pt x="312363" y="511359"/>
                      </a:lnTo>
                      <a:cubicBezTo>
                        <a:pt x="312363" y="515266"/>
                        <a:pt x="309238" y="518465"/>
                        <a:pt x="305294" y="518502"/>
                      </a:cubicBezTo>
                      <a:lnTo>
                        <a:pt x="181097" y="518502"/>
                      </a:lnTo>
                      <a:cubicBezTo>
                        <a:pt x="179163" y="518578"/>
                        <a:pt x="177265" y="517870"/>
                        <a:pt x="175851" y="516531"/>
                      </a:cubicBezTo>
                      <a:cubicBezTo>
                        <a:pt x="174437" y="515192"/>
                        <a:pt x="173619" y="513331"/>
                        <a:pt x="173582" y="511359"/>
                      </a:cubicBezTo>
                      <a:close/>
                      <a:moveTo>
                        <a:pt x="334537" y="243507"/>
                      </a:moveTo>
                      <a:cubicBezTo>
                        <a:pt x="371410" y="280380"/>
                        <a:pt x="382423" y="335818"/>
                        <a:pt x="362443" y="383963"/>
                      </a:cubicBezTo>
                      <a:cubicBezTo>
                        <a:pt x="342499" y="432110"/>
                        <a:pt x="295508" y="463476"/>
                        <a:pt x="243380" y="463476"/>
                      </a:cubicBezTo>
                      <a:cubicBezTo>
                        <a:pt x="191290" y="463476"/>
                        <a:pt x="144301" y="432110"/>
                        <a:pt x="124356" y="383963"/>
                      </a:cubicBezTo>
                      <a:cubicBezTo>
                        <a:pt x="104375" y="335817"/>
                        <a:pt x="115389" y="280378"/>
                        <a:pt x="152261" y="243507"/>
                      </a:cubicBezTo>
                      <a:cubicBezTo>
                        <a:pt x="202603" y="193204"/>
                        <a:pt x="284202" y="193204"/>
                        <a:pt x="334541" y="243507"/>
                      </a:cubicBezTo>
                      <a:close/>
                      <a:moveTo>
                        <a:pt x="254840" y="690144"/>
                      </a:moveTo>
                      <a:lnTo>
                        <a:pt x="254840" y="733788"/>
                      </a:lnTo>
                      <a:cubicBezTo>
                        <a:pt x="253798" y="791422"/>
                        <a:pt x="298558" y="839564"/>
                        <a:pt x="356157" y="842764"/>
                      </a:cubicBezTo>
                      <a:cubicBezTo>
                        <a:pt x="413754" y="845926"/>
                        <a:pt x="463533" y="802989"/>
                        <a:pt x="468857" y="745579"/>
                      </a:cubicBezTo>
                      <a:lnTo>
                        <a:pt x="475257" y="739850"/>
                      </a:lnTo>
                      <a:lnTo>
                        <a:pt x="492298" y="724595"/>
                      </a:lnTo>
                      <a:lnTo>
                        <a:pt x="492298" y="734157"/>
                      </a:lnTo>
                      <a:cubicBezTo>
                        <a:pt x="490401" y="804627"/>
                        <a:pt x="432730" y="860735"/>
                        <a:pt x="362225" y="860735"/>
                      </a:cubicBezTo>
                      <a:cubicBezTo>
                        <a:pt x="291755" y="860735"/>
                        <a:pt x="234085" y="804627"/>
                        <a:pt x="232151" y="734157"/>
                      </a:cubicBezTo>
                      <a:lnTo>
                        <a:pt x="232151" y="669379"/>
                      </a:lnTo>
                      <a:cubicBezTo>
                        <a:pt x="239779" y="676337"/>
                        <a:pt x="247294" y="683295"/>
                        <a:pt x="254996" y="690141"/>
                      </a:cubicBezTo>
                      <a:close/>
                      <a:moveTo>
                        <a:pt x="468857" y="130361"/>
                      </a:moveTo>
                      <a:lnTo>
                        <a:pt x="468857" y="110082"/>
                      </a:lnTo>
                      <a:cubicBezTo>
                        <a:pt x="469230" y="54458"/>
                        <a:pt x="513431" y="9070"/>
                        <a:pt x="569022" y="7203"/>
                      </a:cubicBezTo>
                      <a:cubicBezTo>
                        <a:pt x="624572" y="5342"/>
                        <a:pt x="671711" y="47647"/>
                        <a:pt x="675845" y="103119"/>
                      </a:cubicBezTo>
                      <a:cubicBezTo>
                        <a:pt x="667994" y="99845"/>
                        <a:pt x="659920" y="97092"/>
                        <a:pt x="651735" y="94823"/>
                      </a:cubicBezTo>
                      <a:cubicBezTo>
                        <a:pt x="643736" y="54118"/>
                        <a:pt x="606156" y="26101"/>
                        <a:pt x="564820" y="30045"/>
                      </a:cubicBezTo>
                      <a:cubicBezTo>
                        <a:pt x="523520" y="33952"/>
                        <a:pt x="491931" y="68555"/>
                        <a:pt x="491708" y="110077"/>
                      </a:cubicBezTo>
                      <a:lnTo>
                        <a:pt x="491708" y="116550"/>
                      </a:lnTo>
                      <a:cubicBezTo>
                        <a:pt x="484490" y="120830"/>
                        <a:pt x="476862" y="125220"/>
                        <a:pt x="468863" y="130354"/>
                      </a:cubicBezTo>
                      <a:close/>
                    </a:path>
                  </a:pathLst>
                </a:custGeom>
                <a:solidFill>
                  <a:schemeClr val="bg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 sz="1600"/>
                </a:p>
              </p:txBody>
            </p:sp>
            <p:sp>
              <p:nvSpPr>
                <p:cNvPr id="137" name="Freeform: Shape 136">
                  <a:extLst>
                    <a:ext uri="{FF2B5EF4-FFF2-40B4-BE49-F238E27FC236}">
                      <a16:creationId xmlns:a16="http://schemas.microsoft.com/office/drawing/2014/main" id="{A255FC53-70F8-4C4C-BEC2-1B57F65ACCEA}"/>
                    </a:ext>
                  </a:extLst>
                </p:cNvPr>
                <p:cNvSpPr/>
                <p:nvPr/>
              </p:nvSpPr>
              <p:spPr>
                <a:xfrm>
                  <a:off x="7300437" y="3108296"/>
                  <a:ext cx="378234" cy="378686"/>
                </a:xfrm>
                <a:custGeom>
                  <a:avLst/>
                  <a:gdLst>
                    <a:gd name="connsiteX0" fmla="*/ 333375 w 551792"/>
                    <a:gd name="connsiteY0" fmla="*/ 447675 h 552450"/>
                    <a:gd name="connsiteX1" fmla="*/ 342900 w 551792"/>
                    <a:gd name="connsiteY1" fmla="*/ 457200 h 552450"/>
                    <a:gd name="connsiteX2" fmla="*/ 333375 w 551792"/>
                    <a:gd name="connsiteY2" fmla="*/ 466725 h 552450"/>
                    <a:gd name="connsiteX3" fmla="*/ 323850 w 551792"/>
                    <a:gd name="connsiteY3" fmla="*/ 457200 h 552450"/>
                    <a:gd name="connsiteX4" fmla="*/ 333375 w 551792"/>
                    <a:gd name="connsiteY4" fmla="*/ 447675 h 552450"/>
                    <a:gd name="connsiteX5" fmla="*/ 333375 w 551792"/>
                    <a:gd name="connsiteY5" fmla="*/ 428625 h 552450"/>
                    <a:gd name="connsiteX6" fmla="*/ 304800 w 551792"/>
                    <a:gd name="connsiteY6" fmla="*/ 457200 h 552450"/>
                    <a:gd name="connsiteX7" fmla="*/ 333375 w 551792"/>
                    <a:gd name="connsiteY7" fmla="*/ 485775 h 552450"/>
                    <a:gd name="connsiteX8" fmla="*/ 361950 w 551792"/>
                    <a:gd name="connsiteY8" fmla="*/ 457200 h 552450"/>
                    <a:gd name="connsiteX9" fmla="*/ 333375 w 551792"/>
                    <a:gd name="connsiteY9" fmla="*/ 428625 h 552450"/>
                    <a:gd name="connsiteX10" fmla="*/ 333375 w 551792"/>
                    <a:gd name="connsiteY10" fmla="*/ 409575 h 552450"/>
                    <a:gd name="connsiteX11" fmla="*/ 381000 w 551792"/>
                    <a:gd name="connsiteY11" fmla="*/ 457200 h 552450"/>
                    <a:gd name="connsiteX12" fmla="*/ 333375 w 551792"/>
                    <a:gd name="connsiteY12" fmla="*/ 504825 h 552450"/>
                    <a:gd name="connsiteX13" fmla="*/ 285750 w 551792"/>
                    <a:gd name="connsiteY13" fmla="*/ 457200 h 552450"/>
                    <a:gd name="connsiteX14" fmla="*/ 333375 w 551792"/>
                    <a:gd name="connsiteY14" fmla="*/ 409575 h 552450"/>
                    <a:gd name="connsiteX15" fmla="*/ 197949 w 551792"/>
                    <a:gd name="connsiteY15" fmla="*/ 400060 h 552450"/>
                    <a:gd name="connsiteX16" fmla="*/ 199616 w 551792"/>
                    <a:gd name="connsiteY16" fmla="*/ 400460 h 552450"/>
                    <a:gd name="connsiteX17" fmla="*/ 194329 w 551792"/>
                    <a:gd name="connsiteY17" fmla="*/ 413404 h 552450"/>
                    <a:gd name="connsiteX18" fmla="*/ 181385 w 551792"/>
                    <a:gd name="connsiteY18" fmla="*/ 418691 h 552450"/>
                    <a:gd name="connsiteX19" fmla="*/ 186671 w 551792"/>
                    <a:gd name="connsiteY19" fmla="*/ 405746 h 552450"/>
                    <a:gd name="connsiteX20" fmla="*/ 197949 w 551792"/>
                    <a:gd name="connsiteY20" fmla="*/ 400060 h 552450"/>
                    <a:gd name="connsiteX21" fmla="*/ 333375 w 551792"/>
                    <a:gd name="connsiteY21" fmla="*/ 390525 h 552450"/>
                    <a:gd name="connsiteX22" fmla="*/ 266700 w 551792"/>
                    <a:gd name="connsiteY22" fmla="*/ 457200 h 552450"/>
                    <a:gd name="connsiteX23" fmla="*/ 333375 w 551792"/>
                    <a:gd name="connsiteY23" fmla="*/ 523875 h 552450"/>
                    <a:gd name="connsiteX24" fmla="*/ 400050 w 551792"/>
                    <a:gd name="connsiteY24" fmla="*/ 457200 h 552450"/>
                    <a:gd name="connsiteX25" fmla="*/ 333375 w 551792"/>
                    <a:gd name="connsiteY25" fmla="*/ 390525 h 552450"/>
                    <a:gd name="connsiteX26" fmla="*/ 194256 w 551792"/>
                    <a:gd name="connsiteY26" fmla="*/ 381242 h 552450"/>
                    <a:gd name="connsiteX27" fmla="*/ 173203 w 551792"/>
                    <a:gd name="connsiteY27" fmla="*/ 392268 h 552450"/>
                    <a:gd name="connsiteX28" fmla="*/ 167916 w 551792"/>
                    <a:gd name="connsiteY28" fmla="*/ 432159 h 552450"/>
                    <a:gd name="connsiteX29" fmla="*/ 183156 w 551792"/>
                    <a:gd name="connsiteY29" fmla="*/ 438150 h 552450"/>
                    <a:gd name="connsiteX30" fmla="*/ 207798 w 551792"/>
                    <a:gd name="connsiteY30" fmla="*/ 426872 h 552450"/>
                    <a:gd name="connsiteX31" fmla="*/ 213094 w 551792"/>
                    <a:gd name="connsiteY31" fmla="*/ 386981 h 552450"/>
                    <a:gd name="connsiteX32" fmla="*/ 194256 w 551792"/>
                    <a:gd name="connsiteY32" fmla="*/ 381242 h 552450"/>
                    <a:gd name="connsiteX33" fmla="*/ 197844 w 551792"/>
                    <a:gd name="connsiteY33" fmla="*/ 361950 h 552450"/>
                    <a:gd name="connsiteX34" fmla="*/ 226543 w 551792"/>
                    <a:gd name="connsiteY34" fmla="*/ 373504 h 552450"/>
                    <a:gd name="connsiteX35" fmla="*/ 221276 w 551792"/>
                    <a:gd name="connsiteY35" fmla="*/ 440340 h 552450"/>
                    <a:gd name="connsiteX36" fmla="*/ 183156 w 551792"/>
                    <a:gd name="connsiteY36" fmla="*/ 457200 h 552450"/>
                    <a:gd name="connsiteX37" fmla="*/ 154458 w 551792"/>
                    <a:gd name="connsiteY37" fmla="*/ 445636 h 552450"/>
                    <a:gd name="connsiteX38" fmla="*/ 143799 w 551792"/>
                    <a:gd name="connsiteY38" fmla="*/ 407717 h 552450"/>
                    <a:gd name="connsiteX39" fmla="*/ 159725 w 551792"/>
                    <a:gd name="connsiteY39" fmla="*/ 378809 h 552450"/>
                    <a:gd name="connsiteX40" fmla="*/ 197844 w 551792"/>
                    <a:gd name="connsiteY40" fmla="*/ 361950 h 552450"/>
                    <a:gd name="connsiteX41" fmla="*/ 197844 w 551792"/>
                    <a:gd name="connsiteY41" fmla="*/ 342900 h 552450"/>
                    <a:gd name="connsiteX42" fmla="*/ 146257 w 551792"/>
                    <a:gd name="connsiteY42" fmla="*/ 365332 h 552450"/>
                    <a:gd name="connsiteX43" fmla="*/ 125121 w 551792"/>
                    <a:gd name="connsiteY43" fmla="*/ 403975 h 552450"/>
                    <a:gd name="connsiteX44" fmla="*/ 140989 w 551792"/>
                    <a:gd name="connsiteY44" fmla="*/ 459105 h 552450"/>
                    <a:gd name="connsiteX45" fmla="*/ 183156 w 551792"/>
                    <a:gd name="connsiteY45" fmla="*/ 476250 h 552450"/>
                    <a:gd name="connsiteX46" fmla="*/ 234744 w 551792"/>
                    <a:gd name="connsiteY46" fmla="*/ 453819 h 552450"/>
                    <a:gd name="connsiteX47" fmla="*/ 240011 w 551792"/>
                    <a:gd name="connsiteY47" fmla="*/ 360045 h 552450"/>
                    <a:gd name="connsiteX48" fmla="*/ 197844 w 551792"/>
                    <a:gd name="connsiteY48" fmla="*/ 342900 h 552450"/>
                    <a:gd name="connsiteX49" fmla="*/ 476250 w 551792"/>
                    <a:gd name="connsiteY49" fmla="*/ 295275 h 552450"/>
                    <a:gd name="connsiteX50" fmla="*/ 485775 w 551792"/>
                    <a:gd name="connsiteY50" fmla="*/ 304800 h 552450"/>
                    <a:gd name="connsiteX51" fmla="*/ 476250 w 551792"/>
                    <a:gd name="connsiteY51" fmla="*/ 314325 h 552450"/>
                    <a:gd name="connsiteX52" fmla="*/ 466725 w 551792"/>
                    <a:gd name="connsiteY52" fmla="*/ 304800 h 552450"/>
                    <a:gd name="connsiteX53" fmla="*/ 476250 w 551792"/>
                    <a:gd name="connsiteY53" fmla="*/ 295275 h 552450"/>
                    <a:gd name="connsiteX54" fmla="*/ 244154 w 551792"/>
                    <a:gd name="connsiteY54" fmla="*/ 248222 h 552450"/>
                    <a:gd name="connsiteX55" fmla="*/ 284941 w 551792"/>
                    <a:gd name="connsiteY55" fmla="*/ 370580 h 552450"/>
                    <a:gd name="connsiteX56" fmla="*/ 324822 w 551792"/>
                    <a:gd name="connsiteY56" fmla="*/ 270882 h 552450"/>
                    <a:gd name="connsiteX57" fmla="*/ 346539 w 551792"/>
                    <a:gd name="connsiteY57" fmla="*/ 314325 h 552450"/>
                    <a:gd name="connsiteX58" fmla="*/ 389011 w 551792"/>
                    <a:gd name="connsiteY58" fmla="*/ 314325 h 552450"/>
                    <a:gd name="connsiteX59" fmla="*/ 466268 w 551792"/>
                    <a:gd name="connsiteY59" fmla="*/ 370942 h 552450"/>
                    <a:gd name="connsiteX60" fmla="*/ 276225 w 551792"/>
                    <a:gd name="connsiteY60" fmla="*/ 552450 h 552450"/>
                    <a:gd name="connsiteX61" fmla="*/ 85954 w 551792"/>
                    <a:gd name="connsiteY61" fmla="*/ 366427 h 552450"/>
                    <a:gd name="connsiteX62" fmla="*/ 150486 w 551792"/>
                    <a:gd name="connsiteY62" fmla="*/ 316230 h 552450"/>
                    <a:gd name="connsiteX63" fmla="*/ 170040 w 551792"/>
                    <a:gd name="connsiteY63" fmla="*/ 285750 h 552450"/>
                    <a:gd name="connsiteX64" fmla="*/ 214122 w 551792"/>
                    <a:gd name="connsiteY64" fmla="*/ 285750 h 552450"/>
                    <a:gd name="connsiteX65" fmla="*/ 466725 w 551792"/>
                    <a:gd name="connsiteY65" fmla="*/ 238125 h 552450"/>
                    <a:gd name="connsiteX66" fmla="*/ 466725 w 551792"/>
                    <a:gd name="connsiteY66" fmla="*/ 277977 h 552450"/>
                    <a:gd name="connsiteX67" fmla="*/ 447675 w 551792"/>
                    <a:gd name="connsiteY67" fmla="*/ 304800 h 552450"/>
                    <a:gd name="connsiteX68" fmla="*/ 476250 w 551792"/>
                    <a:gd name="connsiteY68" fmla="*/ 333375 h 552450"/>
                    <a:gd name="connsiteX69" fmla="*/ 504825 w 551792"/>
                    <a:gd name="connsiteY69" fmla="*/ 304800 h 552450"/>
                    <a:gd name="connsiteX70" fmla="*/ 485775 w 551792"/>
                    <a:gd name="connsiteY70" fmla="*/ 277977 h 552450"/>
                    <a:gd name="connsiteX71" fmla="*/ 485775 w 551792"/>
                    <a:gd name="connsiteY71" fmla="*/ 238125 h 552450"/>
                    <a:gd name="connsiteX72" fmla="*/ 35252 w 551792"/>
                    <a:gd name="connsiteY72" fmla="*/ 238125 h 552450"/>
                    <a:gd name="connsiteX73" fmla="*/ 38605 w 551792"/>
                    <a:gd name="connsiteY73" fmla="*/ 238125 h 552450"/>
                    <a:gd name="connsiteX74" fmla="*/ 63532 w 551792"/>
                    <a:gd name="connsiteY74" fmla="*/ 248450 h 552450"/>
                    <a:gd name="connsiteX75" fmla="*/ 76200 w 551792"/>
                    <a:gd name="connsiteY75" fmla="*/ 261118 h 552450"/>
                    <a:gd name="connsiteX76" fmla="*/ 88868 w 551792"/>
                    <a:gd name="connsiteY76" fmla="*/ 248450 h 552450"/>
                    <a:gd name="connsiteX77" fmla="*/ 113795 w 551792"/>
                    <a:gd name="connsiteY77" fmla="*/ 238125 h 552450"/>
                    <a:gd name="connsiteX78" fmla="*/ 117148 w 551792"/>
                    <a:gd name="connsiteY78" fmla="*/ 238125 h 552450"/>
                    <a:gd name="connsiteX79" fmla="*/ 152400 w 551792"/>
                    <a:gd name="connsiteY79" fmla="*/ 273377 h 552450"/>
                    <a:gd name="connsiteX80" fmla="*/ 138789 w 551792"/>
                    <a:gd name="connsiteY80" fmla="*/ 301199 h 552450"/>
                    <a:gd name="connsiteX81" fmla="*/ 76200 w 551792"/>
                    <a:gd name="connsiteY81" fmla="*/ 349882 h 552450"/>
                    <a:gd name="connsiteX82" fmla="*/ 13611 w 551792"/>
                    <a:gd name="connsiteY82" fmla="*/ 301199 h 552450"/>
                    <a:gd name="connsiteX83" fmla="*/ 0 w 551792"/>
                    <a:gd name="connsiteY83" fmla="*/ 273377 h 552450"/>
                    <a:gd name="connsiteX84" fmla="*/ 35252 w 551792"/>
                    <a:gd name="connsiteY84" fmla="*/ 238125 h 552450"/>
                    <a:gd name="connsiteX85" fmla="*/ 466725 w 551792"/>
                    <a:gd name="connsiteY85" fmla="*/ 200682 h 552450"/>
                    <a:gd name="connsiteX86" fmla="*/ 466725 w 551792"/>
                    <a:gd name="connsiteY86" fmla="*/ 219075 h 552450"/>
                    <a:gd name="connsiteX87" fmla="*/ 485775 w 551792"/>
                    <a:gd name="connsiteY87" fmla="*/ 219075 h 552450"/>
                    <a:gd name="connsiteX88" fmla="*/ 485775 w 551792"/>
                    <a:gd name="connsiteY88" fmla="*/ 200682 h 552450"/>
                    <a:gd name="connsiteX89" fmla="*/ 522903 w 551792"/>
                    <a:gd name="connsiteY89" fmla="*/ 216103 h 552450"/>
                    <a:gd name="connsiteX90" fmla="*/ 509930 w 551792"/>
                    <a:gd name="connsiteY90" fmla="*/ 229076 h 552450"/>
                    <a:gd name="connsiteX91" fmla="*/ 523398 w 551792"/>
                    <a:gd name="connsiteY91" fmla="*/ 242544 h 552450"/>
                    <a:gd name="connsiteX92" fmla="*/ 536371 w 551792"/>
                    <a:gd name="connsiteY92" fmla="*/ 229571 h 552450"/>
                    <a:gd name="connsiteX93" fmla="*/ 551792 w 551792"/>
                    <a:gd name="connsiteY93" fmla="*/ 266700 h 552450"/>
                    <a:gd name="connsiteX94" fmla="*/ 533400 w 551792"/>
                    <a:gd name="connsiteY94" fmla="*/ 266700 h 552450"/>
                    <a:gd name="connsiteX95" fmla="*/ 533400 w 551792"/>
                    <a:gd name="connsiteY95" fmla="*/ 285759 h 552450"/>
                    <a:gd name="connsiteX96" fmla="*/ 551792 w 551792"/>
                    <a:gd name="connsiteY96" fmla="*/ 285759 h 552450"/>
                    <a:gd name="connsiteX97" fmla="*/ 536371 w 551792"/>
                    <a:gd name="connsiteY97" fmla="*/ 322887 h 552450"/>
                    <a:gd name="connsiteX98" fmla="*/ 523398 w 551792"/>
                    <a:gd name="connsiteY98" fmla="*/ 309905 h 552450"/>
                    <a:gd name="connsiteX99" fmla="*/ 509930 w 551792"/>
                    <a:gd name="connsiteY99" fmla="*/ 323373 h 552450"/>
                    <a:gd name="connsiteX100" fmla="*/ 522903 w 551792"/>
                    <a:gd name="connsiteY100" fmla="*/ 336346 h 552450"/>
                    <a:gd name="connsiteX101" fmla="*/ 476250 w 551792"/>
                    <a:gd name="connsiteY101" fmla="*/ 352425 h 552450"/>
                    <a:gd name="connsiteX102" fmla="*/ 429596 w 551792"/>
                    <a:gd name="connsiteY102" fmla="*/ 336337 h 552450"/>
                    <a:gd name="connsiteX103" fmla="*/ 442569 w 551792"/>
                    <a:gd name="connsiteY103" fmla="*/ 323364 h 552450"/>
                    <a:gd name="connsiteX104" fmla="*/ 429101 w 551792"/>
                    <a:gd name="connsiteY104" fmla="*/ 309895 h 552450"/>
                    <a:gd name="connsiteX105" fmla="*/ 416128 w 551792"/>
                    <a:gd name="connsiteY105" fmla="*/ 322878 h 552450"/>
                    <a:gd name="connsiteX106" fmla="*/ 400707 w 551792"/>
                    <a:gd name="connsiteY106" fmla="*/ 285750 h 552450"/>
                    <a:gd name="connsiteX107" fmla="*/ 419100 w 551792"/>
                    <a:gd name="connsiteY107" fmla="*/ 285750 h 552450"/>
                    <a:gd name="connsiteX108" fmla="*/ 419100 w 551792"/>
                    <a:gd name="connsiteY108" fmla="*/ 266700 h 552450"/>
                    <a:gd name="connsiteX109" fmla="*/ 400707 w 551792"/>
                    <a:gd name="connsiteY109" fmla="*/ 266700 h 552450"/>
                    <a:gd name="connsiteX110" fmla="*/ 416128 w 551792"/>
                    <a:gd name="connsiteY110" fmla="*/ 229571 h 552450"/>
                    <a:gd name="connsiteX111" fmla="*/ 429101 w 551792"/>
                    <a:gd name="connsiteY111" fmla="*/ 242544 h 552450"/>
                    <a:gd name="connsiteX112" fmla="*/ 442569 w 551792"/>
                    <a:gd name="connsiteY112" fmla="*/ 229076 h 552450"/>
                    <a:gd name="connsiteX113" fmla="*/ 429596 w 551792"/>
                    <a:gd name="connsiteY113" fmla="*/ 216103 h 552450"/>
                    <a:gd name="connsiteX114" fmla="*/ 466725 w 551792"/>
                    <a:gd name="connsiteY114" fmla="*/ 200682 h 552450"/>
                    <a:gd name="connsiteX115" fmla="*/ 376199 w 551792"/>
                    <a:gd name="connsiteY115" fmla="*/ 188290 h 552450"/>
                    <a:gd name="connsiteX116" fmla="*/ 359692 w 551792"/>
                    <a:gd name="connsiteY116" fmla="*/ 197796 h 552450"/>
                    <a:gd name="connsiteX117" fmla="*/ 369198 w 551792"/>
                    <a:gd name="connsiteY117" fmla="*/ 214303 h 552450"/>
                    <a:gd name="connsiteX118" fmla="*/ 385705 w 551792"/>
                    <a:gd name="connsiteY118" fmla="*/ 204797 h 552450"/>
                    <a:gd name="connsiteX119" fmla="*/ 357187 w 551792"/>
                    <a:gd name="connsiteY119" fmla="*/ 155276 h 552450"/>
                    <a:gd name="connsiteX120" fmla="*/ 340681 w 551792"/>
                    <a:gd name="connsiteY120" fmla="*/ 164782 h 552450"/>
                    <a:gd name="connsiteX121" fmla="*/ 350187 w 551792"/>
                    <a:gd name="connsiteY121" fmla="*/ 181289 h 552450"/>
                    <a:gd name="connsiteX122" fmla="*/ 366693 w 551792"/>
                    <a:gd name="connsiteY122" fmla="*/ 171783 h 552450"/>
                    <a:gd name="connsiteX123" fmla="*/ 338176 w 551792"/>
                    <a:gd name="connsiteY123" fmla="*/ 122244 h 552450"/>
                    <a:gd name="connsiteX124" fmla="*/ 321669 w 551792"/>
                    <a:gd name="connsiteY124" fmla="*/ 131750 h 552450"/>
                    <a:gd name="connsiteX125" fmla="*/ 331175 w 551792"/>
                    <a:gd name="connsiteY125" fmla="*/ 148256 h 552450"/>
                    <a:gd name="connsiteX126" fmla="*/ 347681 w 551792"/>
                    <a:gd name="connsiteY126" fmla="*/ 138750 h 552450"/>
                    <a:gd name="connsiteX127" fmla="*/ 243526 w 551792"/>
                    <a:gd name="connsiteY127" fmla="*/ 71447 h 552450"/>
                    <a:gd name="connsiteX128" fmla="*/ 172726 w 551792"/>
                    <a:gd name="connsiteY128" fmla="*/ 194424 h 552450"/>
                    <a:gd name="connsiteX129" fmla="*/ 189233 w 551792"/>
                    <a:gd name="connsiteY129" fmla="*/ 203930 h 552450"/>
                    <a:gd name="connsiteX130" fmla="*/ 260032 w 551792"/>
                    <a:gd name="connsiteY130" fmla="*/ 80953 h 552450"/>
                    <a:gd name="connsiteX131" fmla="*/ 265462 w 551792"/>
                    <a:gd name="connsiteY131" fmla="*/ 33347 h 552450"/>
                    <a:gd name="connsiteX132" fmla="*/ 254498 w 551792"/>
                    <a:gd name="connsiteY132" fmla="*/ 52397 h 552450"/>
                    <a:gd name="connsiteX133" fmla="*/ 271005 w 551792"/>
                    <a:gd name="connsiteY133" fmla="*/ 61903 h 552450"/>
                    <a:gd name="connsiteX134" fmla="*/ 281968 w 551792"/>
                    <a:gd name="connsiteY134" fmla="*/ 42853 h 552450"/>
                    <a:gd name="connsiteX135" fmla="*/ 276225 w 551792"/>
                    <a:gd name="connsiteY135" fmla="*/ 0 h 552450"/>
                    <a:gd name="connsiteX136" fmla="*/ 296523 w 551792"/>
                    <a:gd name="connsiteY136" fmla="*/ 11735 h 552450"/>
                    <a:gd name="connsiteX137" fmla="*/ 409661 w 551792"/>
                    <a:gd name="connsiteY137" fmla="*/ 208235 h 552450"/>
                    <a:gd name="connsiteX138" fmla="*/ 381000 w 551792"/>
                    <a:gd name="connsiteY138" fmla="*/ 276225 h 552450"/>
                    <a:gd name="connsiteX139" fmla="*/ 382914 w 551792"/>
                    <a:gd name="connsiteY139" fmla="*/ 295275 h 552450"/>
                    <a:gd name="connsiteX140" fmla="*/ 358311 w 551792"/>
                    <a:gd name="connsiteY140" fmla="*/ 295275 h 552450"/>
                    <a:gd name="connsiteX141" fmla="*/ 322878 w 551792"/>
                    <a:gd name="connsiteY141" fmla="*/ 224418 h 552450"/>
                    <a:gd name="connsiteX142" fmla="*/ 286560 w 551792"/>
                    <a:gd name="connsiteY142" fmla="*/ 315220 h 552450"/>
                    <a:gd name="connsiteX143" fmla="*/ 251146 w 551792"/>
                    <a:gd name="connsiteY143" fmla="*/ 208978 h 552450"/>
                    <a:gd name="connsiteX144" fmla="*/ 204968 w 551792"/>
                    <a:gd name="connsiteY144" fmla="*/ 266700 h 552450"/>
                    <a:gd name="connsiteX145" fmla="*/ 170993 w 551792"/>
                    <a:gd name="connsiteY145" fmla="*/ 266700 h 552450"/>
                    <a:gd name="connsiteX146" fmla="*/ 134817 w 551792"/>
                    <a:gd name="connsiteY146" fmla="*/ 222085 h 552450"/>
                    <a:gd name="connsiteX147" fmla="*/ 255927 w 551792"/>
                    <a:gd name="connsiteY147" fmla="*/ 11735 h 552450"/>
                    <a:gd name="connsiteX148" fmla="*/ 276225 w 551792"/>
                    <a:gd name="connsiteY148" fmla="*/ 0 h 5524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</a:cxnLst>
                  <a:rect l="l" t="t" r="r" b="b"/>
                  <a:pathLst>
                    <a:path w="551792" h="552450">
                      <a:moveTo>
                        <a:pt x="333375" y="447675"/>
                      </a:moveTo>
                      <a:cubicBezTo>
                        <a:pt x="338635" y="447675"/>
                        <a:pt x="342900" y="451939"/>
                        <a:pt x="342900" y="457200"/>
                      </a:cubicBezTo>
                      <a:cubicBezTo>
                        <a:pt x="342900" y="462460"/>
                        <a:pt x="338635" y="466725"/>
                        <a:pt x="333375" y="466725"/>
                      </a:cubicBezTo>
                      <a:cubicBezTo>
                        <a:pt x="328114" y="466725"/>
                        <a:pt x="323850" y="462460"/>
                        <a:pt x="323850" y="457200"/>
                      </a:cubicBezTo>
                      <a:cubicBezTo>
                        <a:pt x="323850" y="451939"/>
                        <a:pt x="328114" y="447675"/>
                        <a:pt x="333375" y="447675"/>
                      </a:cubicBezTo>
                      <a:close/>
                      <a:moveTo>
                        <a:pt x="333375" y="428625"/>
                      </a:moveTo>
                      <a:cubicBezTo>
                        <a:pt x="317620" y="428625"/>
                        <a:pt x="304800" y="441445"/>
                        <a:pt x="304800" y="457200"/>
                      </a:cubicBezTo>
                      <a:cubicBezTo>
                        <a:pt x="304800" y="472954"/>
                        <a:pt x="317620" y="485775"/>
                        <a:pt x="333375" y="485775"/>
                      </a:cubicBezTo>
                      <a:cubicBezTo>
                        <a:pt x="349129" y="485775"/>
                        <a:pt x="361950" y="472954"/>
                        <a:pt x="361950" y="457200"/>
                      </a:cubicBezTo>
                      <a:cubicBezTo>
                        <a:pt x="361950" y="441445"/>
                        <a:pt x="349129" y="428625"/>
                        <a:pt x="333375" y="428625"/>
                      </a:cubicBezTo>
                      <a:close/>
                      <a:moveTo>
                        <a:pt x="333375" y="409575"/>
                      </a:moveTo>
                      <a:cubicBezTo>
                        <a:pt x="359635" y="409575"/>
                        <a:pt x="381000" y="430939"/>
                        <a:pt x="381000" y="457200"/>
                      </a:cubicBezTo>
                      <a:cubicBezTo>
                        <a:pt x="381000" y="483460"/>
                        <a:pt x="359635" y="504825"/>
                        <a:pt x="333375" y="504825"/>
                      </a:cubicBezTo>
                      <a:cubicBezTo>
                        <a:pt x="307114" y="504825"/>
                        <a:pt x="285750" y="483460"/>
                        <a:pt x="285750" y="457200"/>
                      </a:cubicBezTo>
                      <a:cubicBezTo>
                        <a:pt x="285750" y="430939"/>
                        <a:pt x="307114" y="409575"/>
                        <a:pt x="333375" y="409575"/>
                      </a:cubicBezTo>
                      <a:close/>
                      <a:moveTo>
                        <a:pt x="197949" y="400060"/>
                      </a:moveTo>
                      <a:cubicBezTo>
                        <a:pt x="198777" y="400060"/>
                        <a:pt x="199368" y="400222"/>
                        <a:pt x="199616" y="400460"/>
                      </a:cubicBezTo>
                      <a:cubicBezTo>
                        <a:pt x="200587" y="401450"/>
                        <a:pt x="200301" y="407432"/>
                        <a:pt x="194329" y="413404"/>
                      </a:cubicBezTo>
                      <a:cubicBezTo>
                        <a:pt x="188452" y="419291"/>
                        <a:pt x="182347" y="419643"/>
                        <a:pt x="181385" y="418691"/>
                      </a:cubicBezTo>
                      <a:cubicBezTo>
                        <a:pt x="180432" y="417738"/>
                        <a:pt x="180785" y="411623"/>
                        <a:pt x="186671" y="405746"/>
                      </a:cubicBezTo>
                      <a:cubicBezTo>
                        <a:pt x="191034" y="401384"/>
                        <a:pt x="195529" y="400060"/>
                        <a:pt x="197949" y="400060"/>
                      </a:cubicBezTo>
                      <a:close/>
                      <a:moveTo>
                        <a:pt x="333375" y="390525"/>
                      </a:moveTo>
                      <a:cubicBezTo>
                        <a:pt x="296609" y="390525"/>
                        <a:pt x="266700" y="420443"/>
                        <a:pt x="266700" y="457200"/>
                      </a:cubicBezTo>
                      <a:cubicBezTo>
                        <a:pt x="266700" y="493957"/>
                        <a:pt x="296609" y="523875"/>
                        <a:pt x="333375" y="523875"/>
                      </a:cubicBezTo>
                      <a:cubicBezTo>
                        <a:pt x="370142" y="523875"/>
                        <a:pt x="400050" y="493957"/>
                        <a:pt x="400050" y="457200"/>
                      </a:cubicBezTo>
                      <a:cubicBezTo>
                        <a:pt x="400050" y="420443"/>
                        <a:pt x="370142" y="390525"/>
                        <a:pt x="333375" y="390525"/>
                      </a:cubicBezTo>
                      <a:close/>
                      <a:moveTo>
                        <a:pt x="194256" y="381242"/>
                      </a:moveTo>
                      <a:cubicBezTo>
                        <a:pt x="187081" y="382191"/>
                        <a:pt x="179537" y="385934"/>
                        <a:pt x="173203" y="392268"/>
                      </a:cubicBezTo>
                      <a:cubicBezTo>
                        <a:pt x="160535" y="404936"/>
                        <a:pt x="158210" y="422453"/>
                        <a:pt x="167916" y="432159"/>
                      </a:cubicBezTo>
                      <a:cubicBezTo>
                        <a:pt x="171955" y="436188"/>
                        <a:pt x="177337" y="438150"/>
                        <a:pt x="183156" y="438150"/>
                      </a:cubicBezTo>
                      <a:cubicBezTo>
                        <a:pt x="191338" y="438150"/>
                        <a:pt x="200406" y="434283"/>
                        <a:pt x="207798" y="426872"/>
                      </a:cubicBezTo>
                      <a:cubicBezTo>
                        <a:pt x="220466" y="414213"/>
                        <a:pt x="222780" y="396697"/>
                        <a:pt x="213094" y="386981"/>
                      </a:cubicBezTo>
                      <a:cubicBezTo>
                        <a:pt x="208236" y="382138"/>
                        <a:pt x="201431" y="380293"/>
                        <a:pt x="194256" y="381242"/>
                      </a:cubicBezTo>
                      <a:close/>
                      <a:moveTo>
                        <a:pt x="197844" y="361950"/>
                      </a:moveTo>
                      <a:cubicBezTo>
                        <a:pt x="208893" y="361950"/>
                        <a:pt x="219085" y="366065"/>
                        <a:pt x="226543" y="373504"/>
                      </a:cubicBezTo>
                      <a:cubicBezTo>
                        <a:pt x="243783" y="390782"/>
                        <a:pt x="241478" y="420138"/>
                        <a:pt x="221276" y="440340"/>
                      </a:cubicBezTo>
                      <a:cubicBezTo>
                        <a:pt x="210560" y="451056"/>
                        <a:pt x="196663" y="457200"/>
                        <a:pt x="183156" y="457200"/>
                      </a:cubicBezTo>
                      <a:cubicBezTo>
                        <a:pt x="172107" y="457200"/>
                        <a:pt x="161916" y="453085"/>
                        <a:pt x="154458" y="445636"/>
                      </a:cubicBezTo>
                      <a:cubicBezTo>
                        <a:pt x="144790" y="435978"/>
                        <a:pt x="140913" y="422157"/>
                        <a:pt x="143799" y="407717"/>
                      </a:cubicBezTo>
                      <a:cubicBezTo>
                        <a:pt x="145895" y="397249"/>
                        <a:pt x="151553" y="386981"/>
                        <a:pt x="159725" y="378809"/>
                      </a:cubicBezTo>
                      <a:cubicBezTo>
                        <a:pt x="170441" y="368093"/>
                        <a:pt x="184338" y="361950"/>
                        <a:pt x="197844" y="361950"/>
                      </a:cubicBezTo>
                      <a:close/>
                      <a:moveTo>
                        <a:pt x="197844" y="342900"/>
                      </a:moveTo>
                      <a:cubicBezTo>
                        <a:pt x="179318" y="342900"/>
                        <a:pt x="160515" y="351073"/>
                        <a:pt x="146257" y="365332"/>
                      </a:cubicBezTo>
                      <a:cubicBezTo>
                        <a:pt x="135446" y="376133"/>
                        <a:pt x="127940" y="389868"/>
                        <a:pt x="125121" y="403975"/>
                      </a:cubicBezTo>
                      <a:cubicBezTo>
                        <a:pt x="120958" y="424777"/>
                        <a:pt x="126740" y="444865"/>
                        <a:pt x="140989" y="459105"/>
                      </a:cubicBezTo>
                      <a:cubicBezTo>
                        <a:pt x="152048" y="470164"/>
                        <a:pt x="167021" y="476250"/>
                        <a:pt x="183156" y="476250"/>
                      </a:cubicBezTo>
                      <a:cubicBezTo>
                        <a:pt x="201683" y="476250"/>
                        <a:pt x="220485" y="468078"/>
                        <a:pt x="234744" y="453819"/>
                      </a:cubicBezTo>
                      <a:cubicBezTo>
                        <a:pt x="262490" y="426054"/>
                        <a:pt x="264805" y="384877"/>
                        <a:pt x="240011" y="360045"/>
                      </a:cubicBezTo>
                      <a:cubicBezTo>
                        <a:pt x="228953" y="348987"/>
                        <a:pt x="213979" y="342900"/>
                        <a:pt x="197844" y="342900"/>
                      </a:cubicBezTo>
                      <a:close/>
                      <a:moveTo>
                        <a:pt x="476250" y="295275"/>
                      </a:moveTo>
                      <a:cubicBezTo>
                        <a:pt x="481510" y="295275"/>
                        <a:pt x="485775" y="299539"/>
                        <a:pt x="485775" y="304800"/>
                      </a:cubicBezTo>
                      <a:cubicBezTo>
                        <a:pt x="485775" y="310060"/>
                        <a:pt x="481510" y="314325"/>
                        <a:pt x="476250" y="314325"/>
                      </a:cubicBezTo>
                      <a:cubicBezTo>
                        <a:pt x="470989" y="314325"/>
                        <a:pt x="466725" y="310060"/>
                        <a:pt x="466725" y="304800"/>
                      </a:cubicBezTo>
                      <a:cubicBezTo>
                        <a:pt x="466725" y="299539"/>
                        <a:pt x="470989" y="295275"/>
                        <a:pt x="476250" y="295275"/>
                      </a:cubicBezTo>
                      <a:close/>
                      <a:moveTo>
                        <a:pt x="244154" y="248222"/>
                      </a:moveTo>
                      <a:lnTo>
                        <a:pt x="284941" y="370580"/>
                      </a:lnTo>
                      <a:lnTo>
                        <a:pt x="324822" y="270882"/>
                      </a:lnTo>
                      <a:lnTo>
                        <a:pt x="346539" y="314325"/>
                      </a:lnTo>
                      <a:lnTo>
                        <a:pt x="389011" y="314325"/>
                      </a:lnTo>
                      <a:cubicBezTo>
                        <a:pt x="402470" y="345015"/>
                        <a:pt x="431616" y="367313"/>
                        <a:pt x="466268" y="370942"/>
                      </a:cubicBezTo>
                      <a:cubicBezTo>
                        <a:pt x="461525" y="471802"/>
                        <a:pt x="378228" y="552450"/>
                        <a:pt x="276225" y="552450"/>
                      </a:cubicBezTo>
                      <a:cubicBezTo>
                        <a:pt x="172698" y="552450"/>
                        <a:pt x="88364" y="469392"/>
                        <a:pt x="85954" y="366427"/>
                      </a:cubicBezTo>
                      <a:lnTo>
                        <a:pt x="150486" y="316230"/>
                      </a:lnTo>
                      <a:cubicBezTo>
                        <a:pt x="160468" y="308467"/>
                        <a:pt x="167269" y="297742"/>
                        <a:pt x="170040" y="285750"/>
                      </a:cubicBezTo>
                      <a:lnTo>
                        <a:pt x="214122" y="285750"/>
                      </a:lnTo>
                      <a:close/>
                      <a:moveTo>
                        <a:pt x="466725" y="238125"/>
                      </a:moveTo>
                      <a:lnTo>
                        <a:pt x="466725" y="277977"/>
                      </a:lnTo>
                      <a:cubicBezTo>
                        <a:pt x="455666" y="281920"/>
                        <a:pt x="447675" y="292398"/>
                        <a:pt x="447675" y="304800"/>
                      </a:cubicBezTo>
                      <a:cubicBezTo>
                        <a:pt x="447675" y="320554"/>
                        <a:pt x="460495" y="333375"/>
                        <a:pt x="476250" y="333375"/>
                      </a:cubicBezTo>
                      <a:cubicBezTo>
                        <a:pt x="492004" y="333375"/>
                        <a:pt x="504825" y="320554"/>
                        <a:pt x="504825" y="304800"/>
                      </a:cubicBezTo>
                      <a:cubicBezTo>
                        <a:pt x="504825" y="292398"/>
                        <a:pt x="496833" y="281920"/>
                        <a:pt x="485775" y="277977"/>
                      </a:cubicBezTo>
                      <a:lnTo>
                        <a:pt x="485775" y="238125"/>
                      </a:lnTo>
                      <a:close/>
                      <a:moveTo>
                        <a:pt x="35252" y="238125"/>
                      </a:moveTo>
                      <a:lnTo>
                        <a:pt x="38605" y="238125"/>
                      </a:lnTo>
                      <a:cubicBezTo>
                        <a:pt x="48025" y="238125"/>
                        <a:pt x="56874" y="241792"/>
                        <a:pt x="63532" y="248450"/>
                      </a:cubicBezTo>
                      <a:lnTo>
                        <a:pt x="76200" y="261118"/>
                      </a:lnTo>
                      <a:lnTo>
                        <a:pt x="88868" y="248450"/>
                      </a:lnTo>
                      <a:cubicBezTo>
                        <a:pt x="95526" y="241792"/>
                        <a:pt x="104375" y="238125"/>
                        <a:pt x="113795" y="238125"/>
                      </a:cubicBezTo>
                      <a:lnTo>
                        <a:pt x="117148" y="238125"/>
                      </a:lnTo>
                      <a:cubicBezTo>
                        <a:pt x="136588" y="238125"/>
                        <a:pt x="152400" y="253936"/>
                        <a:pt x="152400" y="273377"/>
                      </a:cubicBezTo>
                      <a:cubicBezTo>
                        <a:pt x="152400" y="284331"/>
                        <a:pt x="147437" y="294465"/>
                        <a:pt x="138789" y="301199"/>
                      </a:cubicBezTo>
                      <a:lnTo>
                        <a:pt x="76200" y="349882"/>
                      </a:lnTo>
                      <a:lnTo>
                        <a:pt x="13611" y="301199"/>
                      </a:lnTo>
                      <a:cubicBezTo>
                        <a:pt x="4962" y="294465"/>
                        <a:pt x="0" y="284331"/>
                        <a:pt x="0" y="273377"/>
                      </a:cubicBezTo>
                      <a:cubicBezTo>
                        <a:pt x="0" y="253936"/>
                        <a:pt x="15811" y="238125"/>
                        <a:pt x="35252" y="238125"/>
                      </a:cubicBezTo>
                      <a:close/>
                      <a:moveTo>
                        <a:pt x="466725" y="200682"/>
                      </a:moveTo>
                      <a:lnTo>
                        <a:pt x="466725" y="219075"/>
                      </a:lnTo>
                      <a:lnTo>
                        <a:pt x="485775" y="219075"/>
                      </a:lnTo>
                      <a:lnTo>
                        <a:pt x="485775" y="200682"/>
                      </a:lnTo>
                      <a:cubicBezTo>
                        <a:pt x="499662" y="202425"/>
                        <a:pt x="512368" y="207911"/>
                        <a:pt x="522903" y="216103"/>
                      </a:cubicBezTo>
                      <a:lnTo>
                        <a:pt x="509930" y="229076"/>
                      </a:lnTo>
                      <a:lnTo>
                        <a:pt x="523398" y="242544"/>
                      </a:lnTo>
                      <a:lnTo>
                        <a:pt x="536371" y="229571"/>
                      </a:lnTo>
                      <a:cubicBezTo>
                        <a:pt x="544563" y="240106"/>
                        <a:pt x="550049" y="252812"/>
                        <a:pt x="551792" y="266700"/>
                      </a:cubicBezTo>
                      <a:lnTo>
                        <a:pt x="533400" y="266700"/>
                      </a:lnTo>
                      <a:lnTo>
                        <a:pt x="533400" y="285759"/>
                      </a:lnTo>
                      <a:lnTo>
                        <a:pt x="551792" y="285759"/>
                      </a:lnTo>
                      <a:cubicBezTo>
                        <a:pt x="550049" y="299646"/>
                        <a:pt x="544563" y="312353"/>
                        <a:pt x="536371" y="322887"/>
                      </a:cubicBezTo>
                      <a:lnTo>
                        <a:pt x="523398" y="309905"/>
                      </a:lnTo>
                      <a:lnTo>
                        <a:pt x="509930" y="323373"/>
                      </a:lnTo>
                      <a:lnTo>
                        <a:pt x="522903" y="336346"/>
                      </a:lnTo>
                      <a:cubicBezTo>
                        <a:pt x="509987" y="346386"/>
                        <a:pt x="493833" y="352425"/>
                        <a:pt x="476250" y="352425"/>
                      </a:cubicBezTo>
                      <a:cubicBezTo>
                        <a:pt x="458666" y="352425"/>
                        <a:pt x="442512" y="346386"/>
                        <a:pt x="429596" y="336337"/>
                      </a:cubicBezTo>
                      <a:lnTo>
                        <a:pt x="442569" y="323364"/>
                      </a:lnTo>
                      <a:lnTo>
                        <a:pt x="429101" y="309895"/>
                      </a:lnTo>
                      <a:lnTo>
                        <a:pt x="416128" y="322878"/>
                      </a:lnTo>
                      <a:cubicBezTo>
                        <a:pt x="407936" y="312343"/>
                        <a:pt x="402450" y="299637"/>
                        <a:pt x="400707" y="285750"/>
                      </a:cubicBezTo>
                      <a:lnTo>
                        <a:pt x="419100" y="285750"/>
                      </a:lnTo>
                      <a:lnTo>
                        <a:pt x="419100" y="266700"/>
                      </a:lnTo>
                      <a:lnTo>
                        <a:pt x="400707" y="266700"/>
                      </a:lnTo>
                      <a:cubicBezTo>
                        <a:pt x="402450" y="252812"/>
                        <a:pt x="407936" y="240106"/>
                        <a:pt x="416128" y="229571"/>
                      </a:cubicBezTo>
                      <a:lnTo>
                        <a:pt x="429101" y="242544"/>
                      </a:lnTo>
                      <a:lnTo>
                        <a:pt x="442569" y="229076"/>
                      </a:lnTo>
                      <a:lnTo>
                        <a:pt x="429596" y="216103"/>
                      </a:lnTo>
                      <a:cubicBezTo>
                        <a:pt x="440131" y="207911"/>
                        <a:pt x="452837" y="202425"/>
                        <a:pt x="466725" y="200682"/>
                      </a:cubicBezTo>
                      <a:close/>
                      <a:moveTo>
                        <a:pt x="376199" y="188290"/>
                      </a:moveTo>
                      <a:lnTo>
                        <a:pt x="359692" y="197796"/>
                      </a:lnTo>
                      <a:lnTo>
                        <a:pt x="369198" y="214303"/>
                      </a:lnTo>
                      <a:lnTo>
                        <a:pt x="385705" y="204797"/>
                      </a:lnTo>
                      <a:close/>
                      <a:moveTo>
                        <a:pt x="357187" y="155276"/>
                      </a:moveTo>
                      <a:lnTo>
                        <a:pt x="340681" y="164782"/>
                      </a:lnTo>
                      <a:lnTo>
                        <a:pt x="350187" y="181289"/>
                      </a:lnTo>
                      <a:lnTo>
                        <a:pt x="366693" y="171783"/>
                      </a:lnTo>
                      <a:close/>
                      <a:moveTo>
                        <a:pt x="338176" y="122244"/>
                      </a:moveTo>
                      <a:lnTo>
                        <a:pt x="321669" y="131750"/>
                      </a:lnTo>
                      <a:lnTo>
                        <a:pt x="331175" y="148256"/>
                      </a:lnTo>
                      <a:lnTo>
                        <a:pt x="347681" y="138750"/>
                      </a:lnTo>
                      <a:close/>
                      <a:moveTo>
                        <a:pt x="243526" y="71447"/>
                      </a:moveTo>
                      <a:lnTo>
                        <a:pt x="172726" y="194424"/>
                      </a:lnTo>
                      <a:lnTo>
                        <a:pt x="189233" y="203930"/>
                      </a:lnTo>
                      <a:lnTo>
                        <a:pt x="260032" y="80953"/>
                      </a:lnTo>
                      <a:close/>
                      <a:moveTo>
                        <a:pt x="265462" y="33347"/>
                      </a:moveTo>
                      <a:lnTo>
                        <a:pt x="254498" y="52397"/>
                      </a:lnTo>
                      <a:lnTo>
                        <a:pt x="271005" y="61903"/>
                      </a:lnTo>
                      <a:lnTo>
                        <a:pt x="281968" y="42853"/>
                      </a:lnTo>
                      <a:close/>
                      <a:moveTo>
                        <a:pt x="276225" y="0"/>
                      </a:moveTo>
                      <a:cubicBezTo>
                        <a:pt x="284578" y="0"/>
                        <a:pt x="292351" y="4496"/>
                        <a:pt x="296523" y="11735"/>
                      </a:cubicBezTo>
                      <a:lnTo>
                        <a:pt x="409661" y="208235"/>
                      </a:lnTo>
                      <a:cubicBezTo>
                        <a:pt x="392001" y="225542"/>
                        <a:pt x="381000" y="249612"/>
                        <a:pt x="381000" y="276225"/>
                      </a:cubicBezTo>
                      <a:cubicBezTo>
                        <a:pt x="381000" y="282749"/>
                        <a:pt x="381667" y="289122"/>
                        <a:pt x="382914" y="295275"/>
                      </a:cubicBezTo>
                      <a:lnTo>
                        <a:pt x="358311" y="295275"/>
                      </a:lnTo>
                      <a:lnTo>
                        <a:pt x="322878" y="224418"/>
                      </a:lnTo>
                      <a:lnTo>
                        <a:pt x="286560" y="315220"/>
                      </a:lnTo>
                      <a:lnTo>
                        <a:pt x="251146" y="208978"/>
                      </a:lnTo>
                      <a:lnTo>
                        <a:pt x="204968" y="266700"/>
                      </a:lnTo>
                      <a:lnTo>
                        <a:pt x="170993" y="266700"/>
                      </a:lnTo>
                      <a:cubicBezTo>
                        <a:pt x="168430" y="245897"/>
                        <a:pt x="154076" y="228733"/>
                        <a:pt x="134817" y="222085"/>
                      </a:cubicBezTo>
                      <a:lnTo>
                        <a:pt x="255927" y="11735"/>
                      </a:lnTo>
                      <a:cubicBezTo>
                        <a:pt x="260099" y="4496"/>
                        <a:pt x="267871" y="0"/>
                        <a:pt x="276225" y="0"/>
                      </a:cubicBezTo>
                      <a:close/>
                    </a:path>
                  </a:pathLst>
                </a:custGeom>
                <a:solidFill>
                  <a:schemeClr val="bg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 sz="1600"/>
                </a:p>
              </p:txBody>
            </p:sp>
            <p:sp>
              <p:nvSpPr>
                <p:cNvPr id="138" name="Freeform: Shape 137">
                  <a:extLst>
                    <a:ext uri="{FF2B5EF4-FFF2-40B4-BE49-F238E27FC236}">
                      <a16:creationId xmlns:a16="http://schemas.microsoft.com/office/drawing/2014/main" id="{EDA12052-AE31-4021-86FE-4E5DAD4E5CAB}"/>
                    </a:ext>
                  </a:extLst>
                </p:cNvPr>
                <p:cNvSpPr/>
                <p:nvPr/>
              </p:nvSpPr>
              <p:spPr>
                <a:xfrm>
                  <a:off x="5405932" y="4971092"/>
                  <a:ext cx="351624" cy="350056"/>
                </a:xfrm>
                <a:custGeom>
                  <a:avLst/>
                  <a:gdLst>
                    <a:gd name="connsiteX0" fmla="*/ 2127468 w 3416810"/>
                    <a:gd name="connsiteY0" fmla="*/ 3147690 h 3401573"/>
                    <a:gd name="connsiteX1" fmla="*/ 2157687 w 3416810"/>
                    <a:gd name="connsiteY1" fmla="*/ 3147690 h 3401573"/>
                    <a:gd name="connsiteX2" fmla="*/ 2183934 w 3416810"/>
                    <a:gd name="connsiteY2" fmla="*/ 3173937 h 3401573"/>
                    <a:gd name="connsiteX3" fmla="*/ 2183934 w 3416810"/>
                    <a:gd name="connsiteY3" fmla="*/ 3358632 h 3401573"/>
                    <a:gd name="connsiteX4" fmla="*/ 2154033 w 3416810"/>
                    <a:gd name="connsiteY4" fmla="*/ 3400000 h 3401573"/>
                    <a:gd name="connsiteX5" fmla="*/ 2101221 w 3416810"/>
                    <a:gd name="connsiteY5" fmla="*/ 3360212 h 3401573"/>
                    <a:gd name="connsiteX6" fmla="*/ 2101221 w 3416810"/>
                    <a:gd name="connsiteY6" fmla="*/ 3173937 h 3401573"/>
                    <a:gd name="connsiteX7" fmla="*/ 2127468 w 3416810"/>
                    <a:gd name="connsiteY7" fmla="*/ 3147690 h 3401573"/>
                    <a:gd name="connsiteX8" fmla="*/ 3181142 w 3416810"/>
                    <a:gd name="connsiteY8" fmla="*/ 2094642 h 3401573"/>
                    <a:gd name="connsiteX9" fmla="*/ 3375459 w 3416810"/>
                    <a:gd name="connsiteY9" fmla="*/ 2094642 h 3401573"/>
                    <a:gd name="connsiteX10" fmla="*/ 3415247 w 3416810"/>
                    <a:gd name="connsiteY10" fmla="*/ 2147355 h 3401573"/>
                    <a:gd name="connsiteX11" fmla="*/ 3373616 w 3416810"/>
                    <a:gd name="connsiteY11" fmla="*/ 2177344 h 3401573"/>
                    <a:gd name="connsiteX12" fmla="*/ 3181142 w 3416810"/>
                    <a:gd name="connsiteY12" fmla="*/ 2177344 h 3401573"/>
                    <a:gd name="connsiteX13" fmla="*/ 3154906 w 3416810"/>
                    <a:gd name="connsiteY13" fmla="*/ 2150351 h 3401573"/>
                    <a:gd name="connsiteX14" fmla="*/ 3154906 w 3416810"/>
                    <a:gd name="connsiteY14" fmla="*/ 2121646 h 3401573"/>
                    <a:gd name="connsiteX15" fmla="*/ 3181142 w 3416810"/>
                    <a:gd name="connsiteY15" fmla="*/ 2094642 h 3401573"/>
                    <a:gd name="connsiteX16" fmla="*/ 913438 w 3416810"/>
                    <a:gd name="connsiteY16" fmla="*/ 2094642 h 3401573"/>
                    <a:gd name="connsiteX17" fmla="*/ 1104014 w 3416810"/>
                    <a:gd name="connsiteY17" fmla="*/ 2094642 h 3401573"/>
                    <a:gd name="connsiteX18" fmla="*/ 1130250 w 3416810"/>
                    <a:gd name="connsiteY18" fmla="*/ 2121646 h 3401573"/>
                    <a:gd name="connsiteX19" fmla="*/ 1130250 w 3416810"/>
                    <a:gd name="connsiteY19" fmla="*/ 2150351 h 3401573"/>
                    <a:gd name="connsiteX20" fmla="*/ 1104014 w 3416810"/>
                    <a:gd name="connsiteY20" fmla="*/ 2177344 h 3401573"/>
                    <a:gd name="connsiteX21" fmla="*/ 915007 w 3416810"/>
                    <a:gd name="connsiteY21" fmla="*/ 2177344 h 3401573"/>
                    <a:gd name="connsiteX22" fmla="*/ 873662 w 3416810"/>
                    <a:gd name="connsiteY22" fmla="*/ 2147443 h 3401573"/>
                    <a:gd name="connsiteX23" fmla="*/ 913438 w 3416810"/>
                    <a:gd name="connsiteY23" fmla="*/ 2094642 h 3401573"/>
                    <a:gd name="connsiteX24" fmla="*/ 2152334 w 3416810"/>
                    <a:gd name="connsiteY24" fmla="*/ 1545640 h 3401573"/>
                    <a:gd name="connsiteX25" fmla="*/ 2309310 w 3416810"/>
                    <a:gd name="connsiteY25" fmla="*/ 1675283 h 3401573"/>
                    <a:gd name="connsiteX26" fmla="*/ 2259648 w 3416810"/>
                    <a:gd name="connsiteY26" fmla="*/ 1740034 h 3401573"/>
                    <a:gd name="connsiteX27" fmla="*/ 2272508 w 3416810"/>
                    <a:gd name="connsiteY27" fmla="*/ 1963407 h 3401573"/>
                    <a:gd name="connsiteX28" fmla="*/ 2313469 w 3416810"/>
                    <a:gd name="connsiteY28" fmla="*/ 1971593 h 3401573"/>
                    <a:gd name="connsiteX29" fmla="*/ 2321666 w 3416810"/>
                    <a:gd name="connsiteY29" fmla="*/ 1930642 h 3401573"/>
                    <a:gd name="connsiteX30" fmla="*/ 2313107 w 3416810"/>
                    <a:gd name="connsiteY30" fmla="*/ 1765195 h 3401573"/>
                    <a:gd name="connsiteX31" fmla="*/ 2376760 w 3416810"/>
                    <a:gd name="connsiteY31" fmla="*/ 1701465 h 3401573"/>
                    <a:gd name="connsiteX32" fmla="*/ 2539278 w 3416810"/>
                    <a:gd name="connsiteY32" fmla="*/ 1707972 h 3401573"/>
                    <a:gd name="connsiteX33" fmla="*/ 2613334 w 3416810"/>
                    <a:gd name="connsiteY33" fmla="*/ 1842487 h 3401573"/>
                    <a:gd name="connsiteX34" fmla="*/ 2547651 w 3416810"/>
                    <a:gd name="connsiteY34" fmla="*/ 1971308 h 3401573"/>
                    <a:gd name="connsiteX35" fmla="*/ 2541133 w 3416810"/>
                    <a:gd name="connsiteY35" fmla="*/ 2012566 h 3401573"/>
                    <a:gd name="connsiteX36" fmla="*/ 2565053 w 3416810"/>
                    <a:gd name="connsiteY36" fmla="*/ 2024735 h 3401573"/>
                    <a:gd name="connsiteX37" fmla="*/ 2582401 w 3416810"/>
                    <a:gd name="connsiteY37" fmla="*/ 2019084 h 3401573"/>
                    <a:gd name="connsiteX38" fmla="*/ 2622189 w 3416810"/>
                    <a:gd name="connsiteY38" fmla="*/ 1981393 h 3401573"/>
                    <a:gd name="connsiteX39" fmla="*/ 2743120 w 3416810"/>
                    <a:gd name="connsiteY39" fmla="*/ 2136427 h 3401573"/>
                    <a:gd name="connsiteX40" fmla="*/ 2617635 w 3416810"/>
                    <a:gd name="connsiteY40" fmla="*/ 2292570 h 3401573"/>
                    <a:gd name="connsiteX41" fmla="*/ 2454184 w 3416810"/>
                    <a:gd name="connsiteY41" fmla="*/ 2218438 h 3401573"/>
                    <a:gd name="connsiteX42" fmla="*/ 2424645 w 3416810"/>
                    <a:gd name="connsiteY42" fmla="*/ 2247977 h 3401573"/>
                    <a:gd name="connsiteX43" fmla="*/ 2454184 w 3416810"/>
                    <a:gd name="connsiteY43" fmla="*/ 2277516 h 3401573"/>
                    <a:gd name="connsiteX44" fmla="*/ 2578978 w 3416810"/>
                    <a:gd name="connsiteY44" fmla="*/ 2338206 h 3401573"/>
                    <a:gd name="connsiteX45" fmla="*/ 2581622 w 3416810"/>
                    <a:gd name="connsiteY45" fmla="*/ 2341739 h 3401573"/>
                    <a:gd name="connsiteX46" fmla="*/ 2613334 w 3416810"/>
                    <a:gd name="connsiteY46" fmla="*/ 2436665 h 3401573"/>
                    <a:gd name="connsiteX47" fmla="*/ 2454151 w 3416810"/>
                    <a:gd name="connsiteY47" fmla="*/ 2595804 h 3401573"/>
                    <a:gd name="connsiteX48" fmla="*/ 2445560 w 3416810"/>
                    <a:gd name="connsiteY48" fmla="*/ 2595848 h 3401573"/>
                    <a:gd name="connsiteX49" fmla="*/ 2358973 w 3416810"/>
                    <a:gd name="connsiteY49" fmla="*/ 2566144 h 3401573"/>
                    <a:gd name="connsiteX50" fmla="*/ 2328535 w 3416810"/>
                    <a:gd name="connsiteY50" fmla="*/ 2563752 h 3401573"/>
                    <a:gd name="connsiteX51" fmla="*/ 2312240 w 3416810"/>
                    <a:gd name="connsiteY51" fmla="*/ 2589571 h 3401573"/>
                    <a:gd name="connsiteX52" fmla="*/ 2152334 w 3416810"/>
                    <a:gd name="connsiteY52" fmla="*/ 2746504 h 3401573"/>
                    <a:gd name="connsiteX53" fmla="*/ 1993600 w 3416810"/>
                    <a:gd name="connsiteY53" fmla="*/ 2603803 h 3401573"/>
                    <a:gd name="connsiteX54" fmla="*/ 2045227 w 3416810"/>
                    <a:gd name="connsiteY54" fmla="*/ 2463340 h 3401573"/>
                    <a:gd name="connsiteX55" fmla="*/ 2015688 w 3416810"/>
                    <a:gd name="connsiteY55" fmla="*/ 2433801 h 3401573"/>
                    <a:gd name="connsiteX56" fmla="*/ 1986150 w 3416810"/>
                    <a:gd name="connsiteY56" fmla="*/ 2463340 h 3401573"/>
                    <a:gd name="connsiteX57" fmla="*/ 1942554 w 3416810"/>
                    <a:gd name="connsiteY57" fmla="*/ 2572761 h 3401573"/>
                    <a:gd name="connsiteX58" fmla="*/ 1941238 w 3416810"/>
                    <a:gd name="connsiteY58" fmla="*/ 2574012 h 3401573"/>
                    <a:gd name="connsiteX59" fmla="*/ 1912160 w 3416810"/>
                    <a:gd name="connsiteY59" fmla="*/ 2597812 h 3401573"/>
                    <a:gd name="connsiteX60" fmla="*/ 1749740 w 3416810"/>
                    <a:gd name="connsiteY60" fmla="*/ 2604439 h 3401573"/>
                    <a:gd name="connsiteX61" fmla="*/ 1685912 w 3416810"/>
                    <a:gd name="connsiteY61" fmla="*/ 2540600 h 3401573"/>
                    <a:gd name="connsiteX62" fmla="*/ 1692528 w 3416810"/>
                    <a:gd name="connsiteY62" fmla="*/ 2378180 h 3401573"/>
                    <a:gd name="connsiteX63" fmla="*/ 1810541 w 3416810"/>
                    <a:gd name="connsiteY63" fmla="*/ 2305233 h 3401573"/>
                    <a:gd name="connsiteX64" fmla="*/ 1872965 w 3416810"/>
                    <a:gd name="connsiteY64" fmla="*/ 2358155 h 3401573"/>
                    <a:gd name="connsiteX65" fmla="*/ 1915276 w 3416810"/>
                    <a:gd name="connsiteY65" fmla="*/ 2365770 h 3401573"/>
                    <a:gd name="connsiteX66" fmla="*/ 1966256 w 3416810"/>
                    <a:gd name="connsiteY66" fmla="*/ 2354501 h 3401573"/>
                    <a:gd name="connsiteX67" fmla="*/ 1980707 w 3416810"/>
                    <a:gd name="connsiteY67" fmla="*/ 2315317 h 3401573"/>
                    <a:gd name="connsiteX68" fmla="*/ 1941523 w 3416810"/>
                    <a:gd name="connsiteY68" fmla="*/ 2300855 h 3401573"/>
                    <a:gd name="connsiteX69" fmla="*/ 1893418 w 3416810"/>
                    <a:gd name="connsiteY69" fmla="*/ 2302731 h 3401573"/>
                    <a:gd name="connsiteX70" fmla="*/ 1858075 w 3416810"/>
                    <a:gd name="connsiteY70" fmla="*/ 2270043 h 3401573"/>
                    <a:gd name="connsiteX71" fmla="*/ 1888887 w 3416810"/>
                    <a:gd name="connsiteY71" fmla="*/ 2186595 h 3401573"/>
                    <a:gd name="connsiteX72" fmla="*/ 1903349 w 3416810"/>
                    <a:gd name="connsiteY72" fmla="*/ 2147411 h 3401573"/>
                    <a:gd name="connsiteX73" fmla="*/ 1864165 w 3416810"/>
                    <a:gd name="connsiteY73" fmla="*/ 2132938 h 3401573"/>
                    <a:gd name="connsiteX74" fmla="*/ 1793313 w 3416810"/>
                    <a:gd name="connsiteY74" fmla="*/ 2247988 h 3401573"/>
                    <a:gd name="connsiteX75" fmla="*/ 1689555 w 3416810"/>
                    <a:gd name="connsiteY75" fmla="*/ 2294260 h 3401573"/>
                    <a:gd name="connsiteX76" fmla="*/ 1555116 w 3416810"/>
                    <a:gd name="connsiteY76" fmla="*/ 2136427 h 3401573"/>
                    <a:gd name="connsiteX77" fmla="*/ 1699123 w 3416810"/>
                    <a:gd name="connsiteY77" fmla="*/ 1977157 h 3401573"/>
                    <a:gd name="connsiteX78" fmla="*/ 1723746 w 3416810"/>
                    <a:gd name="connsiteY78" fmla="*/ 1958360 h 3401573"/>
                    <a:gd name="connsiteX79" fmla="*/ 1718040 w 3416810"/>
                    <a:gd name="connsiteY79" fmla="*/ 1927921 h 3401573"/>
                    <a:gd name="connsiteX80" fmla="*/ 1723241 w 3416810"/>
                    <a:gd name="connsiteY80" fmla="*/ 1707335 h 3401573"/>
                    <a:gd name="connsiteX81" fmla="*/ 1944552 w 3416810"/>
                    <a:gd name="connsiteY81" fmla="*/ 1702781 h 3401573"/>
                    <a:gd name="connsiteX82" fmla="*/ 1974606 w 3416810"/>
                    <a:gd name="connsiteY82" fmla="*/ 1708783 h 3401573"/>
                    <a:gd name="connsiteX83" fmla="*/ 1993809 w 3416810"/>
                    <a:gd name="connsiteY83" fmla="*/ 1684885 h 3401573"/>
                    <a:gd name="connsiteX84" fmla="*/ 2152334 w 3416810"/>
                    <a:gd name="connsiteY84" fmla="*/ 1545640 h 3401573"/>
                    <a:gd name="connsiteX85" fmla="*/ 1614127 w 3416810"/>
                    <a:gd name="connsiteY85" fmla="*/ 1431215 h 3401573"/>
                    <a:gd name="connsiteX86" fmla="*/ 1584599 w 3416810"/>
                    <a:gd name="connsiteY86" fmla="*/ 1460754 h 3401573"/>
                    <a:gd name="connsiteX87" fmla="*/ 1584599 w 3416810"/>
                    <a:gd name="connsiteY87" fmla="*/ 1551412 h 3401573"/>
                    <a:gd name="connsiteX88" fmla="*/ 1494754 w 3416810"/>
                    <a:gd name="connsiteY88" fmla="*/ 1551412 h 3401573"/>
                    <a:gd name="connsiteX89" fmla="*/ 1465215 w 3416810"/>
                    <a:gd name="connsiteY89" fmla="*/ 1580950 h 3401573"/>
                    <a:gd name="connsiteX90" fmla="*/ 1494754 w 3416810"/>
                    <a:gd name="connsiteY90" fmla="*/ 1610489 h 3401573"/>
                    <a:gd name="connsiteX91" fmla="*/ 1604252 w 3416810"/>
                    <a:gd name="connsiteY91" fmla="*/ 1610489 h 3401573"/>
                    <a:gd name="connsiteX92" fmla="*/ 1666489 w 3416810"/>
                    <a:gd name="connsiteY92" fmla="*/ 1682350 h 3401573"/>
                    <a:gd name="connsiteX93" fmla="*/ 1645883 w 3416810"/>
                    <a:gd name="connsiteY93" fmla="*/ 1928438 h 3401573"/>
                    <a:gd name="connsiteX94" fmla="*/ 1496038 w 3416810"/>
                    <a:gd name="connsiteY94" fmla="*/ 2136427 h 3401573"/>
                    <a:gd name="connsiteX95" fmla="*/ 1644664 w 3416810"/>
                    <a:gd name="connsiteY95" fmla="*/ 2343758 h 3401573"/>
                    <a:gd name="connsiteX96" fmla="*/ 1642657 w 3416810"/>
                    <a:gd name="connsiteY96" fmla="*/ 2346524 h 3401573"/>
                    <a:gd name="connsiteX97" fmla="*/ 1632452 w 3416810"/>
                    <a:gd name="connsiteY97" fmla="*/ 2565738 h 3401573"/>
                    <a:gd name="connsiteX98" fmla="*/ 1649986 w 3416810"/>
                    <a:gd name="connsiteY98" fmla="*/ 2595551 h 3401573"/>
                    <a:gd name="connsiteX99" fmla="*/ 1572683 w 3416810"/>
                    <a:gd name="connsiteY99" fmla="*/ 2662485 h 3401573"/>
                    <a:gd name="connsiteX100" fmla="*/ 1467684 w 3416810"/>
                    <a:gd name="connsiteY100" fmla="*/ 2662485 h 3401573"/>
                    <a:gd name="connsiteX101" fmla="*/ 1438145 w 3416810"/>
                    <a:gd name="connsiteY101" fmla="*/ 2692024 h 3401573"/>
                    <a:gd name="connsiteX102" fmla="*/ 1467684 w 3416810"/>
                    <a:gd name="connsiteY102" fmla="*/ 2721563 h 3401573"/>
                    <a:gd name="connsiteX103" fmla="*/ 1558331 w 3416810"/>
                    <a:gd name="connsiteY103" fmla="*/ 2721563 h 3401573"/>
                    <a:gd name="connsiteX104" fmla="*/ 1558331 w 3416810"/>
                    <a:gd name="connsiteY104" fmla="*/ 2811397 h 3401573"/>
                    <a:gd name="connsiteX105" fmla="*/ 1587869 w 3416810"/>
                    <a:gd name="connsiteY105" fmla="*/ 2840936 h 3401573"/>
                    <a:gd name="connsiteX106" fmla="*/ 1617408 w 3416810"/>
                    <a:gd name="connsiteY106" fmla="*/ 2811397 h 3401573"/>
                    <a:gd name="connsiteX107" fmla="*/ 1617408 w 3416810"/>
                    <a:gd name="connsiteY107" fmla="*/ 2701900 h 3401573"/>
                    <a:gd name="connsiteX108" fmla="*/ 1691453 w 3416810"/>
                    <a:gd name="connsiteY108" fmla="*/ 2637785 h 3401573"/>
                    <a:gd name="connsiteX109" fmla="*/ 1724601 w 3416810"/>
                    <a:gd name="connsiteY109" fmla="*/ 2657899 h 3401573"/>
                    <a:gd name="connsiteX110" fmla="*/ 1827318 w 3416810"/>
                    <a:gd name="connsiteY110" fmla="*/ 2681622 h 3401573"/>
                    <a:gd name="connsiteX111" fmla="*/ 1942488 w 3416810"/>
                    <a:gd name="connsiteY111" fmla="*/ 2648407 h 3401573"/>
                    <a:gd name="connsiteX112" fmla="*/ 2152332 w 3416810"/>
                    <a:gd name="connsiteY112" fmla="*/ 2805571 h 3401573"/>
                    <a:gd name="connsiteX113" fmla="*/ 2365337 w 3416810"/>
                    <a:gd name="connsiteY113" fmla="*/ 2637171 h 3401573"/>
                    <a:gd name="connsiteX114" fmla="*/ 2444330 w 3416810"/>
                    <a:gd name="connsiteY114" fmla="*/ 2654892 h 3401573"/>
                    <a:gd name="connsiteX115" fmla="*/ 2454184 w 3416810"/>
                    <a:gd name="connsiteY115" fmla="*/ 2654881 h 3401573"/>
                    <a:gd name="connsiteX116" fmla="*/ 2585463 w 3416810"/>
                    <a:gd name="connsiteY116" fmla="*/ 2610562 h 3401573"/>
                    <a:gd name="connsiteX117" fmla="*/ 2655151 w 3416810"/>
                    <a:gd name="connsiteY117" fmla="*/ 2691058 h 3401573"/>
                    <a:gd name="connsiteX118" fmla="*/ 2655151 w 3416810"/>
                    <a:gd name="connsiteY118" fmla="*/ 2796057 h 3401573"/>
                    <a:gd name="connsiteX119" fmla="*/ 2684689 w 3416810"/>
                    <a:gd name="connsiteY119" fmla="*/ 2825596 h 3401573"/>
                    <a:gd name="connsiteX120" fmla="*/ 2714228 w 3416810"/>
                    <a:gd name="connsiteY120" fmla="*/ 2796057 h 3401573"/>
                    <a:gd name="connsiteX121" fmla="*/ 2714228 w 3416810"/>
                    <a:gd name="connsiteY121" fmla="*/ 2705411 h 3401573"/>
                    <a:gd name="connsiteX122" fmla="*/ 2804063 w 3416810"/>
                    <a:gd name="connsiteY122" fmla="*/ 2705411 h 3401573"/>
                    <a:gd name="connsiteX123" fmla="*/ 2833601 w 3416810"/>
                    <a:gd name="connsiteY123" fmla="*/ 2675872 h 3401573"/>
                    <a:gd name="connsiteX124" fmla="*/ 2804063 w 3416810"/>
                    <a:gd name="connsiteY124" fmla="*/ 2646333 h 3401573"/>
                    <a:gd name="connsiteX125" fmla="*/ 2694565 w 3416810"/>
                    <a:gd name="connsiteY125" fmla="*/ 2646333 h 3401573"/>
                    <a:gd name="connsiteX126" fmla="*/ 2627433 w 3416810"/>
                    <a:gd name="connsiteY126" fmla="*/ 2568811 h 3401573"/>
                    <a:gd name="connsiteX127" fmla="*/ 2672400 w 3416810"/>
                    <a:gd name="connsiteY127" fmla="*/ 2436665 h 3401573"/>
                    <a:gd name="connsiteX128" fmla="*/ 2651629 w 3416810"/>
                    <a:gd name="connsiteY128" fmla="*/ 2344351 h 3401573"/>
                    <a:gd name="connsiteX129" fmla="*/ 2802197 w 3416810"/>
                    <a:gd name="connsiteY129" fmla="*/ 2136427 h 3401573"/>
                    <a:gd name="connsiteX130" fmla="*/ 2653922 w 3416810"/>
                    <a:gd name="connsiteY130" fmla="*/ 1929239 h 3401573"/>
                    <a:gd name="connsiteX131" fmla="*/ 2672400 w 3416810"/>
                    <a:gd name="connsiteY131" fmla="*/ 1842488 h 3401573"/>
                    <a:gd name="connsiteX132" fmla="*/ 2641753 w 3416810"/>
                    <a:gd name="connsiteY132" fmla="*/ 1731322 h 3401573"/>
                    <a:gd name="connsiteX133" fmla="*/ 2716039 w 3416810"/>
                    <a:gd name="connsiteY133" fmla="*/ 1667010 h 3401573"/>
                    <a:gd name="connsiteX134" fmla="*/ 2821038 w 3416810"/>
                    <a:gd name="connsiteY134" fmla="*/ 1667010 h 3401573"/>
                    <a:gd name="connsiteX135" fmla="*/ 2850576 w 3416810"/>
                    <a:gd name="connsiteY135" fmla="*/ 1637471 h 3401573"/>
                    <a:gd name="connsiteX136" fmla="*/ 2821038 w 3416810"/>
                    <a:gd name="connsiteY136" fmla="*/ 1607932 h 3401573"/>
                    <a:gd name="connsiteX137" fmla="*/ 2730380 w 3416810"/>
                    <a:gd name="connsiteY137" fmla="*/ 1607932 h 3401573"/>
                    <a:gd name="connsiteX138" fmla="*/ 2730380 w 3416810"/>
                    <a:gd name="connsiteY138" fmla="*/ 1518087 h 3401573"/>
                    <a:gd name="connsiteX139" fmla="*/ 2700841 w 3416810"/>
                    <a:gd name="connsiteY139" fmla="*/ 1488559 h 3401573"/>
                    <a:gd name="connsiteX140" fmla="*/ 2671303 w 3416810"/>
                    <a:gd name="connsiteY140" fmla="*/ 1518087 h 3401573"/>
                    <a:gd name="connsiteX141" fmla="*/ 2671303 w 3416810"/>
                    <a:gd name="connsiteY141" fmla="*/ 1627585 h 3401573"/>
                    <a:gd name="connsiteX142" fmla="*/ 2604862 w 3416810"/>
                    <a:gd name="connsiteY142" fmla="*/ 1685126 h 3401573"/>
                    <a:gd name="connsiteX143" fmla="*/ 2570913 w 3416810"/>
                    <a:gd name="connsiteY143" fmla="*/ 1658078 h 3401573"/>
                    <a:gd name="connsiteX144" fmla="*/ 2362353 w 3416810"/>
                    <a:gd name="connsiteY144" fmla="*/ 1643682 h 3401573"/>
                    <a:gd name="connsiteX145" fmla="*/ 2152332 w 3416810"/>
                    <a:gd name="connsiteY145" fmla="*/ 1486562 h 3401573"/>
                    <a:gd name="connsiteX146" fmla="*/ 1946471 w 3416810"/>
                    <a:gd name="connsiteY146" fmla="*/ 1631162 h 3401573"/>
                    <a:gd name="connsiteX147" fmla="*/ 1709525 w 3416810"/>
                    <a:gd name="connsiteY147" fmla="*/ 1641827 h 3401573"/>
                    <a:gd name="connsiteX148" fmla="*/ 1643666 w 3416810"/>
                    <a:gd name="connsiteY148" fmla="*/ 1565764 h 3401573"/>
                    <a:gd name="connsiteX149" fmla="*/ 1643666 w 3416810"/>
                    <a:gd name="connsiteY149" fmla="*/ 1460754 h 3401573"/>
                    <a:gd name="connsiteX150" fmla="*/ 1614127 w 3416810"/>
                    <a:gd name="connsiteY150" fmla="*/ 1431215 h 3401573"/>
                    <a:gd name="connsiteX151" fmla="*/ 743974 w 3416810"/>
                    <a:gd name="connsiteY151" fmla="*/ 1279023 h 3401573"/>
                    <a:gd name="connsiteX152" fmla="*/ 1017722 w 3416810"/>
                    <a:gd name="connsiteY152" fmla="*/ 1279023 h 3401573"/>
                    <a:gd name="connsiteX153" fmla="*/ 1017722 w 3416810"/>
                    <a:gd name="connsiteY153" fmla="*/ 1435304 h 3401573"/>
                    <a:gd name="connsiteX154" fmla="*/ 743974 w 3416810"/>
                    <a:gd name="connsiteY154" fmla="*/ 1435304 h 3401573"/>
                    <a:gd name="connsiteX155" fmla="*/ 2072253 w 3416810"/>
                    <a:gd name="connsiteY155" fmla="*/ 1178995 h 3401573"/>
                    <a:gd name="connsiteX156" fmla="*/ 2113126 w 3416810"/>
                    <a:gd name="connsiteY156" fmla="*/ 1216423 h 3401573"/>
                    <a:gd name="connsiteX157" fmla="*/ 2113126 w 3416810"/>
                    <a:gd name="connsiteY157" fmla="*/ 1322201 h 3401573"/>
                    <a:gd name="connsiteX158" fmla="*/ 2142666 w 3416810"/>
                    <a:gd name="connsiteY158" fmla="*/ 1351728 h 3401573"/>
                    <a:gd name="connsiteX159" fmla="*/ 2172204 w 3416810"/>
                    <a:gd name="connsiteY159" fmla="*/ 1322201 h 3401573"/>
                    <a:gd name="connsiteX160" fmla="*/ 2172204 w 3416810"/>
                    <a:gd name="connsiteY160" fmla="*/ 1216423 h 3401573"/>
                    <a:gd name="connsiteX161" fmla="*/ 2213078 w 3416810"/>
                    <a:gd name="connsiteY161" fmla="*/ 1178995 h 3401573"/>
                    <a:gd name="connsiteX162" fmla="*/ 3099747 w 3416810"/>
                    <a:gd name="connsiteY162" fmla="*/ 2065664 h 3401573"/>
                    <a:gd name="connsiteX163" fmla="*/ 3062308 w 3416810"/>
                    <a:gd name="connsiteY163" fmla="*/ 2106537 h 3401573"/>
                    <a:gd name="connsiteX164" fmla="*/ 2947993 w 3416810"/>
                    <a:gd name="connsiteY164" fmla="*/ 2106537 h 3401573"/>
                    <a:gd name="connsiteX165" fmla="*/ 2918454 w 3416810"/>
                    <a:gd name="connsiteY165" fmla="*/ 2136076 h 3401573"/>
                    <a:gd name="connsiteX166" fmla="*/ 2947993 w 3416810"/>
                    <a:gd name="connsiteY166" fmla="*/ 2165615 h 3401573"/>
                    <a:gd name="connsiteX167" fmla="*/ 3062308 w 3416810"/>
                    <a:gd name="connsiteY167" fmla="*/ 2165615 h 3401573"/>
                    <a:gd name="connsiteX168" fmla="*/ 3099747 w 3416810"/>
                    <a:gd name="connsiteY168" fmla="*/ 2206499 h 3401573"/>
                    <a:gd name="connsiteX169" fmla="*/ 2213078 w 3416810"/>
                    <a:gd name="connsiteY169" fmla="*/ 3093168 h 3401573"/>
                    <a:gd name="connsiteX170" fmla="*/ 2172204 w 3416810"/>
                    <a:gd name="connsiteY170" fmla="*/ 3055729 h 3401573"/>
                    <a:gd name="connsiteX171" fmla="*/ 2172204 w 3416810"/>
                    <a:gd name="connsiteY171" fmla="*/ 2949962 h 3401573"/>
                    <a:gd name="connsiteX172" fmla="*/ 2142666 w 3416810"/>
                    <a:gd name="connsiteY172" fmla="*/ 2920423 h 3401573"/>
                    <a:gd name="connsiteX173" fmla="*/ 2113126 w 3416810"/>
                    <a:gd name="connsiteY173" fmla="*/ 2949962 h 3401573"/>
                    <a:gd name="connsiteX174" fmla="*/ 2113126 w 3416810"/>
                    <a:gd name="connsiteY174" fmla="*/ 3055729 h 3401573"/>
                    <a:gd name="connsiteX175" fmla="*/ 2072253 w 3416810"/>
                    <a:gd name="connsiteY175" fmla="*/ 3093168 h 3401573"/>
                    <a:gd name="connsiteX176" fmla="*/ 1185574 w 3416810"/>
                    <a:gd name="connsiteY176" fmla="*/ 2206499 h 3401573"/>
                    <a:gd name="connsiteX177" fmla="*/ 1223013 w 3416810"/>
                    <a:gd name="connsiteY177" fmla="*/ 2165615 h 3401573"/>
                    <a:gd name="connsiteX178" fmla="*/ 1333937 w 3416810"/>
                    <a:gd name="connsiteY178" fmla="*/ 2165615 h 3401573"/>
                    <a:gd name="connsiteX179" fmla="*/ 1363475 w 3416810"/>
                    <a:gd name="connsiteY179" fmla="*/ 2136076 h 3401573"/>
                    <a:gd name="connsiteX180" fmla="*/ 1333937 w 3416810"/>
                    <a:gd name="connsiteY180" fmla="*/ 2106537 h 3401573"/>
                    <a:gd name="connsiteX181" fmla="*/ 1223013 w 3416810"/>
                    <a:gd name="connsiteY181" fmla="*/ 2106537 h 3401573"/>
                    <a:gd name="connsiteX182" fmla="*/ 1185574 w 3416810"/>
                    <a:gd name="connsiteY182" fmla="*/ 2065664 h 3401573"/>
                    <a:gd name="connsiteX183" fmla="*/ 2072253 w 3416810"/>
                    <a:gd name="connsiteY183" fmla="*/ 1178995 h 3401573"/>
                    <a:gd name="connsiteX184" fmla="*/ 1288092 w 3416810"/>
                    <a:gd name="connsiteY184" fmla="*/ 1136217 h 3401573"/>
                    <a:gd name="connsiteX185" fmla="*/ 1267300 w 3416810"/>
                    <a:gd name="connsiteY185" fmla="*/ 1144925 h 3401573"/>
                    <a:gd name="connsiteX186" fmla="*/ 1267300 w 3416810"/>
                    <a:gd name="connsiteY186" fmla="*/ 1186676 h 3401573"/>
                    <a:gd name="connsiteX187" fmla="*/ 1323416 w 3416810"/>
                    <a:gd name="connsiteY187" fmla="*/ 1242791 h 3401573"/>
                    <a:gd name="connsiteX188" fmla="*/ 1344286 w 3416810"/>
                    <a:gd name="connsiteY188" fmla="*/ 1251262 h 3401573"/>
                    <a:gd name="connsiteX189" fmla="*/ 1365166 w 3416810"/>
                    <a:gd name="connsiteY189" fmla="*/ 1242593 h 3401573"/>
                    <a:gd name="connsiteX190" fmla="*/ 1365166 w 3416810"/>
                    <a:gd name="connsiteY190" fmla="*/ 1200853 h 3401573"/>
                    <a:gd name="connsiteX191" fmla="*/ 1309041 w 3416810"/>
                    <a:gd name="connsiteY191" fmla="*/ 1144925 h 3401573"/>
                    <a:gd name="connsiteX192" fmla="*/ 1288092 w 3416810"/>
                    <a:gd name="connsiteY192" fmla="*/ 1136217 h 3401573"/>
                    <a:gd name="connsiteX193" fmla="*/ 880845 w 3416810"/>
                    <a:gd name="connsiteY193" fmla="*/ 1053655 h 3401573"/>
                    <a:gd name="connsiteX194" fmla="*/ 894500 w 3416810"/>
                    <a:gd name="connsiteY194" fmla="*/ 1057394 h 3401573"/>
                    <a:gd name="connsiteX195" fmla="*/ 1011316 w 3416810"/>
                    <a:gd name="connsiteY195" fmla="*/ 1219957 h 3401573"/>
                    <a:gd name="connsiteX196" fmla="*/ 750393 w 3416810"/>
                    <a:gd name="connsiteY196" fmla="*/ 1219957 h 3401573"/>
                    <a:gd name="connsiteX197" fmla="*/ 867198 w 3416810"/>
                    <a:gd name="connsiteY197" fmla="*/ 1057405 h 3401573"/>
                    <a:gd name="connsiteX198" fmla="*/ 880845 w 3416810"/>
                    <a:gd name="connsiteY198" fmla="*/ 1053655 h 3401573"/>
                    <a:gd name="connsiteX199" fmla="*/ 1461256 w 3416810"/>
                    <a:gd name="connsiteY199" fmla="*/ 908822 h 3401573"/>
                    <a:gd name="connsiteX200" fmla="*/ 1381900 w 3416810"/>
                    <a:gd name="connsiteY200" fmla="*/ 909019 h 3401573"/>
                    <a:gd name="connsiteX201" fmla="*/ 1352362 w 3416810"/>
                    <a:gd name="connsiteY201" fmla="*/ 938558 h 3401573"/>
                    <a:gd name="connsiteX202" fmla="*/ 1381900 w 3416810"/>
                    <a:gd name="connsiteY202" fmla="*/ 968097 h 3401573"/>
                    <a:gd name="connsiteX203" fmla="*/ 1461256 w 3416810"/>
                    <a:gd name="connsiteY203" fmla="*/ 967899 h 3401573"/>
                    <a:gd name="connsiteX204" fmla="*/ 1490794 w 3416810"/>
                    <a:gd name="connsiteY204" fmla="*/ 938361 h 3401573"/>
                    <a:gd name="connsiteX205" fmla="*/ 1461256 w 3416810"/>
                    <a:gd name="connsiteY205" fmla="*/ 908822 h 3401573"/>
                    <a:gd name="connsiteX206" fmla="*/ 2134213 w 3416810"/>
                    <a:gd name="connsiteY206" fmla="*/ 871478 h 3401573"/>
                    <a:gd name="connsiteX207" fmla="*/ 2154033 w 3416810"/>
                    <a:gd name="connsiteY207" fmla="*/ 872195 h 3401573"/>
                    <a:gd name="connsiteX208" fmla="*/ 2183934 w 3416810"/>
                    <a:gd name="connsiteY208" fmla="*/ 913562 h 3401573"/>
                    <a:gd name="connsiteX209" fmla="*/ 2183934 w 3416810"/>
                    <a:gd name="connsiteY209" fmla="*/ 1097445 h 3401573"/>
                    <a:gd name="connsiteX210" fmla="*/ 2156930 w 3416810"/>
                    <a:gd name="connsiteY210" fmla="*/ 1123670 h 3401573"/>
                    <a:gd name="connsiteX211" fmla="*/ 2128225 w 3416810"/>
                    <a:gd name="connsiteY211" fmla="*/ 1123670 h 3401573"/>
                    <a:gd name="connsiteX212" fmla="*/ 2101221 w 3416810"/>
                    <a:gd name="connsiteY212" fmla="*/ 1097434 h 3401573"/>
                    <a:gd name="connsiteX213" fmla="*/ 2101221 w 3416810"/>
                    <a:gd name="connsiteY213" fmla="*/ 911971 h 3401573"/>
                    <a:gd name="connsiteX214" fmla="*/ 2134213 w 3416810"/>
                    <a:gd name="connsiteY214" fmla="*/ 871478 h 3401573"/>
                    <a:gd name="connsiteX215" fmla="*/ 1343427 w 3416810"/>
                    <a:gd name="connsiteY215" fmla="*/ 625785 h 3401573"/>
                    <a:gd name="connsiteX216" fmla="*/ 1322626 w 3416810"/>
                    <a:gd name="connsiteY216" fmla="*/ 634524 h 3401573"/>
                    <a:gd name="connsiteX217" fmla="*/ 1266510 w 3416810"/>
                    <a:gd name="connsiteY217" fmla="*/ 690650 h 3401573"/>
                    <a:gd name="connsiteX218" fmla="*/ 1266707 w 3416810"/>
                    <a:gd name="connsiteY218" fmla="*/ 732390 h 3401573"/>
                    <a:gd name="connsiteX219" fmla="*/ 1287578 w 3416810"/>
                    <a:gd name="connsiteY219" fmla="*/ 741048 h 3401573"/>
                    <a:gd name="connsiteX220" fmla="*/ 1308448 w 3416810"/>
                    <a:gd name="connsiteY220" fmla="*/ 732390 h 3401573"/>
                    <a:gd name="connsiteX221" fmla="*/ 1364376 w 3416810"/>
                    <a:gd name="connsiteY221" fmla="*/ 676078 h 3401573"/>
                    <a:gd name="connsiteX222" fmla="*/ 1364376 w 3416810"/>
                    <a:gd name="connsiteY222" fmla="*/ 634326 h 3401573"/>
                    <a:gd name="connsiteX223" fmla="*/ 1343427 w 3416810"/>
                    <a:gd name="connsiteY223" fmla="*/ 625785 h 3401573"/>
                    <a:gd name="connsiteX224" fmla="*/ 743787 w 3416810"/>
                    <a:gd name="connsiteY224" fmla="*/ 446033 h 3401573"/>
                    <a:gd name="connsiteX225" fmla="*/ 1017909 w 3416810"/>
                    <a:gd name="connsiteY225" fmla="*/ 446033 h 3401573"/>
                    <a:gd name="connsiteX226" fmla="*/ 1017909 w 3416810"/>
                    <a:gd name="connsiteY226" fmla="*/ 577938 h 3401573"/>
                    <a:gd name="connsiteX227" fmla="*/ 743787 w 3416810"/>
                    <a:gd name="connsiteY227" fmla="*/ 577938 h 3401573"/>
                    <a:gd name="connsiteX228" fmla="*/ 647687 w 3416810"/>
                    <a:gd name="connsiteY228" fmla="*/ 299854 h 3401573"/>
                    <a:gd name="connsiteX229" fmla="*/ 684710 w 3416810"/>
                    <a:gd name="connsiteY229" fmla="*/ 342846 h 3401573"/>
                    <a:gd name="connsiteX230" fmla="*/ 684710 w 3416810"/>
                    <a:gd name="connsiteY230" fmla="*/ 589580 h 3401573"/>
                    <a:gd name="connsiteX231" fmla="*/ 838142 w 3416810"/>
                    <a:gd name="connsiteY231" fmla="*/ 858809 h 3401573"/>
                    <a:gd name="connsiteX232" fmla="*/ 972362 w 3416810"/>
                    <a:gd name="connsiteY232" fmla="*/ 930121 h 3401573"/>
                    <a:gd name="connsiteX233" fmla="*/ 1074189 w 3416810"/>
                    <a:gd name="connsiteY233" fmla="*/ 1010562 h 3401573"/>
                    <a:gd name="connsiteX234" fmla="*/ 1084657 w 3416810"/>
                    <a:gd name="connsiteY234" fmla="*/ 1023653 h 3401573"/>
                    <a:gd name="connsiteX235" fmla="*/ 1126903 w 3416810"/>
                    <a:gd name="connsiteY235" fmla="*/ 1099299 h 3401573"/>
                    <a:gd name="connsiteX236" fmla="*/ 1155311 w 3416810"/>
                    <a:gd name="connsiteY236" fmla="*/ 1242813 h 3401573"/>
                    <a:gd name="connsiteX237" fmla="*/ 1155311 w 3416810"/>
                    <a:gd name="connsiteY237" fmla="*/ 1538124 h 3401573"/>
                    <a:gd name="connsiteX238" fmla="*/ 1115963 w 3416810"/>
                    <a:gd name="connsiteY238" fmla="*/ 1577297 h 3401573"/>
                    <a:gd name="connsiteX239" fmla="*/ 1076801 w 3416810"/>
                    <a:gd name="connsiteY239" fmla="*/ 1538124 h 3401573"/>
                    <a:gd name="connsiteX240" fmla="*/ 1076801 w 3416810"/>
                    <a:gd name="connsiteY240" fmla="*/ 1275150 h 3401573"/>
                    <a:gd name="connsiteX241" fmla="*/ 924981 w 3416810"/>
                    <a:gd name="connsiteY241" fmla="*/ 1006799 h 3401573"/>
                    <a:gd name="connsiteX242" fmla="*/ 880859 w 3416810"/>
                    <a:gd name="connsiteY242" fmla="*/ 994498 h 3401573"/>
                    <a:gd name="connsiteX243" fmla="*/ 836727 w 3416810"/>
                    <a:gd name="connsiteY243" fmla="*/ 1006799 h 3401573"/>
                    <a:gd name="connsiteX244" fmla="*/ 684907 w 3416810"/>
                    <a:gd name="connsiteY244" fmla="*/ 1275150 h 3401573"/>
                    <a:gd name="connsiteX245" fmla="*/ 684907 w 3416810"/>
                    <a:gd name="connsiteY245" fmla="*/ 1538124 h 3401573"/>
                    <a:gd name="connsiteX246" fmla="*/ 645548 w 3416810"/>
                    <a:gd name="connsiteY246" fmla="*/ 1577297 h 3401573"/>
                    <a:gd name="connsiteX247" fmla="*/ 606375 w 3416810"/>
                    <a:gd name="connsiteY247" fmla="*/ 1538124 h 3401573"/>
                    <a:gd name="connsiteX248" fmla="*/ 606375 w 3416810"/>
                    <a:gd name="connsiteY248" fmla="*/ 1242813 h 3401573"/>
                    <a:gd name="connsiteX249" fmla="*/ 677062 w 3416810"/>
                    <a:gd name="connsiteY249" fmla="*/ 1023620 h 3401573"/>
                    <a:gd name="connsiteX250" fmla="*/ 740934 w 3416810"/>
                    <a:gd name="connsiteY250" fmla="*/ 955106 h 3401573"/>
                    <a:gd name="connsiteX251" fmla="*/ 751512 w 3416810"/>
                    <a:gd name="connsiteY251" fmla="*/ 932458 h 3401573"/>
                    <a:gd name="connsiteX252" fmla="*/ 740945 w 3416810"/>
                    <a:gd name="connsiteY252" fmla="*/ 909810 h 3401573"/>
                    <a:gd name="connsiteX253" fmla="*/ 677051 w 3416810"/>
                    <a:gd name="connsiteY253" fmla="*/ 841197 h 3401573"/>
                    <a:gd name="connsiteX254" fmla="*/ 606375 w 3416810"/>
                    <a:gd name="connsiteY254" fmla="*/ 622016 h 3401573"/>
                    <a:gd name="connsiteX255" fmla="*/ 606375 w 3416810"/>
                    <a:gd name="connsiteY255" fmla="*/ 338961 h 3401573"/>
                    <a:gd name="connsiteX256" fmla="*/ 618588 w 3416810"/>
                    <a:gd name="connsiteY256" fmla="*/ 310542 h 3401573"/>
                    <a:gd name="connsiteX257" fmla="*/ 647687 w 3416810"/>
                    <a:gd name="connsiteY257" fmla="*/ 299854 h 3401573"/>
                    <a:gd name="connsiteX258" fmla="*/ 1117379 w 3416810"/>
                    <a:gd name="connsiteY258" fmla="*/ 299810 h 3401573"/>
                    <a:gd name="connsiteX259" fmla="*/ 1155312 w 3416810"/>
                    <a:gd name="connsiteY259" fmla="*/ 341847 h 3401573"/>
                    <a:gd name="connsiteX260" fmla="*/ 1155312 w 3416810"/>
                    <a:gd name="connsiteY260" fmla="*/ 622015 h 3401573"/>
                    <a:gd name="connsiteX261" fmla="*/ 1139237 w 3416810"/>
                    <a:gd name="connsiteY261" fmla="*/ 731019 h 3401573"/>
                    <a:gd name="connsiteX262" fmla="*/ 1063293 w 3416810"/>
                    <a:gd name="connsiteY262" fmla="*/ 681389 h 3401573"/>
                    <a:gd name="connsiteX263" fmla="*/ 1076987 w 3416810"/>
                    <a:gd name="connsiteY263" fmla="*/ 589580 h 3401573"/>
                    <a:gd name="connsiteX264" fmla="*/ 1076987 w 3416810"/>
                    <a:gd name="connsiteY264" fmla="*/ 338961 h 3401573"/>
                    <a:gd name="connsiteX265" fmla="*/ 1088871 w 3416810"/>
                    <a:gd name="connsiteY265" fmla="*/ 310849 h 3401573"/>
                    <a:gd name="connsiteX266" fmla="*/ 1117379 w 3416810"/>
                    <a:gd name="connsiteY266" fmla="*/ 299810 h 3401573"/>
                    <a:gd name="connsiteX267" fmla="*/ 1119211 w 3416810"/>
                    <a:gd name="connsiteY267" fmla="*/ 240699 h 3401573"/>
                    <a:gd name="connsiteX268" fmla="*/ 1047734 w 3416810"/>
                    <a:gd name="connsiteY268" fmla="*/ 268460 h 3401573"/>
                    <a:gd name="connsiteX269" fmla="*/ 1018009 w 3416810"/>
                    <a:gd name="connsiteY269" fmla="*/ 338960 h 3401573"/>
                    <a:gd name="connsiteX270" fmla="*/ 1018009 w 3416810"/>
                    <a:gd name="connsiteY270" fmla="*/ 386999 h 3401573"/>
                    <a:gd name="connsiteX271" fmla="*/ 743700 w 3416810"/>
                    <a:gd name="connsiteY271" fmla="*/ 386999 h 3401573"/>
                    <a:gd name="connsiteX272" fmla="*/ 743700 w 3416810"/>
                    <a:gd name="connsiteY272" fmla="*/ 342900 h 3401573"/>
                    <a:gd name="connsiteX273" fmla="*/ 650749 w 3416810"/>
                    <a:gd name="connsiteY273" fmla="*/ 240897 h 3401573"/>
                    <a:gd name="connsiteX274" fmla="*/ 577901 w 3416810"/>
                    <a:gd name="connsiteY274" fmla="*/ 267670 h 3401573"/>
                    <a:gd name="connsiteX275" fmla="*/ 547375 w 3416810"/>
                    <a:gd name="connsiteY275" fmla="*/ 338960 h 3401573"/>
                    <a:gd name="connsiteX276" fmla="*/ 547375 w 3416810"/>
                    <a:gd name="connsiteY276" fmla="*/ 621927 h 3401573"/>
                    <a:gd name="connsiteX277" fmla="*/ 629100 w 3416810"/>
                    <a:gd name="connsiteY277" fmla="*/ 875750 h 3401573"/>
                    <a:gd name="connsiteX278" fmla="*/ 677929 w 3416810"/>
                    <a:gd name="connsiteY278" fmla="*/ 932457 h 3401573"/>
                    <a:gd name="connsiteX279" fmla="*/ 629100 w 3416810"/>
                    <a:gd name="connsiteY279" fmla="*/ 988967 h 3401573"/>
                    <a:gd name="connsiteX280" fmla="*/ 547375 w 3416810"/>
                    <a:gd name="connsiteY280" fmla="*/ 1242791 h 3401573"/>
                    <a:gd name="connsiteX281" fmla="*/ 547375 w 3416810"/>
                    <a:gd name="connsiteY281" fmla="*/ 1538168 h 3401573"/>
                    <a:gd name="connsiteX282" fmla="*/ 645636 w 3416810"/>
                    <a:gd name="connsiteY282" fmla="*/ 1636429 h 3401573"/>
                    <a:gd name="connsiteX283" fmla="*/ 743897 w 3416810"/>
                    <a:gd name="connsiteY283" fmla="*/ 1538168 h 3401573"/>
                    <a:gd name="connsiteX284" fmla="*/ 743897 w 3416810"/>
                    <a:gd name="connsiteY284" fmla="*/ 1494452 h 3401573"/>
                    <a:gd name="connsiteX285" fmla="*/ 1017800 w 3416810"/>
                    <a:gd name="connsiteY285" fmla="*/ 1494452 h 3401573"/>
                    <a:gd name="connsiteX286" fmla="*/ 1017800 w 3416810"/>
                    <a:gd name="connsiteY286" fmla="*/ 1538168 h 3401573"/>
                    <a:gd name="connsiteX287" fmla="*/ 1116062 w 3416810"/>
                    <a:gd name="connsiteY287" fmla="*/ 1636429 h 3401573"/>
                    <a:gd name="connsiteX288" fmla="*/ 1214323 w 3416810"/>
                    <a:gd name="connsiteY288" fmla="*/ 1538168 h 3401573"/>
                    <a:gd name="connsiteX289" fmla="*/ 1214323 w 3416810"/>
                    <a:gd name="connsiteY289" fmla="*/ 1242791 h 3401573"/>
                    <a:gd name="connsiteX290" fmla="*/ 1181438 w 3416810"/>
                    <a:gd name="connsiteY290" fmla="*/ 1076597 h 3401573"/>
                    <a:gd name="connsiteX291" fmla="*/ 1132609 w 3416810"/>
                    <a:gd name="connsiteY291" fmla="*/ 989165 h 3401573"/>
                    <a:gd name="connsiteX292" fmla="*/ 1119014 w 3416810"/>
                    <a:gd name="connsiteY292" fmla="*/ 972234 h 3401573"/>
                    <a:gd name="connsiteX293" fmla="*/ 1000079 w 3416810"/>
                    <a:gd name="connsiteY293" fmla="*/ 877911 h 3401573"/>
                    <a:gd name="connsiteX294" fmla="*/ 867166 w 3416810"/>
                    <a:gd name="connsiteY294" fmla="*/ 807411 h 3401573"/>
                    <a:gd name="connsiteX295" fmla="*/ 748627 w 3416810"/>
                    <a:gd name="connsiteY295" fmla="*/ 637080 h 3401573"/>
                    <a:gd name="connsiteX296" fmla="*/ 1013477 w 3416810"/>
                    <a:gd name="connsiteY296" fmla="*/ 637080 h 3401573"/>
                    <a:gd name="connsiteX297" fmla="*/ 1000277 w 3416810"/>
                    <a:gd name="connsiteY297" fmla="*/ 682574 h 3401573"/>
                    <a:gd name="connsiteX298" fmla="*/ 1011700 w 3416810"/>
                    <a:gd name="connsiteY298" fmla="*/ 718213 h 3401573"/>
                    <a:gd name="connsiteX299" fmla="*/ 1138315 w 3416810"/>
                    <a:gd name="connsiteY299" fmla="*/ 800915 h 3401573"/>
                    <a:gd name="connsiteX300" fmla="*/ 1154456 w 3416810"/>
                    <a:gd name="connsiteY300" fmla="*/ 805842 h 3401573"/>
                    <a:gd name="connsiteX301" fmla="*/ 1163135 w 3416810"/>
                    <a:gd name="connsiteY301" fmla="*/ 804460 h 3401573"/>
                    <a:gd name="connsiteX302" fmla="*/ 1181646 w 3416810"/>
                    <a:gd name="connsiteY302" fmla="*/ 787528 h 3401573"/>
                    <a:gd name="connsiteX303" fmla="*/ 1214323 w 3416810"/>
                    <a:gd name="connsiteY303" fmla="*/ 621916 h 3401573"/>
                    <a:gd name="connsiteX304" fmla="*/ 1214323 w 3416810"/>
                    <a:gd name="connsiteY304" fmla="*/ 341912 h 3401573"/>
                    <a:gd name="connsiteX305" fmla="*/ 1119211 w 3416810"/>
                    <a:gd name="connsiteY305" fmla="*/ 240699 h 3401573"/>
                    <a:gd name="connsiteX306" fmla="*/ 949633 w 3416810"/>
                    <a:gd name="connsiteY306" fmla="*/ 67 h 3401573"/>
                    <a:gd name="connsiteX307" fmla="*/ 1527422 w 3416810"/>
                    <a:gd name="connsiteY307" fmla="*/ 208198 h 3401573"/>
                    <a:gd name="connsiteX308" fmla="*/ 1584326 w 3416810"/>
                    <a:gd name="connsiteY308" fmla="*/ 228881 h 3401573"/>
                    <a:gd name="connsiteX309" fmla="*/ 2804020 w 3416810"/>
                    <a:gd name="connsiteY309" fmla="*/ 228881 h 3401573"/>
                    <a:gd name="connsiteX310" fmla="*/ 2845365 w 3416810"/>
                    <a:gd name="connsiteY310" fmla="*/ 270227 h 3401573"/>
                    <a:gd name="connsiteX311" fmla="*/ 2845365 w 3416810"/>
                    <a:gd name="connsiteY311" fmla="*/ 1046268 h 3401573"/>
                    <a:gd name="connsiteX312" fmla="*/ 2857896 w 3416810"/>
                    <a:gd name="connsiteY312" fmla="*/ 1051458 h 3401573"/>
                    <a:gd name="connsiteX313" fmla="*/ 2925522 w 3416810"/>
                    <a:gd name="connsiteY313" fmla="*/ 983854 h 3401573"/>
                    <a:gd name="connsiteX314" fmla="*/ 2954654 w 3416810"/>
                    <a:gd name="connsiteY314" fmla="*/ 971839 h 3401573"/>
                    <a:gd name="connsiteX315" fmla="*/ 2983996 w 3416810"/>
                    <a:gd name="connsiteY315" fmla="*/ 983854 h 3401573"/>
                    <a:gd name="connsiteX316" fmla="*/ 2996011 w 3416810"/>
                    <a:gd name="connsiteY316" fmla="*/ 1013195 h 3401573"/>
                    <a:gd name="connsiteX317" fmla="*/ 2983996 w 3416810"/>
                    <a:gd name="connsiteY317" fmla="*/ 1042340 h 3401573"/>
                    <a:gd name="connsiteX318" fmla="*/ 2841426 w 3416810"/>
                    <a:gd name="connsiteY318" fmla="*/ 1186874 h 3401573"/>
                    <a:gd name="connsiteX319" fmla="*/ 2806192 w 3416810"/>
                    <a:gd name="connsiteY319" fmla="*/ 1206965 h 3401573"/>
                    <a:gd name="connsiteX320" fmla="*/ 2802045 w 3416810"/>
                    <a:gd name="connsiteY320" fmla="*/ 1207162 h 3401573"/>
                    <a:gd name="connsiteX321" fmla="*/ 2799686 w 3416810"/>
                    <a:gd name="connsiteY321" fmla="*/ 1206965 h 3401573"/>
                    <a:gd name="connsiteX322" fmla="*/ 2772912 w 3416810"/>
                    <a:gd name="connsiteY322" fmla="*/ 1194950 h 3401573"/>
                    <a:gd name="connsiteX323" fmla="*/ 2624230 w 3416810"/>
                    <a:gd name="connsiteY323" fmla="*/ 1046279 h 3401573"/>
                    <a:gd name="connsiteX324" fmla="*/ 2612029 w 3416810"/>
                    <a:gd name="connsiteY324" fmla="*/ 1017134 h 3401573"/>
                    <a:gd name="connsiteX325" fmla="*/ 2624230 w 3416810"/>
                    <a:gd name="connsiteY325" fmla="*/ 987793 h 3401573"/>
                    <a:gd name="connsiteX326" fmla="*/ 2653374 w 3416810"/>
                    <a:gd name="connsiteY326" fmla="*/ 975778 h 3401573"/>
                    <a:gd name="connsiteX327" fmla="*/ 2682726 w 3416810"/>
                    <a:gd name="connsiteY327" fmla="*/ 987793 h 3401573"/>
                    <a:gd name="connsiteX328" fmla="*/ 2750121 w 3416810"/>
                    <a:gd name="connsiteY328" fmla="*/ 1055398 h 3401573"/>
                    <a:gd name="connsiteX329" fmla="*/ 2762663 w 3416810"/>
                    <a:gd name="connsiteY329" fmla="*/ 1050218 h 3401573"/>
                    <a:gd name="connsiteX330" fmla="*/ 2762663 w 3416810"/>
                    <a:gd name="connsiteY330" fmla="*/ 349780 h 3401573"/>
                    <a:gd name="connsiteX331" fmla="*/ 2724467 w 3416810"/>
                    <a:gd name="connsiteY331" fmla="*/ 311583 h 3401573"/>
                    <a:gd name="connsiteX332" fmla="*/ 1697358 w 3416810"/>
                    <a:gd name="connsiteY332" fmla="*/ 311583 h 3401573"/>
                    <a:gd name="connsiteX333" fmla="*/ 1675302 w 3416810"/>
                    <a:gd name="connsiteY333" fmla="*/ 358251 h 3401573"/>
                    <a:gd name="connsiteX334" fmla="*/ 1876950 w 3416810"/>
                    <a:gd name="connsiteY334" fmla="*/ 938558 h 3401573"/>
                    <a:gd name="connsiteX335" fmla="*/ 1854894 w 3416810"/>
                    <a:gd name="connsiteY335" fmla="*/ 1140404 h 3401573"/>
                    <a:gd name="connsiteX336" fmla="*/ 1831062 w 3416810"/>
                    <a:gd name="connsiteY336" fmla="*/ 1165992 h 3401573"/>
                    <a:gd name="connsiteX337" fmla="*/ 1170410 w 3416810"/>
                    <a:gd name="connsiteY337" fmla="*/ 1831767 h 3401573"/>
                    <a:gd name="connsiteX338" fmla="*/ 1147576 w 3416810"/>
                    <a:gd name="connsiteY338" fmla="*/ 1853230 h 3401573"/>
                    <a:gd name="connsiteX339" fmla="*/ 938445 w 3416810"/>
                    <a:gd name="connsiteY339" fmla="*/ 1877052 h 3401573"/>
                    <a:gd name="connsiteX340" fmla="*/ 333526 w 3416810"/>
                    <a:gd name="connsiteY340" fmla="*/ 1655325 h 3401573"/>
                    <a:gd name="connsiteX341" fmla="*/ 279770 w 3416810"/>
                    <a:gd name="connsiteY341" fmla="*/ 1680935 h 3401573"/>
                    <a:gd name="connsiteX342" fmla="*/ 279770 w 3416810"/>
                    <a:gd name="connsiteY342" fmla="*/ 2765135 h 3401573"/>
                    <a:gd name="connsiteX343" fmla="*/ 309111 w 3416810"/>
                    <a:gd name="connsiteY343" fmla="*/ 2794477 h 3401573"/>
                    <a:gd name="connsiteX344" fmla="*/ 1089826 w 3416810"/>
                    <a:gd name="connsiteY344" fmla="*/ 2796210 h 3401573"/>
                    <a:gd name="connsiteX345" fmla="*/ 1095663 w 3416810"/>
                    <a:gd name="connsiteY345" fmla="*/ 2782154 h 3401573"/>
                    <a:gd name="connsiteX346" fmla="*/ 1027852 w 3416810"/>
                    <a:gd name="connsiteY346" fmla="*/ 2714342 h 3401573"/>
                    <a:gd name="connsiteX347" fmla="*/ 1015825 w 3416810"/>
                    <a:gd name="connsiteY347" fmla="*/ 2685198 h 3401573"/>
                    <a:gd name="connsiteX348" fmla="*/ 1027852 w 3416810"/>
                    <a:gd name="connsiteY348" fmla="*/ 2655857 h 3401573"/>
                    <a:gd name="connsiteX349" fmla="*/ 1057182 w 3416810"/>
                    <a:gd name="connsiteY349" fmla="*/ 2643842 h 3401573"/>
                    <a:gd name="connsiteX350" fmla="*/ 1086326 w 3416810"/>
                    <a:gd name="connsiteY350" fmla="*/ 2655857 h 3401573"/>
                    <a:gd name="connsiteX351" fmla="*/ 1235984 w 3416810"/>
                    <a:gd name="connsiteY351" fmla="*/ 2805702 h 3401573"/>
                    <a:gd name="connsiteX352" fmla="*/ 1238935 w 3416810"/>
                    <a:gd name="connsiteY352" fmla="*/ 2808467 h 3401573"/>
                    <a:gd name="connsiteX353" fmla="*/ 1251148 w 3416810"/>
                    <a:gd name="connsiteY353" fmla="*/ 2837808 h 3401573"/>
                    <a:gd name="connsiteX354" fmla="*/ 1238935 w 3416810"/>
                    <a:gd name="connsiteY354" fmla="*/ 2866941 h 3401573"/>
                    <a:gd name="connsiteX355" fmla="*/ 1235984 w 3416810"/>
                    <a:gd name="connsiteY355" fmla="*/ 2869904 h 3401573"/>
                    <a:gd name="connsiteX356" fmla="*/ 1090265 w 3416810"/>
                    <a:gd name="connsiteY356" fmla="*/ 3015612 h 3401573"/>
                    <a:gd name="connsiteX357" fmla="*/ 1061121 w 3416810"/>
                    <a:gd name="connsiteY357" fmla="*/ 3027824 h 3401573"/>
                    <a:gd name="connsiteX358" fmla="*/ 1031780 w 3416810"/>
                    <a:gd name="connsiteY358" fmla="*/ 3015612 h 3401573"/>
                    <a:gd name="connsiteX359" fmla="*/ 1019776 w 3416810"/>
                    <a:gd name="connsiteY359" fmla="*/ 2986468 h 3401573"/>
                    <a:gd name="connsiteX360" fmla="*/ 1031780 w 3416810"/>
                    <a:gd name="connsiteY360" fmla="*/ 2957126 h 3401573"/>
                    <a:gd name="connsiteX361" fmla="*/ 1096091 w 3416810"/>
                    <a:gd name="connsiteY361" fmla="*/ 2892980 h 3401573"/>
                    <a:gd name="connsiteX362" fmla="*/ 1090298 w 3416810"/>
                    <a:gd name="connsiteY362" fmla="*/ 2878912 h 3401573"/>
                    <a:gd name="connsiteX363" fmla="*/ 238424 w 3416810"/>
                    <a:gd name="connsiteY363" fmla="*/ 2877190 h 3401573"/>
                    <a:gd name="connsiteX364" fmla="*/ 197068 w 3416810"/>
                    <a:gd name="connsiteY364" fmla="*/ 2835833 h 3401573"/>
                    <a:gd name="connsiteX365" fmla="*/ 197068 w 3416810"/>
                    <a:gd name="connsiteY365" fmla="*/ 1540922 h 3401573"/>
                    <a:gd name="connsiteX366" fmla="*/ 180521 w 3416810"/>
                    <a:gd name="connsiteY366" fmla="*/ 1491303 h 3401573"/>
                    <a:gd name="connsiteX367" fmla="*/ 739 w 3416810"/>
                    <a:gd name="connsiteY367" fmla="*/ 901338 h 3401573"/>
                    <a:gd name="connsiteX368" fmla="*/ 854953 w 3416810"/>
                    <a:gd name="connsiteY368" fmla="*/ 3609 h 3401573"/>
                    <a:gd name="connsiteX369" fmla="*/ 949633 w 3416810"/>
                    <a:gd name="connsiteY369" fmla="*/ 67 h 34015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  <a:cxn ang="0">
                      <a:pos x="connsiteX191" y="connsiteY191"/>
                    </a:cxn>
                    <a:cxn ang="0">
                      <a:pos x="connsiteX192" y="connsiteY192"/>
                    </a:cxn>
                    <a:cxn ang="0">
                      <a:pos x="connsiteX193" y="connsiteY193"/>
                    </a:cxn>
                    <a:cxn ang="0">
                      <a:pos x="connsiteX194" y="connsiteY194"/>
                    </a:cxn>
                    <a:cxn ang="0">
                      <a:pos x="connsiteX195" y="connsiteY195"/>
                    </a:cxn>
                    <a:cxn ang="0">
                      <a:pos x="connsiteX196" y="connsiteY196"/>
                    </a:cxn>
                    <a:cxn ang="0">
                      <a:pos x="connsiteX197" y="connsiteY197"/>
                    </a:cxn>
                    <a:cxn ang="0">
                      <a:pos x="connsiteX198" y="connsiteY198"/>
                    </a:cxn>
                    <a:cxn ang="0">
                      <a:pos x="connsiteX199" y="connsiteY199"/>
                    </a:cxn>
                    <a:cxn ang="0">
                      <a:pos x="connsiteX200" y="connsiteY200"/>
                    </a:cxn>
                    <a:cxn ang="0">
                      <a:pos x="connsiteX201" y="connsiteY201"/>
                    </a:cxn>
                    <a:cxn ang="0">
                      <a:pos x="connsiteX202" y="connsiteY202"/>
                    </a:cxn>
                    <a:cxn ang="0">
                      <a:pos x="connsiteX203" y="connsiteY203"/>
                    </a:cxn>
                    <a:cxn ang="0">
                      <a:pos x="connsiteX204" y="connsiteY204"/>
                    </a:cxn>
                    <a:cxn ang="0">
                      <a:pos x="connsiteX205" y="connsiteY205"/>
                    </a:cxn>
                    <a:cxn ang="0">
                      <a:pos x="connsiteX206" y="connsiteY206"/>
                    </a:cxn>
                    <a:cxn ang="0">
                      <a:pos x="connsiteX207" y="connsiteY207"/>
                    </a:cxn>
                    <a:cxn ang="0">
                      <a:pos x="connsiteX208" y="connsiteY208"/>
                    </a:cxn>
                    <a:cxn ang="0">
                      <a:pos x="connsiteX209" y="connsiteY209"/>
                    </a:cxn>
                    <a:cxn ang="0">
                      <a:pos x="connsiteX210" y="connsiteY210"/>
                    </a:cxn>
                    <a:cxn ang="0">
                      <a:pos x="connsiteX211" y="connsiteY211"/>
                    </a:cxn>
                    <a:cxn ang="0">
                      <a:pos x="connsiteX212" y="connsiteY212"/>
                    </a:cxn>
                    <a:cxn ang="0">
                      <a:pos x="connsiteX213" y="connsiteY213"/>
                    </a:cxn>
                    <a:cxn ang="0">
                      <a:pos x="connsiteX214" y="connsiteY214"/>
                    </a:cxn>
                    <a:cxn ang="0">
                      <a:pos x="connsiteX215" y="connsiteY215"/>
                    </a:cxn>
                    <a:cxn ang="0">
                      <a:pos x="connsiteX216" y="connsiteY216"/>
                    </a:cxn>
                    <a:cxn ang="0">
                      <a:pos x="connsiteX217" y="connsiteY217"/>
                    </a:cxn>
                    <a:cxn ang="0">
                      <a:pos x="connsiteX218" y="connsiteY218"/>
                    </a:cxn>
                    <a:cxn ang="0">
                      <a:pos x="connsiteX219" y="connsiteY219"/>
                    </a:cxn>
                    <a:cxn ang="0">
                      <a:pos x="connsiteX220" y="connsiteY220"/>
                    </a:cxn>
                    <a:cxn ang="0">
                      <a:pos x="connsiteX221" y="connsiteY221"/>
                    </a:cxn>
                    <a:cxn ang="0">
                      <a:pos x="connsiteX222" y="connsiteY222"/>
                    </a:cxn>
                    <a:cxn ang="0">
                      <a:pos x="connsiteX223" y="connsiteY223"/>
                    </a:cxn>
                    <a:cxn ang="0">
                      <a:pos x="connsiteX224" y="connsiteY224"/>
                    </a:cxn>
                    <a:cxn ang="0">
                      <a:pos x="connsiteX225" y="connsiteY225"/>
                    </a:cxn>
                    <a:cxn ang="0">
                      <a:pos x="connsiteX226" y="connsiteY226"/>
                    </a:cxn>
                    <a:cxn ang="0">
                      <a:pos x="connsiteX227" y="connsiteY227"/>
                    </a:cxn>
                    <a:cxn ang="0">
                      <a:pos x="connsiteX228" y="connsiteY228"/>
                    </a:cxn>
                    <a:cxn ang="0">
                      <a:pos x="connsiteX229" y="connsiteY229"/>
                    </a:cxn>
                    <a:cxn ang="0">
                      <a:pos x="connsiteX230" y="connsiteY230"/>
                    </a:cxn>
                    <a:cxn ang="0">
                      <a:pos x="connsiteX231" y="connsiteY231"/>
                    </a:cxn>
                    <a:cxn ang="0">
                      <a:pos x="connsiteX232" y="connsiteY232"/>
                    </a:cxn>
                    <a:cxn ang="0">
                      <a:pos x="connsiteX233" y="connsiteY233"/>
                    </a:cxn>
                    <a:cxn ang="0">
                      <a:pos x="connsiteX234" y="connsiteY234"/>
                    </a:cxn>
                    <a:cxn ang="0">
                      <a:pos x="connsiteX235" y="connsiteY235"/>
                    </a:cxn>
                    <a:cxn ang="0">
                      <a:pos x="connsiteX236" y="connsiteY236"/>
                    </a:cxn>
                    <a:cxn ang="0">
                      <a:pos x="connsiteX237" y="connsiteY237"/>
                    </a:cxn>
                    <a:cxn ang="0">
                      <a:pos x="connsiteX238" y="connsiteY238"/>
                    </a:cxn>
                    <a:cxn ang="0">
                      <a:pos x="connsiteX239" y="connsiteY239"/>
                    </a:cxn>
                    <a:cxn ang="0">
                      <a:pos x="connsiteX240" y="connsiteY240"/>
                    </a:cxn>
                    <a:cxn ang="0">
                      <a:pos x="connsiteX241" y="connsiteY241"/>
                    </a:cxn>
                    <a:cxn ang="0">
                      <a:pos x="connsiteX242" y="connsiteY242"/>
                    </a:cxn>
                    <a:cxn ang="0">
                      <a:pos x="connsiteX243" y="connsiteY243"/>
                    </a:cxn>
                    <a:cxn ang="0">
                      <a:pos x="connsiteX244" y="connsiteY244"/>
                    </a:cxn>
                    <a:cxn ang="0">
                      <a:pos x="connsiteX245" y="connsiteY245"/>
                    </a:cxn>
                    <a:cxn ang="0">
                      <a:pos x="connsiteX246" y="connsiteY246"/>
                    </a:cxn>
                    <a:cxn ang="0">
                      <a:pos x="connsiteX247" y="connsiteY247"/>
                    </a:cxn>
                    <a:cxn ang="0">
                      <a:pos x="connsiteX248" y="connsiteY248"/>
                    </a:cxn>
                    <a:cxn ang="0">
                      <a:pos x="connsiteX249" y="connsiteY249"/>
                    </a:cxn>
                    <a:cxn ang="0">
                      <a:pos x="connsiteX250" y="connsiteY250"/>
                    </a:cxn>
                    <a:cxn ang="0">
                      <a:pos x="connsiteX251" y="connsiteY251"/>
                    </a:cxn>
                    <a:cxn ang="0">
                      <a:pos x="connsiteX252" y="connsiteY252"/>
                    </a:cxn>
                    <a:cxn ang="0">
                      <a:pos x="connsiteX253" y="connsiteY253"/>
                    </a:cxn>
                    <a:cxn ang="0">
                      <a:pos x="connsiteX254" y="connsiteY254"/>
                    </a:cxn>
                    <a:cxn ang="0">
                      <a:pos x="connsiteX255" y="connsiteY255"/>
                    </a:cxn>
                    <a:cxn ang="0">
                      <a:pos x="connsiteX256" y="connsiteY256"/>
                    </a:cxn>
                    <a:cxn ang="0">
                      <a:pos x="connsiteX257" y="connsiteY257"/>
                    </a:cxn>
                    <a:cxn ang="0">
                      <a:pos x="connsiteX258" y="connsiteY258"/>
                    </a:cxn>
                    <a:cxn ang="0">
                      <a:pos x="connsiteX259" y="connsiteY259"/>
                    </a:cxn>
                    <a:cxn ang="0">
                      <a:pos x="connsiteX260" y="connsiteY260"/>
                    </a:cxn>
                    <a:cxn ang="0">
                      <a:pos x="connsiteX261" y="connsiteY261"/>
                    </a:cxn>
                    <a:cxn ang="0">
                      <a:pos x="connsiteX262" y="connsiteY262"/>
                    </a:cxn>
                    <a:cxn ang="0">
                      <a:pos x="connsiteX263" y="connsiteY263"/>
                    </a:cxn>
                    <a:cxn ang="0">
                      <a:pos x="connsiteX264" y="connsiteY264"/>
                    </a:cxn>
                    <a:cxn ang="0">
                      <a:pos x="connsiteX265" y="connsiteY265"/>
                    </a:cxn>
                    <a:cxn ang="0">
                      <a:pos x="connsiteX266" y="connsiteY266"/>
                    </a:cxn>
                    <a:cxn ang="0">
                      <a:pos x="connsiteX267" y="connsiteY267"/>
                    </a:cxn>
                    <a:cxn ang="0">
                      <a:pos x="connsiteX268" y="connsiteY268"/>
                    </a:cxn>
                    <a:cxn ang="0">
                      <a:pos x="connsiteX269" y="connsiteY269"/>
                    </a:cxn>
                    <a:cxn ang="0">
                      <a:pos x="connsiteX270" y="connsiteY270"/>
                    </a:cxn>
                    <a:cxn ang="0">
                      <a:pos x="connsiteX271" y="connsiteY271"/>
                    </a:cxn>
                    <a:cxn ang="0">
                      <a:pos x="connsiteX272" y="connsiteY272"/>
                    </a:cxn>
                    <a:cxn ang="0">
                      <a:pos x="connsiteX273" y="connsiteY273"/>
                    </a:cxn>
                    <a:cxn ang="0">
                      <a:pos x="connsiteX274" y="connsiteY274"/>
                    </a:cxn>
                    <a:cxn ang="0">
                      <a:pos x="connsiteX275" y="connsiteY275"/>
                    </a:cxn>
                    <a:cxn ang="0">
                      <a:pos x="connsiteX276" y="connsiteY276"/>
                    </a:cxn>
                    <a:cxn ang="0">
                      <a:pos x="connsiteX277" y="connsiteY277"/>
                    </a:cxn>
                    <a:cxn ang="0">
                      <a:pos x="connsiteX278" y="connsiteY278"/>
                    </a:cxn>
                    <a:cxn ang="0">
                      <a:pos x="connsiteX279" y="connsiteY279"/>
                    </a:cxn>
                    <a:cxn ang="0">
                      <a:pos x="connsiteX280" y="connsiteY280"/>
                    </a:cxn>
                    <a:cxn ang="0">
                      <a:pos x="connsiteX281" y="connsiteY281"/>
                    </a:cxn>
                    <a:cxn ang="0">
                      <a:pos x="connsiteX282" y="connsiteY282"/>
                    </a:cxn>
                    <a:cxn ang="0">
                      <a:pos x="connsiteX283" y="connsiteY283"/>
                    </a:cxn>
                    <a:cxn ang="0">
                      <a:pos x="connsiteX284" y="connsiteY284"/>
                    </a:cxn>
                    <a:cxn ang="0">
                      <a:pos x="connsiteX285" y="connsiteY285"/>
                    </a:cxn>
                    <a:cxn ang="0">
                      <a:pos x="connsiteX286" y="connsiteY286"/>
                    </a:cxn>
                    <a:cxn ang="0">
                      <a:pos x="connsiteX287" y="connsiteY287"/>
                    </a:cxn>
                    <a:cxn ang="0">
                      <a:pos x="connsiteX288" y="connsiteY288"/>
                    </a:cxn>
                    <a:cxn ang="0">
                      <a:pos x="connsiteX289" y="connsiteY289"/>
                    </a:cxn>
                    <a:cxn ang="0">
                      <a:pos x="connsiteX290" y="connsiteY290"/>
                    </a:cxn>
                    <a:cxn ang="0">
                      <a:pos x="connsiteX291" y="connsiteY291"/>
                    </a:cxn>
                    <a:cxn ang="0">
                      <a:pos x="connsiteX292" y="connsiteY292"/>
                    </a:cxn>
                    <a:cxn ang="0">
                      <a:pos x="connsiteX293" y="connsiteY293"/>
                    </a:cxn>
                    <a:cxn ang="0">
                      <a:pos x="connsiteX294" y="connsiteY294"/>
                    </a:cxn>
                    <a:cxn ang="0">
                      <a:pos x="connsiteX295" y="connsiteY295"/>
                    </a:cxn>
                    <a:cxn ang="0">
                      <a:pos x="connsiteX296" y="connsiteY296"/>
                    </a:cxn>
                    <a:cxn ang="0">
                      <a:pos x="connsiteX297" y="connsiteY297"/>
                    </a:cxn>
                    <a:cxn ang="0">
                      <a:pos x="connsiteX298" y="connsiteY298"/>
                    </a:cxn>
                    <a:cxn ang="0">
                      <a:pos x="connsiteX299" y="connsiteY299"/>
                    </a:cxn>
                    <a:cxn ang="0">
                      <a:pos x="connsiteX300" y="connsiteY300"/>
                    </a:cxn>
                    <a:cxn ang="0">
                      <a:pos x="connsiteX301" y="connsiteY301"/>
                    </a:cxn>
                    <a:cxn ang="0">
                      <a:pos x="connsiteX302" y="connsiteY302"/>
                    </a:cxn>
                    <a:cxn ang="0">
                      <a:pos x="connsiteX303" y="connsiteY303"/>
                    </a:cxn>
                    <a:cxn ang="0">
                      <a:pos x="connsiteX304" y="connsiteY304"/>
                    </a:cxn>
                    <a:cxn ang="0">
                      <a:pos x="connsiteX305" y="connsiteY305"/>
                    </a:cxn>
                    <a:cxn ang="0">
                      <a:pos x="connsiteX306" y="connsiteY306"/>
                    </a:cxn>
                    <a:cxn ang="0">
                      <a:pos x="connsiteX307" y="connsiteY307"/>
                    </a:cxn>
                    <a:cxn ang="0">
                      <a:pos x="connsiteX308" y="connsiteY308"/>
                    </a:cxn>
                    <a:cxn ang="0">
                      <a:pos x="connsiteX309" y="connsiteY309"/>
                    </a:cxn>
                    <a:cxn ang="0">
                      <a:pos x="connsiteX310" y="connsiteY310"/>
                    </a:cxn>
                    <a:cxn ang="0">
                      <a:pos x="connsiteX311" y="connsiteY311"/>
                    </a:cxn>
                    <a:cxn ang="0">
                      <a:pos x="connsiteX312" y="connsiteY312"/>
                    </a:cxn>
                    <a:cxn ang="0">
                      <a:pos x="connsiteX313" y="connsiteY313"/>
                    </a:cxn>
                    <a:cxn ang="0">
                      <a:pos x="connsiteX314" y="connsiteY314"/>
                    </a:cxn>
                    <a:cxn ang="0">
                      <a:pos x="connsiteX315" y="connsiteY315"/>
                    </a:cxn>
                    <a:cxn ang="0">
                      <a:pos x="connsiteX316" y="connsiteY316"/>
                    </a:cxn>
                    <a:cxn ang="0">
                      <a:pos x="connsiteX317" y="connsiteY317"/>
                    </a:cxn>
                    <a:cxn ang="0">
                      <a:pos x="connsiteX318" y="connsiteY318"/>
                    </a:cxn>
                    <a:cxn ang="0">
                      <a:pos x="connsiteX319" y="connsiteY319"/>
                    </a:cxn>
                    <a:cxn ang="0">
                      <a:pos x="connsiteX320" y="connsiteY320"/>
                    </a:cxn>
                    <a:cxn ang="0">
                      <a:pos x="connsiteX321" y="connsiteY321"/>
                    </a:cxn>
                    <a:cxn ang="0">
                      <a:pos x="connsiteX322" y="connsiteY322"/>
                    </a:cxn>
                    <a:cxn ang="0">
                      <a:pos x="connsiteX323" y="connsiteY323"/>
                    </a:cxn>
                    <a:cxn ang="0">
                      <a:pos x="connsiteX324" y="connsiteY324"/>
                    </a:cxn>
                    <a:cxn ang="0">
                      <a:pos x="connsiteX325" y="connsiteY325"/>
                    </a:cxn>
                    <a:cxn ang="0">
                      <a:pos x="connsiteX326" y="connsiteY326"/>
                    </a:cxn>
                    <a:cxn ang="0">
                      <a:pos x="connsiteX327" y="connsiteY327"/>
                    </a:cxn>
                    <a:cxn ang="0">
                      <a:pos x="connsiteX328" y="connsiteY328"/>
                    </a:cxn>
                    <a:cxn ang="0">
                      <a:pos x="connsiteX329" y="connsiteY329"/>
                    </a:cxn>
                    <a:cxn ang="0">
                      <a:pos x="connsiteX330" y="connsiteY330"/>
                    </a:cxn>
                    <a:cxn ang="0">
                      <a:pos x="connsiteX331" y="connsiteY331"/>
                    </a:cxn>
                    <a:cxn ang="0">
                      <a:pos x="connsiteX332" y="connsiteY332"/>
                    </a:cxn>
                    <a:cxn ang="0">
                      <a:pos x="connsiteX333" y="connsiteY333"/>
                    </a:cxn>
                    <a:cxn ang="0">
                      <a:pos x="connsiteX334" y="connsiteY334"/>
                    </a:cxn>
                    <a:cxn ang="0">
                      <a:pos x="connsiteX335" y="connsiteY335"/>
                    </a:cxn>
                    <a:cxn ang="0">
                      <a:pos x="connsiteX336" y="connsiteY336"/>
                    </a:cxn>
                    <a:cxn ang="0">
                      <a:pos x="connsiteX337" y="connsiteY337"/>
                    </a:cxn>
                    <a:cxn ang="0">
                      <a:pos x="connsiteX338" y="connsiteY338"/>
                    </a:cxn>
                    <a:cxn ang="0">
                      <a:pos x="connsiteX339" y="connsiteY339"/>
                    </a:cxn>
                    <a:cxn ang="0">
                      <a:pos x="connsiteX340" y="connsiteY340"/>
                    </a:cxn>
                    <a:cxn ang="0">
                      <a:pos x="connsiteX341" y="connsiteY341"/>
                    </a:cxn>
                    <a:cxn ang="0">
                      <a:pos x="connsiteX342" y="connsiteY342"/>
                    </a:cxn>
                    <a:cxn ang="0">
                      <a:pos x="connsiteX343" y="connsiteY343"/>
                    </a:cxn>
                    <a:cxn ang="0">
                      <a:pos x="connsiteX344" y="connsiteY344"/>
                    </a:cxn>
                    <a:cxn ang="0">
                      <a:pos x="connsiteX345" y="connsiteY345"/>
                    </a:cxn>
                    <a:cxn ang="0">
                      <a:pos x="connsiteX346" y="connsiteY346"/>
                    </a:cxn>
                    <a:cxn ang="0">
                      <a:pos x="connsiteX347" y="connsiteY347"/>
                    </a:cxn>
                    <a:cxn ang="0">
                      <a:pos x="connsiteX348" y="connsiteY348"/>
                    </a:cxn>
                    <a:cxn ang="0">
                      <a:pos x="connsiteX349" y="connsiteY349"/>
                    </a:cxn>
                    <a:cxn ang="0">
                      <a:pos x="connsiteX350" y="connsiteY350"/>
                    </a:cxn>
                    <a:cxn ang="0">
                      <a:pos x="connsiteX351" y="connsiteY351"/>
                    </a:cxn>
                    <a:cxn ang="0">
                      <a:pos x="connsiteX352" y="connsiteY352"/>
                    </a:cxn>
                    <a:cxn ang="0">
                      <a:pos x="connsiteX353" y="connsiteY353"/>
                    </a:cxn>
                    <a:cxn ang="0">
                      <a:pos x="connsiteX354" y="connsiteY354"/>
                    </a:cxn>
                    <a:cxn ang="0">
                      <a:pos x="connsiteX355" y="connsiteY355"/>
                    </a:cxn>
                    <a:cxn ang="0">
                      <a:pos x="connsiteX356" y="connsiteY356"/>
                    </a:cxn>
                    <a:cxn ang="0">
                      <a:pos x="connsiteX357" y="connsiteY357"/>
                    </a:cxn>
                    <a:cxn ang="0">
                      <a:pos x="connsiteX358" y="connsiteY358"/>
                    </a:cxn>
                    <a:cxn ang="0">
                      <a:pos x="connsiteX359" y="connsiteY359"/>
                    </a:cxn>
                    <a:cxn ang="0">
                      <a:pos x="connsiteX360" y="connsiteY360"/>
                    </a:cxn>
                    <a:cxn ang="0">
                      <a:pos x="connsiteX361" y="connsiteY361"/>
                    </a:cxn>
                    <a:cxn ang="0">
                      <a:pos x="connsiteX362" y="connsiteY362"/>
                    </a:cxn>
                    <a:cxn ang="0">
                      <a:pos x="connsiteX363" y="connsiteY363"/>
                    </a:cxn>
                    <a:cxn ang="0">
                      <a:pos x="connsiteX364" y="connsiteY364"/>
                    </a:cxn>
                    <a:cxn ang="0">
                      <a:pos x="connsiteX365" y="connsiteY365"/>
                    </a:cxn>
                    <a:cxn ang="0">
                      <a:pos x="connsiteX366" y="connsiteY366"/>
                    </a:cxn>
                    <a:cxn ang="0">
                      <a:pos x="connsiteX367" y="connsiteY367"/>
                    </a:cxn>
                    <a:cxn ang="0">
                      <a:pos x="connsiteX368" y="connsiteY368"/>
                    </a:cxn>
                    <a:cxn ang="0">
                      <a:pos x="connsiteX369" y="connsiteY369"/>
                    </a:cxn>
                  </a:cxnLst>
                  <a:rect l="l" t="t" r="r" b="b"/>
                  <a:pathLst>
                    <a:path w="3416810" h="3401573">
                      <a:moveTo>
                        <a:pt x="2127468" y="3147690"/>
                      </a:moveTo>
                      <a:cubicBezTo>
                        <a:pt x="2137124" y="3147701"/>
                        <a:pt x="2148031" y="3147701"/>
                        <a:pt x="2157687" y="3147690"/>
                      </a:cubicBezTo>
                      <a:cubicBezTo>
                        <a:pt x="2172193" y="3147668"/>
                        <a:pt x="2183934" y="3159420"/>
                        <a:pt x="2183934" y="3173937"/>
                      </a:cubicBezTo>
                      <a:lnTo>
                        <a:pt x="2183934" y="3358632"/>
                      </a:lnTo>
                      <a:cubicBezTo>
                        <a:pt x="2183934" y="3377407"/>
                        <a:pt x="2172138" y="3395007"/>
                        <a:pt x="2154033" y="3400000"/>
                      </a:cubicBezTo>
                      <a:cubicBezTo>
                        <a:pt x="2126612" y="3407560"/>
                        <a:pt x="2101221" y="3386832"/>
                        <a:pt x="2101221" y="3360212"/>
                      </a:cubicBezTo>
                      <a:lnTo>
                        <a:pt x="2101221" y="3173937"/>
                      </a:lnTo>
                      <a:cubicBezTo>
                        <a:pt x="2101221" y="3159420"/>
                        <a:pt x="2112962" y="3147668"/>
                        <a:pt x="2127468" y="3147690"/>
                      </a:cubicBezTo>
                      <a:close/>
                      <a:moveTo>
                        <a:pt x="3181142" y="2094642"/>
                      </a:moveTo>
                      <a:lnTo>
                        <a:pt x="3375459" y="2094642"/>
                      </a:lnTo>
                      <a:cubicBezTo>
                        <a:pt x="3401816" y="2094642"/>
                        <a:pt x="3422818" y="2119967"/>
                        <a:pt x="3415247" y="2147355"/>
                      </a:cubicBezTo>
                      <a:cubicBezTo>
                        <a:pt x="3410221" y="2165548"/>
                        <a:pt x="3392478" y="2177344"/>
                        <a:pt x="3373616" y="2177344"/>
                      </a:cubicBezTo>
                      <a:lnTo>
                        <a:pt x="3181142" y="2177344"/>
                      </a:lnTo>
                      <a:cubicBezTo>
                        <a:pt x="3166351" y="2177344"/>
                        <a:pt x="3154687" y="2165142"/>
                        <a:pt x="3154906" y="2150351"/>
                      </a:cubicBezTo>
                      <a:cubicBezTo>
                        <a:pt x="3155049" y="2140772"/>
                        <a:pt x="3155049" y="2131203"/>
                        <a:pt x="3154906" y="2121646"/>
                      </a:cubicBezTo>
                      <a:cubicBezTo>
                        <a:pt x="3154687" y="2106855"/>
                        <a:pt x="3166351" y="2094642"/>
                        <a:pt x="3181142" y="2094642"/>
                      </a:cubicBezTo>
                      <a:close/>
                      <a:moveTo>
                        <a:pt x="913438" y="2094642"/>
                      </a:moveTo>
                      <a:lnTo>
                        <a:pt x="1104014" y="2094642"/>
                      </a:lnTo>
                      <a:cubicBezTo>
                        <a:pt x="1118805" y="2094642"/>
                        <a:pt x="1130469" y="2106855"/>
                        <a:pt x="1130250" y="2121646"/>
                      </a:cubicBezTo>
                      <a:cubicBezTo>
                        <a:pt x="1130107" y="2131203"/>
                        <a:pt x="1130107" y="2140772"/>
                        <a:pt x="1130250" y="2150351"/>
                      </a:cubicBezTo>
                      <a:cubicBezTo>
                        <a:pt x="1130469" y="2165142"/>
                        <a:pt x="1118805" y="2177344"/>
                        <a:pt x="1104014" y="2177344"/>
                      </a:cubicBezTo>
                      <a:lnTo>
                        <a:pt x="915007" y="2177344"/>
                      </a:lnTo>
                      <a:cubicBezTo>
                        <a:pt x="896233" y="2177344"/>
                        <a:pt x="878643" y="2165548"/>
                        <a:pt x="873662" y="2147443"/>
                      </a:cubicBezTo>
                      <a:cubicBezTo>
                        <a:pt x="866101" y="2120022"/>
                        <a:pt x="886829" y="2094642"/>
                        <a:pt x="913438" y="2094642"/>
                      </a:cubicBezTo>
                      <a:close/>
                      <a:moveTo>
                        <a:pt x="2152334" y="1545640"/>
                      </a:moveTo>
                      <a:cubicBezTo>
                        <a:pt x="2229549" y="1545640"/>
                        <a:pt x="2294892" y="1600570"/>
                        <a:pt x="2309310" y="1675283"/>
                      </a:cubicBezTo>
                      <a:cubicBezTo>
                        <a:pt x="2288473" y="1692961"/>
                        <a:pt x="2271421" y="1715016"/>
                        <a:pt x="2259648" y="1740034"/>
                      </a:cubicBezTo>
                      <a:cubicBezTo>
                        <a:pt x="2223876" y="1816076"/>
                        <a:pt x="2228562" y="1897483"/>
                        <a:pt x="2272508" y="1963407"/>
                      </a:cubicBezTo>
                      <a:cubicBezTo>
                        <a:pt x="2281549" y="1976971"/>
                        <a:pt x="2299874" y="1980658"/>
                        <a:pt x="2313469" y="1971593"/>
                      </a:cubicBezTo>
                      <a:cubicBezTo>
                        <a:pt x="2327042" y="1962551"/>
                        <a:pt x="2330707" y="1944205"/>
                        <a:pt x="2321666" y="1930642"/>
                      </a:cubicBezTo>
                      <a:cubicBezTo>
                        <a:pt x="2289472" y="1882351"/>
                        <a:pt x="2286355" y="1822045"/>
                        <a:pt x="2313107" y="1765195"/>
                      </a:cubicBezTo>
                      <a:cubicBezTo>
                        <a:pt x="2326252" y="1737247"/>
                        <a:pt x="2348856" y="1714610"/>
                        <a:pt x="2376760" y="1701465"/>
                      </a:cubicBezTo>
                      <a:cubicBezTo>
                        <a:pt x="2432250" y="1675305"/>
                        <a:pt x="2491514" y="1677665"/>
                        <a:pt x="2539278" y="1707972"/>
                      </a:cubicBezTo>
                      <a:cubicBezTo>
                        <a:pt x="2585649" y="1737379"/>
                        <a:pt x="2613334" y="1787667"/>
                        <a:pt x="2613334" y="1842487"/>
                      </a:cubicBezTo>
                      <a:cubicBezTo>
                        <a:pt x="2613334" y="1893247"/>
                        <a:pt x="2588777" y="1941407"/>
                        <a:pt x="2547651" y="1971308"/>
                      </a:cubicBezTo>
                      <a:cubicBezTo>
                        <a:pt x="2534461" y="1980899"/>
                        <a:pt x="2531542" y="1999377"/>
                        <a:pt x="2541133" y="2012566"/>
                      </a:cubicBezTo>
                      <a:cubicBezTo>
                        <a:pt x="2546915" y="2020522"/>
                        <a:pt x="2555924" y="2024735"/>
                        <a:pt x="2565053" y="2024735"/>
                      </a:cubicBezTo>
                      <a:cubicBezTo>
                        <a:pt x="2571077" y="2024735"/>
                        <a:pt x="2577145" y="2022903"/>
                        <a:pt x="2582401" y="2019084"/>
                      </a:cubicBezTo>
                      <a:cubicBezTo>
                        <a:pt x="2597379" y="2008188"/>
                        <a:pt x="2610623" y="1995427"/>
                        <a:pt x="2622189" y="1981393"/>
                      </a:cubicBezTo>
                      <a:cubicBezTo>
                        <a:pt x="2692173" y="1999180"/>
                        <a:pt x="2743120" y="2063063"/>
                        <a:pt x="2743120" y="2136427"/>
                      </a:cubicBezTo>
                      <a:cubicBezTo>
                        <a:pt x="2743120" y="2212074"/>
                        <a:pt x="2690187" y="2276550"/>
                        <a:pt x="2617635" y="2292570"/>
                      </a:cubicBezTo>
                      <a:cubicBezTo>
                        <a:pt x="2577617" y="2247231"/>
                        <a:pt x="2519264" y="2218438"/>
                        <a:pt x="2454184" y="2218438"/>
                      </a:cubicBezTo>
                      <a:cubicBezTo>
                        <a:pt x="2437868" y="2218438"/>
                        <a:pt x="2424645" y="2231671"/>
                        <a:pt x="2424645" y="2247977"/>
                      </a:cubicBezTo>
                      <a:cubicBezTo>
                        <a:pt x="2424645" y="2264293"/>
                        <a:pt x="2437868" y="2277516"/>
                        <a:pt x="2454184" y="2277516"/>
                      </a:cubicBezTo>
                      <a:cubicBezTo>
                        <a:pt x="2504758" y="2277516"/>
                        <a:pt x="2549801" y="2301305"/>
                        <a:pt x="2578978" y="2338206"/>
                      </a:cubicBezTo>
                      <a:cubicBezTo>
                        <a:pt x="2579669" y="2339534"/>
                        <a:pt x="2580745" y="2340543"/>
                        <a:pt x="2581622" y="2341739"/>
                      </a:cubicBezTo>
                      <a:cubicBezTo>
                        <a:pt x="2601439" y="2368272"/>
                        <a:pt x="2613334" y="2401069"/>
                        <a:pt x="2613334" y="2436665"/>
                      </a:cubicBezTo>
                      <a:cubicBezTo>
                        <a:pt x="2613334" y="2524415"/>
                        <a:pt x="2541934" y="2595804"/>
                        <a:pt x="2454151" y="2595804"/>
                      </a:cubicBezTo>
                      <a:lnTo>
                        <a:pt x="2445560" y="2595848"/>
                      </a:lnTo>
                      <a:cubicBezTo>
                        <a:pt x="2414188" y="2594520"/>
                        <a:pt x="2384244" y="2584249"/>
                        <a:pt x="2358973" y="2566144"/>
                      </a:cubicBezTo>
                      <a:cubicBezTo>
                        <a:pt x="2350052" y="2559758"/>
                        <a:pt x="2338334" y="2558847"/>
                        <a:pt x="2328535" y="2563752"/>
                      </a:cubicBezTo>
                      <a:cubicBezTo>
                        <a:pt x="2318736" y="2568668"/>
                        <a:pt x="2312460" y="2578609"/>
                        <a:pt x="2312240" y="2589571"/>
                      </a:cubicBezTo>
                      <a:cubicBezTo>
                        <a:pt x="2310539" y="2676103"/>
                        <a:pt x="2238799" y="2746504"/>
                        <a:pt x="2152334" y="2746504"/>
                      </a:cubicBezTo>
                      <a:cubicBezTo>
                        <a:pt x="2071342" y="2746504"/>
                        <a:pt x="2002455" y="2683433"/>
                        <a:pt x="1993600" y="2603803"/>
                      </a:cubicBezTo>
                      <a:cubicBezTo>
                        <a:pt x="2026387" y="2565025"/>
                        <a:pt x="2045227" y="2515823"/>
                        <a:pt x="2045227" y="2463340"/>
                      </a:cubicBezTo>
                      <a:cubicBezTo>
                        <a:pt x="2045227" y="2447035"/>
                        <a:pt x="2032005" y="2433801"/>
                        <a:pt x="2015688" y="2433801"/>
                      </a:cubicBezTo>
                      <a:cubicBezTo>
                        <a:pt x="1999372" y="2433801"/>
                        <a:pt x="1986150" y="2447035"/>
                        <a:pt x="1986150" y="2463340"/>
                      </a:cubicBezTo>
                      <a:cubicBezTo>
                        <a:pt x="1986150" y="2504762"/>
                        <a:pt x="1970294" y="2543573"/>
                        <a:pt x="1942554" y="2572761"/>
                      </a:cubicBezTo>
                      <a:cubicBezTo>
                        <a:pt x="1942127" y="2573189"/>
                        <a:pt x="1941644" y="2573562"/>
                        <a:pt x="1941238" y="2574012"/>
                      </a:cubicBezTo>
                      <a:cubicBezTo>
                        <a:pt x="1932602" y="2582900"/>
                        <a:pt x="1922935" y="2590976"/>
                        <a:pt x="1912160" y="2597812"/>
                      </a:cubicBezTo>
                      <a:cubicBezTo>
                        <a:pt x="1864428" y="2628119"/>
                        <a:pt x="1805252" y="2630533"/>
                        <a:pt x="1749740" y="2604439"/>
                      </a:cubicBezTo>
                      <a:cubicBezTo>
                        <a:pt x="1721738" y="2591272"/>
                        <a:pt x="1699068" y="2568602"/>
                        <a:pt x="1685912" y="2540600"/>
                      </a:cubicBezTo>
                      <a:cubicBezTo>
                        <a:pt x="1659807" y="2485121"/>
                        <a:pt x="1662232" y="2425923"/>
                        <a:pt x="1692528" y="2378180"/>
                      </a:cubicBezTo>
                      <a:cubicBezTo>
                        <a:pt x="1718962" y="2336549"/>
                        <a:pt x="1762282" y="2310182"/>
                        <a:pt x="1810541" y="2305233"/>
                      </a:cubicBezTo>
                      <a:cubicBezTo>
                        <a:pt x="1824751" y="2329483"/>
                        <a:pt x="1846246" y="2348290"/>
                        <a:pt x="1872965" y="2358155"/>
                      </a:cubicBezTo>
                      <a:cubicBezTo>
                        <a:pt x="1886736" y="2363235"/>
                        <a:pt x="1901023" y="2365770"/>
                        <a:pt x="1915276" y="2365770"/>
                      </a:cubicBezTo>
                      <a:cubicBezTo>
                        <a:pt x="1932657" y="2365770"/>
                        <a:pt x="1949994" y="2361995"/>
                        <a:pt x="1966256" y="2354501"/>
                      </a:cubicBezTo>
                      <a:cubicBezTo>
                        <a:pt x="1981069" y="2347676"/>
                        <a:pt x="1987543" y="2330130"/>
                        <a:pt x="1980707" y="2315317"/>
                      </a:cubicBezTo>
                      <a:cubicBezTo>
                        <a:pt x="1973882" y="2300504"/>
                        <a:pt x="1956347" y="2294019"/>
                        <a:pt x="1941523" y="2300855"/>
                      </a:cubicBezTo>
                      <a:cubicBezTo>
                        <a:pt x="1926249" y="2307888"/>
                        <a:pt x="1909197" y="2308547"/>
                        <a:pt x="1893418" y="2302731"/>
                      </a:cubicBezTo>
                      <a:cubicBezTo>
                        <a:pt x="1877661" y="2296916"/>
                        <a:pt x="1865098" y="2285306"/>
                        <a:pt x="1858075" y="2270043"/>
                      </a:cubicBezTo>
                      <a:cubicBezTo>
                        <a:pt x="1843569" y="2238551"/>
                        <a:pt x="1857384" y="2201112"/>
                        <a:pt x="1888887" y="2186595"/>
                      </a:cubicBezTo>
                      <a:cubicBezTo>
                        <a:pt x="1903700" y="2179770"/>
                        <a:pt x="1910174" y="2162224"/>
                        <a:pt x="1903349" y="2147411"/>
                      </a:cubicBezTo>
                      <a:cubicBezTo>
                        <a:pt x="1896524" y="2132587"/>
                        <a:pt x="1879000" y="2126113"/>
                        <a:pt x="1864165" y="2132938"/>
                      </a:cubicBezTo>
                      <a:cubicBezTo>
                        <a:pt x="1818233" y="2154094"/>
                        <a:pt x="1791722" y="2200366"/>
                        <a:pt x="1793313" y="2247988"/>
                      </a:cubicBezTo>
                      <a:cubicBezTo>
                        <a:pt x="1754887" y="2253935"/>
                        <a:pt x="1719313" y="2269999"/>
                        <a:pt x="1689555" y="2294260"/>
                      </a:cubicBezTo>
                      <a:cubicBezTo>
                        <a:pt x="1612405" y="2281751"/>
                        <a:pt x="1555116" y="2215333"/>
                        <a:pt x="1555116" y="2136427"/>
                      </a:cubicBezTo>
                      <a:cubicBezTo>
                        <a:pt x="1555116" y="2055262"/>
                        <a:pt x="1618374" y="1985299"/>
                        <a:pt x="1699123" y="1977157"/>
                      </a:cubicBezTo>
                      <a:cubicBezTo>
                        <a:pt x="1710227" y="1976037"/>
                        <a:pt x="1719741" y="1968773"/>
                        <a:pt x="1723746" y="1958360"/>
                      </a:cubicBezTo>
                      <a:cubicBezTo>
                        <a:pt x="1727729" y="1947958"/>
                        <a:pt x="1725535" y="1936184"/>
                        <a:pt x="1718040" y="1927921"/>
                      </a:cubicBezTo>
                      <a:cubicBezTo>
                        <a:pt x="1660597" y="1864586"/>
                        <a:pt x="1662891" y="1767696"/>
                        <a:pt x="1723241" y="1707335"/>
                      </a:cubicBezTo>
                      <a:cubicBezTo>
                        <a:pt x="1783976" y="1646601"/>
                        <a:pt x="1881173" y="1644615"/>
                        <a:pt x="1944552" y="1702781"/>
                      </a:cubicBezTo>
                      <a:cubicBezTo>
                        <a:pt x="1952661" y="1710232"/>
                        <a:pt x="1964237" y="1712547"/>
                        <a:pt x="1974606" y="1708783"/>
                      </a:cubicBezTo>
                      <a:cubicBezTo>
                        <a:pt x="1984964" y="1705020"/>
                        <a:pt x="1992360" y="1695803"/>
                        <a:pt x="1993809" y="1684885"/>
                      </a:cubicBezTo>
                      <a:cubicBezTo>
                        <a:pt x="2004276" y="1605507"/>
                        <a:pt x="2072429" y="1545640"/>
                        <a:pt x="2152334" y="1545640"/>
                      </a:cubicBezTo>
                      <a:close/>
                      <a:moveTo>
                        <a:pt x="1614127" y="1431215"/>
                      </a:moveTo>
                      <a:cubicBezTo>
                        <a:pt x="1597811" y="1431215"/>
                        <a:pt x="1584599" y="1444448"/>
                        <a:pt x="1584599" y="1460754"/>
                      </a:cubicBezTo>
                      <a:lnTo>
                        <a:pt x="1584599" y="1551412"/>
                      </a:lnTo>
                      <a:lnTo>
                        <a:pt x="1494754" y="1551412"/>
                      </a:lnTo>
                      <a:cubicBezTo>
                        <a:pt x="1478437" y="1551412"/>
                        <a:pt x="1465215" y="1564634"/>
                        <a:pt x="1465215" y="1580950"/>
                      </a:cubicBezTo>
                      <a:cubicBezTo>
                        <a:pt x="1465215" y="1597256"/>
                        <a:pt x="1478437" y="1610489"/>
                        <a:pt x="1494754" y="1610489"/>
                      </a:cubicBezTo>
                      <a:lnTo>
                        <a:pt x="1604252" y="1610489"/>
                      </a:lnTo>
                      <a:lnTo>
                        <a:pt x="1666489" y="1682350"/>
                      </a:lnTo>
                      <a:cubicBezTo>
                        <a:pt x="1609058" y="1752817"/>
                        <a:pt x="1601739" y="1850816"/>
                        <a:pt x="1645883" y="1928438"/>
                      </a:cubicBezTo>
                      <a:cubicBezTo>
                        <a:pt x="1557837" y="1957527"/>
                        <a:pt x="1496038" y="2039966"/>
                        <a:pt x="1496038" y="2136427"/>
                      </a:cubicBezTo>
                      <a:cubicBezTo>
                        <a:pt x="1496038" y="2231979"/>
                        <a:pt x="1557431" y="2314165"/>
                        <a:pt x="1644664" y="2343758"/>
                      </a:cubicBezTo>
                      <a:cubicBezTo>
                        <a:pt x="1644039" y="2344724"/>
                        <a:pt x="1643271" y="2345558"/>
                        <a:pt x="1642657" y="2346524"/>
                      </a:cubicBezTo>
                      <a:cubicBezTo>
                        <a:pt x="1601300" y="2411691"/>
                        <a:pt x="1597569" y="2491584"/>
                        <a:pt x="1632452" y="2565738"/>
                      </a:cubicBezTo>
                      <a:cubicBezTo>
                        <a:pt x="1637390" y="2576250"/>
                        <a:pt x="1643293" y="2586202"/>
                        <a:pt x="1649986" y="2595551"/>
                      </a:cubicBezTo>
                      <a:lnTo>
                        <a:pt x="1572683" y="2662485"/>
                      </a:lnTo>
                      <a:lnTo>
                        <a:pt x="1467684" y="2662485"/>
                      </a:lnTo>
                      <a:cubicBezTo>
                        <a:pt x="1451368" y="2662485"/>
                        <a:pt x="1438145" y="2675708"/>
                        <a:pt x="1438145" y="2692024"/>
                      </a:cubicBezTo>
                      <a:cubicBezTo>
                        <a:pt x="1438145" y="2708341"/>
                        <a:pt x="1451368" y="2721563"/>
                        <a:pt x="1467684" y="2721563"/>
                      </a:cubicBezTo>
                      <a:lnTo>
                        <a:pt x="1558331" y="2721563"/>
                      </a:lnTo>
                      <a:lnTo>
                        <a:pt x="1558331" y="2811397"/>
                      </a:lnTo>
                      <a:cubicBezTo>
                        <a:pt x="1558331" y="2827714"/>
                        <a:pt x="1571553" y="2840936"/>
                        <a:pt x="1587869" y="2840936"/>
                      </a:cubicBezTo>
                      <a:cubicBezTo>
                        <a:pt x="1604186" y="2840936"/>
                        <a:pt x="1617408" y="2827714"/>
                        <a:pt x="1617408" y="2811397"/>
                      </a:cubicBezTo>
                      <a:lnTo>
                        <a:pt x="1617408" y="2701900"/>
                      </a:lnTo>
                      <a:lnTo>
                        <a:pt x="1691453" y="2637785"/>
                      </a:lnTo>
                      <a:cubicBezTo>
                        <a:pt x="1701778" y="2645521"/>
                        <a:pt x="1712817" y="2652357"/>
                        <a:pt x="1724601" y="2657899"/>
                      </a:cubicBezTo>
                      <a:cubicBezTo>
                        <a:pt x="1758299" y="2673743"/>
                        <a:pt x="1793170" y="2681622"/>
                        <a:pt x="1827318" y="2681622"/>
                      </a:cubicBezTo>
                      <a:cubicBezTo>
                        <a:pt x="1867829" y="2681622"/>
                        <a:pt x="1907277" y="2670430"/>
                        <a:pt x="1942488" y="2648407"/>
                      </a:cubicBezTo>
                      <a:cubicBezTo>
                        <a:pt x="1969196" y="2739756"/>
                        <a:pt x="2052853" y="2805571"/>
                        <a:pt x="2152332" y="2805571"/>
                      </a:cubicBezTo>
                      <a:cubicBezTo>
                        <a:pt x="2254808" y="2805571"/>
                        <a:pt x="2342163" y="2733381"/>
                        <a:pt x="2365337" y="2637171"/>
                      </a:cubicBezTo>
                      <a:cubicBezTo>
                        <a:pt x="2389872" y="2647694"/>
                        <a:pt x="2416470" y="2653729"/>
                        <a:pt x="2444330" y="2654892"/>
                      </a:cubicBezTo>
                      <a:lnTo>
                        <a:pt x="2454184" y="2654881"/>
                      </a:lnTo>
                      <a:cubicBezTo>
                        <a:pt x="2503496" y="2654881"/>
                        <a:pt x="2548879" y="2638246"/>
                        <a:pt x="2585463" y="2610562"/>
                      </a:cubicBezTo>
                      <a:lnTo>
                        <a:pt x="2655151" y="2691058"/>
                      </a:lnTo>
                      <a:lnTo>
                        <a:pt x="2655151" y="2796057"/>
                      </a:lnTo>
                      <a:cubicBezTo>
                        <a:pt x="2655151" y="2812374"/>
                        <a:pt x="2668373" y="2825596"/>
                        <a:pt x="2684689" y="2825596"/>
                      </a:cubicBezTo>
                      <a:cubicBezTo>
                        <a:pt x="2701006" y="2825596"/>
                        <a:pt x="2714228" y="2812374"/>
                        <a:pt x="2714228" y="2796057"/>
                      </a:cubicBezTo>
                      <a:lnTo>
                        <a:pt x="2714228" y="2705411"/>
                      </a:lnTo>
                      <a:lnTo>
                        <a:pt x="2804063" y="2705411"/>
                      </a:lnTo>
                      <a:cubicBezTo>
                        <a:pt x="2820379" y="2705411"/>
                        <a:pt x="2833601" y="2692178"/>
                        <a:pt x="2833601" y="2675872"/>
                      </a:cubicBezTo>
                      <a:cubicBezTo>
                        <a:pt x="2833601" y="2659556"/>
                        <a:pt x="2820379" y="2646333"/>
                        <a:pt x="2804063" y="2646333"/>
                      </a:cubicBezTo>
                      <a:lnTo>
                        <a:pt x="2694565" y="2646333"/>
                      </a:lnTo>
                      <a:lnTo>
                        <a:pt x="2627433" y="2568811"/>
                      </a:lnTo>
                      <a:cubicBezTo>
                        <a:pt x="2655524" y="2532074"/>
                        <a:pt x="2672400" y="2486361"/>
                        <a:pt x="2672400" y="2436665"/>
                      </a:cubicBezTo>
                      <a:cubicBezTo>
                        <a:pt x="2672400" y="2403637"/>
                        <a:pt x="2664818" y="2372430"/>
                        <a:pt x="2651629" y="2344351"/>
                      </a:cubicBezTo>
                      <a:cubicBezTo>
                        <a:pt x="2739872" y="2315295"/>
                        <a:pt x="2802197" y="2232461"/>
                        <a:pt x="2802197" y="2136427"/>
                      </a:cubicBezTo>
                      <a:cubicBezTo>
                        <a:pt x="2802197" y="2042094"/>
                        <a:pt x="2740717" y="1959162"/>
                        <a:pt x="2653922" y="1929239"/>
                      </a:cubicBezTo>
                      <a:cubicBezTo>
                        <a:pt x="2665717" y="1902114"/>
                        <a:pt x="2672400" y="1872707"/>
                        <a:pt x="2672400" y="1842488"/>
                      </a:cubicBezTo>
                      <a:cubicBezTo>
                        <a:pt x="2672400" y="1802491"/>
                        <a:pt x="2661383" y="1764415"/>
                        <a:pt x="2641753" y="1731322"/>
                      </a:cubicBezTo>
                      <a:lnTo>
                        <a:pt x="2716039" y="1667010"/>
                      </a:lnTo>
                      <a:lnTo>
                        <a:pt x="2821038" y="1667010"/>
                      </a:lnTo>
                      <a:cubicBezTo>
                        <a:pt x="2837354" y="1667010"/>
                        <a:pt x="2850576" y="1653788"/>
                        <a:pt x="2850576" y="1637471"/>
                      </a:cubicBezTo>
                      <a:cubicBezTo>
                        <a:pt x="2850576" y="1621154"/>
                        <a:pt x="2837354" y="1607932"/>
                        <a:pt x="2821038" y="1607932"/>
                      </a:cubicBezTo>
                      <a:lnTo>
                        <a:pt x="2730380" y="1607932"/>
                      </a:lnTo>
                      <a:lnTo>
                        <a:pt x="2730380" y="1518087"/>
                      </a:lnTo>
                      <a:cubicBezTo>
                        <a:pt x="2730380" y="1501781"/>
                        <a:pt x="2717158" y="1488559"/>
                        <a:pt x="2700841" y="1488559"/>
                      </a:cubicBezTo>
                      <a:cubicBezTo>
                        <a:pt x="2684525" y="1488559"/>
                        <a:pt x="2671303" y="1501781"/>
                        <a:pt x="2671303" y="1518087"/>
                      </a:cubicBezTo>
                      <a:lnTo>
                        <a:pt x="2671303" y="1627585"/>
                      </a:lnTo>
                      <a:lnTo>
                        <a:pt x="2604862" y="1685126"/>
                      </a:lnTo>
                      <a:cubicBezTo>
                        <a:pt x="2594471" y="1675228"/>
                        <a:pt x="2583345" y="1665967"/>
                        <a:pt x="2570913" y="1658078"/>
                      </a:cubicBezTo>
                      <a:cubicBezTo>
                        <a:pt x="2508839" y="1618708"/>
                        <a:pt x="2433456" y="1613924"/>
                        <a:pt x="2362353" y="1643682"/>
                      </a:cubicBezTo>
                      <a:cubicBezTo>
                        <a:pt x="2335360" y="1551938"/>
                        <a:pt x="2250902" y="1486562"/>
                        <a:pt x="2152332" y="1486562"/>
                      </a:cubicBezTo>
                      <a:cubicBezTo>
                        <a:pt x="2058976" y="1486562"/>
                        <a:pt x="1977349" y="1546189"/>
                        <a:pt x="1946471" y="1631162"/>
                      </a:cubicBezTo>
                      <a:cubicBezTo>
                        <a:pt x="1872570" y="1587962"/>
                        <a:pt x="1779685" y="1591813"/>
                        <a:pt x="1709525" y="1641827"/>
                      </a:cubicBezTo>
                      <a:lnTo>
                        <a:pt x="1643666" y="1565764"/>
                      </a:lnTo>
                      <a:lnTo>
                        <a:pt x="1643666" y="1460754"/>
                      </a:lnTo>
                      <a:cubicBezTo>
                        <a:pt x="1643666" y="1444448"/>
                        <a:pt x="1630444" y="1431215"/>
                        <a:pt x="1614127" y="1431215"/>
                      </a:cubicBezTo>
                      <a:close/>
                      <a:moveTo>
                        <a:pt x="743974" y="1279023"/>
                      </a:moveTo>
                      <a:lnTo>
                        <a:pt x="1017722" y="1279023"/>
                      </a:lnTo>
                      <a:lnTo>
                        <a:pt x="1017722" y="1435304"/>
                      </a:lnTo>
                      <a:lnTo>
                        <a:pt x="743974" y="1435304"/>
                      </a:lnTo>
                      <a:close/>
                      <a:moveTo>
                        <a:pt x="2072253" y="1178995"/>
                      </a:moveTo>
                      <a:cubicBezTo>
                        <a:pt x="2094232" y="1177393"/>
                        <a:pt x="2113126" y="1194389"/>
                        <a:pt x="2113126" y="1216423"/>
                      </a:cubicBezTo>
                      <a:lnTo>
                        <a:pt x="2113126" y="1322201"/>
                      </a:lnTo>
                      <a:cubicBezTo>
                        <a:pt x="2113126" y="1338506"/>
                        <a:pt x="2126348" y="1351728"/>
                        <a:pt x="2142666" y="1351728"/>
                      </a:cubicBezTo>
                      <a:cubicBezTo>
                        <a:pt x="2158982" y="1351728"/>
                        <a:pt x="2172204" y="1338506"/>
                        <a:pt x="2172204" y="1322201"/>
                      </a:cubicBezTo>
                      <a:lnTo>
                        <a:pt x="2172204" y="1216423"/>
                      </a:lnTo>
                      <a:cubicBezTo>
                        <a:pt x="2172204" y="1194389"/>
                        <a:pt x="2191100" y="1177393"/>
                        <a:pt x="2213078" y="1178995"/>
                      </a:cubicBezTo>
                      <a:cubicBezTo>
                        <a:pt x="2686324" y="1213493"/>
                        <a:pt x="3065248" y="1592417"/>
                        <a:pt x="3099747" y="2065664"/>
                      </a:cubicBezTo>
                      <a:cubicBezTo>
                        <a:pt x="3101349" y="2087653"/>
                        <a:pt x="3084352" y="2106537"/>
                        <a:pt x="3062308" y="2106537"/>
                      </a:cubicBezTo>
                      <a:lnTo>
                        <a:pt x="2947993" y="2106537"/>
                      </a:lnTo>
                      <a:cubicBezTo>
                        <a:pt x="2931676" y="2106537"/>
                        <a:pt x="2918454" y="2119771"/>
                        <a:pt x="2918454" y="2136076"/>
                      </a:cubicBezTo>
                      <a:cubicBezTo>
                        <a:pt x="2918454" y="2152393"/>
                        <a:pt x="2931676" y="2165615"/>
                        <a:pt x="2947993" y="2165615"/>
                      </a:cubicBezTo>
                      <a:lnTo>
                        <a:pt x="3062308" y="2165615"/>
                      </a:lnTo>
                      <a:cubicBezTo>
                        <a:pt x="3084352" y="2165615"/>
                        <a:pt x="3101349" y="2184510"/>
                        <a:pt x="3099747" y="2206499"/>
                      </a:cubicBezTo>
                      <a:cubicBezTo>
                        <a:pt x="3065248" y="2679734"/>
                        <a:pt x="2686324" y="3058669"/>
                        <a:pt x="2213078" y="3093168"/>
                      </a:cubicBezTo>
                      <a:cubicBezTo>
                        <a:pt x="2191100" y="3094770"/>
                        <a:pt x="2172204" y="3077773"/>
                        <a:pt x="2172204" y="3055729"/>
                      </a:cubicBezTo>
                      <a:lnTo>
                        <a:pt x="2172204" y="2949962"/>
                      </a:lnTo>
                      <a:cubicBezTo>
                        <a:pt x="2172204" y="2933656"/>
                        <a:pt x="2158982" y="2920423"/>
                        <a:pt x="2142666" y="2920423"/>
                      </a:cubicBezTo>
                      <a:cubicBezTo>
                        <a:pt x="2126348" y="2920423"/>
                        <a:pt x="2113126" y="2933656"/>
                        <a:pt x="2113126" y="2949962"/>
                      </a:cubicBezTo>
                      <a:lnTo>
                        <a:pt x="2113126" y="3055729"/>
                      </a:lnTo>
                      <a:cubicBezTo>
                        <a:pt x="2113126" y="3077773"/>
                        <a:pt x="2094232" y="3094770"/>
                        <a:pt x="2072253" y="3093168"/>
                      </a:cubicBezTo>
                      <a:cubicBezTo>
                        <a:pt x="1599007" y="3058669"/>
                        <a:pt x="1220072" y="2679734"/>
                        <a:pt x="1185574" y="2206499"/>
                      </a:cubicBezTo>
                      <a:cubicBezTo>
                        <a:pt x="1183972" y="2184510"/>
                        <a:pt x="1200968" y="2165615"/>
                        <a:pt x="1223013" y="2165615"/>
                      </a:cubicBezTo>
                      <a:lnTo>
                        <a:pt x="1333937" y="2165615"/>
                      </a:lnTo>
                      <a:cubicBezTo>
                        <a:pt x="1350253" y="2165615"/>
                        <a:pt x="1363475" y="2152393"/>
                        <a:pt x="1363475" y="2136076"/>
                      </a:cubicBezTo>
                      <a:cubicBezTo>
                        <a:pt x="1363475" y="2119771"/>
                        <a:pt x="1350253" y="2106537"/>
                        <a:pt x="1333937" y="2106537"/>
                      </a:cubicBezTo>
                      <a:lnTo>
                        <a:pt x="1223013" y="2106537"/>
                      </a:lnTo>
                      <a:cubicBezTo>
                        <a:pt x="1200968" y="2106537"/>
                        <a:pt x="1183972" y="2087653"/>
                        <a:pt x="1185574" y="2065664"/>
                      </a:cubicBezTo>
                      <a:cubicBezTo>
                        <a:pt x="1220072" y="1592417"/>
                        <a:pt x="1599007" y="1213493"/>
                        <a:pt x="2072253" y="1178995"/>
                      </a:cubicBezTo>
                      <a:close/>
                      <a:moveTo>
                        <a:pt x="1288092" y="1136217"/>
                      </a:moveTo>
                      <a:cubicBezTo>
                        <a:pt x="1280536" y="1136217"/>
                        <a:pt x="1273006" y="1139120"/>
                        <a:pt x="1267300" y="1144925"/>
                      </a:cubicBezTo>
                      <a:cubicBezTo>
                        <a:pt x="1255680" y="1156545"/>
                        <a:pt x="1255680" y="1175254"/>
                        <a:pt x="1267300" y="1186676"/>
                      </a:cubicBezTo>
                      <a:lnTo>
                        <a:pt x="1323416" y="1242791"/>
                      </a:lnTo>
                      <a:cubicBezTo>
                        <a:pt x="1329122" y="1248497"/>
                        <a:pt x="1336802" y="1251262"/>
                        <a:pt x="1344286" y="1251262"/>
                      </a:cubicBezTo>
                      <a:cubicBezTo>
                        <a:pt x="1351966" y="1251262"/>
                        <a:pt x="1359450" y="1248497"/>
                        <a:pt x="1365166" y="1242593"/>
                      </a:cubicBezTo>
                      <a:cubicBezTo>
                        <a:pt x="1376776" y="1231171"/>
                        <a:pt x="1376776" y="1212473"/>
                        <a:pt x="1365166" y="1200853"/>
                      </a:cubicBezTo>
                      <a:lnTo>
                        <a:pt x="1309041" y="1144925"/>
                      </a:lnTo>
                      <a:cubicBezTo>
                        <a:pt x="1303231" y="1139120"/>
                        <a:pt x="1295648" y="1136217"/>
                        <a:pt x="1288092" y="1136217"/>
                      </a:cubicBezTo>
                      <a:close/>
                      <a:moveTo>
                        <a:pt x="880845" y="1053655"/>
                      </a:moveTo>
                      <a:cubicBezTo>
                        <a:pt x="885598" y="1053652"/>
                        <a:pt x="890352" y="1054898"/>
                        <a:pt x="894500" y="1057394"/>
                      </a:cubicBezTo>
                      <a:cubicBezTo>
                        <a:pt x="955432" y="1094109"/>
                        <a:pt x="996536" y="1152738"/>
                        <a:pt x="1011316" y="1219957"/>
                      </a:cubicBezTo>
                      <a:lnTo>
                        <a:pt x="750393" y="1219957"/>
                      </a:lnTo>
                      <a:cubicBezTo>
                        <a:pt x="765173" y="1152727"/>
                        <a:pt x="806266" y="1094109"/>
                        <a:pt x="867198" y="1057405"/>
                      </a:cubicBezTo>
                      <a:cubicBezTo>
                        <a:pt x="871341" y="1054909"/>
                        <a:pt x="876092" y="1053658"/>
                        <a:pt x="880845" y="1053655"/>
                      </a:cubicBezTo>
                      <a:close/>
                      <a:moveTo>
                        <a:pt x="1461256" y="908822"/>
                      </a:moveTo>
                      <a:lnTo>
                        <a:pt x="1381900" y="909019"/>
                      </a:lnTo>
                      <a:cubicBezTo>
                        <a:pt x="1365550" y="909019"/>
                        <a:pt x="1352362" y="922220"/>
                        <a:pt x="1352362" y="938558"/>
                      </a:cubicBezTo>
                      <a:cubicBezTo>
                        <a:pt x="1352362" y="954908"/>
                        <a:pt x="1365550" y="968097"/>
                        <a:pt x="1381900" y="968097"/>
                      </a:cubicBezTo>
                      <a:lnTo>
                        <a:pt x="1461256" y="967899"/>
                      </a:lnTo>
                      <a:cubicBezTo>
                        <a:pt x="1477606" y="967899"/>
                        <a:pt x="1490794" y="954710"/>
                        <a:pt x="1490794" y="938361"/>
                      </a:cubicBezTo>
                      <a:cubicBezTo>
                        <a:pt x="1490794" y="922022"/>
                        <a:pt x="1477200" y="909019"/>
                        <a:pt x="1461256" y="908822"/>
                      </a:cubicBezTo>
                      <a:close/>
                      <a:moveTo>
                        <a:pt x="2134213" y="871478"/>
                      </a:moveTo>
                      <a:cubicBezTo>
                        <a:pt x="2140449" y="870183"/>
                        <a:pt x="2147178" y="870305"/>
                        <a:pt x="2154033" y="872195"/>
                      </a:cubicBezTo>
                      <a:cubicBezTo>
                        <a:pt x="2172138" y="877187"/>
                        <a:pt x="2183934" y="894777"/>
                        <a:pt x="2183934" y="913562"/>
                      </a:cubicBezTo>
                      <a:lnTo>
                        <a:pt x="2183934" y="1097445"/>
                      </a:lnTo>
                      <a:cubicBezTo>
                        <a:pt x="2183934" y="1112226"/>
                        <a:pt x="2171721" y="1123890"/>
                        <a:pt x="2156930" y="1123670"/>
                      </a:cubicBezTo>
                      <a:cubicBezTo>
                        <a:pt x="2147351" y="1123528"/>
                        <a:pt x="2137782" y="1123528"/>
                        <a:pt x="2128225" y="1123670"/>
                      </a:cubicBezTo>
                      <a:cubicBezTo>
                        <a:pt x="2113434" y="1123890"/>
                        <a:pt x="2101221" y="1112226"/>
                        <a:pt x="2101221" y="1097434"/>
                      </a:cubicBezTo>
                      <a:lnTo>
                        <a:pt x="2101221" y="911971"/>
                      </a:lnTo>
                      <a:cubicBezTo>
                        <a:pt x="2101221" y="892014"/>
                        <a:pt x="2115503" y="875366"/>
                        <a:pt x="2134213" y="871478"/>
                      </a:cubicBezTo>
                      <a:close/>
                      <a:moveTo>
                        <a:pt x="1343427" y="625785"/>
                      </a:moveTo>
                      <a:cubicBezTo>
                        <a:pt x="1335870" y="625809"/>
                        <a:pt x="1328337" y="628714"/>
                        <a:pt x="1322626" y="634524"/>
                      </a:cubicBezTo>
                      <a:lnTo>
                        <a:pt x="1266510" y="690650"/>
                      </a:lnTo>
                      <a:cubicBezTo>
                        <a:pt x="1255087" y="702259"/>
                        <a:pt x="1255087" y="720968"/>
                        <a:pt x="1266707" y="732390"/>
                      </a:cubicBezTo>
                      <a:cubicBezTo>
                        <a:pt x="1272413" y="738096"/>
                        <a:pt x="1279897" y="741048"/>
                        <a:pt x="1287578" y="741048"/>
                      </a:cubicBezTo>
                      <a:cubicBezTo>
                        <a:pt x="1295061" y="741048"/>
                        <a:pt x="1302742" y="738096"/>
                        <a:pt x="1308448" y="732390"/>
                      </a:cubicBezTo>
                      <a:lnTo>
                        <a:pt x="1364376" y="676078"/>
                      </a:lnTo>
                      <a:cubicBezTo>
                        <a:pt x="1375986" y="664655"/>
                        <a:pt x="1375986" y="645947"/>
                        <a:pt x="1364376" y="634326"/>
                      </a:cubicBezTo>
                      <a:cubicBezTo>
                        <a:pt x="1358566" y="628615"/>
                        <a:pt x="1350984" y="625760"/>
                        <a:pt x="1343427" y="625785"/>
                      </a:cubicBezTo>
                      <a:close/>
                      <a:moveTo>
                        <a:pt x="743787" y="446033"/>
                      </a:moveTo>
                      <a:lnTo>
                        <a:pt x="1017909" y="446033"/>
                      </a:lnTo>
                      <a:lnTo>
                        <a:pt x="1017909" y="577938"/>
                      </a:lnTo>
                      <a:lnTo>
                        <a:pt x="743787" y="577938"/>
                      </a:lnTo>
                      <a:close/>
                      <a:moveTo>
                        <a:pt x="647687" y="299854"/>
                      </a:moveTo>
                      <a:cubicBezTo>
                        <a:pt x="668108" y="300919"/>
                        <a:pt x="684710" y="320209"/>
                        <a:pt x="684710" y="342846"/>
                      </a:cubicBezTo>
                      <a:lnTo>
                        <a:pt x="684710" y="589580"/>
                      </a:lnTo>
                      <a:cubicBezTo>
                        <a:pt x="684710" y="700438"/>
                        <a:pt x="741560" y="800806"/>
                        <a:pt x="838142" y="858809"/>
                      </a:cubicBezTo>
                      <a:lnTo>
                        <a:pt x="972362" y="930121"/>
                      </a:lnTo>
                      <a:cubicBezTo>
                        <a:pt x="1012467" y="951430"/>
                        <a:pt x="1046735" y="978489"/>
                        <a:pt x="1074189" y="1010562"/>
                      </a:cubicBezTo>
                      <a:cubicBezTo>
                        <a:pt x="1078172" y="1015204"/>
                        <a:pt x="1081761" y="1019648"/>
                        <a:pt x="1084657" y="1023653"/>
                      </a:cubicBezTo>
                      <a:cubicBezTo>
                        <a:pt x="1101610" y="1047113"/>
                        <a:pt x="1115831" y="1072559"/>
                        <a:pt x="1126903" y="1099299"/>
                      </a:cubicBezTo>
                      <a:cubicBezTo>
                        <a:pt x="1145754" y="1144771"/>
                        <a:pt x="1155311" y="1193051"/>
                        <a:pt x="1155311" y="1242813"/>
                      </a:cubicBezTo>
                      <a:lnTo>
                        <a:pt x="1155311" y="1538124"/>
                      </a:lnTo>
                      <a:cubicBezTo>
                        <a:pt x="1155311" y="1559729"/>
                        <a:pt x="1137755" y="1577297"/>
                        <a:pt x="1115963" y="1577297"/>
                      </a:cubicBezTo>
                      <a:cubicBezTo>
                        <a:pt x="1094368" y="1577297"/>
                        <a:pt x="1076801" y="1559729"/>
                        <a:pt x="1076801" y="1538124"/>
                      </a:cubicBezTo>
                      <a:lnTo>
                        <a:pt x="1076801" y="1275150"/>
                      </a:lnTo>
                      <a:cubicBezTo>
                        <a:pt x="1076801" y="1164401"/>
                        <a:pt x="1020039" y="1064077"/>
                        <a:pt x="924981" y="1006799"/>
                      </a:cubicBezTo>
                      <a:cubicBezTo>
                        <a:pt x="911375" y="998602"/>
                        <a:pt x="896112" y="994498"/>
                        <a:pt x="880859" y="994498"/>
                      </a:cubicBezTo>
                      <a:cubicBezTo>
                        <a:pt x="865585" y="994498"/>
                        <a:pt x="850333" y="998602"/>
                        <a:pt x="836727" y="1006799"/>
                      </a:cubicBezTo>
                      <a:cubicBezTo>
                        <a:pt x="741659" y="1064066"/>
                        <a:pt x="684907" y="1164390"/>
                        <a:pt x="684907" y="1275150"/>
                      </a:cubicBezTo>
                      <a:lnTo>
                        <a:pt x="684907" y="1538124"/>
                      </a:lnTo>
                      <a:cubicBezTo>
                        <a:pt x="684907" y="1559729"/>
                        <a:pt x="667329" y="1577297"/>
                        <a:pt x="645548" y="1577297"/>
                      </a:cubicBezTo>
                      <a:cubicBezTo>
                        <a:pt x="623953" y="1577297"/>
                        <a:pt x="606375" y="1559729"/>
                        <a:pt x="606375" y="1538124"/>
                      </a:cubicBezTo>
                      <a:lnTo>
                        <a:pt x="606375" y="1242813"/>
                      </a:lnTo>
                      <a:cubicBezTo>
                        <a:pt x="606375" y="1163425"/>
                        <a:pt x="630811" y="1087635"/>
                        <a:pt x="677062" y="1023620"/>
                      </a:cubicBezTo>
                      <a:cubicBezTo>
                        <a:pt x="695167" y="998481"/>
                        <a:pt x="716663" y="975438"/>
                        <a:pt x="740934" y="955106"/>
                      </a:cubicBezTo>
                      <a:cubicBezTo>
                        <a:pt x="747639" y="949488"/>
                        <a:pt x="751512" y="941203"/>
                        <a:pt x="751512" y="932458"/>
                      </a:cubicBezTo>
                      <a:cubicBezTo>
                        <a:pt x="751512" y="923724"/>
                        <a:pt x="747639" y="915428"/>
                        <a:pt x="740945" y="909810"/>
                      </a:cubicBezTo>
                      <a:cubicBezTo>
                        <a:pt x="716772" y="889576"/>
                        <a:pt x="695287" y="866490"/>
                        <a:pt x="677051" y="841197"/>
                      </a:cubicBezTo>
                      <a:cubicBezTo>
                        <a:pt x="630822" y="777105"/>
                        <a:pt x="606375" y="701316"/>
                        <a:pt x="606375" y="622016"/>
                      </a:cubicBezTo>
                      <a:lnTo>
                        <a:pt x="606375" y="338961"/>
                      </a:lnTo>
                      <a:cubicBezTo>
                        <a:pt x="606375" y="328109"/>
                        <a:pt x="610709" y="318014"/>
                        <a:pt x="618588" y="310542"/>
                      </a:cubicBezTo>
                      <a:cubicBezTo>
                        <a:pt x="626466" y="303080"/>
                        <a:pt x="636813" y="299295"/>
                        <a:pt x="647687" y="299854"/>
                      </a:cubicBezTo>
                      <a:close/>
                      <a:moveTo>
                        <a:pt x="1117379" y="299810"/>
                      </a:moveTo>
                      <a:cubicBezTo>
                        <a:pt x="1138293" y="300435"/>
                        <a:pt x="1155312" y="319298"/>
                        <a:pt x="1155312" y="341847"/>
                      </a:cubicBezTo>
                      <a:lnTo>
                        <a:pt x="1155312" y="622015"/>
                      </a:lnTo>
                      <a:cubicBezTo>
                        <a:pt x="1155312" y="659334"/>
                        <a:pt x="1149924" y="695862"/>
                        <a:pt x="1139237" y="731019"/>
                      </a:cubicBezTo>
                      <a:lnTo>
                        <a:pt x="1063293" y="681389"/>
                      </a:lnTo>
                      <a:cubicBezTo>
                        <a:pt x="1072389" y="651763"/>
                        <a:pt x="1076987" y="620984"/>
                        <a:pt x="1076987" y="589580"/>
                      </a:cubicBezTo>
                      <a:lnTo>
                        <a:pt x="1076987" y="338961"/>
                      </a:lnTo>
                      <a:cubicBezTo>
                        <a:pt x="1076987" y="328273"/>
                        <a:pt x="1081201" y="318288"/>
                        <a:pt x="1088871" y="310849"/>
                      </a:cubicBezTo>
                      <a:cubicBezTo>
                        <a:pt x="1096541" y="303409"/>
                        <a:pt x="1106614" y="299492"/>
                        <a:pt x="1117379" y="299810"/>
                      </a:cubicBezTo>
                      <a:close/>
                      <a:moveTo>
                        <a:pt x="1119211" y="240699"/>
                      </a:moveTo>
                      <a:cubicBezTo>
                        <a:pt x="1092635" y="239909"/>
                        <a:pt x="1067035" y="249752"/>
                        <a:pt x="1047734" y="268460"/>
                      </a:cubicBezTo>
                      <a:cubicBezTo>
                        <a:pt x="1028433" y="287169"/>
                        <a:pt x="1018009" y="312176"/>
                        <a:pt x="1018009" y="338960"/>
                      </a:cubicBezTo>
                      <a:lnTo>
                        <a:pt x="1018009" y="386999"/>
                      </a:lnTo>
                      <a:lnTo>
                        <a:pt x="743700" y="386999"/>
                      </a:lnTo>
                      <a:lnTo>
                        <a:pt x="743700" y="342900"/>
                      </a:lnTo>
                      <a:cubicBezTo>
                        <a:pt x="743700" y="288354"/>
                        <a:pt x="702936" y="243651"/>
                        <a:pt x="650749" y="240897"/>
                      </a:cubicBezTo>
                      <a:cubicBezTo>
                        <a:pt x="623383" y="239514"/>
                        <a:pt x="597586" y="248962"/>
                        <a:pt x="577901" y="267670"/>
                      </a:cubicBezTo>
                      <a:cubicBezTo>
                        <a:pt x="558402" y="286181"/>
                        <a:pt x="547375" y="312176"/>
                        <a:pt x="547375" y="338960"/>
                      </a:cubicBezTo>
                      <a:lnTo>
                        <a:pt x="547375" y="621927"/>
                      </a:lnTo>
                      <a:cubicBezTo>
                        <a:pt x="547375" y="713879"/>
                        <a:pt x="575531" y="801508"/>
                        <a:pt x="629100" y="875750"/>
                      </a:cubicBezTo>
                      <a:cubicBezTo>
                        <a:pt x="643661" y="896028"/>
                        <a:pt x="660010" y="914934"/>
                        <a:pt x="677929" y="932457"/>
                      </a:cubicBezTo>
                      <a:cubicBezTo>
                        <a:pt x="660010" y="949981"/>
                        <a:pt x="643661" y="968887"/>
                        <a:pt x="629100" y="988967"/>
                      </a:cubicBezTo>
                      <a:cubicBezTo>
                        <a:pt x="575531" y="1063210"/>
                        <a:pt x="547375" y="1150839"/>
                        <a:pt x="547375" y="1242791"/>
                      </a:cubicBezTo>
                      <a:lnTo>
                        <a:pt x="547375" y="1538168"/>
                      </a:lnTo>
                      <a:cubicBezTo>
                        <a:pt x="547375" y="1592319"/>
                        <a:pt x="591288" y="1636429"/>
                        <a:pt x="645636" y="1636429"/>
                      </a:cubicBezTo>
                      <a:cubicBezTo>
                        <a:pt x="699973" y="1636429"/>
                        <a:pt x="743897" y="1592319"/>
                        <a:pt x="743897" y="1538168"/>
                      </a:cubicBezTo>
                      <a:lnTo>
                        <a:pt x="743897" y="1494452"/>
                      </a:lnTo>
                      <a:lnTo>
                        <a:pt x="1017800" y="1494452"/>
                      </a:lnTo>
                      <a:lnTo>
                        <a:pt x="1017800" y="1538168"/>
                      </a:lnTo>
                      <a:cubicBezTo>
                        <a:pt x="1017800" y="1592319"/>
                        <a:pt x="1061714" y="1636429"/>
                        <a:pt x="1116062" y="1636429"/>
                      </a:cubicBezTo>
                      <a:cubicBezTo>
                        <a:pt x="1170410" y="1636429"/>
                        <a:pt x="1214323" y="1592319"/>
                        <a:pt x="1214323" y="1538168"/>
                      </a:cubicBezTo>
                      <a:lnTo>
                        <a:pt x="1214323" y="1242791"/>
                      </a:lnTo>
                      <a:cubicBezTo>
                        <a:pt x="1214323" y="1185294"/>
                        <a:pt x="1203307" y="1129376"/>
                        <a:pt x="1181438" y="1076597"/>
                      </a:cubicBezTo>
                      <a:cubicBezTo>
                        <a:pt x="1168644" y="1045687"/>
                        <a:pt x="1152108" y="1016147"/>
                        <a:pt x="1132609" y="989165"/>
                      </a:cubicBezTo>
                      <a:cubicBezTo>
                        <a:pt x="1128867" y="983854"/>
                        <a:pt x="1124138" y="978137"/>
                        <a:pt x="1119014" y="972234"/>
                      </a:cubicBezTo>
                      <a:cubicBezTo>
                        <a:pt x="1086721" y="934421"/>
                        <a:pt x="1046758" y="902721"/>
                        <a:pt x="1000079" y="877911"/>
                      </a:cubicBezTo>
                      <a:lnTo>
                        <a:pt x="867166" y="807411"/>
                      </a:lnTo>
                      <a:cubicBezTo>
                        <a:pt x="803765" y="769412"/>
                        <a:pt x="761816" y="707581"/>
                        <a:pt x="748627" y="637080"/>
                      </a:cubicBezTo>
                      <a:lnTo>
                        <a:pt x="1013477" y="637080"/>
                      </a:lnTo>
                      <a:cubicBezTo>
                        <a:pt x="1010525" y="652640"/>
                        <a:pt x="1006191" y="667804"/>
                        <a:pt x="1000277" y="682574"/>
                      </a:cubicBezTo>
                      <a:cubicBezTo>
                        <a:pt x="995153" y="695566"/>
                        <a:pt x="999893" y="710532"/>
                        <a:pt x="1011700" y="718213"/>
                      </a:cubicBezTo>
                      <a:lnTo>
                        <a:pt x="1138315" y="800915"/>
                      </a:lnTo>
                      <a:cubicBezTo>
                        <a:pt x="1143033" y="804065"/>
                        <a:pt x="1148750" y="805842"/>
                        <a:pt x="1154456" y="805842"/>
                      </a:cubicBezTo>
                      <a:cubicBezTo>
                        <a:pt x="1157418" y="805842"/>
                        <a:pt x="1160370" y="805250"/>
                        <a:pt x="1163135" y="804460"/>
                      </a:cubicBezTo>
                      <a:cubicBezTo>
                        <a:pt x="1171595" y="801903"/>
                        <a:pt x="1178289" y="795594"/>
                        <a:pt x="1181646" y="787528"/>
                      </a:cubicBezTo>
                      <a:cubicBezTo>
                        <a:pt x="1203493" y="734947"/>
                        <a:pt x="1214323" y="679227"/>
                        <a:pt x="1214323" y="621916"/>
                      </a:cubicBezTo>
                      <a:lnTo>
                        <a:pt x="1214323" y="341912"/>
                      </a:lnTo>
                      <a:cubicBezTo>
                        <a:pt x="1214323" y="287761"/>
                        <a:pt x="1171595" y="242268"/>
                        <a:pt x="1119211" y="240699"/>
                      </a:cubicBezTo>
                      <a:close/>
                      <a:moveTo>
                        <a:pt x="949633" y="67"/>
                      </a:moveTo>
                      <a:cubicBezTo>
                        <a:pt x="1168174" y="2670"/>
                        <a:pt x="1368905" y="80185"/>
                        <a:pt x="1527422" y="208198"/>
                      </a:cubicBezTo>
                      <a:cubicBezTo>
                        <a:pt x="1543562" y="221200"/>
                        <a:pt x="1563456" y="228881"/>
                        <a:pt x="1584326" y="228881"/>
                      </a:cubicBezTo>
                      <a:lnTo>
                        <a:pt x="2804020" y="228881"/>
                      </a:lnTo>
                      <a:cubicBezTo>
                        <a:pt x="2826854" y="228881"/>
                        <a:pt x="2845365" y="247392"/>
                        <a:pt x="2845365" y="270227"/>
                      </a:cubicBezTo>
                      <a:lnTo>
                        <a:pt x="2845365" y="1046268"/>
                      </a:lnTo>
                      <a:cubicBezTo>
                        <a:pt x="2845365" y="1052808"/>
                        <a:pt x="2853277" y="1056089"/>
                        <a:pt x="2857896" y="1051458"/>
                      </a:cubicBezTo>
                      <a:lnTo>
                        <a:pt x="2925522" y="983854"/>
                      </a:lnTo>
                      <a:cubicBezTo>
                        <a:pt x="2933389" y="976173"/>
                        <a:pt x="2943638" y="971839"/>
                        <a:pt x="2954654" y="971839"/>
                      </a:cubicBezTo>
                      <a:cubicBezTo>
                        <a:pt x="2965693" y="971839"/>
                        <a:pt x="2976117" y="976173"/>
                        <a:pt x="2983996" y="983854"/>
                      </a:cubicBezTo>
                      <a:cubicBezTo>
                        <a:pt x="2991677" y="991732"/>
                        <a:pt x="2996011" y="1002167"/>
                        <a:pt x="2996011" y="1013195"/>
                      </a:cubicBezTo>
                      <a:cubicBezTo>
                        <a:pt x="2996011" y="1024223"/>
                        <a:pt x="2991677" y="1034658"/>
                        <a:pt x="2983996" y="1042340"/>
                      </a:cubicBezTo>
                      <a:lnTo>
                        <a:pt x="2841426" y="1186874"/>
                      </a:lnTo>
                      <a:cubicBezTo>
                        <a:pt x="2831989" y="1197309"/>
                        <a:pt x="2820358" y="1206175"/>
                        <a:pt x="2806192" y="1206965"/>
                      </a:cubicBezTo>
                      <a:cubicBezTo>
                        <a:pt x="2804810" y="1207162"/>
                        <a:pt x="2803427" y="1207162"/>
                        <a:pt x="2802045" y="1207162"/>
                      </a:cubicBezTo>
                      <a:cubicBezTo>
                        <a:pt x="2801266" y="1207162"/>
                        <a:pt x="2800476" y="1207162"/>
                        <a:pt x="2799686" y="1206965"/>
                      </a:cubicBezTo>
                      <a:cubicBezTo>
                        <a:pt x="2789645" y="1206570"/>
                        <a:pt x="2780187" y="1202236"/>
                        <a:pt x="2772912" y="1194950"/>
                      </a:cubicBezTo>
                      <a:lnTo>
                        <a:pt x="2624230" y="1046279"/>
                      </a:lnTo>
                      <a:cubicBezTo>
                        <a:pt x="2616363" y="1038597"/>
                        <a:pt x="2612029" y="1028162"/>
                        <a:pt x="2612029" y="1017134"/>
                      </a:cubicBezTo>
                      <a:cubicBezTo>
                        <a:pt x="2612029" y="1006107"/>
                        <a:pt x="2616363" y="995672"/>
                        <a:pt x="2624230" y="987793"/>
                      </a:cubicBezTo>
                      <a:cubicBezTo>
                        <a:pt x="2631922" y="980112"/>
                        <a:pt x="2642346" y="975778"/>
                        <a:pt x="2653374" y="975778"/>
                      </a:cubicBezTo>
                      <a:cubicBezTo>
                        <a:pt x="2664402" y="975778"/>
                        <a:pt x="2674837" y="980112"/>
                        <a:pt x="2682726" y="987793"/>
                      </a:cubicBezTo>
                      <a:lnTo>
                        <a:pt x="2750121" y="1055398"/>
                      </a:lnTo>
                      <a:cubicBezTo>
                        <a:pt x="2754741" y="1060028"/>
                        <a:pt x="2762663" y="1056758"/>
                        <a:pt x="2762663" y="1050218"/>
                      </a:cubicBezTo>
                      <a:lnTo>
                        <a:pt x="2762663" y="349780"/>
                      </a:lnTo>
                      <a:cubicBezTo>
                        <a:pt x="2762663" y="328690"/>
                        <a:pt x="2745557" y="311583"/>
                        <a:pt x="2724467" y="311583"/>
                      </a:cubicBezTo>
                      <a:lnTo>
                        <a:pt x="1697358" y="311583"/>
                      </a:lnTo>
                      <a:cubicBezTo>
                        <a:pt x="1673328" y="311583"/>
                        <a:pt x="1660346" y="339355"/>
                        <a:pt x="1675302" y="358251"/>
                      </a:cubicBezTo>
                      <a:cubicBezTo>
                        <a:pt x="1801325" y="517949"/>
                        <a:pt x="1876950" y="719596"/>
                        <a:pt x="1876950" y="938558"/>
                      </a:cubicBezTo>
                      <a:cubicBezTo>
                        <a:pt x="1876950" y="1006688"/>
                        <a:pt x="1869455" y="1074435"/>
                        <a:pt x="1854894" y="1140404"/>
                      </a:cubicBezTo>
                      <a:cubicBezTo>
                        <a:pt x="1852129" y="1152606"/>
                        <a:pt x="1842868" y="1162262"/>
                        <a:pt x="1831062" y="1165992"/>
                      </a:cubicBezTo>
                      <a:cubicBezTo>
                        <a:pt x="1516976" y="1267217"/>
                        <a:pt x="1269067" y="1516902"/>
                        <a:pt x="1170410" y="1831767"/>
                      </a:cubicBezTo>
                      <a:cubicBezTo>
                        <a:pt x="1167063" y="1842400"/>
                        <a:pt x="1158406" y="1850871"/>
                        <a:pt x="1147576" y="1853230"/>
                      </a:cubicBezTo>
                      <a:cubicBezTo>
                        <a:pt x="1079237" y="1868789"/>
                        <a:pt x="1009132" y="1877052"/>
                        <a:pt x="938445" y="1877052"/>
                      </a:cubicBezTo>
                      <a:cubicBezTo>
                        <a:pt x="708258" y="1877052"/>
                        <a:pt x="496965" y="1793757"/>
                        <a:pt x="333526" y="1655325"/>
                      </a:cubicBezTo>
                      <a:cubicBezTo>
                        <a:pt x="312458" y="1637406"/>
                        <a:pt x="279770" y="1653163"/>
                        <a:pt x="279770" y="1680935"/>
                      </a:cubicBezTo>
                      <a:lnTo>
                        <a:pt x="279770" y="2765135"/>
                      </a:lnTo>
                      <a:cubicBezTo>
                        <a:pt x="279770" y="2781287"/>
                        <a:pt x="292959" y="2794477"/>
                        <a:pt x="309111" y="2794477"/>
                      </a:cubicBezTo>
                      <a:lnTo>
                        <a:pt x="1089826" y="2796210"/>
                      </a:lnTo>
                      <a:cubicBezTo>
                        <a:pt x="1097167" y="2796221"/>
                        <a:pt x="1100854" y="2787344"/>
                        <a:pt x="1095663" y="2782154"/>
                      </a:cubicBezTo>
                      <a:lnTo>
                        <a:pt x="1027852" y="2714342"/>
                      </a:lnTo>
                      <a:cubicBezTo>
                        <a:pt x="1020171" y="2706661"/>
                        <a:pt x="1015825" y="2696215"/>
                        <a:pt x="1015825" y="2685198"/>
                      </a:cubicBezTo>
                      <a:cubicBezTo>
                        <a:pt x="1015825" y="2674171"/>
                        <a:pt x="1020171" y="2663736"/>
                        <a:pt x="1027852" y="2655857"/>
                      </a:cubicBezTo>
                      <a:cubicBezTo>
                        <a:pt x="1035719" y="2648176"/>
                        <a:pt x="1046154" y="2643842"/>
                        <a:pt x="1057182" y="2643842"/>
                      </a:cubicBezTo>
                      <a:cubicBezTo>
                        <a:pt x="1068210" y="2643842"/>
                        <a:pt x="1078656" y="2648176"/>
                        <a:pt x="1086326" y="2655857"/>
                      </a:cubicBezTo>
                      <a:lnTo>
                        <a:pt x="1235984" y="2805702"/>
                      </a:lnTo>
                      <a:lnTo>
                        <a:pt x="1238935" y="2808467"/>
                      </a:lnTo>
                      <a:cubicBezTo>
                        <a:pt x="1246814" y="2816345"/>
                        <a:pt x="1251148" y="2826781"/>
                        <a:pt x="1251148" y="2837808"/>
                      </a:cubicBezTo>
                      <a:cubicBezTo>
                        <a:pt x="1251148" y="2848825"/>
                        <a:pt x="1246814" y="2859260"/>
                        <a:pt x="1238935" y="2866941"/>
                      </a:cubicBezTo>
                      <a:lnTo>
                        <a:pt x="1235984" y="2869904"/>
                      </a:lnTo>
                      <a:lnTo>
                        <a:pt x="1090265" y="3015612"/>
                      </a:lnTo>
                      <a:cubicBezTo>
                        <a:pt x="1082584" y="3023490"/>
                        <a:pt x="1072149" y="3027824"/>
                        <a:pt x="1061121" y="3027824"/>
                      </a:cubicBezTo>
                      <a:cubicBezTo>
                        <a:pt x="1050093" y="3027824"/>
                        <a:pt x="1039658" y="3023490"/>
                        <a:pt x="1031780" y="3015612"/>
                      </a:cubicBezTo>
                      <a:cubicBezTo>
                        <a:pt x="1024110" y="3007942"/>
                        <a:pt x="1019776" y="2997495"/>
                        <a:pt x="1019776" y="2986468"/>
                      </a:cubicBezTo>
                      <a:cubicBezTo>
                        <a:pt x="1019776" y="2975451"/>
                        <a:pt x="1024110" y="2965005"/>
                        <a:pt x="1031780" y="2957126"/>
                      </a:cubicBezTo>
                      <a:lnTo>
                        <a:pt x="1096091" y="2892980"/>
                      </a:lnTo>
                      <a:cubicBezTo>
                        <a:pt x="1101281" y="2887800"/>
                        <a:pt x="1097628" y="2878934"/>
                        <a:pt x="1090298" y="2878912"/>
                      </a:cubicBezTo>
                      <a:lnTo>
                        <a:pt x="238424" y="2877190"/>
                      </a:lnTo>
                      <a:cubicBezTo>
                        <a:pt x="215765" y="2877190"/>
                        <a:pt x="197068" y="2858481"/>
                        <a:pt x="197068" y="2835833"/>
                      </a:cubicBezTo>
                      <a:lnTo>
                        <a:pt x="197068" y="1540922"/>
                      </a:lnTo>
                      <a:cubicBezTo>
                        <a:pt x="197068" y="1523003"/>
                        <a:pt x="190956" y="1505875"/>
                        <a:pt x="180521" y="1491303"/>
                      </a:cubicBezTo>
                      <a:cubicBezTo>
                        <a:pt x="60006" y="1326876"/>
                        <a:pt x="-7924" y="1122079"/>
                        <a:pt x="739" y="901338"/>
                      </a:cubicBezTo>
                      <a:cubicBezTo>
                        <a:pt x="18853" y="432679"/>
                        <a:pt x="387874" y="44173"/>
                        <a:pt x="854953" y="3609"/>
                      </a:cubicBezTo>
                      <a:cubicBezTo>
                        <a:pt x="886829" y="852"/>
                        <a:pt x="918413" y="-305"/>
                        <a:pt x="949633" y="67"/>
                      </a:cubicBezTo>
                      <a:close/>
                    </a:path>
                  </a:pathLst>
                </a:custGeom>
                <a:solidFill>
                  <a:schemeClr val="bg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 sz="1600"/>
                </a:p>
              </p:txBody>
            </p:sp>
            <p:sp>
              <p:nvSpPr>
                <p:cNvPr id="139" name="Freeform: Shape 138">
                  <a:extLst>
                    <a:ext uri="{FF2B5EF4-FFF2-40B4-BE49-F238E27FC236}">
                      <a16:creationId xmlns:a16="http://schemas.microsoft.com/office/drawing/2014/main" id="{03FE00BF-ED1E-4552-8071-501FB6696235}"/>
                    </a:ext>
                  </a:extLst>
                </p:cNvPr>
                <p:cNvSpPr/>
                <p:nvPr/>
              </p:nvSpPr>
              <p:spPr>
                <a:xfrm>
                  <a:off x="6540019" y="2384503"/>
                  <a:ext cx="263114" cy="278569"/>
                </a:xfrm>
                <a:custGeom>
                  <a:avLst/>
                  <a:gdLst>
                    <a:gd name="connsiteX0" fmla="*/ 444133 w 1257232"/>
                    <a:gd name="connsiteY0" fmla="*/ 991863 h 1331091"/>
                    <a:gd name="connsiteX1" fmla="*/ 439885 w 1257232"/>
                    <a:gd name="connsiteY1" fmla="*/ 993170 h 1331091"/>
                    <a:gd name="connsiteX2" fmla="*/ 435963 w 1257232"/>
                    <a:gd name="connsiteY2" fmla="*/ 995131 h 1331091"/>
                    <a:gd name="connsiteX3" fmla="*/ 432368 w 1257232"/>
                    <a:gd name="connsiteY3" fmla="*/ 998073 h 1331091"/>
                    <a:gd name="connsiteX4" fmla="*/ 429427 w 1257232"/>
                    <a:gd name="connsiteY4" fmla="*/ 1001668 h 1331091"/>
                    <a:gd name="connsiteX5" fmla="*/ 427466 w 1257232"/>
                    <a:gd name="connsiteY5" fmla="*/ 1005589 h 1331091"/>
                    <a:gd name="connsiteX6" fmla="*/ 426159 w 1257232"/>
                    <a:gd name="connsiteY6" fmla="*/ 1009838 h 1331091"/>
                    <a:gd name="connsiteX7" fmla="*/ 425505 w 1257232"/>
                    <a:gd name="connsiteY7" fmla="*/ 1014740 h 1331091"/>
                    <a:gd name="connsiteX8" fmla="*/ 425832 w 1257232"/>
                    <a:gd name="connsiteY8" fmla="*/ 1019315 h 1331091"/>
                    <a:gd name="connsiteX9" fmla="*/ 427139 w 1257232"/>
                    <a:gd name="connsiteY9" fmla="*/ 1023564 h 1331091"/>
                    <a:gd name="connsiteX10" fmla="*/ 429100 w 1257232"/>
                    <a:gd name="connsiteY10" fmla="*/ 1027485 h 1331091"/>
                    <a:gd name="connsiteX11" fmla="*/ 432041 w 1257232"/>
                    <a:gd name="connsiteY11" fmla="*/ 1031080 h 1331091"/>
                    <a:gd name="connsiteX12" fmla="*/ 435636 w 1257232"/>
                    <a:gd name="connsiteY12" fmla="*/ 1034022 h 1331091"/>
                    <a:gd name="connsiteX13" fmla="*/ 439558 w 1257232"/>
                    <a:gd name="connsiteY13" fmla="*/ 1035982 h 1331091"/>
                    <a:gd name="connsiteX14" fmla="*/ 443806 w 1257232"/>
                    <a:gd name="connsiteY14" fmla="*/ 1037290 h 1331091"/>
                    <a:gd name="connsiteX15" fmla="*/ 448382 w 1257232"/>
                    <a:gd name="connsiteY15" fmla="*/ 1037616 h 1331091"/>
                    <a:gd name="connsiteX16" fmla="*/ 464722 w 1257232"/>
                    <a:gd name="connsiteY16" fmla="*/ 1030753 h 1331091"/>
                    <a:gd name="connsiteX17" fmla="*/ 467663 w 1257232"/>
                    <a:gd name="connsiteY17" fmla="*/ 1027159 h 1331091"/>
                    <a:gd name="connsiteX18" fmla="*/ 469951 w 1257232"/>
                    <a:gd name="connsiteY18" fmla="*/ 1023237 h 1331091"/>
                    <a:gd name="connsiteX19" fmla="*/ 471258 w 1257232"/>
                    <a:gd name="connsiteY19" fmla="*/ 1018988 h 1331091"/>
                    <a:gd name="connsiteX20" fmla="*/ 471585 w 1257232"/>
                    <a:gd name="connsiteY20" fmla="*/ 1014413 h 1331091"/>
                    <a:gd name="connsiteX21" fmla="*/ 471258 w 1257232"/>
                    <a:gd name="connsiteY21" fmla="*/ 1009838 h 1331091"/>
                    <a:gd name="connsiteX22" fmla="*/ 469951 w 1257232"/>
                    <a:gd name="connsiteY22" fmla="*/ 1005589 h 1331091"/>
                    <a:gd name="connsiteX23" fmla="*/ 467663 w 1257232"/>
                    <a:gd name="connsiteY23" fmla="*/ 1001668 h 1331091"/>
                    <a:gd name="connsiteX24" fmla="*/ 464722 w 1257232"/>
                    <a:gd name="connsiteY24" fmla="*/ 998073 h 1331091"/>
                    <a:gd name="connsiteX25" fmla="*/ 444133 w 1257232"/>
                    <a:gd name="connsiteY25" fmla="*/ 991863 h 1331091"/>
                    <a:gd name="connsiteX26" fmla="*/ 444133 w 1257232"/>
                    <a:gd name="connsiteY26" fmla="*/ 851009 h 1331091"/>
                    <a:gd name="connsiteX27" fmla="*/ 439885 w 1257232"/>
                    <a:gd name="connsiteY27" fmla="*/ 852316 h 1331091"/>
                    <a:gd name="connsiteX28" fmla="*/ 435963 w 1257232"/>
                    <a:gd name="connsiteY28" fmla="*/ 854277 h 1331091"/>
                    <a:gd name="connsiteX29" fmla="*/ 432368 w 1257232"/>
                    <a:gd name="connsiteY29" fmla="*/ 857218 h 1331091"/>
                    <a:gd name="connsiteX30" fmla="*/ 429427 w 1257232"/>
                    <a:gd name="connsiteY30" fmla="*/ 860813 h 1331091"/>
                    <a:gd name="connsiteX31" fmla="*/ 427466 w 1257232"/>
                    <a:gd name="connsiteY31" fmla="*/ 864735 h 1331091"/>
                    <a:gd name="connsiteX32" fmla="*/ 426159 w 1257232"/>
                    <a:gd name="connsiteY32" fmla="*/ 868983 h 1331091"/>
                    <a:gd name="connsiteX33" fmla="*/ 425505 w 1257232"/>
                    <a:gd name="connsiteY33" fmla="*/ 874212 h 1331091"/>
                    <a:gd name="connsiteX34" fmla="*/ 432041 w 1257232"/>
                    <a:gd name="connsiteY34" fmla="*/ 890226 h 1331091"/>
                    <a:gd name="connsiteX35" fmla="*/ 435636 w 1257232"/>
                    <a:gd name="connsiteY35" fmla="*/ 893167 h 1331091"/>
                    <a:gd name="connsiteX36" fmla="*/ 439558 w 1257232"/>
                    <a:gd name="connsiteY36" fmla="*/ 895128 h 1331091"/>
                    <a:gd name="connsiteX37" fmla="*/ 443806 w 1257232"/>
                    <a:gd name="connsiteY37" fmla="*/ 896435 h 1331091"/>
                    <a:gd name="connsiteX38" fmla="*/ 448382 w 1257232"/>
                    <a:gd name="connsiteY38" fmla="*/ 896762 h 1331091"/>
                    <a:gd name="connsiteX39" fmla="*/ 464722 w 1257232"/>
                    <a:gd name="connsiteY39" fmla="*/ 889899 h 1331091"/>
                    <a:gd name="connsiteX40" fmla="*/ 467663 w 1257232"/>
                    <a:gd name="connsiteY40" fmla="*/ 886304 h 1331091"/>
                    <a:gd name="connsiteX41" fmla="*/ 469951 w 1257232"/>
                    <a:gd name="connsiteY41" fmla="*/ 882382 h 1331091"/>
                    <a:gd name="connsiteX42" fmla="*/ 471258 w 1257232"/>
                    <a:gd name="connsiteY42" fmla="*/ 878134 h 1331091"/>
                    <a:gd name="connsiteX43" fmla="*/ 471585 w 1257232"/>
                    <a:gd name="connsiteY43" fmla="*/ 873559 h 1331091"/>
                    <a:gd name="connsiteX44" fmla="*/ 471258 w 1257232"/>
                    <a:gd name="connsiteY44" fmla="*/ 868983 h 1331091"/>
                    <a:gd name="connsiteX45" fmla="*/ 469951 w 1257232"/>
                    <a:gd name="connsiteY45" fmla="*/ 864735 h 1331091"/>
                    <a:gd name="connsiteX46" fmla="*/ 467663 w 1257232"/>
                    <a:gd name="connsiteY46" fmla="*/ 860813 h 1331091"/>
                    <a:gd name="connsiteX47" fmla="*/ 464722 w 1257232"/>
                    <a:gd name="connsiteY47" fmla="*/ 857218 h 1331091"/>
                    <a:gd name="connsiteX48" fmla="*/ 444133 w 1257232"/>
                    <a:gd name="connsiteY48" fmla="*/ 851009 h 1331091"/>
                    <a:gd name="connsiteX49" fmla="*/ 444133 w 1257232"/>
                    <a:gd name="connsiteY49" fmla="*/ 710481 h 1331091"/>
                    <a:gd name="connsiteX50" fmla="*/ 439885 w 1257232"/>
                    <a:gd name="connsiteY50" fmla="*/ 711789 h 1331091"/>
                    <a:gd name="connsiteX51" fmla="*/ 435963 w 1257232"/>
                    <a:gd name="connsiteY51" fmla="*/ 713749 h 1331091"/>
                    <a:gd name="connsiteX52" fmla="*/ 432368 w 1257232"/>
                    <a:gd name="connsiteY52" fmla="*/ 716691 h 1331091"/>
                    <a:gd name="connsiteX53" fmla="*/ 429427 w 1257232"/>
                    <a:gd name="connsiteY53" fmla="*/ 720285 h 1331091"/>
                    <a:gd name="connsiteX54" fmla="*/ 427466 w 1257232"/>
                    <a:gd name="connsiteY54" fmla="*/ 724207 h 1331091"/>
                    <a:gd name="connsiteX55" fmla="*/ 426159 w 1257232"/>
                    <a:gd name="connsiteY55" fmla="*/ 728456 h 1331091"/>
                    <a:gd name="connsiteX56" fmla="*/ 425505 w 1257232"/>
                    <a:gd name="connsiteY56" fmla="*/ 733358 h 1331091"/>
                    <a:gd name="connsiteX57" fmla="*/ 425832 w 1257232"/>
                    <a:gd name="connsiteY57" fmla="*/ 737933 h 1331091"/>
                    <a:gd name="connsiteX58" fmla="*/ 427139 w 1257232"/>
                    <a:gd name="connsiteY58" fmla="*/ 742182 h 1331091"/>
                    <a:gd name="connsiteX59" fmla="*/ 429100 w 1257232"/>
                    <a:gd name="connsiteY59" fmla="*/ 746103 h 1331091"/>
                    <a:gd name="connsiteX60" fmla="*/ 432041 w 1257232"/>
                    <a:gd name="connsiteY60" fmla="*/ 749698 h 1331091"/>
                    <a:gd name="connsiteX61" fmla="*/ 435636 w 1257232"/>
                    <a:gd name="connsiteY61" fmla="*/ 752640 h 1331091"/>
                    <a:gd name="connsiteX62" fmla="*/ 439558 w 1257232"/>
                    <a:gd name="connsiteY62" fmla="*/ 754600 h 1331091"/>
                    <a:gd name="connsiteX63" fmla="*/ 443806 w 1257232"/>
                    <a:gd name="connsiteY63" fmla="*/ 755908 h 1331091"/>
                    <a:gd name="connsiteX64" fmla="*/ 448382 w 1257232"/>
                    <a:gd name="connsiteY64" fmla="*/ 756234 h 1331091"/>
                    <a:gd name="connsiteX65" fmla="*/ 464722 w 1257232"/>
                    <a:gd name="connsiteY65" fmla="*/ 749372 h 1331091"/>
                    <a:gd name="connsiteX66" fmla="*/ 467663 w 1257232"/>
                    <a:gd name="connsiteY66" fmla="*/ 745777 h 1331091"/>
                    <a:gd name="connsiteX67" fmla="*/ 469951 w 1257232"/>
                    <a:gd name="connsiteY67" fmla="*/ 741855 h 1331091"/>
                    <a:gd name="connsiteX68" fmla="*/ 471258 w 1257232"/>
                    <a:gd name="connsiteY68" fmla="*/ 737606 h 1331091"/>
                    <a:gd name="connsiteX69" fmla="*/ 471585 w 1257232"/>
                    <a:gd name="connsiteY69" fmla="*/ 733031 h 1331091"/>
                    <a:gd name="connsiteX70" fmla="*/ 471258 w 1257232"/>
                    <a:gd name="connsiteY70" fmla="*/ 728456 h 1331091"/>
                    <a:gd name="connsiteX71" fmla="*/ 469951 w 1257232"/>
                    <a:gd name="connsiteY71" fmla="*/ 724207 h 1331091"/>
                    <a:gd name="connsiteX72" fmla="*/ 467663 w 1257232"/>
                    <a:gd name="connsiteY72" fmla="*/ 720285 h 1331091"/>
                    <a:gd name="connsiteX73" fmla="*/ 464722 w 1257232"/>
                    <a:gd name="connsiteY73" fmla="*/ 716691 h 1331091"/>
                    <a:gd name="connsiteX74" fmla="*/ 461127 w 1257232"/>
                    <a:gd name="connsiteY74" fmla="*/ 713749 h 1331091"/>
                    <a:gd name="connsiteX75" fmla="*/ 457206 w 1257232"/>
                    <a:gd name="connsiteY75" fmla="*/ 711789 h 1331091"/>
                    <a:gd name="connsiteX76" fmla="*/ 452957 w 1257232"/>
                    <a:gd name="connsiteY76" fmla="*/ 710481 h 1331091"/>
                    <a:gd name="connsiteX77" fmla="*/ 444133 w 1257232"/>
                    <a:gd name="connsiteY77" fmla="*/ 710481 h 1331091"/>
                    <a:gd name="connsiteX78" fmla="*/ 335306 w 1257232"/>
                    <a:gd name="connsiteY78" fmla="*/ 615380 h 1331091"/>
                    <a:gd name="connsiteX79" fmla="*/ 720613 w 1257232"/>
                    <a:gd name="connsiteY79" fmla="*/ 615380 h 1331091"/>
                    <a:gd name="connsiteX80" fmla="*/ 720613 w 1257232"/>
                    <a:gd name="connsiteY80" fmla="*/ 710481 h 1331091"/>
                    <a:gd name="connsiteX81" fmla="*/ 522567 w 1257232"/>
                    <a:gd name="connsiteY81" fmla="*/ 710481 h 1331091"/>
                    <a:gd name="connsiteX82" fmla="*/ 499691 w 1257232"/>
                    <a:gd name="connsiteY82" fmla="*/ 733358 h 1331091"/>
                    <a:gd name="connsiteX83" fmla="*/ 522567 w 1257232"/>
                    <a:gd name="connsiteY83" fmla="*/ 756234 h 1331091"/>
                    <a:gd name="connsiteX84" fmla="*/ 720613 w 1257232"/>
                    <a:gd name="connsiteY84" fmla="*/ 756234 h 1331091"/>
                    <a:gd name="connsiteX85" fmla="*/ 720613 w 1257232"/>
                    <a:gd name="connsiteY85" fmla="*/ 851009 h 1331091"/>
                    <a:gd name="connsiteX86" fmla="*/ 522567 w 1257232"/>
                    <a:gd name="connsiteY86" fmla="*/ 851009 h 1331091"/>
                    <a:gd name="connsiteX87" fmla="*/ 499691 w 1257232"/>
                    <a:gd name="connsiteY87" fmla="*/ 873885 h 1331091"/>
                    <a:gd name="connsiteX88" fmla="*/ 522567 w 1257232"/>
                    <a:gd name="connsiteY88" fmla="*/ 896762 h 1331091"/>
                    <a:gd name="connsiteX89" fmla="*/ 720613 w 1257232"/>
                    <a:gd name="connsiteY89" fmla="*/ 896762 h 1331091"/>
                    <a:gd name="connsiteX90" fmla="*/ 720613 w 1257232"/>
                    <a:gd name="connsiteY90" fmla="*/ 991536 h 1331091"/>
                    <a:gd name="connsiteX91" fmla="*/ 522567 w 1257232"/>
                    <a:gd name="connsiteY91" fmla="*/ 991536 h 1331091"/>
                    <a:gd name="connsiteX92" fmla="*/ 499691 w 1257232"/>
                    <a:gd name="connsiteY92" fmla="*/ 1014413 h 1331091"/>
                    <a:gd name="connsiteX93" fmla="*/ 522567 w 1257232"/>
                    <a:gd name="connsiteY93" fmla="*/ 1037290 h 1331091"/>
                    <a:gd name="connsiteX94" fmla="*/ 720613 w 1257232"/>
                    <a:gd name="connsiteY94" fmla="*/ 1037290 h 1331091"/>
                    <a:gd name="connsiteX95" fmla="*/ 720613 w 1257232"/>
                    <a:gd name="connsiteY95" fmla="*/ 1132391 h 1331091"/>
                    <a:gd name="connsiteX96" fmla="*/ 335306 w 1257232"/>
                    <a:gd name="connsiteY96" fmla="*/ 1132391 h 1331091"/>
                    <a:gd name="connsiteX97" fmla="*/ 187915 w 1257232"/>
                    <a:gd name="connsiteY97" fmla="*/ 416027 h 1331091"/>
                    <a:gd name="connsiteX98" fmla="*/ 78107 w 1257232"/>
                    <a:gd name="connsiteY98" fmla="*/ 525835 h 1331091"/>
                    <a:gd name="connsiteX99" fmla="*/ 100984 w 1257232"/>
                    <a:gd name="connsiteY99" fmla="*/ 548711 h 1331091"/>
                    <a:gd name="connsiteX100" fmla="*/ 123860 w 1257232"/>
                    <a:gd name="connsiteY100" fmla="*/ 525835 h 1331091"/>
                    <a:gd name="connsiteX101" fmla="*/ 187915 w 1257232"/>
                    <a:gd name="connsiteY101" fmla="*/ 461780 h 1331091"/>
                    <a:gd name="connsiteX102" fmla="*/ 210791 w 1257232"/>
                    <a:gd name="connsiteY102" fmla="*/ 438904 h 1331091"/>
                    <a:gd name="connsiteX103" fmla="*/ 187915 w 1257232"/>
                    <a:gd name="connsiteY103" fmla="*/ 416027 h 1331091"/>
                    <a:gd name="connsiteX104" fmla="*/ 195431 w 1257232"/>
                    <a:gd name="connsiteY104" fmla="*/ 276153 h 1331091"/>
                    <a:gd name="connsiteX105" fmla="*/ 524854 w 1257232"/>
                    <a:gd name="connsiteY105" fmla="*/ 276153 h 1331091"/>
                    <a:gd name="connsiteX106" fmla="*/ 524854 w 1257232"/>
                    <a:gd name="connsiteY106" fmla="*/ 337593 h 1331091"/>
                    <a:gd name="connsiteX107" fmla="*/ 532044 w 1257232"/>
                    <a:gd name="connsiteY107" fmla="*/ 337593 h 1331091"/>
                    <a:gd name="connsiteX108" fmla="*/ 720613 w 1257232"/>
                    <a:gd name="connsiteY108" fmla="*/ 525508 h 1331091"/>
                    <a:gd name="connsiteX109" fmla="*/ 720613 w 1257232"/>
                    <a:gd name="connsiteY109" fmla="*/ 568973 h 1331091"/>
                    <a:gd name="connsiteX110" fmla="*/ 289552 w 1257232"/>
                    <a:gd name="connsiteY110" fmla="*/ 568973 h 1331091"/>
                    <a:gd name="connsiteX111" fmla="*/ 289552 w 1257232"/>
                    <a:gd name="connsiteY111" fmla="*/ 1178144 h 1331091"/>
                    <a:gd name="connsiteX112" fmla="*/ 720613 w 1257232"/>
                    <a:gd name="connsiteY112" fmla="*/ 1178144 h 1331091"/>
                    <a:gd name="connsiteX113" fmla="*/ 720613 w 1257232"/>
                    <a:gd name="connsiteY113" fmla="*/ 1278148 h 1331091"/>
                    <a:gd name="connsiteX114" fmla="*/ 667670 w 1257232"/>
                    <a:gd name="connsiteY114" fmla="*/ 1331091 h 1331091"/>
                    <a:gd name="connsiteX115" fmla="*/ 52943 w 1257232"/>
                    <a:gd name="connsiteY115" fmla="*/ 1331091 h 1331091"/>
                    <a:gd name="connsiteX116" fmla="*/ 0 w 1257232"/>
                    <a:gd name="connsiteY116" fmla="*/ 1278148 h 1331091"/>
                    <a:gd name="connsiteX117" fmla="*/ 0 w 1257232"/>
                    <a:gd name="connsiteY117" fmla="*/ 525835 h 1331091"/>
                    <a:gd name="connsiteX118" fmla="*/ 188242 w 1257232"/>
                    <a:gd name="connsiteY118" fmla="*/ 337593 h 1331091"/>
                    <a:gd name="connsiteX119" fmla="*/ 195431 w 1257232"/>
                    <a:gd name="connsiteY119" fmla="*/ 337593 h 1331091"/>
                    <a:gd name="connsiteX120" fmla="*/ 176804 w 1257232"/>
                    <a:gd name="connsiteY120" fmla="*/ 173862 h 1331091"/>
                    <a:gd name="connsiteX121" fmla="*/ 543483 w 1257232"/>
                    <a:gd name="connsiteY121" fmla="*/ 173862 h 1331091"/>
                    <a:gd name="connsiteX122" fmla="*/ 543483 w 1257232"/>
                    <a:gd name="connsiteY122" fmla="*/ 230400 h 1331091"/>
                    <a:gd name="connsiteX123" fmla="*/ 176804 w 1257232"/>
                    <a:gd name="connsiteY123" fmla="*/ 230400 h 1331091"/>
                    <a:gd name="connsiteX124" fmla="*/ 1057226 w 1257232"/>
                    <a:gd name="connsiteY124" fmla="*/ 158829 h 1331091"/>
                    <a:gd name="connsiteX125" fmla="*/ 922581 w 1257232"/>
                    <a:gd name="connsiteY125" fmla="*/ 361450 h 1331091"/>
                    <a:gd name="connsiteX126" fmla="*/ 945457 w 1257232"/>
                    <a:gd name="connsiteY126" fmla="*/ 384326 h 1331091"/>
                    <a:gd name="connsiteX127" fmla="*/ 968334 w 1257232"/>
                    <a:gd name="connsiteY127" fmla="*/ 361450 h 1331091"/>
                    <a:gd name="connsiteX128" fmla="*/ 1057226 w 1257232"/>
                    <a:gd name="connsiteY128" fmla="*/ 204582 h 1331091"/>
                    <a:gd name="connsiteX129" fmla="*/ 1080102 w 1257232"/>
                    <a:gd name="connsiteY129" fmla="*/ 181705 h 1331091"/>
                    <a:gd name="connsiteX130" fmla="*/ 1057226 w 1257232"/>
                    <a:gd name="connsiteY130" fmla="*/ 158829 h 1331091"/>
                    <a:gd name="connsiteX131" fmla="*/ 1057226 w 1257232"/>
                    <a:gd name="connsiteY131" fmla="*/ 93467 h 1331091"/>
                    <a:gd name="connsiteX132" fmla="*/ 1257232 w 1257232"/>
                    <a:gd name="connsiteY132" fmla="*/ 361450 h 1331091"/>
                    <a:gd name="connsiteX133" fmla="*/ 1102652 w 1257232"/>
                    <a:gd name="connsiteY133" fmla="*/ 622570 h 1331091"/>
                    <a:gd name="connsiteX134" fmla="*/ 1151020 w 1257232"/>
                    <a:gd name="connsiteY134" fmla="*/ 1018335 h 1331091"/>
                    <a:gd name="connsiteX135" fmla="*/ 1173243 w 1257232"/>
                    <a:gd name="connsiteY135" fmla="*/ 1200367 h 1331091"/>
                    <a:gd name="connsiteX136" fmla="*/ 1057226 w 1257232"/>
                    <a:gd name="connsiteY136" fmla="*/ 1331091 h 1331091"/>
                    <a:gd name="connsiteX137" fmla="*/ 941209 w 1257232"/>
                    <a:gd name="connsiteY137" fmla="*/ 1200367 h 1331091"/>
                    <a:gd name="connsiteX138" fmla="*/ 963432 w 1257232"/>
                    <a:gd name="connsiteY138" fmla="*/ 1018335 h 1331091"/>
                    <a:gd name="connsiteX139" fmla="*/ 1011799 w 1257232"/>
                    <a:gd name="connsiteY139" fmla="*/ 622570 h 1331091"/>
                    <a:gd name="connsiteX140" fmla="*/ 857219 w 1257232"/>
                    <a:gd name="connsiteY140" fmla="*/ 361450 h 1331091"/>
                    <a:gd name="connsiteX141" fmla="*/ 1057226 w 1257232"/>
                    <a:gd name="connsiteY141" fmla="*/ 93467 h 1331091"/>
                    <a:gd name="connsiteX142" fmla="*/ 124188 w 1257232"/>
                    <a:gd name="connsiteY142" fmla="*/ 0 h 1331091"/>
                    <a:gd name="connsiteX143" fmla="*/ 596099 w 1257232"/>
                    <a:gd name="connsiteY143" fmla="*/ 0 h 1331091"/>
                    <a:gd name="connsiteX144" fmla="*/ 621264 w 1257232"/>
                    <a:gd name="connsiteY144" fmla="*/ 25164 h 1331091"/>
                    <a:gd name="connsiteX145" fmla="*/ 621264 w 1257232"/>
                    <a:gd name="connsiteY145" fmla="*/ 102945 h 1331091"/>
                    <a:gd name="connsiteX146" fmla="*/ 596099 w 1257232"/>
                    <a:gd name="connsiteY146" fmla="*/ 128109 h 1331091"/>
                    <a:gd name="connsiteX147" fmla="*/ 124188 w 1257232"/>
                    <a:gd name="connsiteY147" fmla="*/ 128109 h 1331091"/>
                    <a:gd name="connsiteX148" fmla="*/ 99024 w 1257232"/>
                    <a:gd name="connsiteY148" fmla="*/ 102945 h 1331091"/>
                    <a:gd name="connsiteX149" fmla="*/ 99024 w 1257232"/>
                    <a:gd name="connsiteY149" fmla="*/ 25164 h 1331091"/>
                    <a:gd name="connsiteX150" fmla="*/ 124188 w 1257232"/>
                    <a:gd name="connsiteY150" fmla="*/ 0 h 133109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</a:cxnLst>
                  <a:rect l="l" t="t" r="r" b="b"/>
                  <a:pathLst>
                    <a:path w="1257232" h="1331091">
                      <a:moveTo>
                        <a:pt x="444133" y="991863"/>
                      </a:moveTo>
                      <a:cubicBezTo>
                        <a:pt x="442826" y="992190"/>
                        <a:pt x="441192" y="992517"/>
                        <a:pt x="439885" y="993170"/>
                      </a:cubicBezTo>
                      <a:cubicBezTo>
                        <a:pt x="438577" y="993497"/>
                        <a:pt x="437270" y="994151"/>
                        <a:pt x="435963" y="995131"/>
                      </a:cubicBezTo>
                      <a:cubicBezTo>
                        <a:pt x="434656" y="996112"/>
                        <a:pt x="433675" y="996765"/>
                        <a:pt x="432368" y="998073"/>
                      </a:cubicBezTo>
                      <a:cubicBezTo>
                        <a:pt x="431061" y="999380"/>
                        <a:pt x="430407" y="1000360"/>
                        <a:pt x="429427" y="1001668"/>
                      </a:cubicBezTo>
                      <a:cubicBezTo>
                        <a:pt x="428773" y="1002975"/>
                        <a:pt x="428120" y="1004282"/>
                        <a:pt x="427466" y="1005589"/>
                      </a:cubicBezTo>
                      <a:cubicBezTo>
                        <a:pt x="426812" y="1006896"/>
                        <a:pt x="426486" y="1008204"/>
                        <a:pt x="426159" y="1009838"/>
                      </a:cubicBezTo>
                      <a:cubicBezTo>
                        <a:pt x="425832" y="1011145"/>
                        <a:pt x="425832" y="1012779"/>
                        <a:pt x="425505" y="1014740"/>
                      </a:cubicBezTo>
                      <a:cubicBezTo>
                        <a:pt x="425505" y="1016374"/>
                        <a:pt x="425505" y="1017681"/>
                        <a:pt x="425832" y="1019315"/>
                      </a:cubicBezTo>
                      <a:cubicBezTo>
                        <a:pt x="426159" y="1020622"/>
                        <a:pt x="426486" y="1022257"/>
                        <a:pt x="427139" y="1023564"/>
                      </a:cubicBezTo>
                      <a:cubicBezTo>
                        <a:pt x="427466" y="1024871"/>
                        <a:pt x="428120" y="1026178"/>
                        <a:pt x="429100" y="1027485"/>
                      </a:cubicBezTo>
                      <a:cubicBezTo>
                        <a:pt x="430080" y="1028793"/>
                        <a:pt x="431061" y="1030100"/>
                        <a:pt x="432041" y="1031080"/>
                      </a:cubicBezTo>
                      <a:cubicBezTo>
                        <a:pt x="433022" y="1032388"/>
                        <a:pt x="434329" y="1033041"/>
                        <a:pt x="435636" y="1034022"/>
                      </a:cubicBezTo>
                      <a:cubicBezTo>
                        <a:pt x="436943" y="1034675"/>
                        <a:pt x="438251" y="1035329"/>
                        <a:pt x="439558" y="1035982"/>
                      </a:cubicBezTo>
                      <a:cubicBezTo>
                        <a:pt x="440865" y="1036636"/>
                        <a:pt x="442499" y="1036963"/>
                        <a:pt x="443806" y="1037290"/>
                      </a:cubicBezTo>
                      <a:cubicBezTo>
                        <a:pt x="445440" y="1037290"/>
                        <a:pt x="446748" y="1037616"/>
                        <a:pt x="448382" y="1037616"/>
                      </a:cubicBezTo>
                      <a:cubicBezTo>
                        <a:pt x="454591" y="1037616"/>
                        <a:pt x="460474" y="1035002"/>
                        <a:pt x="464722" y="1030753"/>
                      </a:cubicBezTo>
                      <a:cubicBezTo>
                        <a:pt x="466029" y="1029446"/>
                        <a:pt x="466683" y="1028466"/>
                        <a:pt x="467663" y="1027159"/>
                      </a:cubicBezTo>
                      <a:cubicBezTo>
                        <a:pt x="468644" y="1025851"/>
                        <a:pt x="469297" y="1024544"/>
                        <a:pt x="469951" y="1023237"/>
                      </a:cubicBezTo>
                      <a:cubicBezTo>
                        <a:pt x="470605" y="1021930"/>
                        <a:pt x="470931" y="1020296"/>
                        <a:pt x="471258" y="1018988"/>
                      </a:cubicBezTo>
                      <a:cubicBezTo>
                        <a:pt x="471585" y="1017354"/>
                        <a:pt x="471585" y="1015720"/>
                        <a:pt x="471585" y="1014413"/>
                      </a:cubicBezTo>
                      <a:cubicBezTo>
                        <a:pt x="471585" y="1012779"/>
                        <a:pt x="471585" y="1011472"/>
                        <a:pt x="471258" y="1009838"/>
                      </a:cubicBezTo>
                      <a:cubicBezTo>
                        <a:pt x="470931" y="1008531"/>
                        <a:pt x="470605" y="1006896"/>
                        <a:pt x="469951" y="1005589"/>
                      </a:cubicBezTo>
                      <a:cubicBezTo>
                        <a:pt x="469297" y="1004282"/>
                        <a:pt x="468644" y="1002975"/>
                        <a:pt x="467663" y="1001668"/>
                      </a:cubicBezTo>
                      <a:cubicBezTo>
                        <a:pt x="466683" y="1000360"/>
                        <a:pt x="465703" y="999053"/>
                        <a:pt x="464722" y="998073"/>
                      </a:cubicBezTo>
                      <a:cubicBezTo>
                        <a:pt x="459493" y="992844"/>
                        <a:pt x="451650" y="990229"/>
                        <a:pt x="444133" y="991863"/>
                      </a:cubicBezTo>
                      <a:close/>
                      <a:moveTo>
                        <a:pt x="444133" y="851009"/>
                      </a:moveTo>
                      <a:cubicBezTo>
                        <a:pt x="442826" y="851336"/>
                        <a:pt x="441192" y="851662"/>
                        <a:pt x="439885" y="852316"/>
                      </a:cubicBezTo>
                      <a:cubicBezTo>
                        <a:pt x="438577" y="852643"/>
                        <a:pt x="437270" y="853297"/>
                        <a:pt x="435963" y="854277"/>
                      </a:cubicBezTo>
                      <a:cubicBezTo>
                        <a:pt x="434656" y="855257"/>
                        <a:pt x="433349" y="856238"/>
                        <a:pt x="432368" y="857218"/>
                      </a:cubicBezTo>
                      <a:cubicBezTo>
                        <a:pt x="431061" y="858525"/>
                        <a:pt x="430407" y="859506"/>
                        <a:pt x="429427" y="860813"/>
                      </a:cubicBezTo>
                      <a:cubicBezTo>
                        <a:pt x="428773" y="862120"/>
                        <a:pt x="428120" y="863428"/>
                        <a:pt x="427466" y="864735"/>
                      </a:cubicBezTo>
                      <a:cubicBezTo>
                        <a:pt x="426812" y="866042"/>
                        <a:pt x="426486" y="867676"/>
                        <a:pt x="426159" y="868983"/>
                      </a:cubicBezTo>
                      <a:cubicBezTo>
                        <a:pt x="425832" y="870617"/>
                        <a:pt x="425832" y="872251"/>
                        <a:pt x="425505" y="874212"/>
                      </a:cubicBezTo>
                      <a:cubicBezTo>
                        <a:pt x="425505" y="880095"/>
                        <a:pt x="427793" y="885977"/>
                        <a:pt x="432041" y="890226"/>
                      </a:cubicBezTo>
                      <a:cubicBezTo>
                        <a:pt x="433022" y="891533"/>
                        <a:pt x="434329" y="892187"/>
                        <a:pt x="435636" y="893167"/>
                      </a:cubicBezTo>
                      <a:cubicBezTo>
                        <a:pt x="436943" y="893821"/>
                        <a:pt x="438251" y="894474"/>
                        <a:pt x="439558" y="895128"/>
                      </a:cubicBezTo>
                      <a:cubicBezTo>
                        <a:pt x="440865" y="895782"/>
                        <a:pt x="442499" y="896108"/>
                        <a:pt x="443806" y="896435"/>
                      </a:cubicBezTo>
                      <a:cubicBezTo>
                        <a:pt x="445440" y="896435"/>
                        <a:pt x="446748" y="896762"/>
                        <a:pt x="448382" y="896762"/>
                      </a:cubicBezTo>
                      <a:cubicBezTo>
                        <a:pt x="454591" y="896762"/>
                        <a:pt x="460474" y="894148"/>
                        <a:pt x="464722" y="889899"/>
                      </a:cubicBezTo>
                      <a:cubicBezTo>
                        <a:pt x="466029" y="888919"/>
                        <a:pt x="466683" y="887611"/>
                        <a:pt x="467663" y="886304"/>
                      </a:cubicBezTo>
                      <a:cubicBezTo>
                        <a:pt x="468644" y="884997"/>
                        <a:pt x="469297" y="883690"/>
                        <a:pt x="469951" y="882382"/>
                      </a:cubicBezTo>
                      <a:cubicBezTo>
                        <a:pt x="470605" y="881075"/>
                        <a:pt x="470931" y="879441"/>
                        <a:pt x="471258" y="878134"/>
                      </a:cubicBezTo>
                      <a:cubicBezTo>
                        <a:pt x="471585" y="876500"/>
                        <a:pt x="471585" y="875193"/>
                        <a:pt x="471585" y="873559"/>
                      </a:cubicBezTo>
                      <a:cubicBezTo>
                        <a:pt x="471585" y="871925"/>
                        <a:pt x="471585" y="870617"/>
                        <a:pt x="471258" y="868983"/>
                      </a:cubicBezTo>
                      <a:cubicBezTo>
                        <a:pt x="470931" y="867676"/>
                        <a:pt x="470605" y="866042"/>
                        <a:pt x="469951" y="864735"/>
                      </a:cubicBezTo>
                      <a:cubicBezTo>
                        <a:pt x="469297" y="863428"/>
                        <a:pt x="468644" y="862120"/>
                        <a:pt x="467663" y="860813"/>
                      </a:cubicBezTo>
                      <a:cubicBezTo>
                        <a:pt x="466683" y="859506"/>
                        <a:pt x="465703" y="858199"/>
                        <a:pt x="464722" y="857218"/>
                      </a:cubicBezTo>
                      <a:cubicBezTo>
                        <a:pt x="459493" y="851989"/>
                        <a:pt x="451650" y="849375"/>
                        <a:pt x="444133" y="851009"/>
                      </a:cubicBezTo>
                      <a:close/>
                      <a:moveTo>
                        <a:pt x="444133" y="710481"/>
                      </a:moveTo>
                      <a:cubicBezTo>
                        <a:pt x="442826" y="710808"/>
                        <a:pt x="441192" y="711135"/>
                        <a:pt x="439885" y="711789"/>
                      </a:cubicBezTo>
                      <a:cubicBezTo>
                        <a:pt x="438577" y="712115"/>
                        <a:pt x="437270" y="712769"/>
                        <a:pt x="435963" y="713749"/>
                      </a:cubicBezTo>
                      <a:cubicBezTo>
                        <a:pt x="434656" y="714730"/>
                        <a:pt x="433349" y="715710"/>
                        <a:pt x="432368" y="716691"/>
                      </a:cubicBezTo>
                      <a:cubicBezTo>
                        <a:pt x="431061" y="717998"/>
                        <a:pt x="430407" y="718978"/>
                        <a:pt x="429427" y="720285"/>
                      </a:cubicBezTo>
                      <a:cubicBezTo>
                        <a:pt x="428773" y="721593"/>
                        <a:pt x="428120" y="722900"/>
                        <a:pt x="427466" y="724207"/>
                      </a:cubicBezTo>
                      <a:cubicBezTo>
                        <a:pt x="426812" y="725514"/>
                        <a:pt x="426486" y="726822"/>
                        <a:pt x="426159" y="728456"/>
                      </a:cubicBezTo>
                      <a:cubicBezTo>
                        <a:pt x="425832" y="730090"/>
                        <a:pt x="425832" y="731397"/>
                        <a:pt x="425505" y="733358"/>
                      </a:cubicBezTo>
                      <a:cubicBezTo>
                        <a:pt x="425505" y="734992"/>
                        <a:pt x="425505" y="736299"/>
                        <a:pt x="425832" y="737933"/>
                      </a:cubicBezTo>
                      <a:cubicBezTo>
                        <a:pt x="426159" y="739240"/>
                        <a:pt x="426486" y="740874"/>
                        <a:pt x="427139" y="742182"/>
                      </a:cubicBezTo>
                      <a:cubicBezTo>
                        <a:pt x="427466" y="743489"/>
                        <a:pt x="428120" y="744796"/>
                        <a:pt x="429100" y="746103"/>
                      </a:cubicBezTo>
                      <a:cubicBezTo>
                        <a:pt x="430080" y="747411"/>
                        <a:pt x="431061" y="748718"/>
                        <a:pt x="432041" y="749698"/>
                      </a:cubicBezTo>
                      <a:cubicBezTo>
                        <a:pt x="433022" y="751006"/>
                        <a:pt x="434329" y="751659"/>
                        <a:pt x="435636" y="752640"/>
                      </a:cubicBezTo>
                      <a:cubicBezTo>
                        <a:pt x="436943" y="753293"/>
                        <a:pt x="438251" y="753947"/>
                        <a:pt x="439558" y="754600"/>
                      </a:cubicBezTo>
                      <a:cubicBezTo>
                        <a:pt x="440865" y="755254"/>
                        <a:pt x="442499" y="755581"/>
                        <a:pt x="443806" y="755908"/>
                      </a:cubicBezTo>
                      <a:cubicBezTo>
                        <a:pt x="445440" y="755908"/>
                        <a:pt x="446748" y="756234"/>
                        <a:pt x="448382" y="756234"/>
                      </a:cubicBezTo>
                      <a:cubicBezTo>
                        <a:pt x="454591" y="756234"/>
                        <a:pt x="460474" y="753620"/>
                        <a:pt x="464722" y="749372"/>
                      </a:cubicBezTo>
                      <a:cubicBezTo>
                        <a:pt x="466029" y="748064"/>
                        <a:pt x="466683" y="747084"/>
                        <a:pt x="467663" y="745777"/>
                      </a:cubicBezTo>
                      <a:cubicBezTo>
                        <a:pt x="468644" y="744469"/>
                        <a:pt x="469297" y="743162"/>
                        <a:pt x="469951" y="741855"/>
                      </a:cubicBezTo>
                      <a:cubicBezTo>
                        <a:pt x="470605" y="740548"/>
                        <a:pt x="470931" y="738914"/>
                        <a:pt x="471258" y="737606"/>
                      </a:cubicBezTo>
                      <a:cubicBezTo>
                        <a:pt x="471585" y="735972"/>
                        <a:pt x="471585" y="734338"/>
                        <a:pt x="471585" y="733031"/>
                      </a:cubicBezTo>
                      <a:cubicBezTo>
                        <a:pt x="471585" y="731397"/>
                        <a:pt x="471585" y="730090"/>
                        <a:pt x="471258" y="728456"/>
                      </a:cubicBezTo>
                      <a:cubicBezTo>
                        <a:pt x="470931" y="727148"/>
                        <a:pt x="470605" y="725514"/>
                        <a:pt x="469951" y="724207"/>
                      </a:cubicBezTo>
                      <a:cubicBezTo>
                        <a:pt x="469297" y="722900"/>
                        <a:pt x="468644" y="721593"/>
                        <a:pt x="467663" y="720285"/>
                      </a:cubicBezTo>
                      <a:cubicBezTo>
                        <a:pt x="466683" y="718978"/>
                        <a:pt x="465703" y="717671"/>
                        <a:pt x="464722" y="716691"/>
                      </a:cubicBezTo>
                      <a:cubicBezTo>
                        <a:pt x="463415" y="715710"/>
                        <a:pt x="462434" y="714403"/>
                        <a:pt x="461127" y="713749"/>
                      </a:cubicBezTo>
                      <a:cubicBezTo>
                        <a:pt x="459820" y="713096"/>
                        <a:pt x="458513" y="712442"/>
                        <a:pt x="457206" y="711789"/>
                      </a:cubicBezTo>
                      <a:cubicBezTo>
                        <a:pt x="455898" y="711135"/>
                        <a:pt x="454264" y="710808"/>
                        <a:pt x="452957" y="710481"/>
                      </a:cubicBezTo>
                      <a:cubicBezTo>
                        <a:pt x="450016" y="709828"/>
                        <a:pt x="447074" y="709828"/>
                        <a:pt x="444133" y="710481"/>
                      </a:cubicBezTo>
                      <a:close/>
                      <a:moveTo>
                        <a:pt x="335306" y="615380"/>
                      </a:moveTo>
                      <a:lnTo>
                        <a:pt x="720613" y="615380"/>
                      </a:lnTo>
                      <a:lnTo>
                        <a:pt x="720613" y="710481"/>
                      </a:lnTo>
                      <a:lnTo>
                        <a:pt x="522567" y="710481"/>
                      </a:lnTo>
                      <a:cubicBezTo>
                        <a:pt x="509822" y="710481"/>
                        <a:pt x="499691" y="720612"/>
                        <a:pt x="499691" y="733358"/>
                      </a:cubicBezTo>
                      <a:cubicBezTo>
                        <a:pt x="499691" y="746103"/>
                        <a:pt x="509822" y="756234"/>
                        <a:pt x="522567" y="756234"/>
                      </a:cubicBezTo>
                      <a:lnTo>
                        <a:pt x="720613" y="756234"/>
                      </a:lnTo>
                      <a:lnTo>
                        <a:pt x="720613" y="851009"/>
                      </a:lnTo>
                      <a:lnTo>
                        <a:pt x="522567" y="851009"/>
                      </a:lnTo>
                      <a:cubicBezTo>
                        <a:pt x="509822" y="851009"/>
                        <a:pt x="499691" y="861140"/>
                        <a:pt x="499691" y="873885"/>
                      </a:cubicBezTo>
                      <a:cubicBezTo>
                        <a:pt x="499691" y="886631"/>
                        <a:pt x="509822" y="896762"/>
                        <a:pt x="522567" y="896762"/>
                      </a:cubicBezTo>
                      <a:lnTo>
                        <a:pt x="720613" y="896762"/>
                      </a:lnTo>
                      <a:lnTo>
                        <a:pt x="720613" y="991536"/>
                      </a:lnTo>
                      <a:lnTo>
                        <a:pt x="522567" y="991536"/>
                      </a:lnTo>
                      <a:cubicBezTo>
                        <a:pt x="509822" y="991536"/>
                        <a:pt x="499691" y="1001668"/>
                        <a:pt x="499691" y="1014413"/>
                      </a:cubicBezTo>
                      <a:cubicBezTo>
                        <a:pt x="499691" y="1027159"/>
                        <a:pt x="509822" y="1037290"/>
                        <a:pt x="522567" y="1037290"/>
                      </a:cubicBezTo>
                      <a:lnTo>
                        <a:pt x="720613" y="1037290"/>
                      </a:lnTo>
                      <a:lnTo>
                        <a:pt x="720613" y="1132391"/>
                      </a:lnTo>
                      <a:lnTo>
                        <a:pt x="335306" y="1132391"/>
                      </a:lnTo>
                      <a:close/>
                      <a:moveTo>
                        <a:pt x="187915" y="416027"/>
                      </a:moveTo>
                      <a:cubicBezTo>
                        <a:pt x="127455" y="416027"/>
                        <a:pt x="78107" y="465375"/>
                        <a:pt x="78107" y="525835"/>
                      </a:cubicBezTo>
                      <a:cubicBezTo>
                        <a:pt x="78107" y="538580"/>
                        <a:pt x="88238" y="548711"/>
                        <a:pt x="100984" y="548711"/>
                      </a:cubicBezTo>
                      <a:cubicBezTo>
                        <a:pt x="113729" y="548711"/>
                        <a:pt x="123860" y="538580"/>
                        <a:pt x="123860" y="525835"/>
                      </a:cubicBezTo>
                      <a:cubicBezTo>
                        <a:pt x="123860" y="490539"/>
                        <a:pt x="152620" y="461780"/>
                        <a:pt x="187915" y="461780"/>
                      </a:cubicBezTo>
                      <a:cubicBezTo>
                        <a:pt x="200660" y="461780"/>
                        <a:pt x="210791" y="451649"/>
                        <a:pt x="210791" y="438904"/>
                      </a:cubicBezTo>
                      <a:cubicBezTo>
                        <a:pt x="210791" y="426158"/>
                        <a:pt x="200660" y="416027"/>
                        <a:pt x="187915" y="416027"/>
                      </a:cubicBezTo>
                      <a:close/>
                      <a:moveTo>
                        <a:pt x="195431" y="276153"/>
                      </a:moveTo>
                      <a:lnTo>
                        <a:pt x="524854" y="276153"/>
                      </a:lnTo>
                      <a:lnTo>
                        <a:pt x="524854" y="337593"/>
                      </a:lnTo>
                      <a:lnTo>
                        <a:pt x="532044" y="337593"/>
                      </a:lnTo>
                      <a:cubicBezTo>
                        <a:pt x="635969" y="337593"/>
                        <a:pt x="720286" y="421583"/>
                        <a:pt x="720613" y="525508"/>
                      </a:cubicBezTo>
                      <a:lnTo>
                        <a:pt x="720613" y="568973"/>
                      </a:lnTo>
                      <a:lnTo>
                        <a:pt x="289552" y="568973"/>
                      </a:lnTo>
                      <a:lnTo>
                        <a:pt x="289552" y="1178144"/>
                      </a:lnTo>
                      <a:lnTo>
                        <a:pt x="720613" y="1178144"/>
                      </a:lnTo>
                      <a:lnTo>
                        <a:pt x="720613" y="1278148"/>
                      </a:lnTo>
                      <a:cubicBezTo>
                        <a:pt x="720613" y="1307560"/>
                        <a:pt x="696756" y="1331091"/>
                        <a:pt x="667670" y="1331091"/>
                      </a:cubicBezTo>
                      <a:lnTo>
                        <a:pt x="52943" y="1331091"/>
                      </a:lnTo>
                      <a:cubicBezTo>
                        <a:pt x="23530" y="1331091"/>
                        <a:pt x="0" y="1307234"/>
                        <a:pt x="0" y="1278148"/>
                      </a:cubicBezTo>
                      <a:lnTo>
                        <a:pt x="0" y="525835"/>
                      </a:lnTo>
                      <a:cubicBezTo>
                        <a:pt x="0" y="421910"/>
                        <a:pt x="84317" y="337593"/>
                        <a:pt x="188242" y="337593"/>
                      </a:cubicBezTo>
                      <a:lnTo>
                        <a:pt x="195431" y="337593"/>
                      </a:lnTo>
                      <a:close/>
                      <a:moveTo>
                        <a:pt x="176804" y="173862"/>
                      </a:moveTo>
                      <a:lnTo>
                        <a:pt x="543483" y="173862"/>
                      </a:lnTo>
                      <a:lnTo>
                        <a:pt x="543483" y="230400"/>
                      </a:lnTo>
                      <a:lnTo>
                        <a:pt x="176804" y="230400"/>
                      </a:lnTo>
                      <a:close/>
                      <a:moveTo>
                        <a:pt x="1057226" y="158829"/>
                      </a:moveTo>
                      <a:cubicBezTo>
                        <a:pt x="992191" y="158829"/>
                        <a:pt x="922581" y="240204"/>
                        <a:pt x="922581" y="361450"/>
                      </a:cubicBezTo>
                      <a:cubicBezTo>
                        <a:pt x="922581" y="374195"/>
                        <a:pt x="932712" y="384326"/>
                        <a:pt x="945457" y="384326"/>
                      </a:cubicBezTo>
                      <a:cubicBezTo>
                        <a:pt x="958203" y="384326"/>
                        <a:pt x="968334" y="374195"/>
                        <a:pt x="968334" y="361450"/>
                      </a:cubicBezTo>
                      <a:cubicBezTo>
                        <a:pt x="968334" y="265695"/>
                        <a:pt x="1020950" y="204582"/>
                        <a:pt x="1057226" y="204582"/>
                      </a:cubicBezTo>
                      <a:cubicBezTo>
                        <a:pt x="1069971" y="204582"/>
                        <a:pt x="1080102" y="194451"/>
                        <a:pt x="1080102" y="181705"/>
                      </a:cubicBezTo>
                      <a:cubicBezTo>
                        <a:pt x="1080102" y="168960"/>
                        <a:pt x="1069971" y="158829"/>
                        <a:pt x="1057226" y="158829"/>
                      </a:cubicBezTo>
                      <a:close/>
                      <a:moveTo>
                        <a:pt x="1057226" y="93467"/>
                      </a:moveTo>
                      <a:cubicBezTo>
                        <a:pt x="1167687" y="93467"/>
                        <a:pt x="1257232" y="213406"/>
                        <a:pt x="1257232" y="361450"/>
                      </a:cubicBezTo>
                      <a:cubicBezTo>
                        <a:pt x="1257232" y="488578"/>
                        <a:pt x="1191217" y="594791"/>
                        <a:pt x="1102652" y="622570"/>
                      </a:cubicBezTo>
                      <a:lnTo>
                        <a:pt x="1151020" y="1018335"/>
                      </a:lnTo>
                      <a:lnTo>
                        <a:pt x="1173243" y="1200367"/>
                      </a:lnTo>
                      <a:cubicBezTo>
                        <a:pt x="1181413" y="1269650"/>
                        <a:pt x="1127490" y="1331091"/>
                        <a:pt x="1057226" y="1331091"/>
                      </a:cubicBezTo>
                      <a:cubicBezTo>
                        <a:pt x="986962" y="1331091"/>
                        <a:pt x="932712" y="1269977"/>
                        <a:pt x="941209" y="1200367"/>
                      </a:cubicBezTo>
                      <a:lnTo>
                        <a:pt x="963432" y="1018335"/>
                      </a:lnTo>
                      <a:lnTo>
                        <a:pt x="1011799" y="622570"/>
                      </a:lnTo>
                      <a:cubicBezTo>
                        <a:pt x="923234" y="594791"/>
                        <a:pt x="857219" y="488578"/>
                        <a:pt x="857219" y="361450"/>
                      </a:cubicBezTo>
                      <a:cubicBezTo>
                        <a:pt x="857219" y="213406"/>
                        <a:pt x="946764" y="93467"/>
                        <a:pt x="1057226" y="93467"/>
                      </a:cubicBezTo>
                      <a:close/>
                      <a:moveTo>
                        <a:pt x="124188" y="0"/>
                      </a:moveTo>
                      <a:lnTo>
                        <a:pt x="596099" y="0"/>
                      </a:lnTo>
                      <a:cubicBezTo>
                        <a:pt x="610152" y="0"/>
                        <a:pt x="621264" y="11111"/>
                        <a:pt x="621264" y="25164"/>
                      </a:cubicBezTo>
                      <a:lnTo>
                        <a:pt x="621264" y="102945"/>
                      </a:lnTo>
                      <a:cubicBezTo>
                        <a:pt x="621264" y="116997"/>
                        <a:pt x="610152" y="128109"/>
                        <a:pt x="596099" y="128109"/>
                      </a:cubicBezTo>
                      <a:lnTo>
                        <a:pt x="124188" y="128109"/>
                      </a:lnTo>
                      <a:cubicBezTo>
                        <a:pt x="110135" y="128109"/>
                        <a:pt x="98697" y="116997"/>
                        <a:pt x="99024" y="102945"/>
                      </a:cubicBezTo>
                      <a:lnTo>
                        <a:pt x="99024" y="25164"/>
                      </a:lnTo>
                      <a:cubicBezTo>
                        <a:pt x="99024" y="11438"/>
                        <a:pt x="110135" y="0"/>
                        <a:pt x="124188" y="0"/>
                      </a:cubicBezTo>
                      <a:close/>
                    </a:path>
                  </a:pathLst>
                </a:custGeom>
                <a:solidFill>
                  <a:schemeClr val="bg2"/>
                </a:solidFill>
                <a:ln w="325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 sz="1200"/>
                </a:p>
              </p:txBody>
            </p:sp>
            <p:sp>
              <p:nvSpPr>
                <p:cNvPr id="140" name="Freeform: Shape 139">
                  <a:extLst>
                    <a:ext uri="{FF2B5EF4-FFF2-40B4-BE49-F238E27FC236}">
                      <a16:creationId xmlns:a16="http://schemas.microsoft.com/office/drawing/2014/main" id="{97517238-2C55-4713-AF70-E38FF8224C0D}"/>
                    </a:ext>
                  </a:extLst>
                </p:cNvPr>
                <p:cNvSpPr/>
                <p:nvPr/>
              </p:nvSpPr>
              <p:spPr>
                <a:xfrm>
                  <a:off x="7280825" y="4192964"/>
                  <a:ext cx="271788" cy="362040"/>
                </a:xfrm>
                <a:custGeom>
                  <a:avLst/>
                  <a:gdLst>
                    <a:gd name="connsiteX0" fmla="*/ 198700 w 1201675"/>
                    <a:gd name="connsiteY0" fmla="*/ 1318018 h 1600707"/>
                    <a:gd name="connsiteX1" fmla="*/ 306546 w 1201675"/>
                    <a:gd name="connsiteY1" fmla="*/ 1318018 h 1600707"/>
                    <a:gd name="connsiteX2" fmla="*/ 306546 w 1201675"/>
                    <a:gd name="connsiteY2" fmla="*/ 1554954 h 1600707"/>
                    <a:gd name="connsiteX3" fmla="*/ 482696 w 1201675"/>
                    <a:gd name="connsiteY3" fmla="*/ 1554954 h 1600707"/>
                    <a:gd name="connsiteX4" fmla="*/ 505573 w 1201675"/>
                    <a:gd name="connsiteY4" fmla="*/ 1577831 h 1600707"/>
                    <a:gd name="connsiteX5" fmla="*/ 482696 w 1201675"/>
                    <a:gd name="connsiteY5" fmla="*/ 1600707 h 1600707"/>
                    <a:gd name="connsiteX6" fmla="*/ 22877 w 1201675"/>
                    <a:gd name="connsiteY6" fmla="*/ 1600707 h 1600707"/>
                    <a:gd name="connsiteX7" fmla="*/ 0 w 1201675"/>
                    <a:gd name="connsiteY7" fmla="*/ 1577831 h 1600707"/>
                    <a:gd name="connsiteX8" fmla="*/ 22877 w 1201675"/>
                    <a:gd name="connsiteY8" fmla="*/ 1554954 h 1600707"/>
                    <a:gd name="connsiteX9" fmla="*/ 198700 w 1201675"/>
                    <a:gd name="connsiteY9" fmla="*/ 1554954 h 1600707"/>
                    <a:gd name="connsiteX10" fmla="*/ 1016701 w 1201675"/>
                    <a:gd name="connsiteY10" fmla="*/ 1102652 h 1600707"/>
                    <a:gd name="connsiteX11" fmla="*/ 996112 w 1201675"/>
                    <a:gd name="connsiteY11" fmla="*/ 1108861 h 1600707"/>
                    <a:gd name="connsiteX12" fmla="*/ 993171 w 1201675"/>
                    <a:gd name="connsiteY12" fmla="*/ 1112456 h 1600707"/>
                    <a:gd name="connsiteX13" fmla="*/ 991210 w 1201675"/>
                    <a:gd name="connsiteY13" fmla="*/ 1116378 h 1600707"/>
                    <a:gd name="connsiteX14" fmla="*/ 989903 w 1201675"/>
                    <a:gd name="connsiteY14" fmla="*/ 1120626 h 1600707"/>
                    <a:gd name="connsiteX15" fmla="*/ 989576 w 1201675"/>
                    <a:gd name="connsiteY15" fmla="*/ 1125202 h 1600707"/>
                    <a:gd name="connsiteX16" fmla="*/ 989903 w 1201675"/>
                    <a:gd name="connsiteY16" fmla="*/ 1129777 h 1600707"/>
                    <a:gd name="connsiteX17" fmla="*/ 991210 w 1201675"/>
                    <a:gd name="connsiteY17" fmla="*/ 1134026 h 1600707"/>
                    <a:gd name="connsiteX18" fmla="*/ 993171 w 1201675"/>
                    <a:gd name="connsiteY18" fmla="*/ 1137947 h 1600707"/>
                    <a:gd name="connsiteX19" fmla="*/ 996112 w 1201675"/>
                    <a:gd name="connsiteY19" fmla="*/ 1141542 h 1600707"/>
                    <a:gd name="connsiteX20" fmla="*/ 999707 w 1201675"/>
                    <a:gd name="connsiteY20" fmla="*/ 1144483 h 1600707"/>
                    <a:gd name="connsiteX21" fmla="*/ 1003629 w 1201675"/>
                    <a:gd name="connsiteY21" fmla="*/ 1146444 h 1600707"/>
                    <a:gd name="connsiteX22" fmla="*/ 1007877 w 1201675"/>
                    <a:gd name="connsiteY22" fmla="*/ 1147751 h 1600707"/>
                    <a:gd name="connsiteX23" fmla="*/ 1012452 w 1201675"/>
                    <a:gd name="connsiteY23" fmla="*/ 1148078 h 1600707"/>
                    <a:gd name="connsiteX24" fmla="*/ 1017028 w 1201675"/>
                    <a:gd name="connsiteY24" fmla="*/ 1147751 h 1600707"/>
                    <a:gd name="connsiteX25" fmla="*/ 1021276 w 1201675"/>
                    <a:gd name="connsiteY25" fmla="*/ 1146444 h 1600707"/>
                    <a:gd name="connsiteX26" fmla="*/ 1025198 w 1201675"/>
                    <a:gd name="connsiteY26" fmla="*/ 1144483 h 1600707"/>
                    <a:gd name="connsiteX27" fmla="*/ 1028793 w 1201675"/>
                    <a:gd name="connsiteY27" fmla="*/ 1141542 h 1600707"/>
                    <a:gd name="connsiteX28" fmla="*/ 1031734 w 1201675"/>
                    <a:gd name="connsiteY28" fmla="*/ 1137947 h 1600707"/>
                    <a:gd name="connsiteX29" fmla="*/ 1033695 w 1201675"/>
                    <a:gd name="connsiteY29" fmla="*/ 1134026 h 1600707"/>
                    <a:gd name="connsiteX30" fmla="*/ 1035002 w 1201675"/>
                    <a:gd name="connsiteY30" fmla="*/ 1129777 h 1600707"/>
                    <a:gd name="connsiteX31" fmla="*/ 1035002 w 1201675"/>
                    <a:gd name="connsiteY31" fmla="*/ 1125202 h 1600707"/>
                    <a:gd name="connsiteX32" fmla="*/ 1028466 w 1201675"/>
                    <a:gd name="connsiteY32" fmla="*/ 1108861 h 1600707"/>
                    <a:gd name="connsiteX33" fmla="*/ 1024871 w 1201675"/>
                    <a:gd name="connsiteY33" fmla="*/ 1105920 h 1600707"/>
                    <a:gd name="connsiteX34" fmla="*/ 1020949 w 1201675"/>
                    <a:gd name="connsiteY34" fmla="*/ 1103959 h 1600707"/>
                    <a:gd name="connsiteX35" fmla="*/ 1016701 w 1201675"/>
                    <a:gd name="connsiteY35" fmla="*/ 1102652 h 1600707"/>
                    <a:gd name="connsiteX36" fmla="*/ 12092 w 1201675"/>
                    <a:gd name="connsiteY36" fmla="*/ 1062781 h 1600707"/>
                    <a:gd name="connsiteX37" fmla="*/ 493154 w 1201675"/>
                    <a:gd name="connsiteY37" fmla="*/ 1062781 h 1600707"/>
                    <a:gd name="connsiteX38" fmla="*/ 493154 w 1201675"/>
                    <a:gd name="connsiteY38" fmla="*/ 1167360 h 1600707"/>
                    <a:gd name="connsiteX39" fmla="*/ 388248 w 1201675"/>
                    <a:gd name="connsiteY39" fmla="*/ 1167360 h 1600707"/>
                    <a:gd name="connsiteX40" fmla="*/ 388248 w 1201675"/>
                    <a:gd name="connsiteY40" fmla="*/ 1272265 h 1600707"/>
                    <a:gd name="connsiteX41" fmla="*/ 306546 w 1201675"/>
                    <a:gd name="connsiteY41" fmla="*/ 1272265 h 1600707"/>
                    <a:gd name="connsiteX42" fmla="*/ 198700 w 1201675"/>
                    <a:gd name="connsiteY42" fmla="*/ 1272265 h 1600707"/>
                    <a:gd name="connsiteX43" fmla="*/ 116997 w 1201675"/>
                    <a:gd name="connsiteY43" fmla="*/ 1272265 h 1600707"/>
                    <a:gd name="connsiteX44" fmla="*/ 116997 w 1201675"/>
                    <a:gd name="connsiteY44" fmla="*/ 1167360 h 1600707"/>
                    <a:gd name="connsiteX45" fmla="*/ 12092 w 1201675"/>
                    <a:gd name="connsiteY45" fmla="*/ 1167360 h 1600707"/>
                    <a:gd name="connsiteX46" fmla="*/ 827152 w 1201675"/>
                    <a:gd name="connsiteY46" fmla="*/ 1025852 h 1600707"/>
                    <a:gd name="connsiteX47" fmla="*/ 1201348 w 1201675"/>
                    <a:gd name="connsiteY47" fmla="*/ 1025852 h 1600707"/>
                    <a:gd name="connsiteX48" fmla="*/ 1201348 w 1201675"/>
                    <a:gd name="connsiteY48" fmla="*/ 1102325 h 1600707"/>
                    <a:gd name="connsiteX49" fmla="*/ 1200040 w 1201675"/>
                    <a:gd name="connsiteY49" fmla="*/ 1102325 h 1600707"/>
                    <a:gd name="connsiteX50" fmla="*/ 1087618 w 1201675"/>
                    <a:gd name="connsiteY50" fmla="*/ 1102325 h 1600707"/>
                    <a:gd name="connsiteX51" fmla="*/ 1064742 w 1201675"/>
                    <a:gd name="connsiteY51" fmla="*/ 1124875 h 1600707"/>
                    <a:gd name="connsiteX52" fmla="*/ 1087618 w 1201675"/>
                    <a:gd name="connsiteY52" fmla="*/ 1147751 h 1600707"/>
                    <a:gd name="connsiteX53" fmla="*/ 1200040 w 1201675"/>
                    <a:gd name="connsiteY53" fmla="*/ 1147751 h 1600707"/>
                    <a:gd name="connsiteX54" fmla="*/ 1201348 w 1201675"/>
                    <a:gd name="connsiteY54" fmla="*/ 1147751 h 1600707"/>
                    <a:gd name="connsiteX55" fmla="*/ 1201348 w 1201675"/>
                    <a:gd name="connsiteY55" fmla="*/ 1413120 h 1600707"/>
                    <a:gd name="connsiteX56" fmla="*/ 827152 w 1201675"/>
                    <a:gd name="connsiteY56" fmla="*/ 1413120 h 1600707"/>
                    <a:gd name="connsiteX57" fmla="*/ 262754 w 1201675"/>
                    <a:gd name="connsiteY57" fmla="*/ 868984 h 1600707"/>
                    <a:gd name="connsiteX58" fmla="*/ 246740 w 1201675"/>
                    <a:gd name="connsiteY58" fmla="*/ 875847 h 1600707"/>
                    <a:gd name="connsiteX59" fmla="*/ 239877 w 1201675"/>
                    <a:gd name="connsiteY59" fmla="*/ 891860 h 1600707"/>
                    <a:gd name="connsiteX60" fmla="*/ 246740 w 1201675"/>
                    <a:gd name="connsiteY60" fmla="*/ 908201 h 1600707"/>
                    <a:gd name="connsiteX61" fmla="*/ 262754 w 1201675"/>
                    <a:gd name="connsiteY61" fmla="*/ 914737 h 1600707"/>
                    <a:gd name="connsiteX62" fmla="*/ 279094 w 1201675"/>
                    <a:gd name="connsiteY62" fmla="*/ 908201 h 1600707"/>
                    <a:gd name="connsiteX63" fmla="*/ 285631 w 1201675"/>
                    <a:gd name="connsiteY63" fmla="*/ 891860 h 1600707"/>
                    <a:gd name="connsiteX64" fmla="*/ 279094 w 1201675"/>
                    <a:gd name="connsiteY64" fmla="*/ 875847 h 1600707"/>
                    <a:gd name="connsiteX65" fmla="*/ 262754 w 1201675"/>
                    <a:gd name="connsiteY65" fmla="*/ 868984 h 1600707"/>
                    <a:gd name="connsiteX66" fmla="*/ 823231 w 1201675"/>
                    <a:gd name="connsiteY66" fmla="*/ 748718 h 1600707"/>
                    <a:gd name="connsiteX67" fmla="*/ 998073 w 1201675"/>
                    <a:gd name="connsiteY67" fmla="*/ 748718 h 1600707"/>
                    <a:gd name="connsiteX68" fmla="*/ 998073 w 1201675"/>
                    <a:gd name="connsiteY68" fmla="*/ 830747 h 1600707"/>
                    <a:gd name="connsiteX69" fmla="*/ 1008204 w 1201675"/>
                    <a:gd name="connsiteY69" fmla="*/ 830747 h 1600707"/>
                    <a:gd name="connsiteX70" fmla="*/ 1196446 w 1201675"/>
                    <a:gd name="connsiteY70" fmla="*/ 980425 h 1600707"/>
                    <a:gd name="connsiteX71" fmla="*/ 781399 w 1201675"/>
                    <a:gd name="connsiteY71" fmla="*/ 980425 h 1600707"/>
                    <a:gd name="connsiteX72" fmla="*/ 781399 w 1201675"/>
                    <a:gd name="connsiteY72" fmla="*/ 1458873 h 1600707"/>
                    <a:gd name="connsiteX73" fmla="*/ 1201675 w 1201675"/>
                    <a:gd name="connsiteY73" fmla="*/ 1458873 h 1600707"/>
                    <a:gd name="connsiteX74" fmla="*/ 1201675 w 1201675"/>
                    <a:gd name="connsiteY74" fmla="*/ 1513450 h 1600707"/>
                    <a:gd name="connsiteX75" fmla="*/ 1137620 w 1201675"/>
                    <a:gd name="connsiteY75" fmla="*/ 1577504 h 1600707"/>
                    <a:gd name="connsiteX76" fmla="*/ 684010 w 1201675"/>
                    <a:gd name="connsiteY76" fmla="*/ 1577504 h 1600707"/>
                    <a:gd name="connsiteX77" fmla="*/ 619956 w 1201675"/>
                    <a:gd name="connsiteY77" fmla="*/ 1513450 h 1600707"/>
                    <a:gd name="connsiteX78" fmla="*/ 619956 w 1201675"/>
                    <a:gd name="connsiteY78" fmla="*/ 1023891 h 1600707"/>
                    <a:gd name="connsiteX79" fmla="*/ 813100 w 1201675"/>
                    <a:gd name="connsiteY79" fmla="*/ 830747 h 1600707"/>
                    <a:gd name="connsiteX80" fmla="*/ 823231 w 1201675"/>
                    <a:gd name="connsiteY80" fmla="*/ 830747 h 1600707"/>
                    <a:gd name="connsiteX81" fmla="*/ 258179 w 1201675"/>
                    <a:gd name="connsiteY81" fmla="*/ 728129 h 1600707"/>
                    <a:gd name="connsiteX82" fmla="*/ 253930 w 1201675"/>
                    <a:gd name="connsiteY82" fmla="*/ 729436 h 1600707"/>
                    <a:gd name="connsiteX83" fmla="*/ 250009 w 1201675"/>
                    <a:gd name="connsiteY83" fmla="*/ 731397 h 1600707"/>
                    <a:gd name="connsiteX84" fmla="*/ 246414 w 1201675"/>
                    <a:gd name="connsiteY84" fmla="*/ 734339 h 1600707"/>
                    <a:gd name="connsiteX85" fmla="*/ 243472 w 1201675"/>
                    <a:gd name="connsiteY85" fmla="*/ 737933 h 1600707"/>
                    <a:gd name="connsiteX86" fmla="*/ 241512 w 1201675"/>
                    <a:gd name="connsiteY86" fmla="*/ 741855 h 1600707"/>
                    <a:gd name="connsiteX87" fmla="*/ 240204 w 1201675"/>
                    <a:gd name="connsiteY87" fmla="*/ 746104 h 1600707"/>
                    <a:gd name="connsiteX88" fmla="*/ 239877 w 1201675"/>
                    <a:gd name="connsiteY88" fmla="*/ 750679 h 1600707"/>
                    <a:gd name="connsiteX89" fmla="*/ 246740 w 1201675"/>
                    <a:gd name="connsiteY89" fmla="*/ 767019 h 1600707"/>
                    <a:gd name="connsiteX90" fmla="*/ 262754 w 1201675"/>
                    <a:gd name="connsiteY90" fmla="*/ 773556 h 1600707"/>
                    <a:gd name="connsiteX91" fmla="*/ 279094 w 1201675"/>
                    <a:gd name="connsiteY91" fmla="*/ 767019 h 1600707"/>
                    <a:gd name="connsiteX92" fmla="*/ 285304 w 1201675"/>
                    <a:gd name="connsiteY92" fmla="*/ 750679 h 1600707"/>
                    <a:gd name="connsiteX93" fmla="*/ 284977 w 1201675"/>
                    <a:gd name="connsiteY93" fmla="*/ 746104 h 1600707"/>
                    <a:gd name="connsiteX94" fmla="*/ 283670 w 1201675"/>
                    <a:gd name="connsiteY94" fmla="*/ 741855 h 1600707"/>
                    <a:gd name="connsiteX95" fmla="*/ 281709 w 1201675"/>
                    <a:gd name="connsiteY95" fmla="*/ 737933 h 1600707"/>
                    <a:gd name="connsiteX96" fmla="*/ 278768 w 1201675"/>
                    <a:gd name="connsiteY96" fmla="*/ 734339 h 1600707"/>
                    <a:gd name="connsiteX97" fmla="*/ 275173 w 1201675"/>
                    <a:gd name="connsiteY97" fmla="*/ 731397 h 1600707"/>
                    <a:gd name="connsiteX98" fmla="*/ 271251 w 1201675"/>
                    <a:gd name="connsiteY98" fmla="*/ 729436 h 1600707"/>
                    <a:gd name="connsiteX99" fmla="*/ 267003 w 1201675"/>
                    <a:gd name="connsiteY99" fmla="*/ 728129 h 1600707"/>
                    <a:gd name="connsiteX100" fmla="*/ 258179 w 1201675"/>
                    <a:gd name="connsiteY100" fmla="*/ 728129 h 1600707"/>
                    <a:gd name="connsiteX101" fmla="*/ 258506 w 1201675"/>
                    <a:gd name="connsiteY101" fmla="*/ 586621 h 1600707"/>
                    <a:gd name="connsiteX102" fmla="*/ 254257 w 1201675"/>
                    <a:gd name="connsiteY102" fmla="*/ 587928 h 1600707"/>
                    <a:gd name="connsiteX103" fmla="*/ 250335 w 1201675"/>
                    <a:gd name="connsiteY103" fmla="*/ 589889 h 1600707"/>
                    <a:gd name="connsiteX104" fmla="*/ 246740 w 1201675"/>
                    <a:gd name="connsiteY104" fmla="*/ 592830 h 1600707"/>
                    <a:gd name="connsiteX105" fmla="*/ 239877 w 1201675"/>
                    <a:gd name="connsiteY105" fmla="*/ 608844 h 1600707"/>
                    <a:gd name="connsiteX106" fmla="*/ 240204 w 1201675"/>
                    <a:gd name="connsiteY106" fmla="*/ 613419 h 1600707"/>
                    <a:gd name="connsiteX107" fmla="*/ 241512 w 1201675"/>
                    <a:gd name="connsiteY107" fmla="*/ 617668 h 1600707"/>
                    <a:gd name="connsiteX108" fmla="*/ 243472 w 1201675"/>
                    <a:gd name="connsiteY108" fmla="*/ 621590 h 1600707"/>
                    <a:gd name="connsiteX109" fmla="*/ 246414 w 1201675"/>
                    <a:gd name="connsiteY109" fmla="*/ 625184 h 1600707"/>
                    <a:gd name="connsiteX110" fmla="*/ 250009 w 1201675"/>
                    <a:gd name="connsiteY110" fmla="*/ 628126 h 1600707"/>
                    <a:gd name="connsiteX111" fmla="*/ 253930 w 1201675"/>
                    <a:gd name="connsiteY111" fmla="*/ 630413 h 1600707"/>
                    <a:gd name="connsiteX112" fmla="*/ 258179 w 1201675"/>
                    <a:gd name="connsiteY112" fmla="*/ 631721 h 1600707"/>
                    <a:gd name="connsiteX113" fmla="*/ 262754 w 1201675"/>
                    <a:gd name="connsiteY113" fmla="*/ 632047 h 1600707"/>
                    <a:gd name="connsiteX114" fmla="*/ 279094 w 1201675"/>
                    <a:gd name="connsiteY114" fmla="*/ 625511 h 1600707"/>
                    <a:gd name="connsiteX115" fmla="*/ 285631 w 1201675"/>
                    <a:gd name="connsiteY115" fmla="*/ 608844 h 1600707"/>
                    <a:gd name="connsiteX116" fmla="*/ 279094 w 1201675"/>
                    <a:gd name="connsiteY116" fmla="*/ 592830 h 1600707"/>
                    <a:gd name="connsiteX117" fmla="*/ 258506 w 1201675"/>
                    <a:gd name="connsiteY117" fmla="*/ 586621 h 1600707"/>
                    <a:gd name="connsiteX118" fmla="*/ 986308 w 1201675"/>
                    <a:gd name="connsiteY118" fmla="*/ 553940 h 1600707"/>
                    <a:gd name="connsiteX119" fmla="*/ 1058533 w 1201675"/>
                    <a:gd name="connsiteY119" fmla="*/ 553940 h 1600707"/>
                    <a:gd name="connsiteX120" fmla="*/ 1085985 w 1201675"/>
                    <a:gd name="connsiteY120" fmla="*/ 581392 h 1600707"/>
                    <a:gd name="connsiteX121" fmla="*/ 1085985 w 1201675"/>
                    <a:gd name="connsiteY121" fmla="*/ 675513 h 1600707"/>
                    <a:gd name="connsiteX122" fmla="*/ 1058533 w 1201675"/>
                    <a:gd name="connsiteY122" fmla="*/ 703291 h 1600707"/>
                    <a:gd name="connsiteX123" fmla="*/ 986308 w 1201675"/>
                    <a:gd name="connsiteY123" fmla="*/ 703291 h 1600707"/>
                    <a:gd name="connsiteX124" fmla="*/ 880422 w 1201675"/>
                    <a:gd name="connsiteY124" fmla="*/ 553940 h 1600707"/>
                    <a:gd name="connsiteX125" fmla="*/ 940555 w 1201675"/>
                    <a:gd name="connsiteY125" fmla="*/ 553940 h 1600707"/>
                    <a:gd name="connsiteX126" fmla="*/ 940555 w 1201675"/>
                    <a:gd name="connsiteY126" fmla="*/ 703291 h 1600707"/>
                    <a:gd name="connsiteX127" fmla="*/ 880422 w 1201675"/>
                    <a:gd name="connsiteY127" fmla="*/ 703291 h 1600707"/>
                    <a:gd name="connsiteX128" fmla="*/ 762771 w 1201675"/>
                    <a:gd name="connsiteY128" fmla="*/ 553940 h 1600707"/>
                    <a:gd name="connsiteX129" fmla="*/ 834996 w 1201675"/>
                    <a:gd name="connsiteY129" fmla="*/ 553940 h 1600707"/>
                    <a:gd name="connsiteX130" fmla="*/ 834996 w 1201675"/>
                    <a:gd name="connsiteY130" fmla="*/ 703291 h 1600707"/>
                    <a:gd name="connsiteX131" fmla="*/ 762771 w 1201675"/>
                    <a:gd name="connsiteY131" fmla="*/ 703291 h 1600707"/>
                    <a:gd name="connsiteX132" fmla="*/ 735319 w 1201675"/>
                    <a:gd name="connsiteY132" fmla="*/ 675513 h 1600707"/>
                    <a:gd name="connsiteX133" fmla="*/ 735319 w 1201675"/>
                    <a:gd name="connsiteY133" fmla="*/ 581392 h 1600707"/>
                    <a:gd name="connsiteX134" fmla="*/ 762771 w 1201675"/>
                    <a:gd name="connsiteY134" fmla="*/ 553940 h 1600707"/>
                    <a:gd name="connsiteX135" fmla="*/ 252623 w 1201675"/>
                    <a:gd name="connsiteY135" fmla="*/ 0 h 1600707"/>
                    <a:gd name="connsiteX136" fmla="*/ 275500 w 1201675"/>
                    <a:gd name="connsiteY136" fmla="*/ 22877 h 1600707"/>
                    <a:gd name="connsiteX137" fmla="*/ 275500 w 1201675"/>
                    <a:gd name="connsiteY137" fmla="*/ 273539 h 1600707"/>
                    <a:gd name="connsiteX138" fmla="*/ 337920 w 1201675"/>
                    <a:gd name="connsiteY138" fmla="*/ 273539 h 1600707"/>
                    <a:gd name="connsiteX139" fmla="*/ 354260 w 1201675"/>
                    <a:gd name="connsiteY139" fmla="*/ 393804 h 1600707"/>
                    <a:gd name="connsiteX140" fmla="*/ 430080 w 1201675"/>
                    <a:gd name="connsiteY140" fmla="*/ 393804 h 1600707"/>
                    <a:gd name="connsiteX141" fmla="*/ 430080 w 1201675"/>
                    <a:gd name="connsiteY141" fmla="*/ 1017355 h 1600707"/>
                    <a:gd name="connsiteX142" fmla="*/ 75166 w 1201675"/>
                    <a:gd name="connsiteY142" fmla="*/ 1017355 h 1600707"/>
                    <a:gd name="connsiteX143" fmla="*/ 75166 w 1201675"/>
                    <a:gd name="connsiteY143" fmla="*/ 915390 h 1600707"/>
                    <a:gd name="connsiteX144" fmla="*/ 187588 w 1201675"/>
                    <a:gd name="connsiteY144" fmla="*/ 915390 h 1600707"/>
                    <a:gd name="connsiteX145" fmla="*/ 210465 w 1201675"/>
                    <a:gd name="connsiteY145" fmla="*/ 892514 h 1600707"/>
                    <a:gd name="connsiteX146" fmla="*/ 187588 w 1201675"/>
                    <a:gd name="connsiteY146" fmla="*/ 869637 h 1600707"/>
                    <a:gd name="connsiteX147" fmla="*/ 75166 w 1201675"/>
                    <a:gd name="connsiteY147" fmla="*/ 869637 h 1600707"/>
                    <a:gd name="connsiteX148" fmla="*/ 75166 w 1201675"/>
                    <a:gd name="connsiteY148" fmla="*/ 773882 h 1600707"/>
                    <a:gd name="connsiteX149" fmla="*/ 187588 w 1201675"/>
                    <a:gd name="connsiteY149" fmla="*/ 773882 h 1600707"/>
                    <a:gd name="connsiteX150" fmla="*/ 210465 w 1201675"/>
                    <a:gd name="connsiteY150" fmla="*/ 751006 h 1600707"/>
                    <a:gd name="connsiteX151" fmla="*/ 187588 w 1201675"/>
                    <a:gd name="connsiteY151" fmla="*/ 728129 h 1600707"/>
                    <a:gd name="connsiteX152" fmla="*/ 75166 w 1201675"/>
                    <a:gd name="connsiteY152" fmla="*/ 728129 h 1600707"/>
                    <a:gd name="connsiteX153" fmla="*/ 75166 w 1201675"/>
                    <a:gd name="connsiteY153" fmla="*/ 632374 h 1600707"/>
                    <a:gd name="connsiteX154" fmla="*/ 187588 w 1201675"/>
                    <a:gd name="connsiteY154" fmla="*/ 632374 h 1600707"/>
                    <a:gd name="connsiteX155" fmla="*/ 210465 w 1201675"/>
                    <a:gd name="connsiteY155" fmla="*/ 609498 h 1600707"/>
                    <a:gd name="connsiteX156" fmla="*/ 187588 w 1201675"/>
                    <a:gd name="connsiteY156" fmla="*/ 586621 h 1600707"/>
                    <a:gd name="connsiteX157" fmla="*/ 75166 w 1201675"/>
                    <a:gd name="connsiteY157" fmla="*/ 586621 h 1600707"/>
                    <a:gd name="connsiteX158" fmla="*/ 75166 w 1201675"/>
                    <a:gd name="connsiteY158" fmla="*/ 393804 h 1600707"/>
                    <a:gd name="connsiteX159" fmla="*/ 150986 w 1201675"/>
                    <a:gd name="connsiteY159" fmla="*/ 393804 h 1600707"/>
                    <a:gd name="connsiteX160" fmla="*/ 167326 w 1201675"/>
                    <a:gd name="connsiteY160" fmla="*/ 273539 h 1600707"/>
                    <a:gd name="connsiteX161" fmla="*/ 229746 w 1201675"/>
                    <a:gd name="connsiteY161" fmla="*/ 273539 h 1600707"/>
                    <a:gd name="connsiteX162" fmla="*/ 229746 w 1201675"/>
                    <a:gd name="connsiteY162" fmla="*/ 22877 h 1600707"/>
                    <a:gd name="connsiteX163" fmla="*/ 252623 w 1201675"/>
                    <a:gd name="connsiteY163" fmla="*/ 0 h 16007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</a:cxnLst>
                  <a:rect l="l" t="t" r="r" b="b"/>
                  <a:pathLst>
                    <a:path w="1201675" h="1600707">
                      <a:moveTo>
                        <a:pt x="198700" y="1318018"/>
                      </a:moveTo>
                      <a:lnTo>
                        <a:pt x="306546" y="1318018"/>
                      </a:lnTo>
                      <a:lnTo>
                        <a:pt x="306546" y="1554954"/>
                      </a:lnTo>
                      <a:lnTo>
                        <a:pt x="482696" y="1554954"/>
                      </a:lnTo>
                      <a:cubicBezTo>
                        <a:pt x="495115" y="1554954"/>
                        <a:pt x="505573" y="1565412"/>
                        <a:pt x="505573" y="1577831"/>
                      </a:cubicBezTo>
                      <a:cubicBezTo>
                        <a:pt x="505573" y="1590576"/>
                        <a:pt x="495442" y="1600707"/>
                        <a:pt x="482696" y="1600707"/>
                      </a:cubicBezTo>
                      <a:lnTo>
                        <a:pt x="22877" y="1600707"/>
                      </a:lnTo>
                      <a:cubicBezTo>
                        <a:pt x="10131" y="1600707"/>
                        <a:pt x="0" y="1590576"/>
                        <a:pt x="0" y="1577831"/>
                      </a:cubicBezTo>
                      <a:cubicBezTo>
                        <a:pt x="0" y="1565085"/>
                        <a:pt x="10131" y="1554954"/>
                        <a:pt x="22877" y="1554954"/>
                      </a:cubicBezTo>
                      <a:lnTo>
                        <a:pt x="198700" y="1554954"/>
                      </a:lnTo>
                      <a:close/>
                      <a:moveTo>
                        <a:pt x="1016701" y="1102652"/>
                      </a:moveTo>
                      <a:cubicBezTo>
                        <a:pt x="1009184" y="1101018"/>
                        <a:pt x="1001341" y="1103632"/>
                        <a:pt x="996112" y="1108861"/>
                      </a:cubicBezTo>
                      <a:cubicBezTo>
                        <a:pt x="994805" y="1110169"/>
                        <a:pt x="994151" y="1111149"/>
                        <a:pt x="993171" y="1112456"/>
                      </a:cubicBezTo>
                      <a:cubicBezTo>
                        <a:pt x="992517" y="1113763"/>
                        <a:pt x="991864" y="1115071"/>
                        <a:pt x="991210" y="1116378"/>
                      </a:cubicBezTo>
                      <a:cubicBezTo>
                        <a:pt x="990556" y="1117685"/>
                        <a:pt x="989903" y="1118992"/>
                        <a:pt x="989903" y="1120626"/>
                      </a:cubicBezTo>
                      <a:cubicBezTo>
                        <a:pt x="989903" y="1122260"/>
                        <a:pt x="989576" y="1123568"/>
                        <a:pt x="989576" y="1125202"/>
                      </a:cubicBezTo>
                      <a:cubicBezTo>
                        <a:pt x="989576" y="1126836"/>
                        <a:pt x="989576" y="1128470"/>
                        <a:pt x="989903" y="1129777"/>
                      </a:cubicBezTo>
                      <a:cubicBezTo>
                        <a:pt x="990229" y="1131084"/>
                        <a:pt x="990556" y="1132718"/>
                        <a:pt x="991210" y="1134026"/>
                      </a:cubicBezTo>
                      <a:cubicBezTo>
                        <a:pt x="991537" y="1135333"/>
                        <a:pt x="992190" y="1136640"/>
                        <a:pt x="993171" y="1137947"/>
                      </a:cubicBezTo>
                      <a:cubicBezTo>
                        <a:pt x="994151" y="1139255"/>
                        <a:pt x="995132" y="1140562"/>
                        <a:pt x="996112" y="1141542"/>
                      </a:cubicBezTo>
                      <a:cubicBezTo>
                        <a:pt x="997419" y="1142849"/>
                        <a:pt x="998400" y="1143503"/>
                        <a:pt x="999707" y="1144483"/>
                      </a:cubicBezTo>
                      <a:cubicBezTo>
                        <a:pt x="1001014" y="1145137"/>
                        <a:pt x="1002321" y="1145791"/>
                        <a:pt x="1003629" y="1146444"/>
                      </a:cubicBezTo>
                      <a:cubicBezTo>
                        <a:pt x="1004936" y="1147098"/>
                        <a:pt x="1006570" y="1147425"/>
                        <a:pt x="1007877" y="1147751"/>
                      </a:cubicBezTo>
                      <a:cubicBezTo>
                        <a:pt x="1009511" y="1147751"/>
                        <a:pt x="1011145" y="1148078"/>
                        <a:pt x="1012452" y="1148078"/>
                      </a:cubicBezTo>
                      <a:cubicBezTo>
                        <a:pt x="1014086" y="1148078"/>
                        <a:pt x="1015720" y="1148078"/>
                        <a:pt x="1017028" y="1147751"/>
                      </a:cubicBezTo>
                      <a:cubicBezTo>
                        <a:pt x="1018335" y="1147425"/>
                        <a:pt x="1019969" y="1147098"/>
                        <a:pt x="1021276" y="1146444"/>
                      </a:cubicBezTo>
                      <a:cubicBezTo>
                        <a:pt x="1022583" y="1146117"/>
                        <a:pt x="1023891" y="1145464"/>
                        <a:pt x="1025198" y="1144483"/>
                      </a:cubicBezTo>
                      <a:cubicBezTo>
                        <a:pt x="1026505" y="1143503"/>
                        <a:pt x="1027812" y="1142523"/>
                        <a:pt x="1028793" y="1141542"/>
                      </a:cubicBezTo>
                      <a:cubicBezTo>
                        <a:pt x="1030100" y="1140235"/>
                        <a:pt x="1030754" y="1139255"/>
                        <a:pt x="1031734" y="1137947"/>
                      </a:cubicBezTo>
                      <a:cubicBezTo>
                        <a:pt x="1032388" y="1136640"/>
                        <a:pt x="1033041" y="1135333"/>
                        <a:pt x="1033695" y="1134026"/>
                      </a:cubicBezTo>
                      <a:cubicBezTo>
                        <a:pt x="1034349" y="1132718"/>
                        <a:pt x="1034675" y="1131411"/>
                        <a:pt x="1035002" y="1129777"/>
                      </a:cubicBezTo>
                      <a:cubicBezTo>
                        <a:pt x="1035329" y="1128143"/>
                        <a:pt x="1035329" y="1126836"/>
                        <a:pt x="1035002" y="1125202"/>
                      </a:cubicBezTo>
                      <a:cubicBezTo>
                        <a:pt x="1035002" y="1118992"/>
                        <a:pt x="1032715" y="1113110"/>
                        <a:pt x="1028466" y="1108861"/>
                      </a:cubicBezTo>
                      <a:cubicBezTo>
                        <a:pt x="1027159" y="1107554"/>
                        <a:pt x="1026178" y="1106900"/>
                        <a:pt x="1024871" y="1105920"/>
                      </a:cubicBezTo>
                      <a:cubicBezTo>
                        <a:pt x="1023564" y="1105266"/>
                        <a:pt x="1022257" y="1104613"/>
                        <a:pt x="1020949" y="1103959"/>
                      </a:cubicBezTo>
                      <a:cubicBezTo>
                        <a:pt x="1019642" y="1103306"/>
                        <a:pt x="1018335" y="1102979"/>
                        <a:pt x="1016701" y="1102652"/>
                      </a:cubicBezTo>
                      <a:close/>
                      <a:moveTo>
                        <a:pt x="12092" y="1062781"/>
                      </a:moveTo>
                      <a:lnTo>
                        <a:pt x="493154" y="1062781"/>
                      </a:lnTo>
                      <a:lnTo>
                        <a:pt x="493154" y="1167360"/>
                      </a:lnTo>
                      <a:lnTo>
                        <a:pt x="388248" y="1167360"/>
                      </a:lnTo>
                      <a:lnTo>
                        <a:pt x="388248" y="1272265"/>
                      </a:lnTo>
                      <a:lnTo>
                        <a:pt x="306546" y="1272265"/>
                      </a:lnTo>
                      <a:lnTo>
                        <a:pt x="198700" y="1272265"/>
                      </a:lnTo>
                      <a:lnTo>
                        <a:pt x="116997" y="1272265"/>
                      </a:lnTo>
                      <a:lnTo>
                        <a:pt x="116997" y="1167360"/>
                      </a:lnTo>
                      <a:lnTo>
                        <a:pt x="12092" y="1167360"/>
                      </a:lnTo>
                      <a:close/>
                      <a:moveTo>
                        <a:pt x="827152" y="1025852"/>
                      </a:moveTo>
                      <a:lnTo>
                        <a:pt x="1201348" y="1025852"/>
                      </a:lnTo>
                      <a:lnTo>
                        <a:pt x="1201348" y="1102325"/>
                      </a:lnTo>
                      <a:cubicBezTo>
                        <a:pt x="1201021" y="1102325"/>
                        <a:pt x="1200367" y="1102325"/>
                        <a:pt x="1200040" y="1102325"/>
                      </a:cubicBezTo>
                      <a:lnTo>
                        <a:pt x="1087618" y="1102325"/>
                      </a:lnTo>
                      <a:cubicBezTo>
                        <a:pt x="1075200" y="1102325"/>
                        <a:pt x="1064742" y="1112129"/>
                        <a:pt x="1064742" y="1124875"/>
                      </a:cubicBezTo>
                      <a:cubicBezTo>
                        <a:pt x="1064742" y="1137621"/>
                        <a:pt x="1074873" y="1147751"/>
                        <a:pt x="1087618" y="1147751"/>
                      </a:cubicBezTo>
                      <a:lnTo>
                        <a:pt x="1200040" y="1147751"/>
                      </a:lnTo>
                      <a:cubicBezTo>
                        <a:pt x="1200367" y="1147751"/>
                        <a:pt x="1201021" y="1147751"/>
                        <a:pt x="1201348" y="1147751"/>
                      </a:cubicBezTo>
                      <a:lnTo>
                        <a:pt x="1201348" y="1413120"/>
                      </a:lnTo>
                      <a:lnTo>
                        <a:pt x="827152" y="1413120"/>
                      </a:lnTo>
                      <a:close/>
                      <a:moveTo>
                        <a:pt x="262754" y="868984"/>
                      </a:moveTo>
                      <a:cubicBezTo>
                        <a:pt x="256871" y="868984"/>
                        <a:pt x="250989" y="871598"/>
                        <a:pt x="246740" y="875847"/>
                      </a:cubicBezTo>
                      <a:cubicBezTo>
                        <a:pt x="242165" y="880095"/>
                        <a:pt x="239877" y="885978"/>
                        <a:pt x="239877" y="891860"/>
                      </a:cubicBezTo>
                      <a:cubicBezTo>
                        <a:pt x="239877" y="898069"/>
                        <a:pt x="242492" y="903952"/>
                        <a:pt x="246740" y="908201"/>
                      </a:cubicBezTo>
                      <a:cubicBezTo>
                        <a:pt x="250989" y="912449"/>
                        <a:pt x="256871" y="914737"/>
                        <a:pt x="262754" y="914737"/>
                      </a:cubicBezTo>
                      <a:cubicBezTo>
                        <a:pt x="268963" y="914737"/>
                        <a:pt x="274846" y="912449"/>
                        <a:pt x="279094" y="908201"/>
                      </a:cubicBezTo>
                      <a:cubicBezTo>
                        <a:pt x="283343" y="903952"/>
                        <a:pt x="285631" y="898069"/>
                        <a:pt x="285631" y="891860"/>
                      </a:cubicBezTo>
                      <a:cubicBezTo>
                        <a:pt x="285631" y="885978"/>
                        <a:pt x="283343" y="880095"/>
                        <a:pt x="279094" y="875847"/>
                      </a:cubicBezTo>
                      <a:cubicBezTo>
                        <a:pt x="274519" y="871598"/>
                        <a:pt x="268637" y="868984"/>
                        <a:pt x="262754" y="868984"/>
                      </a:cubicBezTo>
                      <a:close/>
                      <a:moveTo>
                        <a:pt x="823231" y="748718"/>
                      </a:moveTo>
                      <a:lnTo>
                        <a:pt x="998073" y="748718"/>
                      </a:lnTo>
                      <a:lnTo>
                        <a:pt x="998073" y="830747"/>
                      </a:lnTo>
                      <a:lnTo>
                        <a:pt x="1008204" y="830747"/>
                      </a:lnTo>
                      <a:cubicBezTo>
                        <a:pt x="1100038" y="830747"/>
                        <a:pt x="1176511" y="894801"/>
                        <a:pt x="1196446" y="980425"/>
                      </a:cubicBezTo>
                      <a:lnTo>
                        <a:pt x="781399" y="980425"/>
                      </a:lnTo>
                      <a:lnTo>
                        <a:pt x="781399" y="1458873"/>
                      </a:lnTo>
                      <a:lnTo>
                        <a:pt x="1201675" y="1458873"/>
                      </a:lnTo>
                      <a:lnTo>
                        <a:pt x="1201675" y="1513450"/>
                      </a:lnTo>
                      <a:cubicBezTo>
                        <a:pt x="1201675" y="1548745"/>
                        <a:pt x="1172916" y="1577504"/>
                        <a:pt x="1137620" y="1577504"/>
                      </a:cubicBezTo>
                      <a:lnTo>
                        <a:pt x="684010" y="1577504"/>
                      </a:lnTo>
                      <a:cubicBezTo>
                        <a:pt x="648715" y="1577504"/>
                        <a:pt x="619956" y="1548745"/>
                        <a:pt x="619956" y="1513450"/>
                      </a:cubicBezTo>
                      <a:lnTo>
                        <a:pt x="619956" y="1023891"/>
                      </a:lnTo>
                      <a:cubicBezTo>
                        <a:pt x="619956" y="917351"/>
                        <a:pt x="706233" y="830747"/>
                        <a:pt x="813100" y="830747"/>
                      </a:cubicBezTo>
                      <a:lnTo>
                        <a:pt x="823231" y="830747"/>
                      </a:lnTo>
                      <a:close/>
                      <a:moveTo>
                        <a:pt x="258179" y="728129"/>
                      </a:moveTo>
                      <a:cubicBezTo>
                        <a:pt x="256871" y="728456"/>
                        <a:pt x="255237" y="728783"/>
                        <a:pt x="253930" y="729436"/>
                      </a:cubicBezTo>
                      <a:cubicBezTo>
                        <a:pt x="252623" y="729763"/>
                        <a:pt x="251316" y="730417"/>
                        <a:pt x="250009" y="731397"/>
                      </a:cubicBezTo>
                      <a:cubicBezTo>
                        <a:pt x="248701" y="732378"/>
                        <a:pt x="247394" y="733358"/>
                        <a:pt x="246414" y="734339"/>
                      </a:cubicBezTo>
                      <a:cubicBezTo>
                        <a:pt x="245106" y="735646"/>
                        <a:pt x="244453" y="736626"/>
                        <a:pt x="243472" y="737933"/>
                      </a:cubicBezTo>
                      <a:cubicBezTo>
                        <a:pt x="242819" y="739241"/>
                        <a:pt x="242165" y="740548"/>
                        <a:pt x="241512" y="741855"/>
                      </a:cubicBezTo>
                      <a:cubicBezTo>
                        <a:pt x="240858" y="743162"/>
                        <a:pt x="240531" y="744470"/>
                        <a:pt x="240204" y="746104"/>
                      </a:cubicBezTo>
                      <a:cubicBezTo>
                        <a:pt x="239877" y="747738"/>
                        <a:pt x="239877" y="749372"/>
                        <a:pt x="239877" y="750679"/>
                      </a:cubicBezTo>
                      <a:cubicBezTo>
                        <a:pt x="239877" y="756888"/>
                        <a:pt x="242492" y="762771"/>
                        <a:pt x="246740" y="767019"/>
                      </a:cubicBezTo>
                      <a:cubicBezTo>
                        <a:pt x="250989" y="771268"/>
                        <a:pt x="256871" y="773556"/>
                        <a:pt x="262754" y="773556"/>
                      </a:cubicBezTo>
                      <a:cubicBezTo>
                        <a:pt x="268963" y="773556"/>
                        <a:pt x="274846" y="771268"/>
                        <a:pt x="279094" y="767019"/>
                      </a:cubicBezTo>
                      <a:cubicBezTo>
                        <a:pt x="283343" y="762771"/>
                        <a:pt x="285631" y="756888"/>
                        <a:pt x="285304" y="750679"/>
                      </a:cubicBezTo>
                      <a:cubicBezTo>
                        <a:pt x="285304" y="749045"/>
                        <a:pt x="285304" y="747738"/>
                        <a:pt x="284977" y="746104"/>
                      </a:cubicBezTo>
                      <a:cubicBezTo>
                        <a:pt x="284650" y="744796"/>
                        <a:pt x="284323" y="743162"/>
                        <a:pt x="283670" y="741855"/>
                      </a:cubicBezTo>
                      <a:cubicBezTo>
                        <a:pt x="283343" y="740548"/>
                        <a:pt x="282689" y="739241"/>
                        <a:pt x="281709" y="737933"/>
                      </a:cubicBezTo>
                      <a:cubicBezTo>
                        <a:pt x="280729" y="736626"/>
                        <a:pt x="279748" y="735319"/>
                        <a:pt x="278768" y="734339"/>
                      </a:cubicBezTo>
                      <a:cubicBezTo>
                        <a:pt x="277460" y="733031"/>
                        <a:pt x="276480" y="732378"/>
                        <a:pt x="275173" y="731397"/>
                      </a:cubicBezTo>
                      <a:cubicBezTo>
                        <a:pt x="273866" y="730744"/>
                        <a:pt x="272558" y="730090"/>
                        <a:pt x="271251" y="729436"/>
                      </a:cubicBezTo>
                      <a:cubicBezTo>
                        <a:pt x="269944" y="728783"/>
                        <a:pt x="268310" y="728456"/>
                        <a:pt x="267003" y="728129"/>
                      </a:cubicBezTo>
                      <a:cubicBezTo>
                        <a:pt x="264061" y="727476"/>
                        <a:pt x="261120" y="727476"/>
                        <a:pt x="258179" y="728129"/>
                      </a:cubicBezTo>
                      <a:close/>
                      <a:moveTo>
                        <a:pt x="258506" y="586621"/>
                      </a:moveTo>
                      <a:cubicBezTo>
                        <a:pt x="257198" y="586948"/>
                        <a:pt x="255564" y="587275"/>
                        <a:pt x="254257" y="587928"/>
                      </a:cubicBezTo>
                      <a:cubicBezTo>
                        <a:pt x="252950" y="588255"/>
                        <a:pt x="251643" y="588909"/>
                        <a:pt x="250335" y="589889"/>
                      </a:cubicBezTo>
                      <a:cubicBezTo>
                        <a:pt x="249028" y="590870"/>
                        <a:pt x="247721" y="591850"/>
                        <a:pt x="246740" y="592830"/>
                      </a:cubicBezTo>
                      <a:cubicBezTo>
                        <a:pt x="242165" y="597079"/>
                        <a:pt x="239877" y="602962"/>
                        <a:pt x="239877" y="608844"/>
                      </a:cubicBezTo>
                      <a:cubicBezTo>
                        <a:pt x="239877" y="610478"/>
                        <a:pt x="239877" y="611785"/>
                        <a:pt x="240204" y="613419"/>
                      </a:cubicBezTo>
                      <a:cubicBezTo>
                        <a:pt x="240531" y="614727"/>
                        <a:pt x="240858" y="616361"/>
                        <a:pt x="241512" y="617668"/>
                      </a:cubicBezTo>
                      <a:cubicBezTo>
                        <a:pt x="241838" y="618975"/>
                        <a:pt x="242492" y="620282"/>
                        <a:pt x="243472" y="621590"/>
                      </a:cubicBezTo>
                      <a:cubicBezTo>
                        <a:pt x="244453" y="622897"/>
                        <a:pt x="245433" y="624204"/>
                        <a:pt x="246414" y="625184"/>
                      </a:cubicBezTo>
                      <a:cubicBezTo>
                        <a:pt x="247721" y="626492"/>
                        <a:pt x="248701" y="627145"/>
                        <a:pt x="250009" y="628126"/>
                      </a:cubicBezTo>
                      <a:cubicBezTo>
                        <a:pt x="251316" y="629106"/>
                        <a:pt x="252623" y="629760"/>
                        <a:pt x="253930" y="630413"/>
                      </a:cubicBezTo>
                      <a:cubicBezTo>
                        <a:pt x="255237" y="631067"/>
                        <a:pt x="256545" y="631394"/>
                        <a:pt x="258179" y="631721"/>
                      </a:cubicBezTo>
                      <a:cubicBezTo>
                        <a:pt x="259813" y="632047"/>
                        <a:pt x="261120" y="632047"/>
                        <a:pt x="262754" y="632047"/>
                      </a:cubicBezTo>
                      <a:cubicBezTo>
                        <a:pt x="268963" y="632047"/>
                        <a:pt x="274846" y="629760"/>
                        <a:pt x="279094" y="625511"/>
                      </a:cubicBezTo>
                      <a:cubicBezTo>
                        <a:pt x="283343" y="621263"/>
                        <a:pt x="285631" y="615380"/>
                        <a:pt x="285631" y="608844"/>
                      </a:cubicBezTo>
                      <a:cubicBezTo>
                        <a:pt x="285631" y="602962"/>
                        <a:pt x="283343" y="597079"/>
                        <a:pt x="279094" y="592830"/>
                      </a:cubicBezTo>
                      <a:cubicBezTo>
                        <a:pt x="273866" y="587602"/>
                        <a:pt x="266022" y="584987"/>
                        <a:pt x="258506" y="586621"/>
                      </a:cubicBezTo>
                      <a:close/>
                      <a:moveTo>
                        <a:pt x="986308" y="553940"/>
                      </a:moveTo>
                      <a:lnTo>
                        <a:pt x="1058533" y="553940"/>
                      </a:lnTo>
                      <a:cubicBezTo>
                        <a:pt x="1073566" y="553940"/>
                        <a:pt x="1085985" y="566032"/>
                        <a:pt x="1085985" y="581392"/>
                      </a:cubicBezTo>
                      <a:lnTo>
                        <a:pt x="1085985" y="675513"/>
                      </a:lnTo>
                      <a:cubicBezTo>
                        <a:pt x="1085985" y="690873"/>
                        <a:pt x="1073566" y="703291"/>
                        <a:pt x="1058533" y="703291"/>
                      </a:cubicBezTo>
                      <a:lnTo>
                        <a:pt x="986308" y="703291"/>
                      </a:lnTo>
                      <a:close/>
                      <a:moveTo>
                        <a:pt x="880422" y="553940"/>
                      </a:moveTo>
                      <a:lnTo>
                        <a:pt x="940555" y="553940"/>
                      </a:lnTo>
                      <a:lnTo>
                        <a:pt x="940555" y="703291"/>
                      </a:lnTo>
                      <a:lnTo>
                        <a:pt x="880422" y="703291"/>
                      </a:lnTo>
                      <a:close/>
                      <a:moveTo>
                        <a:pt x="762771" y="553940"/>
                      </a:moveTo>
                      <a:lnTo>
                        <a:pt x="834996" y="553940"/>
                      </a:lnTo>
                      <a:lnTo>
                        <a:pt x="834996" y="703291"/>
                      </a:lnTo>
                      <a:lnTo>
                        <a:pt x="762771" y="703291"/>
                      </a:lnTo>
                      <a:cubicBezTo>
                        <a:pt x="747411" y="703291"/>
                        <a:pt x="734992" y="690873"/>
                        <a:pt x="735319" y="675513"/>
                      </a:cubicBezTo>
                      <a:lnTo>
                        <a:pt x="735319" y="581392"/>
                      </a:lnTo>
                      <a:cubicBezTo>
                        <a:pt x="735319" y="566359"/>
                        <a:pt x="747411" y="553940"/>
                        <a:pt x="762771" y="553940"/>
                      </a:cubicBezTo>
                      <a:close/>
                      <a:moveTo>
                        <a:pt x="252623" y="0"/>
                      </a:moveTo>
                      <a:cubicBezTo>
                        <a:pt x="265368" y="0"/>
                        <a:pt x="275500" y="10131"/>
                        <a:pt x="275500" y="22877"/>
                      </a:cubicBezTo>
                      <a:lnTo>
                        <a:pt x="275500" y="273539"/>
                      </a:lnTo>
                      <a:lnTo>
                        <a:pt x="337920" y="273539"/>
                      </a:lnTo>
                      <a:lnTo>
                        <a:pt x="354260" y="393804"/>
                      </a:lnTo>
                      <a:lnTo>
                        <a:pt x="430080" y="393804"/>
                      </a:lnTo>
                      <a:lnTo>
                        <a:pt x="430080" y="1017355"/>
                      </a:lnTo>
                      <a:lnTo>
                        <a:pt x="75166" y="1017355"/>
                      </a:lnTo>
                      <a:lnTo>
                        <a:pt x="75166" y="915390"/>
                      </a:lnTo>
                      <a:lnTo>
                        <a:pt x="187588" y="915390"/>
                      </a:lnTo>
                      <a:cubicBezTo>
                        <a:pt x="200334" y="915390"/>
                        <a:pt x="210465" y="905259"/>
                        <a:pt x="210465" y="892514"/>
                      </a:cubicBezTo>
                      <a:cubicBezTo>
                        <a:pt x="210465" y="879768"/>
                        <a:pt x="200334" y="869637"/>
                        <a:pt x="187588" y="869637"/>
                      </a:cubicBezTo>
                      <a:lnTo>
                        <a:pt x="75166" y="869637"/>
                      </a:lnTo>
                      <a:lnTo>
                        <a:pt x="75166" y="773882"/>
                      </a:lnTo>
                      <a:lnTo>
                        <a:pt x="187588" y="773882"/>
                      </a:lnTo>
                      <a:cubicBezTo>
                        <a:pt x="200334" y="773882"/>
                        <a:pt x="210465" y="763751"/>
                        <a:pt x="210465" y="751006"/>
                      </a:cubicBezTo>
                      <a:cubicBezTo>
                        <a:pt x="210465" y="738260"/>
                        <a:pt x="200334" y="728129"/>
                        <a:pt x="187588" y="728129"/>
                      </a:cubicBezTo>
                      <a:lnTo>
                        <a:pt x="75166" y="728129"/>
                      </a:lnTo>
                      <a:lnTo>
                        <a:pt x="75166" y="632374"/>
                      </a:lnTo>
                      <a:lnTo>
                        <a:pt x="187588" y="632374"/>
                      </a:lnTo>
                      <a:cubicBezTo>
                        <a:pt x="200334" y="632374"/>
                        <a:pt x="210465" y="622243"/>
                        <a:pt x="210465" y="609498"/>
                      </a:cubicBezTo>
                      <a:cubicBezTo>
                        <a:pt x="210465" y="596752"/>
                        <a:pt x="200334" y="586621"/>
                        <a:pt x="187588" y="586621"/>
                      </a:cubicBezTo>
                      <a:lnTo>
                        <a:pt x="75166" y="586621"/>
                      </a:lnTo>
                      <a:lnTo>
                        <a:pt x="75166" y="393804"/>
                      </a:lnTo>
                      <a:lnTo>
                        <a:pt x="150986" y="393804"/>
                      </a:lnTo>
                      <a:lnTo>
                        <a:pt x="167326" y="273539"/>
                      </a:lnTo>
                      <a:lnTo>
                        <a:pt x="229746" y="273539"/>
                      </a:lnTo>
                      <a:lnTo>
                        <a:pt x="229746" y="22877"/>
                      </a:lnTo>
                      <a:cubicBezTo>
                        <a:pt x="229746" y="10131"/>
                        <a:pt x="239877" y="0"/>
                        <a:pt x="252623" y="0"/>
                      </a:cubicBezTo>
                      <a:close/>
                    </a:path>
                  </a:pathLst>
                </a:custGeom>
                <a:solidFill>
                  <a:schemeClr val="bg2"/>
                </a:solidFill>
                <a:ln w="325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 sz="1200"/>
                </a:p>
              </p:txBody>
            </p:sp>
            <p:sp>
              <p:nvSpPr>
                <p:cNvPr id="141" name="Freeform: Shape 140">
                  <a:extLst>
                    <a:ext uri="{FF2B5EF4-FFF2-40B4-BE49-F238E27FC236}">
                      <a16:creationId xmlns:a16="http://schemas.microsoft.com/office/drawing/2014/main" id="{097BFE49-DD17-4B56-8009-020DCFA576F8}"/>
                    </a:ext>
                  </a:extLst>
                </p:cNvPr>
                <p:cNvSpPr/>
                <p:nvPr/>
              </p:nvSpPr>
              <p:spPr>
                <a:xfrm>
                  <a:off x="6464798" y="5022890"/>
                  <a:ext cx="306876" cy="307420"/>
                </a:xfrm>
                <a:custGeom>
                  <a:avLst/>
                  <a:gdLst>
                    <a:gd name="connsiteX0" fmla="*/ 369551 w 1327099"/>
                    <a:gd name="connsiteY0" fmla="*/ 641198 h 1329456"/>
                    <a:gd name="connsiteX1" fmla="*/ 369551 w 1327099"/>
                    <a:gd name="connsiteY1" fmla="*/ 745777 h 1329456"/>
                    <a:gd name="connsiteX2" fmla="*/ 264972 w 1327099"/>
                    <a:gd name="connsiteY2" fmla="*/ 745777 h 1329456"/>
                    <a:gd name="connsiteX3" fmla="*/ 264972 w 1327099"/>
                    <a:gd name="connsiteY3" fmla="*/ 910161 h 1329456"/>
                    <a:gd name="connsiteX4" fmla="*/ 369551 w 1327099"/>
                    <a:gd name="connsiteY4" fmla="*/ 910161 h 1329456"/>
                    <a:gd name="connsiteX5" fmla="*/ 369551 w 1327099"/>
                    <a:gd name="connsiteY5" fmla="*/ 1014740 h 1329456"/>
                    <a:gd name="connsiteX6" fmla="*/ 534262 w 1327099"/>
                    <a:gd name="connsiteY6" fmla="*/ 1014740 h 1329456"/>
                    <a:gd name="connsiteX7" fmla="*/ 534262 w 1327099"/>
                    <a:gd name="connsiteY7" fmla="*/ 910161 h 1329456"/>
                    <a:gd name="connsiteX8" fmla="*/ 638841 w 1327099"/>
                    <a:gd name="connsiteY8" fmla="*/ 910161 h 1329456"/>
                    <a:gd name="connsiteX9" fmla="*/ 638841 w 1327099"/>
                    <a:gd name="connsiteY9" fmla="*/ 745777 h 1329456"/>
                    <a:gd name="connsiteX10" fmla="*/ 534262 w 1327099"/>
                    <a:gd name="connsiteY10" fmla="*/ 745777 h 1329456"/>
                    <a:gd name="connsiteX11" fmla="*/ 534262 w 1327099"/>
                    <a:gd name="connsiteY11" fmla="*/ 641198 h 1329456"/>
                    <a:gd name="connsiteX12" fmla="*/ 1043102 w 1327099"/>
                    <a:gd name="connsiteY12" fmla="*/ 626818 h 1329456"/>
                    <a:gd name="connsiteX13" fmla="*/ 1167290 w 1327099"/>
                    <a:gd name="connsiteY13" fmla="*/ 684663 h 1329456"/>
                    <a:gd name="connsiteX14" fmla="*/ 1205526 w 1327099"/>
                    <a:gd name="connsiteY14" fmla="*/ 789569 h 1329456"/>
                    <a:gd name="connsiteX15" fmla="*/ 1144413 w 1327099"/>
                    <a:gd name="connsiteY15" fmla="*/ 916697 h 1329456"/>
                    <a:gd name="connsiteX16" fmla="*/ 1130687 w 1327099"/>
                    <a:gd name="connsiteY16" fmla="*/ 926501 h 1329456"/>
                    <a:gd name="connsiteX17" fmla="*/ 1193108 w 1327099"/>
                    <a:gd name="connsiteY17" fmla="*/ 926501 h 1329456"/>
                    <a:gd name="connsiteX18" fmla="*/ 1327099 w 1327099"/>
                    <a:gd name="connsiteY18" fmla="*/ 1060493 h 1329456"/>
                    <a:gd name="connsiteX19" fmla="*/ 1327099 w 1327099"/>
                    <a:gd name="connsiteY19" fmla="*/ 1329456 h 1329456"/>
                    <a:gd name="connsiteX20" fmla="*/ 1219252 w 1327099"/>
                    <a:gd name="connsiteY20" fmla="*/ 1329456 h 1329456"/>
                    <a:gd name="connsiteX21" fmla="*/ 1219252 w 1327099"/>
                    <a:gd name="connsiteY21" fmla="*/ 1161477 h 1329456"/>
                    <a:gd name="connsiteX22" fmla="*/ 1196376 w 1327099"/>
                    <a:gd name="connsiteY22" fmla="*/ 1138600 h 1329456"/>
                    <a:gd name="connsiteX23" fmla="*/ 1173499 w 1327099"/>
                    <a:gd name="connsiteY23" fmla="*/ 1161477 h 1329456"/>
                    <a:gd name="connsiteX24" fmla="*/ 1173499 w 1327099"/>
                    <a:gd name="connsiteY24" fmla="*/ 1329456 h 1329456"/>
                    <a:gd name="connsiteX25" fmla="*/ 913033 w 1327099"/>
                    <a:gd name="connsiteY25" fmla="*/ 1329456 h 1329456"/>
                    <a:gd name="connsiteX26" fmla="*/ 913033 w 1327099"/>
                    <a:gd name="connsiteY26" fmla="*/ 1161477 h 1329456"/>
                    <a:gd name="connsiteX27" fmla="*/ 890156 w 1327099"/>
                    <a:gd name="connsiteY27" fmla="*/ 1138600 h 1329456"/>
                    <a:gd name="connsiteX28" fmla="*/ 867280 w 1327099"/>
                    <a:gd name="connsiteY28" fmla="*/ 1161477 h 1329456"/>
                    <a:gd name="connsiteX29" fmla="*/ 867280 w 1327099"/>
                    <a:gd name="connsiteY29" fmla="*/ 1329129 h 1329456"/>
                    <a:gd name="connsiteX30" fmla="*/ 759106 w 1327099"/>
                    <a:gd name="connsiteY30" fmla="*/ 1329129 h 1329456"/>
                    <a:gd name="connsiteX31" fmla="*/ 759106 w 1327099"/>
                    <a:gd name="connsiteY31" fmla="*/ 1060166 h 1329456"/>
                    <a:gd name="connsiteX32" fmla="*/ 893097 w 1327099"/>
                    <a:gd name="connsiteY32" fmla="*/ 926175 h 1329456"/>
                    <a:gd name="connsiteX33" fmla="*/ 955518 w 1327099"/>
                    <a:gd name="connsiteY33" fmla="*/ 926175 h 1329456"/>
                    <a:gd name="connsiteX34" fmla="*/ 880679 w 1327099"/>
                    <a:gd name="connsiteY34" fmla="*/ 789242 h 1329456"/>
                    <a:gd name="connsiteX35" fmla="*/ 1043102 w 1327099"/>
                    <a:gd name="connsiteY35" fmla="*/ 626818 h 1329456"/>
                    <a:gd name="connsiteX36" fmla="*/ 964342 w 1327099"/>
                    <a:gd name="connsiteY36" fmla="*/ 291513 h 1329456"/>
                    <a:gd name="connsiteX37" fmla="*/ 1162715 w 1327099"/>
                    <a:gd name="connsiteY37" fmla="*/ 291513 h 1329456"/>
                    <a:gd name="connsiteX38" fmla="*/ 1200951 w 1327099"/>
                    <a:gd name="connsiteY38" fmla="*/ 333671 h 1329456"/>
                    <a:gd name="connsiteX39" fmla="*/ 1172192 w 1327099"/>
                    <a:gd name="connsiteY39" fmla="*/ 625838 h 1329456"/>
                    <a:gd name="connsiteX40" fmla="*/ 1042449 w 1327099"/>
                    <a:gd name="connsiteY40" fmla="*/ 580412 h 1329456"/>
                    <a:gd name="connsiteX41" fmla="*/ 834272 w 1327099"/>
                    <a:gd name="connsiteY41" fmla="*/ 788589 h 1329456"/>
                    <a:gd name="connsiteX42" fmla="*/ 856822 w 1327099"/>
                    <a:gd name="connsiteY42" fmla="*/ 883363 h 1329456"/>
                    <a:gd name="connsiteX43" fmla="*/ 712046 w 1327099"/>
                    <a:gd name="connsiteY43" fmla="*/ 1059513 h 1329456"/>
                    <a:gd name="connsiteX44" fmla="*/ 712046 w 1327099"/>
                    <a:gd name="connsiteY44" fmla="*/ 1193504 h 1329456"/>
                    <a:gd name="connsiteX45" fmla="*/ 117581 w 1327099"/>
                    <a:gd name="connsiteY45" fmla="*/ 1193504 h 1329456"/>
                    <a:gd name="connsiteX46" fmla="*/ 79672 w 1327099"/>
                    <a:gd name="connsiteY46" fmla="*/ 1159843 h 1329456"/>
                    <a:gd name="connsiteX47" fmla="*/ 257 w 1327099"/>
                    <a:gd name="connsiteY47" fmla="*/ 510801 h 1329456"/>
                    <a:gd name="connsiteX48" fmla="*/ 38494 w 1327099"/>
                    <a:gd name="connsiteY48" fmla="*/ 467663 h 1329456"/>
                    <a:gd name="connsiteX49" fmla="*/ 865973 w 1327099"/>
                    <a:gd name="connsiteY49" fmla="*/ 467663 h 1329456"/>
                    <a:gd name="connsiteX50" fmla="*/ 903556 w 1327099"/>
                    <a:gd name="connsiteY50" fmla="*/ 436943 h 1329456"/>
                    <a:gd name="connsiteX51" fmla="*/ 926759 w 1327099"/>
                    <a:gd name="connsiteY51" fmla="*/ 322233 h 1329456"/>
                    <a:gd name="connsiteX52" fmla="*/ 964342 w 1327099"/>
                    <a:gd name="connsiteY52" fmla="*/ 291513 h 1329456"/>
                    <a:gd name="connsiteX53" fmla="*/ 463998 w 1327099"/>
                    <a:gd name="connsiteY53" fmla="*/ 250662 h 1329456"/>
                    <a:gd name="connsiteX54" fmla="*/ 459750 w 1327099"/>
                    <a:gd name="connsiteY54" fmla="*/ 251969 h 1329456"/>
                    <a:gd name="connsiteX55" fmla="*/ 455828 w 1327099"/>
                    <a:gd name="connsiteY55" fmla="*/ 253930 h 1329456"/>
                    <a:gd name="connsiteX56" fmla="*/ 452233 w 1327099"/>
                    <a:gd name="connsiteY56" fmla="*/ 256871 h 1329456"/>
                    <a:gd name="connsiteX57" fmla="*/ 445370 w 1327099"/>
                    <a:gd name="connsiteY57" fmla="*/ 273212 h 1329456"/>
                    <a:gd name="connsiteX58" fmla="*/ 452233 w 1327099"/>
                    <a:gd name="connsiteY58" fmla="*/ 289225 h 1329456"/>
                    <a:gd name="connsiteX59" fmla="*/ 468247 w 1327099"/>
                    <a:gd name="connsiteY59" fmla="*/ 296088 h 1329456"/>
                    <a:gd name="connsiteX60" fmla="*/ 472822 w 1327099"/>
                    <a:gd name="connsiteY60" fmla="*/ 295762 h 1329456"/>
                    <a:gd name="connsiteX61" fmla="*/ 477071 w 1327099"/>
                    <a:gd name="connsiteY61" fmla="*/ 294454 h 1329456"/>
                    <a:gd name="connsiteX62" fmla="*/ 480992 w 1327099"/>
                    <a:gd name="connsiteY62" fmla="*/ 292494 h 1329456"/>
                    <a:gd name="connsiteX63" fmla="*/ 484587 w 1327099"/>
                    <a:gd name="connsiteY63" fmla="*/ 289552 h 1329456"/>
                    <a:gd name="connsiteX64" fmla="*/ 487529 w 1327099"/>
                    <a:gd name="connsiteY64" fmla="*/ 285957 h 1329456"/>
                    <a:gd name="connsiteX65" fmla="*/ 489489 w 1327099"/>
                    <a:gd name="connsiteY65" fmla="*/ 282036 h 1329456"/>
                    <a:gd name="connsiteX66" fmla="*/ 490797 w 1327099"/>
                    <a:gd name="connsiteY66" fmla="*/ 277787 h 1329456"/>
                    <a:gd name="connsiteX67" fmla="*/ 491123 w 1327099"/>
                    <a:gd name="connsiteY67" fmla="*/ 273212 h 1329456"/>
                    <a:gd name="connsiteX68" fmla="*/ 484587 w 1327099"/>
                    <a:gd name="connsiteY68" fmla="*/ 256871 h 1329456"/>
                    <a:gd name="connsiteX69" fmla="*/ 480992 w 1327099"/>
                    <a:gd name="connsiteY69" fmla="*/ 253930 h 1329456"/>
                    <a:gd name="connsiteX70" fmla="*/ 477071 w 1327099"/>
                    <a:gd name="connsiteY70" fmla="*/ 251969 h 1329456"/>
                    <a:gd name="connsiteX71" fmla="*/ 472822 w 1327099"/>
                    <a:gd name="connsiteY71" fmla="*/ 250662 h 1329456"/>
                    <a:gd name="connsiteX72" fmla="*/ 463998 w 1327099"/>
                    <a:gd name="connsiteY72" fmla="*/ 250662 h 1329456"/>
                    <a:gd name="connsiteX73" fmla="*/ 126732 w 1327099"/>
                    <a:gd name="connsiteY73" fmla="*/ 0 h 1329456"/>
                    <a:gd name="connsiteX74" fmla="*/ 1076110 w 1327099"/>
                    <a:gd name="connsiteY74" fmla="*/ 0 h 1329456"/>
                    <a:gd name="connsiteX75" fmla="*/ 1076110 w 1327099"/>
                    <a:gd name="connsiteY75" fmla="*/ 245760 h 1329456"/>
                    <a:gd name="connsiteX76" fmla="*/ 964015 w 1327099"/>
                    <a:gd name="connsiteY76" fmla="*/ 245760 h 1329456"/>
                    <a:gd name="connsiteX77" fmla="*/ 881659 w 1327099"/>
                    <a:gd name="connsiteY77" fmla="*/ 313409 h 1329456"/>
                    <a:gd name="connsiteX78" fmla="*/ 859763 w 1327099"/>
                    <a:gd name="connsiteY78" fmla="*/ 422236 h 1329456"/>
                    <a:gd name="connsiteX79" fmla="*/ 126732 w 1327099"/>
                    <a:gd name="connsiteY79" fmla="*/ 422236 h 1329456"/>
                    <a:gd name="connsiteX80" fmla="*/ 126732 w 1327099"/>
                    <a:gd name="connsiteY80" fmla="*/ 296088 h 1329456"/>
                    <a:gd name="connsiteX81" fmla="*/ 352230 w 1327099"/>
                    <a:gd name="connsiteY81" fmla="*/ 296088 h 1329456"/>
                    <a:gd name="connsiteX82" fmla="*/ 375106 w 1327099"/>
                    <a:gd name="connsiteY82" fmla="*/ 273212 h 1329456"/>
                    <a:gd name="connsiteX83" fmla="*/ 352230 w 1327099"/>
                    <a:gd name="connsiteY83" fmla="*/ 250335 h 1329456"/>
                    <a:gd name="connsiteX84" fmla="*/ 126732 w 1327099"/>
                    <a:gd name="connsiteY84" fmla="*/ 250335 h 13294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</a:cxnLst>
                  <a:rect l="l" t="t" r="r" b="b"/>
                  <a:pathLst>
                    <a:path w="1327099" h="1329456">
                      <a:moveTo>
                        <a:pt x="369551" y="641198"/>
                      </a:moveTo>
                      <a:lnTo>
                        <a:pt x="369551" y="745777"/>
                      </a:lnTo>
                      <a:lnTo>
                        <a:pt x="264972" y="745777"/>
                      </a:lnTo>
                      <a:lnTo>
                        <a:pt x="264972" y="910161"/>
                      </a:lnTo>
                      <a:lnTo>
                        <a:pt x="369551" y="910161"/>
                      </a:lnTo>
                      <a:lnTo>
                        <a:pt x="369551" y="1014740"/>
                      </a:lnTo>
                      <a:lnTo>
                        <a:pt x="534262" y="1014740"/>
                      </a:lnTo>
                      <a:lnTo>
                        <a:pt x="534262" y="910161"/>
                      </a:lnTo>
                      <a:lnTo>
                        <a:pt x="638841" y="910161"/>
                      </a:lnTo>
                      <a:lnTo>
                        <a:pt x="638841" y="745777"/>
                      </a:lnTo>
                      <a:lnTo>
                        <a:pt x="534262" y="745777"/>
                      </a:lnTo>
                      <a:lnTo>
                        <a:pt x="534262" y="641198"/>
                      </a:lnTo>
                      <a:close/>
                      <a:moveTo>
                        <a:pt x="1043102" y="626818"/>
                      </a:moveTo>
                      <a:cubicBezTo>
                        <a:pt x="1093104" y="626818"/>
                        <a:pt x="1137550" y="649368"/>
                        <a:pt x="1167290" y="684663"/>
                      </a:cubicBezTo>
                      <a:cubicBezTo>
                        <a:pt x="1191147" y="713095"/>
                        <a:pt x="1205526" y="749698"/>
                        <a:pt x="1205526" y="789569"/>
                      </a:cubicBezTo>
                      <a:cubicBezTo>
                        <a:pt x="1205526" y="841204"/>
                        <a:pt x="1181669" y="886958"/>
                        <a:pt x="1144413" y="916697"/>
                      </a:cubicBezTo>
                      <a:cubicBezTo>
                        <a:pt x="1140165" y="920292"/>
                        <a:pt x="1135589" y="923560"/>
                        <a:pt x="1130687" y="926501"/>
                      </a:cubicBezTo>
                      <a:lnTo>
                        <a:pt x="1193108" y="926501"/>
                      </a:lnTo>
                      <a:cubicBezTo>
                        <a:pt x="1267293" y="926501"/>
                        <a:pt x="1327099" y="986307"/>
                        <a:pt x="1327099" y="1060493"/>
                      </a:cubicBezTo>
                      <a:lnTo>
                        <a:pt x="1327099" y="1329456"/>
                      </a:lnTo>
                      <a:lnTo>
                        <a:pt x="1219252" y="1329456"/>
                      </a:lnTo>
                      <a:lnTo>
                        <a:pt x="1219252" y="1161477"/>
                      </a:lnTo>
                      <a:cubicBezTo>
                        <a:pt x="1219252" y="1148731"/>
                        <a:pt x="1209121" y="1138600"/>
                        <a:pt x="1196376" y="1138600"/>
                      </a:cubicBezTo>
                      <a:cubicBezTo>
                        <a:pt x="1183630" y="1138600"/>
                        <a:pt x="1173499" y="1148731"/>
                        <a:pt x="1173499" y="1161477"/>
                      </a:cubicBezTo>
                      <a:lnTo>
                        <a:pt x="1173499" y="1329456"/>
                      </a:lnTo>
                      <a:lnTo>
                        <a:pt x="913033" y="1329456"/>
                      </a:lnTo>
                      <a:lnTo>
                        <a:pt x="913033" y="1161477"/>
                      </a:lnTo>
                      <a:cubicBezTo>
                        <a:pt x="913033" y="1148731"/>
                        <a:pt x="902902" y="1138600"/>
                        <a:pt x="890156" y="1138600"/>
                      </a:cubicBezTo>
                      <a:cubicBezTo>
                        <a:pt x="877411" y="1138600"/>
                        <a:pt x="867280" y="1148731"/>
                        <a:pt x="867280" y="1161477"/>
                      </a:cubicBezTo>
                      <a:lnTo>
                        <a:pt x="867280" y="1329129"/>
                      </a:lnTo>
                      <a:lnTo>
                        <a:pt x="759106" y="1329129"/>
                      </a:lnTo>
                      <a:lnTo>
                        <a:pt x="759106" y="1060166"/>
                      </a:lnTo>
                      <a:cubicBezTo>
                        <a:pt x="759106" y="986307"/>
                        <a:pt x="818912" y="926175"/>
                        <a:pt x="893097" y="926175"/>
                      </a:cubicBezTo>
                      <a:lnTo>
                        <a:pt x="955518" y="926175"/>
                      </a:lnTo>
                      <a:cubicBezTo>
                        <a:pt x="910418" y="897089"/>
                        <a:pt x="880679" y="846760"/>
                        <a:pt x="880679" y="789242"/>
                      </a:cubicBezTo>
                      <a:cubicBezTo>
                        <a:pt x="880679" y="699696"/>
                        <a:pt x="953230" y="626818"/>
                        <a:pt x="1043102" y="626818"/>
                      </a:cubicBezTo>
                      <a:close/>
                      <a:moveTo>
                        <a:pt x="964342" y="291513"/>
                      </a:moveTo>
                      <a:lnTo>
                        <a:pt x="1162715" y="291513"/>
                      </a:lnTo>
                      <a:cubicBezTo>
                        <a:pt x="1185264" y="291513"/>
                        <a:pt x="1203239" y="311122"/>
                        <a:pt x="1200951" y="333671"/>
                      </a:cubicBezTo>
                      <a:lnTo>
                        <a:pt x="1172192" y="625838"/>
                      </a:lnTo>
                      <a:cubicBezTo>
                        <a:pt x="1135916" y="596752"/>
                        <a:pt x="1090163" y="580412"/>
                        <a:pt x="1042449" y="580412"/>
                      </a:cubicBezTo>
                      <a:cubicBezTo>
                        <a:pt x="927739" y="580412"/>
                        <a:pt x="834272" y="673879"/>
                        <a:pt x="834272" y="788589"/>
                      </a:cubicBezTo>
                      <a:cubicBezTo>
                        <a:pt x="834272" y="822250"/>
                        <a:pt x="842116" y="854604"/>
                        <a:pt x="856822" y="883363"/>
                      </a:cubicBezTo>
                      <a:cubicBezTo>
                        <a:pt x="774466" y="900030"/>
                        <a:pt x="712373" y="972582"/>
                        <a:pt x="712046" y="1059513"/>
                      </a:cubicBezTo>
                      <a:lnTo>
                        <a:pt x="712046" y="1193504"/>
                      </a:lnTo>
                      <a:lnTo>
                        <a:pt x="117581" y="1193504"/>
                      </a:lnTo>
                      <a:cubicBezTo>
                        <a:pt x="98300" y="1193504"/>
                        <a:pt x="81959" y="1179125"/>
                        <a:pt x="79672" y="1159843"/>
                      </a:cubicBezTo>
                      <a:lnTo>
                        <a:pt x="257" y="510801"/>
                      </a:lnTo>
                      <a:cubicBezTo>
                        <a:pt x="-2357" y="487925"/>
                        <a:pt x="15290" y="467663"/>
                        <a:pt x="38494" y="467663"/>
                      </a:cubicBezTo>
                      <a:lnTo>
                        <a:pt x="865973" y="467663"/>
                      </a:lnTo>
                      <a:cubicBezTo>
                        <a:pt x="884274" y="467663"/>
                        <a:pt x="899961" y="454917"/>
                        <a:pt x="903556" y="436943"/>
                      </a:cubicBezTo>
                      <a:lnTo>
                        <a:pt x="926759" y="322233"/>
                      </a:lnTo>
                      <a:cubicBezTo>
                        <a:pt x="930354" y="304259"/>
                        <a:pt x="946041" y="291513"/>
                        <a:pt x="964342" y="291513"/>
                      </a:cubicBezTo>
                      <a:close/>
                      <a:moveTo>
                        <a:pt x="463998" y="250662"/>
                      </a:moveTo>
                      <a:cubicBezTo>
                        <a:pt x="462691" y="250989"/>
                        <a:pt x="461057" y="251316"/>
                        <a:pt x="459750" y="251969"/>
                      </a:cubicBezTo>
                      <a:cubicBezTo>
                        <a:pt x="458443" y="252296"/>
                        <a:pt x="457135" y="252950"/>
                        <a:pt x="455828" y="253930"/>
                      </a:cubicBezTo>
                      <a:cubicBezTo>
                        <a:pt x="454521" y="254911"/>
                        <a:pt x="453214" y="255891"/>
                        <a:pt x="452233" y="256871"/>
                      </a:cubicBezTo>
                      <a:cubicBezTo>
                        <a:pt x="447985" y="261447"/>
                        <a:pt x="445370" y="267329"/>
                        <a:pt x="445370" y="273212"/>
                      </a:cubicBezTo>
                      <a:cubicBezTo>
                        <a:pt x="445370" y="279094"/>
                        <a:pt x="447985" y="284977"/>
                        <a:pt x="452233" y="289225"/>
                      </a:cubicBezTo>
                      <a:cubicBezTo>
                        <a:pt x="456482" y="293474"/>
                        <a:pt x="462364" y="296088"/>
                        <a:pt x="468247" y="296088"/>
                      </a:cubicBezTo>
                      <a:cubicBezTo>
                        <a:pt x="469881" y="296088"/>
                        <a:pt x="471515" y="296088"/>
                        <a:pt x="472822" y="295762"/>
                      </a:cubicBezTo>
                      <a:cubicBezTo>
                        <a:pt x="474129" y="295435"/>
                        <a:pt x="475763" y="295108"/>
                        <a:pt x="477071" y="294454"/>
                      </a:cubicBezTo>
                      <a:cubicBezTo>
                        <a:pt x="478378" y="294128"/>
                        <a:pt x="479685" y="293474"/>
                        <a:pt x="480992" y="292494"/>
                      </a:cubicBezTo>
                      <a:cubicBezTo>
                        <a:pt x="482300" y="291513"/>
                        <a:pt x="483607" y="290533"/>
                        <a:pt x="484587" y="289552"/>
                      </a:cubicBezTo>
                      <a:cubicBezTo>
                        <a:pt x="485894" y="288245"/>
                        <a:pt x="486548" y="287265"/>
                        <a:pt x="487529" y="285957"/>
                      </a:cubicBezTo>
                      <a:cubicBezTo>
                        <a:pt x="488182" y="284650"/>
                        <a:pt x="488836" y="283343"/>
                        <a:pt x="489489" y="282036"/>
                      </a:cubicBezTo>
                      <a:cubicBezTo>
                        <a:pt x="490143" y="280728"/>
                        <a:pt x="490470" y="279094"/>
                        <a:pt x="490797" y="277787"/>
                      </a:cubicBezTo>
                      <a:cubicBezTo>
                        <a:pt x="491123" y="276153"/>
                        <a:pt x="491123" y="274519"/>
                        <a:pt x="491123" y="273212"/>
                      </a:cubicBezTo>
                      <a:cubicBezTo>
                        <a:pt x="491123" y="267002"/>
                        <a:pt x="488836" y="261120"/>
                        <a:pt x="484587" y="256871"/>
                      </a:cubicBezTo>
                      <a:cubicBezTo>
                        <a:pt x="483607" y="255564"/>
                        <a:pt x="482300" y="254911"/>
                        <a:pt x="480992" y="253930"/>
                      </a:cubicBezTo>
                      <a:cubicBezTo>
                        <a:pt x="479685" y="253277"/>
                        <a:pt x="478378" y="252623"/>
                        <a:pt x="477071" y="251969"/>
                      </a:cubicBezTo>
                      <a:cubicBezTo>
                        <a:pt x="475763" y="251316"/>
                        <a:pt x="474129" y="250989"/>
                        <a:pt x="472822" y="250662"/>
                      </a:cubicBezTo>
                      <a:cubicBezTo>
                        <a:pt x="469881" y="250008"/>
                        <a:pt x="466940" y="250008"/>
                        <a:pt x="463998" y="250662"/>
                      </a:cubicBezTo>
                      <a:close/>
                      <a:moveTo>
                        <a:pt x="126732" y="0"/>
                      </a:moveTo>
                      <a:lnTo>
                        <a:pt x="1076110" y="0"/>
                      </a:lnTo>
                      <a:lnTo>
                        <a:pt x="1076110" y="245760"/>
                      </a:lnTo>
                      <a:lnTo>
                        <a:pt x="964015" y="245760"/>
                      </a:lnTo>
                      <a:cubicBezTo>
                        <a:pt x="924145" y="245760"/>
                        <a:pt x="889503" y="274192"/>
                        <a:pt x="881659" y="313409"/>
                      </a:cubicBezTo>
                      <a:lnTo>
                        <a:pt x="859763" y="422236"/>
                      </a:lnTo>
                      <a:lnTo>
                        <a:pt x="126732" y="422236"/>
                      </a:lnTo>
                      <a:lnTo>
                        <a:pt x="126732" y="296088"/>
                      </a:lnTo>
                      <a:lnTo>
                        <a:pt x="352230" y="296088"/>
                      </a:lnTo>
                      <a:cubicBezTo>
                        <a:pt x="364975" y="296088"/>
                        <a:pt x="375106" y="285957"/>
                        <a:pt x="375106" y="273212"/>
                      </a:cubicBezTo>
                      <a:cubicBezTo>
                        <a:pt x="375106" y="260466"/>
                        <a:pt x="364975" y="250335"/>
                        <a:pt x="352230" y="250335"/>
                      </a:cubicBezTo>
                      <a:lnTo>
                        <a:pt x="126732" y="250335"/>
                      </a:lnTo>
                      <a:close/>
                    </a:path>
                  </a:pathLst>
                </a:custGeom>
                <a:solidFill>
                  <a:schemeClr val="bg2"/>
                </a:solidFill>
                <a:ln w="325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 sz="1200"/>
                </a:p>
              </p:txBody>
            </p:sp>
            <p:sp>
              <p:nvSpPr>
                <p:cNvPr id="142" name="Freeform: Shape 141">
                  <a:extLst>
                    <a:ext uri="{FF2B5EF4-FFF2-40B4-BE49-F238E27FC236}">
                      <a16:creationId xmlns:a16="http://schemas.microsoft.com/office/drawing/2014/main" id="{6E3444ED-33CC-49B5-AACF-02F09FACFB8C}"/>
                    </a:ext>
                  </a:extLst>
                </p:cNvPr>
                <p:cNvSpPr/>
                <p:nvPr/>
              </p:nvSpPr>
              <p:spPr>
                <a:xfrm flipH="1">
                  <a:off x="5350215" y="2376025"/>
                  <a:ext cx="386330" cy="295524"/>
                </a:xfrm>
                <a:custGeom>
                  <a:avLst/>
                  <a:gdLst>
                    <a:gd name="connsiteX0" fmla="*/ 1188276 w 1529464"/>
                    <a:gd name="connsiteY0" fmla="*/ 970294 h 1169974"/>
                    <a:gd name="connsiteX1" fmla="*/ 1161477 w 1529464"/>
                    <a:gd name="connsiteY1" fmla="*/ 988269 h 1169974"/>
                    <a:gd name="connsiteX2" fmla="*/ 1115397 w 1529464"/>
                    <a:gd name="connsiteY2" fmla="*/ 1026178 h 1169974"/>
                    <a:gd name="connsiteX3" fmla="*/ 1109842 w 1529464"/>
                    <a:gd name="connsiteY3" fmla="*/ 1025852 h 1169974"/>
                    <a:gd name="connsiteX4" fmla="*/ 1084677 w 1529464"/>
                    <a:gd name="connsiteY4" fmla="*/ 1046114 h 1169974"/>
                    <a:gd name="connsiteX5" fmla="*/ 1104939 w 1529464"/>
                    <a:gd name="connsiteY5" fmla="*/ 1071278 h 1169974"/>
                    <a:gd name="connsiteX6" fmla="*/ 1115397 w 1529464"/>
                    <a:gd name="connsiteY6" fmla="*/ 1071932 h 1169974"/>
                    <a:gd name="connsiteX7" fmla="*/ 1206250 w 1529464"/>
                    <a:gd name="connsiteY7" fmla="*/ 997092 h 1169974"/>
                    <a:gd name="connsiteX8" fmla="*/ 1188276 w 1529464"/>
                    <a:gd name="connsiteY8" fmla="*/ 970294 h 1169974"/>
                    <a:gd name="connsiteX9" fmla="*/ 341188 w 1529464"/>
                    <a:gd name="connsiteY9" fmla="*/ 970294 h 1169974"/>
                    <a:gd name="connsiteX10" fmla="*/ 323214 w 1529464"/>
                    <a:gd name="connsiteY10" fmla="*/ 997092 h 1169974"/>
                    <a:gd name="connsiteX11" fmla="*/ 414066 w 1529464"/>
                    <a:gd name="connsiteY11" fmla="*/ 1071932 h 1169974"/>
                    <a:gd name="connsiteX12" fmla="*/ 424524 w 1529464"/>
                    <a:gd name="connsiteY12" fmla="*/ 1071278 h 1169974"/>
                    <a:gd name="connsiteX13" fmla="*/ 444786 w 1529464"/>
                    <a:gd name="connsiteY13" fmla="*/ 1046114 h 1169974"/>
                    <a:gd name="connsiteX14" fmla="*/ 419622 w 1529464"/>
                    <a:gd name="connsiteY14" fmla="*/ 1025852 h 1169974"/>
                    <a:gd name="connsiteX15" fmla="*/ 414066 w 1529464"/>
                    <a:gd name="connsiteY15" fmla="*/ 1026178 h 1169974"/>
                    <a:gd name="connsiteX16" fmla="*/ 367986 w 1529464"/>
                    <a:gd name="connsiteY16" fmla="*/ 988269 h 1169974"/>
                    <a:gd name="connsiteX17" fmla="*/ 341188 w 1529464"/>
                    <a:gd name="connsiteY17" fmla="*/ 970294 h 1169974"/>
                    <a:gd name="connsiteX18" fmla="*/ 598713 w 1529464"/>
                    <a:gd name="connsiteY18" fmla="*/ 874539 h 1169974"/>
                    <a:gd name="connsiteX19" fmla="*/ 594464 w 1529464"/>
                    <a:gd name="connsiteY19" fmla="*/ 875847 h 1169974"/>
                    <a:gd name="connsiteX20" fmla="*/ 590543 w 1529464"/>
                    <a:gd name="connsiteY20" fmla="*/ 877807 h 1169974"/>
                    <a:gd name="connsiteX21" fmla="*/ 586948 w 1529464"/>
                    <a:gd name="connsiteY21" fmla="*/ 880749 h 1169974"/>
                    <a:gd name="connsiteX22" fmla="*/ 584007 w 1529464"/>
                    <a:gd name="connsiteY22" fmla="*/ 884344 h 1169974"/>
                    <a:gd name="connsiteX23" fmla="*/ 581719 w 1529464"/>
                    <a:gd name="connsiteY23" fmla="*/ 888265 h 1169974"/>
                    <a:gd name="connsiteX24" fmla="*/ 580412 w 1529464"/>
                    <a:gd name="connsiteY24" fmla="*/ 892514 h 1169974"/>
                    <a:gd name="connsiteX25" fmla="*/ 580085 w 1529464"/>
                    <a:gd name="connsiteY25" fmla="*/ 897089 h 1169974"/>
                    <a:gd name="connsiteX26" fmla="*/ 580412 w 1529464"/>
                    <a:gd name="connsiteY26" fmla="*/ 901664 h 1169974"/>
                    <a:gd name="connsiteX27" fmla="*/ 581719 w 1529464"/>
                    <a:gd name="connsiteY27" fmla="*/ 905913 h 1169974"/>
                    <a:gd name="connsiteX28" fmla="*/ 584007 w 1529464"/>
                    <a:gd name="connsiteY28" fmla="*/ 909835 h 1169974"/>
                    <a:gd name="connsiteX29" fmla="*/ 586948 w 1529464"/>
                    <a:gd name="connsiteY29" fmla="*/ 913430 h 1169974"/>
                    <a:gd name="connsiteX30" fmla="*/ 590543 w 1529464"/>
                    <a:gd name="connsiteY30" fmla="*/ 916371 h 1169974"/>
                    <a:gd name="connsiteX31" fmla="*/ 594464 w 1529464"/>
                    <a:gd name="connsiteY31" fmla="*/ 918658 h 1169974"/>
                    <a:gd name="connsiteX32" fmla="*/ 598713 w 1529464"/>
                    <a:gd name="connsiteY32" fmla="*/ 919966 h 1169974"/>
                    <a:gd name="connsiteX33" fmla="*/ 603288 w 1529464"/>
                    <a:gd name="connsiteY33" fmla="*/ 920293 h 1169974"/>
                    <a:gd name="connsiteX34" fmla="*/ 607864 w 1529464"/>
                    <a:gd name="connsiteY34" fmla="*/ 919966 h 1169974"/>
                    <a:gd name="connsiteX35" fmla="*/ 612112 w 1529464"/>
                    <a:gd name="connsiteY35" fmla="*/ 918658 h 1169974"/>
                    <a:gd name="connsiteX36" fmla="*/ 616034 w 1529464"/>
                    <a:gd name="connsiteY36" fmla="*/ 916371 h 1169974"/>
                    <a:gd name="connsiteX37" fmla="*/ 619629 w 1529464"/>
                    <a:gd name="connsiteY37" fmla="*/ 913430 h 1169974"/>
                    <a:gd name="connsiteX38" fmla="*/ 625838 w 1529464"/>
                    <a:gd name="connsiteY38" fmla="*/ 897089 h 1169974"/>
                    <a:gd name="connsiteX39" fmla="*/ 625511 w 1529464"/>
                    <a:gd name="connsiteY39" fmla="*/ 892514 h 1169974"/>
                    <a:gd name="connsiteX40" fmla="*/ 624204 w 1529464"/>
                    <a:gd name="connsiteY40" fmla="*/ 888265 h 1169974"/>
                    <a:gd name="connsiteX41" fmla="*/ 622243 w 1529464"/>
                    <a:gd name="connsiteY41" fmla="*/ 884344 h 1169974"/>
                    <a:gd name="connsiteX42" fmla="*/ 619302 w 1529464"/>
                    <a:gd name="connsiteY42" fmla="*/ 880749 h 1169974"/>
                    <a:gd name="connsiteX43" fmla="*/ 615707 w 1529464"/>
                    <a:gd name="connsiteY43" fmla="*/ 877807 h 1169974"/>
                    <a:gd name="connsiteX44" fmla="*/ 611785 w 1529464"/>
                    <a:gd name="connsiteY44" fmla="*/ 875847 h 1169974"/>
                    <a:gd name="connsiteX45" fmla="*/ 607537 w 1529464"/>
                    <a:gd name="connsiteY45" fmla="*/ 874539 h 1169974"/>
                    <a:gd name="connsiteX46" fmla="*/ 598713 w 1529464"/>
                    <a:gd name="connsiteY46" fmla="*/ 874539 h 1169974"/>
                    <a:gd name="connsiteX47" fmla="*/ 205113 w 1529464"/>
                    <a:gd name="connsiteY47" fmla="*/ 747043 h 1169974"/>
                    <a:gd name="connsiteX48" fmla="*/ 189549 w 1529464"/>
                    <a:gd name="connsiteY48" fmla="*/ 755254 h 1169974"/>
                    <a:gd name="connsiteX49" fmla="*/ 166019 w 1529464"/>
                    <a:gd name="connsiteY49" fmla="*/ 820289 h 1169974"/>
                    <a:gd name="connsiteX50" fmla="*/ 246740 w 1529464"/>
                    <a:gd name="connsiteY50" fmla="*/ 919639 h 1169974"/>
                    <a:gd name="connsiteX51" fmla="*/ 251316 w 1529464"/>
                    <a:gd name="connsiteY51" fmla="*/ 919966 h 1169974"/>
                    <a:gd name="connsiteX52" fmla="*/ 273539 w 1529464"/>
                    <a:gd name="connsiteY52" fmla="*/ 901664 h 1169974"/>
                    <a:gd name="connsiteX53" fmla="*/ 256218 w 1529464"/>
                    <a:gd name="connsiteY53" fmla="*/ 874866 h 1169974"/>
                    <a:gd name="connsiteX54" fmla="*/ 212099 w 1529464"/>
                    <a:gd name="connsiteY54" fmla="*/ 820289 h 1169974"/>
                    <a:gd name="connsiteX55" fmla="*/ 224844 w 1529464"/>
                    <a:gd name="connsiteY55" fmla="*/ 784667 h 1169974"/>
                    <a:gd name="connsiteX56" fmla="*/ 221903 w 1529464"/>
                    <a:gd name="connsiteY56" fmla="*/ 752313 h 1169974"/>
                    <a:gd name="connsiteX57" fmla="*/ 205113 w 1529464"/>
                    <a:gd name="connsiteY57" fmla="*/ 747043 h 1169974"/>
                    <a:gd name="connsiteX58" fmla="*/ 1325331 w 1529464"/>
                    <a:gd name="connsiteY58" fmla="*/ 746716 h 1169974"/>
                    <a:gd name="connsiteX59" fmla="*/ 1308541 w 1529464"/>
                    <a:gd name="connsiteY59" fmla="*/ 751986 h 1169974"/>
                    <a:gd name="connsiteX60" fmla="*/ 1305600 w 1529464"/>
                    <a:gd name="connsiteY60" fmla="*/ 784340 h 1169974"/>
                    <a:gd name="connsiteX61" fmla="*/ 1318345 w 1529464"/>
                    <a:gd name="connsiteY61" fmla="*/ 819962 h 1169974"/>
                    <a:gd name="connsiteX62" fmla="*/ 1274226 w 1529464"/>
                    <a:gd name="connsiteY62" fmla="*/ 874539 h 1169974"/>
                    <a:gd name="connsiteX63" fmla="*/ 1256252 w 1529464"/>
                    <a:gd name="connsiteY63" fmla="*/ 901664 h 1169974"/>
                    <a:gd name="connsiteX64" fmla="*/ 1278475 w 1529464"/>
                    <a:gd name="connsiteY64" fmla="*/ 919966 h 1169974"/>
                    <a:gd name="connsiteX65" fmla="*/ 1283050 w 1529464"/>
                    <a:gd name="connsiteY65" fmla="*/ 919639 h 1169974"/>
                    <a:gd name="connsiteX66" fmla="*/ 1364425 w 1529464"/>
                    <a:gd name="connsiteY66" fmla="*/ 819962 h 1169974"/>
                    <a:gd name="connsiteX67" fmla="*/ 1340895 w 1529464"/>
                    <a:gd name="connsiteY67" fmla="*/ 754927 h 1169974"/>
                    <a:gd name="connsiteX68" fmla="*/ 1325331 w 1529464"/>
                    <a:gd name="connsiteY68" fmla="*/ 746716 h 1169974"/>
                    <a:gd name="connsiteX69" fmla="*/ 990230 w 1529464"/>
                    <a:gd name="connsiteY69" fmla="*/ 519625 h 1169974"/>
                    <a:gd name="connsiteX70" fmla="*/ 967353 w 1529464"/>
                    <a:gd name="connsiteY70" fmla="*/ 542502 h 1169974"/>
                    <a:gd name="connsiteX71" fmla="*/ 967353 w 1529464"/>
                    <a:gd name="connsiteY71" fmla="*/ 783360 h 1169974"/>
                    <a:gd name="connsiteX72" fmla="*/ 990230 w 1529464"/>
                    <a:gd name="connsiteY72" fmla="*/ 806236 h 1169974"/>
                    <a:gd name="connsiteX73" fmla="*/ 1013106 w 1529464"/>
                    <a:gd name="connsiteY73" fmla="*/ 783360 h 1169974"/>
                    <a:gd name="connsiteX74" fmla="*/ 1013106 w 1529464"/>
                    <a:gd name="connsiteY74" fmla="*/ 542502 h 1169974"/>
                    <a:gd name="connsiteX75" fmla="*/ 990230 w 1529464"/>
                    <a:gd name="connsiteY75" fmla="*/ 519625 h 1169974"/>
                    <a:gd name="connsiteX76" fmla="*/ 539234 w 1529464"/>
                    <a:gd name="connsiteY76" fmla="*/ 519625 h 1169974"/>
                    <a:gd name="connsiteX77" fmla="*/ 516357 w 1529464"/>
                    <a:gd name="connsiteY77" fmla="*/ 542502 h 1169974"/>
                    <a:gd name="connsiteX78" fmla="*/ 516357 w 1529464"/>
                    <a:gd name="connsiteY78" fmla="*/ 783360 h 1169974"/>
                    <a:gd name="connsiteX79" fmla="*/ 539234 w 1529464"/>
                    <a:gd name="connsiteY79" fmla="*/ 806236 h 1169974"/>
                    <a:gd name="connsiteX80" fmla="*/ 562110 w 1529464"/>
                    <a:gd name="connsiteY80" fmla="*/ 783360 h 1169974"/>
                    <a:gd name="connsiteX81" fmla="*/ 562110 w 1529464"/>
                    <a:gd name="connsiteY81" fmla="*/ 542502 h 1169974"/>
                    <a:gd name="connsiteX82" fmla="*/ 539234 w 1529464"/>
                    <a:gd name="connsiteY82" fmla="*/ 519625 h 1169974"/>
                    <a:gd name="connsiteX83" fmla="*/ 1306253 w 1529464"/>
                    <a:gd name="connsiteY83" fmla="*/ 372888 h 1169974"/>
                    <a:gd name="connsiteX84" fmla="*/ 1283377 w 1529464"/>
                    <a:gd name="connsiteY84" fmla="*/ 395765 h 1169974"/>
                    <a:gd name="connsiteX85" fmla="*/ 1306253 w 1529464"/>
                    <a:gd name="connsiteY85" fmla="*/ 418642 h 1169974"/>
                    <a:gd name="connsiteX86" fmla="*/ 1385668 w 1529464"/>
                    <a:gd name="connsiteY86" fmla="*/ 498056 h 1169974"/>
                    <a:gd name="connsiteX87" fmla="*/ 1345144 w 1529464"/>
                    <a:gd name="connsiteY87" fmla="*/ 567339 h 1169974"/>
                    <a:gd name="connsiteX88" fmla="*/ 1336320 w 1529464"/>
                    <a:gd name="connsiteY88" fmla="*/ 598386 h 1169974"/>
                    <a:gd name="connsiteX89" fmla="*/ 1356255 w 1529464"/>
                    <a:gd name="connsiteY89" fmla="*/ 610151 h 1169974"/>
                    <a:gd name="connsiteX90" fmla="*/ 1367367 w 1529464"/>
                    <a:gd name="connsiteY90" fmla="*/ 607210 h 1169974"/>
                    <a:gd name="connsiteX91" fmla="*/ 1431421 w 1529464"/>
                    <a:gd name="connsiteY91" fmla="*/ 498056 h 1169974"/>
                    <a:gd name="connsiteX92" fmla="*/ 1306253 w 1529464"/>
                    <a:gd name="connsiteY92" fmla="*/ 372888 h 1169974"/>
                    <a:gd name="connsiteX93" fmla="*/ 223210 w 1529464"/>
                    <a:gd name="connsiteY93" fmla="*/ 372562 h 1169974"/>
                    <a:gd name="connsiteX94" fmla="*/ 98043 w 1529464"/>
                    <a:gd name="connsiteY94" fmla="*/ 497729 h 1169974"/>
                    <a:gd name="connsiteX95" fmla="*/ 162097 w 1529464"/>
                    <a:gd name="connsiteY95" fmla="*/ 606883 h 1169974"/>
                    <a:gd name="connsiteX96" fmla="*/ 173208 w 1529464"/>
                    <a:gd name="connsiteY96" fmla="*/ 609825 h 1169974"/>
                    <a:gd name="connsiteX97" fmla="*/ 193144 w 1529464"/>
                    <a:gd name="connsiteY97" fmla="*/ 598059 h 1169974"/>
                    <a:gd name="connsiteX98" fmla="*/ 184320 w 1529464"/>
                    <a:gd name="connsiteY98" fmla="*/ 567013 h 1169974"/>
                    <a:gd name="connsiteX99" fmla="*/ 143796 w 1529464"/>
                    <a:gd name="connsiteY99" fmla="*/ 497729 h 1169974"/>
                    <a:gd name="connsiteX100" fmla="*/ 223210 w 1529464"/>
                    <a:gd name="connsiteY100" fmla="*/ 418315 h 1169974"/>
                    <a:gd name="connsiteX101" fmla="*/ 246087 w 1529464"/>
                    <a:gd name="connsiteY101" fmla="*/ 395438 h 1169974"/>
                    <a:gd name="connsiteX102" fmla="*/ 223210 w 1529464"/>
                    <a:gd name="connsiteY102" fmla="*/ 372562 h 1169974"/>
                    <a:gd name="connsiteX103" fmla="*/ 1055591 w 1529464"/>
                    <a:gd name="connsiteY103" fmla="*/ 98043 h 1169974"/>
                    <a:gd name="connsiteX104" fmla="*/ 1032715 w 1529464"/>
                    <a:gd name="connsiteY104" fmla="*/ 120919 h 1169974"/>
                    <a:gd name="connsiteX105" fmla="*/ 1055591 w 1529464"/>
                    <a:gd name="connsiteY105" fmla="*/ 143796 h 1169974"/>
                    <a:gd name="connsiteX106" fmla="*/ 1150366 w 1529464"/>
                    <a:gd name="connsiteY106" fmla="*/ 238570 h 1169974"/>
                    <a:gd name="connsiteX107" fmla="*/ 1173242 w 1529464"/>
                    <a:gd name="connsiteY107" fmla="*/ 261447 h 1169974"/>
                    <a:gd name="connsiteX108" fmla="*/ 1196119 w 1529464"/>
                    <a:gd name="connsiteY108" fmla="*/ 238570 h 1169974"/>
                    <a:gd name="connsiteX109" fmla="*/ 1055591 w 1529464"/>
                    <a:gd name="connsiteY109" fmla="*/ 98043 h 1169974"/>
                    <a:gd name="connsiteX110" fmla="*/ 473872 w 1529464"/>
                    <a:gd name="connsiteY110" fmla="*/ 98043 h 1169974"/>
                    <a:gd name="connsiteX111" fmla="*/ 333345 w 1529464"/>
                    <a:gd name="connsiteY111" fmla="*/ 238570 h 1169974"/>
                    <a:gd name="connsiteX112" fmla="*/ 356221 w 1529464"/>
                    <a:gd name="connsiteY112" fmla="*/ 261447 h 1169974"/>
                    <a:gd name="connsiteX113" fmla="*/ 379098 w 1529464"/>
                    <a:gd name="connsiteY113" fmla="*/ 238570 h 1169974"/>
                    <a:gd name="connsiteX114" fmla="*/ 473872 w 1529464"/>
                    <a:gd name="connsiteY114" fmla="*/ 143796 h 1169974"/>
                    <a:gd name="connsiteX115" fmla="*/ 496749 w 1529464"/>
                    <a:gd name="connsiteY115" fmla="*/ 120919 h 1169974"/>
                    <a:gd name="connsiteX116" fmla="*/ 473872 w 1529464"/>
                    <a:gd name="connsiteY116" fmla="*/ 98043 h 1169974"/>
                    <a:gd name="connsiteX117" fmla="*/ 1055918 w 1529464"/>
                    <a:gd name="connsiteY117" fmla="*/ 0 h 1169974"/>
                    <a:gd name="connsiteX118" fmla="*/ 1294488 w 1529464"/>
                    <a:gd name="connsiteY118" fmla="*/ 238570 h 1169974"/>
                    <a:gd name="connsiteX119" fmla="*/ 1291547 w 1529464"/>
                    <a:gd name="connsiteY119" fmla="*/ 275173 h 1169974"/>
                    <a:gd name="connsiteX120" fmla="*/ 1306253 w 1529464"/>
                    <a:gd name="connsiteY120" fmla="*/ 274519 h 1169974"/>
                    <a:gd name="connsiteX121" fmla="*/ 1529464 w 1529464"/>
                    <a:gd name="connsiteY121" fmla="*/ 497729 h 1169974"/>
                    <a:gd name="connsiteX122" fmla="*/ 1416061 w 1529464"/>
                    <a:gd name="connsiteY122" fmla="*/ 692507 h 1169974"/>
                    <a:gd name="connsiteX123" fmla="*/ 1462468 w 1529464"/>
                    <a:gd name="connsiteY123" fmla="*/ 820289 h 1169974"/>
                    <a:gd name="connsiteX124" fmla="*/ 1303312 w 1529464"/>
                    <a:gd name="connsiteY124" fmla="*/ 1015720 h 1169974"/>
                    <a:gd name="connsiteX125" fmla="*/ 1116051 w 1529464"/>
                    <a:gd name="connsiteY125" fmla="*/ 1169974 h 1169974"/>
                    <a:gd name="connsiteX126" fmla="*/ 1094481 w 1529464"/>
                    <a:gd name="connsiteY126" fmla="*/ 1168667 h 1169974"/>
                    <a:gd name="connsiteX127" fmla="*/ 1093828 w 1529464"/>
                    <a:gd name="connsiteY127" fmla="*/ 1169974 h 1169974"/>
                    <a:gd name="connsiteX128" fmla="*/ 817348 w 1529464"/>
                    <a:gd name="connsiteY128" fmla="*/ 1169974 h 1169974"/>
                    <a:gd name="connsiteX129" fmla="*/ 817348 w 1529464"/>
                    <a:gd name="connsiteY129" fmla="*/ 238570 h 1169974"/>
                    <a:gd name="connsiteX130" fmla="*/ 1055918 w 1529464"/>
                    <a:gd name="connsiteY130" fmla="*/ 0 h 1169974"/>
                    <a:gd name="connsiteX131" fmla="*/ 473872 w 1529464"/>
                    <a:gd name="connsiteY131" fmla="*/ 0 h 1169974"/>
                    <a:gd name="connsiteX132" fmla="*/ 712442 w 1529464"/>
                    <a:gd name="connsiteY132" fmla="*/ 238570 h 1169974"/>
                    <a:gd name="connsiteX133" fmla="*/ 712442 w 1529464"/>
                    <a:gd name="connsiteY133" fmla="*/ 1169974 h 1169974"/>
                    <a:gd name="connsiteX134" fmla="*/ 626819 w 1529464"/>
                    <a:gd name="connsiteY134" fmla="*/ 1169974 h 1169974"/>
                    <a:gd name="connsiteX135" fmla="*/ 626819 w 1529464"/>
                    <a:gd name="connsiteY135" fmla="*/ 1000034 h 1169974"/>
                    <a:gd name="connsiteX136" fmla="*/ 603942 w 1529464"/>
                    <a:gd name="connsiteY136" fmla="*/ 977157 h 1169974"/>
                    <a:gd name="connsiteX137" fmla="*/ 581065 w 1529464"/>
                    <a:gd name="connsiteY137" fmla="*/ 1000034 h 1169974"/>
                    <a:gd name="connsiteX138" fmla="*/ 581065 w 1529464"/>
                    <a:gd name="connsiteY138" fmla="*/ 1169974 h 1169974"/>
                    <a:gd name="connsiteX139" fmla="*/ 436289 w 1529464"/>
                    <a:gd name="connsiteY139" fmla="*/ 1169974 h 1169974"/>
                    <a:gd name="connsiteX140" fmla="*/ 435636 w 1529464"/>
                    <a:gd name="connsiteY140" fmla="*/ 1168667 h 1169974"/>
                    <a:gd name="connsiteX141" fmla="*/ 414066 w 1529464"/>
                    <a:gd name="connsiteY141" fmla="*/ 1169974 h 1169974"/>
                    <a:gd name="connsiteX142" fmla="*/ 226805 w 1529464"/>
                    <a:gd name="connsiteY142" fmla="*/ 1015720 h 1169974"/>
                    <a:gd name="connsiteX143" fmla="*/ 67649 w 1529464"/>
                    <a:gd name="connsiteY143" fmla="*/ 820289 h 1169974"/>
                    <a:gd name="connsiteX144" fmla="*/ 114056 w 1529464"/>
                    <a:gd name="connsiteY144" fmla="*/ 692507 h 1169974"/>
                    <a:gd name="connsiteX145" fmla="*/ 0 w 1529464"/>
                    <a:gd name="connsiteY145" fmla="*/ 497729 h 1169974"/>
                    <a:gd name="connsiteX146" fmla="*/ 223210 w 1529464"/>
                    <a:gd name="connsiteY146" fmla="*/ 274519 h 1169974"/>
                    <a:gd name="connsiteX147" fmla="*/ 237917 w 1529464"/>
                    <a:gd name="connsiteY147" fmla="*/ 275173 h 1169974"/>
                    <a:gd name="connsiteX148" fmla="*/ 235302 w 1529464"/>
                    <a:gd name="connsiteY148" fmla="*/ 238570 h 1169974"/>
                    <a:gd name="connsiteX149" fmla="*/ 473872 w 1529464"/>
                    <a:gd name="connsiteY149" fmla="*/ 0 h 11699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</a:cxnLst>
                  <a:rect l="l" t="t" r="r" b="b"/>
                  <a:pathLst>
                    <a:path w="1529464" h="1169974">
                      <a:moveTo>
                        <a:pt x="1188276" y="970294"/>
                      </a:moveTo>
                      <a:cubicBezTo>
                        <a:pt x="1175857" y="967680"/>
                        <a:pt x="1163765" y="975850"/>
                        <a:pt x="1161477" y="988269"/>
                      </a:cubicBezTo>
                      <a:cubicBezTo>
                        <a:pt x="1157229" y="1010165"/>
                        <a:pt x="1137947" y="1026178"/>
                        <a:pt x="1115397" y="1026178"/>
                      </a:cubicBezTo>
                      <a:cubicBezTo>
                        <a:pt x="1113763" y="1026178"/>
                        <a:pt x="1111802" y="1026178"/>
                        <a:pt x="1109842" y="1025852"/>
                      </a:cubicBezTo>
                      <a:cubicBezTo>
                        <a:pt x="1097423" y="1024544"/>
                        <a:pt x="1085984" y="1033695"/>
                        <a:pt x="1084677" y="1046114"/>
                      </a:cubicBezTo>
                      <a:cubicBezTo>
                        <a:pt x="1083370" y="1058532"/>
                        <a:pt x="1092521" y="1069971"/>
                        <a:pt x="1104939" y="1071278"/>
                      </a:cubicBezTo>
                      <a:cubicBezTo>
                        <a:pt x="1108534" y="1071605"/>
                        <a:pt x="1112129" y="1071932"/>
                        <a:pt x="1115397" y="1071932"/>
                      </a:cubicBezTo>
                      <a:cubicBezTo>
                        <a:pt x="1159516" y="1071932"/>
                        <a:pt x="1197753" y="1040558"/>
                        <a:pt x="1206250" y="997092"/>
                      </a:cubicBezTo>
                      <a:cubicBezTo>
                        <a:pt x="1208864" y="984674"/>
                        <a:pt x="1200694" y="972582"/>
                        <a:pt x="1188276" y="970294"/>
                      </a:cubicBezTo>
                      <a:close/>
                      <a:moveTo>
                        <a:pt x="341188" y="970294"/>
                      </a:moveTo>
                      <a:cubicBezTo>
                        <a:pt x="329096" y="972582"/>
                        <a:pt x="320926" y="984674"/>
                        <a:pt x="323214" y="997092"/>
                      </a:cubicBezTo>
                      <a:cubicBezTo>
                        <a:pt x="331384" y="1040558"/>
                        <a:pt x="369620" y="1071932"/>
                        <a:pt x="414066" y="1071932"/>
                      </a:cubicBezTo>
                      <a:cubicBezTo>
                        <a:pt x="417334" y="1071932"/>
                        <a:pt x="420929" y="1071605"/>
                        <a:pt x="424524" y="1071278"/>
                      </a:cubicBezTo>
                      <a:cubicBezTo>
                        <a:pt x="436943" y="1069971"/>
                        <a:pt x="446093" y="1058532"/>
                        <a:pt x="444786" y="1046114"/>
                      </a:cubicBezTo>
                      <a:cubicBezTo>
                        <a:pt x="443479" y="1033368"/>
                        <a:pt x="432041" y="1024544"/>
                        <a:pt x="419622" y="1025852"/>
                      </a:cubicBezTo>
                      <a:cubicBezTo>
                        <a:pt x="417661" y="1026178"/>
                        <a:pt x="415700" y="1026178"/>
                        <a:pt x="414066" y="1026178"/>
                      </a:cubicBezTo>
                      <a:cubicBezTo>
                        <a:pt x="391516" y="1026178"/>
                        <a:pt x="372235" y="1010165"/>
                        <a:pt x="367986" y="988269"/>
                      </a:cubicBezTo>
                      <a:cubicBezTo>
                        <a:pt x="365699" y="976177"/>
                        <a:pt x="353607" y="968007"/>
                        <a:pt x="341188" y="970294"/>
                      </a:cubicBezTo>
                      <a:close/>
                      <a:moveTo>
                        <a:pt x="598713" y="874539"/>
                      </a:moveTo>
                      <a:cubicBezTo>
                        <a:pt x="597406" y="874866"/>
                        <a:pt x="595772" y="875193"/>
                        <a:pt x="594464" y="875847"/>
                      </a:cubicBezTo>
                      <a:cubicBezTo>
                        <a:pt x="593157" y="876173"/>
                        <a:pt x="591850" y="876827"/>
                        <a:pt x="590543" y="877807"/>
                      </a:cubicBezTo>
                      <a:cubicBezTo>
                        <a:pt x="589236" y="878788"/>
                        <a:pt x="587928" y="879768"/>
                        <a:pt x="586948" y="880749"/>
                      </a:cubicBezTo>
                      <a:cubicBezTo>
                        <a:pt x="585641" y="882056"/>
                        <a:pt x="584987" y="883036"/>
                        <a:pt x="584007" y="884344"/>
                      </a:cubicBezTo>
                      <a:cubicBezTo>
                        <a:pt x="583026" y="885651"/>
                        <a:pt x="582373" y="886958"/>
                        <a:pt x="581719" y="888265"/>
                      </a:cubicBezTo>
                      <a:cubicBezTo>
                        <a:pt x="581065" y="889573"/>
                        <a:pt x="580739" y="891207"/>
                        <a:pt x="580412" y="892514"/>
                      </a:cubicBezTo>
                      <a:cubicBezTo>
                        <a:pt x="580085" y="894148"/>
                        <a:pt x="580085" y="895782"/>
                        <a:pt x="580085" y="897089"/>
                      </a:cubicBezTo>
                      <a:cubicBezTo>
                        <a:pt x="580085" y="898723"/>
                        <a:pt x="580085" y="900030"/>
                        <a:pt x="580412" y="901664"/>
                      </a:cubicBezTo>
                      <a:cubicBezTo>
                        <a:pt x="580739" y="902972"/>
                        <a:pt x="581065" y="904606"/>
                        <a:pt x="581719" y="905913"/>
                      </a:cubicBezTo>
                      <a:cubicBezTo>
                        <a:pt x="582373" y="907220"/>
                        <a:pt x="583026" y="908527"/>
                        <a:pt x="584007" y="909835"/>
                      </a:cubicBezTo>
                      <a:cubicBezTo>
                        <a:pt x="584987" y="911142"/>
                        <a:pt x="585967" y="912449"/>
                        <a:pt x="586948" y="913430"/>
                      </a:cubicBezTo>
                      <a:cubicBezTo>
                        <a:pt x="588255" y="914737"/>
                        <a:pt x="589236" y="915390"/>
                        <a:pt x="590543" y="916371"/>
                      </a:cubicBezTo>
                      <a:cubicBezTo>
                        <a:pt x="591850" y="917351"/>
                        <a:pt x="593157" y="918005"/>
                        <a:pt x="594464" y="918658"/>
                      </a:cubicBezTo>
                      <a:cubicBezTo>
                        <a:pt x="595772" y="919312"/>
                        <a:pt x="597079" y="919639"/>
                        <a:pt x="598713" y="919966"/>
                      </a:cubicBezTo>
                      <a:cubicBezTo>
                        <a:pt x="600347" y="920293"/>
                        <a:pt x="601654" y="920293"/>
                        <a:pt x="603288" y="920293"/>
                      </a:cubicBezTo>
                      <a:cubicBezTo>
                        <a:pt x="604922" y="920293"/>
                        <a:pt x="606556" y="920293"/>
                        <a:pt x="607864" y="919966"/>
                      </a:cubicBezTo>
                      <a:cubicBezTo>
                        <a:pt x="609171" y="919639"/>
                        <a:pt x="610805" y="919312"/>
                        <a:pt x="612112" y="918658"/>
                      </a:cubicBezTo>
                      <a:cubicBezTo>
                        <a:pt x="613419" y="918005"/>
                        <a:pt x="614727" y="917351"/>
                        <a:pt x="616034" y="916371"/>
                      </a:cubicBezTo>
                      <a:cubicBezTo>
                        <a:pt x="617341" y="915390"/>
                        <a:pt x="618648" y="914410"/>
                        <a:pt x="619629" y="913430"/>
                      </a:cubicBezTo>
                      <a:cubicBezTo>
                        <a:pt x="623877" y="909181"/>
                        <a:pt x="626492" y="903298"/>
                        <a:pt x="625838" y="897089"/>
                      </a:cubicBezTo>
                      <a:cubicBezTo>
                        <a:pt x="625838" y="895455"/>
                        <a:pt x="625838" y="894148"/>
                        <a:pt x="625511" y="892514"/>
                      </a:cubicBezTo>
                      <a:cubicBezTo>
                        <a:pt x="625185" y="891207"/>
                        <a:pt x="624858" y="889573"/>
                        <a:pt x="624204" y="888265"/>
                      </a:cubicBezTo>
                      <a:cubicBezTo>
                        <a:pt x="623877" y="886958"/>
                        <a:pt x="623224" y="885651"/>
                        <a:pt x="622243" y="884344"/>
                      </a:cubicBezTo>
                      <a:cubicBezTo>
                        <a:pt x="621263" y="883036"/>
                        <a:pt x="620282" y="881729"/>
                        <a:pt x="619302" y="880749"/>
                      </a:cubicBezTo>
                      <a:cubicBezTo>
                        <a:pt x="617995" y="879768"/>
                        <a:pt x="617014" y="878788"/>
                        <a:pt x="615707" y="877807"/>
                      </a:cubicBezTo>
                      <a:cubicBezTo>
                        <a:pt x="614400" y="877154"/>
                        <a:pt x="613093" y="876500"/>
                        <a:pt x="611785" y="875847"/>
                      </a:cubicBezTo>
                      <a:cubicBezTo>
                        <a:pt x="610478" y="875193"/>
                        <a:pt x="608844" y="874866"/>
                        <a:pt x="607537" y="874539"/>
                      </a:cubicBezTo>
                      <a:cubicBezTo>
                        <a:pt x="604596" y="873886"/>
                        <a:pt x="601654" y="873886"/>
                        <a:pt x="598713" y="874539"/>
                      </a:cubicBezTo>
                      <a:close/>
                      <a:moveTo>
                        <a:pt x="205113" y="747043"/>
                      </a:moveTo>
                      <a:cubicBezTo>
                        <a:pt x="199272" y="747574"/>
                        <a:pt x="193634" y="750352"/>
                        <a:pt x="189549" y="755254"/>
                      </a:cubicBezTo>
                      <a:cubicBezTo>
                        <a:pt x="178764" y="768327"/>
                        <a:pt x="166019" y="789896"/>
                        <a:pt x="166019" y="820289"/>
                      </a:cubicBezTo>
                      <a:cubicBezTo>
                        <a:pt x="166019" y="868330"/>
                        <a:pt x="200007" y="910161"/>
                        <a:pt x="246740" y="919639"/>
                      </a:cubicBezTo>
                      <a:cubicBezTo>
                        <a:pt x="248374" y="919966"/>
                        <a:pt x="249682" y="919966"/>
                        <a:pt x="251316" y="919966"/>
                      </a:cubicBezTo>
                      <a:cubicBezTo>
                        <a:pt x="261774" y="919966"/>
                        <a:pt x="271251" y="912449"/>
                        <a:pt x="273539" y="901664"/>
                      </a:cubicBezTo>
                      <a:cubicBezTo>
                        <a:pt x="275826" y="889246"/>
                        <a:pt x="267983" y="877154"/>
                        <a:pt x="256218" y="874866"/>
                      </a:cubicBezTo>
                      <a:cubicBezTo>
                        <a:pt x="230727" y="869637"/>
                        <a:pt x="212099" y="846761"/>
                        <a:pt x="212099" y="820289"/>
                      </a:cubicBezTo>
                      <a:cubicBezTo>
                        <a:pt x="212099" y="803622"/>
                        <a:pt x="218962" y="791857"/>
                        <a:pt x="224844" y="784667"/>
                      </a:cubicBezTo>
                      <a:cubicBezTo>
                        <a:pt x="233014" y="774863"/>
                        <a:pt x="231707" y="760483"/>
                        <a:pt x="221903" y="752313"/>
                      </a:cubicBezTo>
                      <a:cubicBezTo>
                        <a:pt x="217001" y="748228"/>
                        <a:pt x="210955" y="746512"/>
                        <a:pt x="205113" y="747043"/>
                      </a:cubicBezTo>
                      <a:close/>
                      <a:moveTo>
                        <a:pt x="1325331" y="746716"/>
                      </a:moveTo>
                      <a:cubicBezTo>
                        <a:pt x="1319489" y="746185"/>
                        <a:pt x="1313443" y="747901"/>
                        <a:pt x="1308541" y="751986"/>
                      </a:cubicBezTo>
                      <a:cubicBezTo>
                        <a:pt x="1298737" y="760156"/>
                        <a:pt x="1297430" y="774536"/>
                        <a:pt x="1305600" y="784340"/>
                      </a:cubicBezTo>
                      <a:cubicBezTo>
                        <a:pt x="1311482" y="791530"/>
                        <a:pt x="1318345" y="803295"/>
                        <a:pt x="1318345" y="819962"/>
                      </a:cubicBezTo>
                      <a:cubicBezTo>
                        <a:pt x="1318345" y="846434"/>
                        <a:pt x="1299717" y="869310"/>
                        <a:pt x="1274226" y="874539"/>
                      </a:cubicBezTo>
                      <a:cubicBezTo>
                        <a:pt x="1261807" y="877154"/>
                        <a:pt x="1253637" y="889246"/>
                        <a:pt x="1256252" y="901664"/>
                      </a:cubicBezTo>
                      <a:cubicBezTo>
                        <a:pt x="1258213" y="912449"/>
                        <a:pt x="1267690" y="919966"/>
                        <a:pt x="1278475" y="919966"/>
                      </a:cubicBezTo>
                      <a:cubicBezTo>
                        <a:pt x="1280109" y="919966"/>
                        <a:pt x="1281416" y="919966"/>
                        <a:pt x="1283050" y="919639"/>
                      </a:cubicBezTo>
                      <a:cubicBezTo>
                        <a:pt x="1329784" y="909835"/>
                        <a:pt x="1363772" y="868330"/>
                        <a:pt x="1364425" y="819962"/>
                      </a:cubicBezTo>
                      <a:cubicBezTo>
                        <a:pt x="1364425" y="789569"/>
                        <a:pt x="1351680" y="767673"/>
                        <a:pt x="1340895" y="754927"/>
                      </a:cubicBezTo>
                      <a:cubicBezTo>
                        <a:pt x="1336810" y="750025"/>
                        <a:pt x="1331172" y="747247"/>
                        <a:pt x="1325331" y="746716"/>
                      </a:cubicBezTo>
                      <a:close/>
                      <a:moveTo>
                        <a:pt x="990230" y="519625"/>
                      </a:moveTo>
                      <a:cubicBezTo>
                        <a:pt x="977484" y="519625"/>
                        <a:pt x="967353" y="529756"/>
                        <a:pt x="967353" y="542502"/>
                      </a:cubicBezTo>
                      <a:lnTo>
                        <a:pt x="967353" y="783360"/>
                      </a:lnTo>
                      <a:cubicBezTo>
                        <a:pt x="967353" y="796105"/>
                        <a:pt x="977484" y="806236"/>
                        <a:pt x="990230" y="806236"/>
                      </a:cubicBezTo>
                      <a:cubicBezTo>
                        <a:pt x="1002975" y="806236"/>
                        <a:pt x="1013106" y="796105"/>
                        <a:pt x="1013106" y="783360"/>
                      </a:cubicBezTo>
                      <a:lnTo>
                        <a:pt x="1013106" y="542502"/>
                      </a:lnTo>
                      <a:cubicBezTo>
                        <a:pt x="1013106" y="529756"/>
                        <a:pt x="1002975" y="519625"/>
                        <a:pt x="990230" y="519625"/>
                      </a:cubicBezTo>
                      <a:close/>
                      <a:moveTo>
                        <a:pt x="539234" y="519625"/>
                      </a:moveTo>
                      <a:cubicBezTo>
                        <a:pt x="526488" y="519625"/>
                        <a:pt x="516357" y="529756"/>
                        <a:pt x="516357" y="542502"/>
                      </a:cubicBezTo>
                      <a:lnTo>
                        <a:pt x="516357" y="783360"/>
                      </a:lnTo>
                      <a:cubicBezTo>
                        <a:pt x="516357" y="796105"/>
                        <a:pt x="526488" y="806236"/>
                        <a:pt x="539234" y="806236"/>
                      </a:cubicBezTo>
                      <a:cubicBezTo>
                        <a:pt x="551979" y="806236"/>
                        <a:pt x="562110" y="796105"/>
                        <a:pt x="562110" y="783360"/>
                      </a:cubicBezTo>
                      <a:lnTo>
                        <a:pt x="562110" y="542502"/>
                      </a:lnTo>
                      <a:cubicBezTo>
                        <a:pt x="562110" y="529756"/>
                        <a:pt x="551979" y="519625"/>
                        <a:pt x="539234" y="519625"/>
                      </a:cubicBezTo>
                      <a:close/>
                      <a:moveTo>
                        <a:pt x="1306253" y="372888"/>
                      </a:moveTo>
                      <a:cubicBezTo>
                        <a:pt x="1293508" y="372888"/>
                        <a:pt x="1283377" y="383019"/>
                        <a:pt x="1283377" y="395765"/>
                      </a:cubicBezTo>
                      <a:cubicBezTo>
                        <a:pt x="1283377" y="408511"/>
                        <a:pt x="1293508" y="418642"/>
                        <a:pt x="1306253" y="418642"/>
                      </a:cubicBezTo>
                      <a:cubicBezTo>
                        <a:pt x="1350046" y="418642"/>
                        <a:pt x="1385668" y="454264"/>
                        <a:pt x="1385668" y="498056"/>
                      </a:cubicBezTo>
                      <a:cubicBezTo>
                        <a:pt x="1385668" y="526488"/>
                        <a:pt x="1370308" y="553287"/>
                        <a:pt x="1345144" y="567339"/>
                      </a:cubicBezTo>
                      <a:cubicBezTo>
                        <a:pt x="1334032" y="573549"/>
                        <a:pt x="1330110" y="587275"/>
                        <a:pt x="1336320" y="598386"/>
                      </a:cubicBezTo>
                      <a:cubicBezTo>
                        <a:pt x="1340568" y="605903"/>
                        <a:pt x="1348412" y="610151"/>
                        <a:pt x="1356255" y="610151"/>
                      </a:cubicBezTo>
                      <a:cubicBezTo>
                        <a:pt x="1359850" y="610151"/>
                        <a:pt x="1363772" y="609171"/>
                        <a:pt x="1367367" y="607210"/>
                      </a:cubicBezTo>
                      <a:cubicBezTo>
                        <a:pt x="1406910" y="584987"/>
                        <a:pt x="1431421" y="542829"/>
                        <a:pt x="1431421" y="498056"/>
                      </a:cubicBezTo>
                      <a:cubicBezTo>
                        <a:pt x="1431421" y="429099"/>
                        <a:pt x="1375210" y="372888"/>
                        <a:pt x="1306253" y="372888"/>
                      </a:cubicBezTo>
                      <a:close/>
                      <a:moveTo>
                        <a:pt x="223210" y="372562"/>
                      </a:moveTo>
                      <a:cubicBezTo>
                        <a:pt x="154254" y="372562"/>
                        <a:pt x="98043" y="428773"/>
                        <a:pt x="98043" y="497729"/>
                      </a:cubicBezTo>
                      <a:cubicBezTo>
                        <a:pt x="98043" y="542829"/>
                        <a:pt x="122553" y="584987"/>
                        <a:pt x="162097" y="606883"/>
                      </a:cubicBezTo>
                      <a:cubicBezTo>
                        <a:pt x="165692" y="608844"/>
                        <a:pt x="169287" y="609825"/>
                        <a:pt x="173208" y="609825"/>
                      </a:cubicBezTo>
                      <a:cubicBezTo>
                        <a:pt x="181052" y="609825"/>
                        <a:pt x="188895" y="605576"/>
                        <a:pt x="193144" y="598059"/>
                      </a:cubicBezTo>
                      <a:cubicBezTo>
                        <a:pt x="199353" y="587275"/>
                        <a:pt x="195431" y="573222"/>
                        <a:pt x="184320" y="567013"/>
                      </a:cubicBezTo>
                      <a:cubicBezTo>
                        <a:pt x="159483" y="552960"/>
                        <a:pt x="143796" y="526488"/>
                        <a:pt x="143796" y="497729"/>
                      </a:cubicBezTo>
                      <a:cubicBezTo>
                        <a:pt x="143796" y="453937"/>
                        <a:pt x="179418" y="418315"/>
                        <a:pt x="223210" y="418315"/>
                      </a:cubicBezTo>
                      <a:cubicBezTo>
                        <a:pt x="235956" y="418315"/>
                        <a:pt x="246087" y="408184"/>
                        <a:pt x="246087" y="395438"/>
                      </a:cubicBezTo>
                      <a:cubicBezTo>
                        <a:pt x="246087" y="382693"/>
                        <a:pt x="235956" y="372562"/>
                        <a:pt x="223210" y="372562"/>
                      </a:cubicBezTo>
                      <a:close/>
                      <a:moveTo>
                        <a:pt x="1055591" y="98043"/>
                      </a:moveTo>
                      <a:cubicBezTo>
                        <a:pt x="1042846" y="98043"/>
                        <a:pt x="1032715" y="108174"/>
                        <a:pt x="1032715" y="120919"/>
                      </a:cubicBezTo>
                      <a:cubicBezTo>
                        <a:pt x="1032715" y="133665"/>
                        <a:pt x="1042846" y="143796"/>
                        <a:pt x="1055591" y="143796"/>
                      </a:cubicBezTo>
                      <a:cubicBezTo>
                        <a:pt x="1107881" y="143796"/>
                        <a:pt x="1150366" y="186281"/>
                        <a:pt x="1150366" y="238570"/>
                      </a:cubicBezTo>
                      <a:cubicBezTo>
                        <a:pt x="1150366" y="251316"/>
                        <a:pt x="1160497" y="261447"/>
                        <a:pt x="1173242" y="261447"/>
                      </a:cubicBezTo>
                      <a:cubicBezTo>
                        <a:pt x="1185988" y="261447"/>
                        <a:pt x="1196119" y="251316"/>
                        <a:pt x="1196119" y="238570"/>
                      </a:cubicBezTo>
                      <a:cubicBezTo>
                        <a:pt x="1196119" y="161117"/>
                        <a:pt x="1133045" y="98043"/>
                        <a:pt x="1055591" y="98043"/>
                      </a:cubicBezTo>
                      <a:close/>
                      <a:moveTo>
                        <a:pt x="473872" y="98043"/>
                      </a:moveTo>
                      <a:cubicBezTo>
                        <a:pt x="396419" y="98043"/>
                        <a:pt x="333345" y="161117"/>
                        <a:pt x="333345" y="238570"/>
                      </a:cubicBezTo>
                      <a:cubicBezTo>
                        <a:pt x="333345" y="251316"/>
                        <a:pt x="343476" y="261447"/>
                        <a:pt x="356221" y="261447"/>
                      </a:cubicBezTo>
                      <a:cubicBezTo>
                        <a:pt x="368967" y="261447"/>
                        <a:pt x="379098" y="251316"/>
                        <a:pt x="379098" y="238570"/>
                      </a:cubicBezTo>
                      <a:cubicBezTo>
                        <a:pt x="379098" y="186281"/>
                        <a:pt x="421583" y="143796"/>
                        <a:pt x="473872" y="143796"/>
                      </a:cubicBezTo>
                      <a:cubicBezTo>
                        <a:pt x="486618" y="143796"/>
                        <a:pt x="496749" y="133665"/>
                        <a:pt x="496749" y="120919"/>
                      </a:cubicBezTo>
                      <a:cubicBezTo>
                        <a:pt x="496749" y="108174"/>
                        <a:pt x="486618" y="98043"/>
                        <a:pt x="473872" y="98043"/>
                      </a:cubicBezTo>
                      <a:close/>
                      <a:moveTo>
                        <a:pt x="1055918" y="0"/>
                      </a:moveTo>
                      <a:cubicBezTo>
                        <a:pt x="1187622" y="0"/>
                        <a:pt x="1294488" y="106866"/>
                        <a:pt x="1294488" y="238570"/>
                      </a:cubicBezTo>
                      <a:cubicBezTo>
                        <a:pt x="1294488" y="250989"/>
                        <a:pt x="1293508" y="263408"/>
                        <a:pt x="1291547" y="275173"/>
                      </a:cubicBezTo>
                      <a:cubicBezTo>
                        <a:pt x="1296449" y="274846"/>
                        <a:pt x="1301351" y="274519"/>
                        <a:pt x="1306253" y="274519"/>
                      </a:cubicBezTo>
                      <a:cubicBezTo>
                        <a:pt x="1429460" y="274519"/>
                        <a:pt x="1529464" y="374522"/>
                        <a:pt x="1529464" y="497729"/>
                      </a:cubicBezTo>
                      <a:cubicBezTo>
                        <a:pt x="1529464" y="581392"/>
                        <a:pt x="1483384" y="654270"/>
                        <a:pt x="1416061" y="692507"/>
                      </a:cubicBezTo>
                      <a:cubicBezTo>
                        <a:pt x="1445147" y="727149"/>
                        <a:pt x="1462468" y="771595"/>
                        <a:pt x="1462468" y="820289"/>
                      </a:cubicBezTo>
                      <a:cubicBezTo>
                        <a:pt x="1462468" y="916698"/>
                        <a:pt x="1394165" y="997092"/>
                        <a:pt x="1303312" y="1015720"/>
                      </a:cubicBezTo>
                      <a:cubicBezTo>
                        <a:pt x="1286318" y="1103632"/>
                        <a:pt x="1208864" y="1169974"/>
                        <a:pt x="1116051" y="1169974"/>
                      </a:cubicBezTo>
                      <a:cubicBezTo>
                        <a:pt x="1108534" y="1169974"/>
                        <a:pt x="1101344" y="1169320"/>
                        <a:pt x="1094481" y="1168667"/>
                      </a:cubicBezTo>
                      <a:lnTo>
                        <a:pt x="1093828" y="1169974"/>
                      </a:lnTo>
                      <a:lnTo>
                        <a:pt x="817348" y="1169974"/>
                      </a:lnTo>
                      <a:lnTo>
                        <a:pt x="817348" y="238570"/>
                      </a:lnTo>
                      <a:cubicBezTo>
                        <a:pt x="817348" y="106866"/>
                        <a:pt x="924214" y="0"/>
                        <a:pt x="1055918" y="0"/>
                      </a:cubicBezTo>
                      <a:close/>
                      <a:moveTo>
                        <a:pt x="473872" y="0"/>
                      </a:moveTo>
                      <a:cubicBezTo>
                        <a:pt x="605576" y="0"/>
                        <a:pt x="712442" y="106866"/>
                        <a:pt x="712442" y="238570"/>
                      </a:cubicBezTo>
                      <a:lnTo>
                        <a:pt x="712442" y="1169974"/>
                      </a:lnTo>
                      <a:lnTo>
                        <a:pt x="626819" y="1169974"/>
                      </a:lnTo>
                      <a:lnTo>
                        <a:pt x="626819" y="1000034"/>
                      </a:lnTo>
                      <a:cubicBezTo>
                        <a:pt x="626819" y="987288"/>
                        <a:pt x="616687" y="977157"/>
                        <a:pt x="603942" y="977157"/>
                      </a:cubicBezTo>
                      <a:cubicBezTo>
                        <a:pt x="591196" y="977157"/>
                        <a:pt x="581065" y="987288"/>
                        <a:pt x="581065" y="1000034"/>
                      </a:cubicBezTo>
                      <a:lnTo>
                        <a:pt x="581065" y="1169974"/>
                      </a:lnTo>
                      <a:lnTo>
                        <a:pt x="436289" y="1169974"/>
                      </a:lnTo>
                      <a:lnTo>
                        <a:pt x="435636" y="1168667"/>
                      </a:lnTo>
                      <a:cubicBezTo>
                        <a:pt x="428446" y="1169647"/>
                        <a:pt x="421256" y="1169974"/>
                        <a:pt x="414066" y="1169974"/>
                      </a:cubicBezTo>
                      <a:cubicBezTo>
                        <a:pt x="320926" y="1169974"/>
                        <a:pt x="243799" y="1103632"/>
                        <a:pt x="226805" y="1015720"/>
                      </a:cubicBezTo>
                      <a:cubicBezTo>
                        <a:pt x="135952" y="997092"/>
                        <a:pt x="67649" y="916698"/>
                        <a:pt x="67649" y="820289"/>
                      </a:cubicBezTo>
                      <a:cubicBezTo>
                        <a:pt x="67649" y="771595"/>
                        <a:pt x="84970" y="727149"/>
                        <a:pt x="114056" y="692507"/>
                      </a:cubicBezTo>
                      <a:cubicBezTo>
                        <a:pt x="46080" y="653944"/>
                        <a:pt x="0" y="581392"/>
                        <a:pt x="0" y="497729"/>
                      </a:cubicBezTo>
                      <a:cubicBezTo>
                        <a:pt x="0" y="374522"/>
                        <a:pt x="100003" y="274519"/>
                        <a:pt x="223210" y="274519"/>
                      </a:cubicBezTo>
                      <a:cubicBezTo>
                        <a:pt x="228112" y="274519"/>
                        <a:pt x="233014" y="274846"/>
                        <a:pt x="237917" y="275173"/>
                      </a:cubicBezTo>
                      <a:cubicBezTo>
                        <a:pt x="236282" y="263081"/>
                        <a:pt x="235302" y="250989"/>
                        <a:pt x="235302" y="238570"/>
                      </a:cubicBezTo>
                      <a:cubicBezTo>
                        <a:pt x="235302" y="106866"/>
                        <a:pt x="342168" y="0"/>
                        <a:pt x="473872" y="0"/>
                      </a:cubicBezTo>
                      <a:close/>
                    </a:path>
                  </a:pathLst>
                </a:custGeom>
                <a:solidFill>
                  <a:schemeClr val="bg2"/>
                </a:solidFill>
                <a:ln w="325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 sz="1200"/>
                </a:p>
              </p:txBody>
            </p:sp>
          </p:grpSp>
        </p:grp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888A7065-BFA8-4E5D-BC05-98F35CB4C3B3}"/>
              </a:ext>
            </a:extLst>
          </p:cNvPr>
          <p:cNvGrpSpPr/>
          <p:nvPr/>
        </p:nvGrpSpPr>
        <p:grpSpPr>
          <a:xfrm>
            <a:off x="5805544" y="3160194"/>
            <a:ext cx="579208" cy="1414714"/>
            <a:chOff x="5729537" y="3062140"/>
            <a:chExt cx="670919" cy="1638720"/>
          </a:xfrm>
        </p:grpSpPr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D6221C50-21F1-4741-8DDC-FD545FD700F4}"/>
                </a:ext>
              </a:extLst>
            </p:cNvPr>
            <p:cNvSpPr/>
            <p:nvPr/>
          </p:nvSpPr>
          <p:spPr>
            <a:xfrm>
              <a:off x="5803625" y="3062140"/>
              <a:ext cx="596831" cy="1638720"/>
            </a:xfrm>
            <a:custGeom>
              <a:avLst/>
              <a:gdLst>
                <a:gd name="connsiteX0" fmla="*/ 219332 w 596831"/>
                <a:gd name="connsiteY0" fmla="*/ 1238624 h 1638720"/>
                <a:gd name="connsiteX1" fmla="*/ 253142 w 596831"/>
                <a:gd name="connsiteY1" fmla="*/ 1283853 h 1638720"/>
                <a:gd name="connsiteX2" fmla="*/ 245975 w 596831"/>
                <a:gd name="connsiteY2" fmla="*/ 1289099 h 1638720"/>
                <a:gd name="connsiteX3" fmla="*/ 197249 w 596831"/>
                <a:gd name="connsiteY3" fmla="*/ 1328018 h 1638720"/>
                <a:gd name="connsiteX4" fmla="*/ 151198 w 596831"/>
                <a:gd name="connsiteY4" fmla="*/ 1370160 h 1638720"/>
                <a:gd name="connsiteX5" fmla="*/ 108472 w 596831"/>
                <a:gd name="connsiteY5" fmla="*/ 1415629 h 1638720"/>
                <a:gd name="connsiteX6" fmla="*/ 37801 w 596831"/>
                <a:gd name="connsiteY6" fmla="*/ 1518259 h 1638720"/>
                <a:gd name="connsiteX7" fmla="*/ 13935 w 596831"/>
                <a:gd name="connsiteY7" fmla="*/ 1576346 h 1638720"/>
                <a:gd name="connsiteX8" fmla="*/ 1076 w 596831"/>
                <a:gd name="connsiteY8" fmla="*/ 1638720 h 1638720"/>
                <a:gd name="connsiteX9" fmla="*/ 2619 w 596831"/>
                <a:gd name="connsiteY9" fmla="*/ 1573809 h 1638720"/>
                <a:gd name="connsiteX10" fmla="*/ 18221 w 596831"/>
                <a:gd name="connsiteY10" fmla="*/ 1509961 h 1638720"/>
                <a:gd name="connsiteX11" fmla="*/ 78537 w 596831"/>
                <a:gd name="connsiteY11" fmla="*/ 1392689 h 1638720"/>
                <a:gd name="connsiteX12" fmla="*/ 162856 w 596831"/>
                <a:gd name="connsiteY12" fmla="*/ 1291157 h 1638720"/>
                <a:gd name="connsiteX13" fmla="*/ 210931 w 596831"/>
                <a:gd name="connsiteY13" fmla="*/ 1245859 h 1638720"/>
                <a:gd name="connsiteX14" fmla="*/ 219332 w 596831"/>
                <a:gd name="connsiteY14" fmla="*/ 1238624 h 1638720"/>
                <a:gd name="connsiteX15" fmla="*/ 341096 w 596831"/>
                <a:gd name="connsiteY15" fmla="*/ 415527 h 1638720"/>
                <a:gd name="connsiteX16" fmla="*/ 351349 w 596831"/>
                <a:gd name="connsiteY16" fmla="*/ 423208 h 1638720"/>
                <a:gd name="connsiteX17" fmla="*/ 402544 w 596831"/>
                <a:gd name="connsiteY17" fmla="*/ 465556 h 1638720"/>
                <a:gd name="connsiteX18" fmla="*/ 494887 w 596831"/>
                <a:gd name="connsiteY18" fmla="*/ 562700 h 1638720"/>
                <a:gd name="connsiteX19" fmla="*/ 566415 w 596831"/>
                <a:gd name="connsiteY19" fmla="*/ 680006 h 1638720"/>
                <a:gd name="connsiteX20" fmla="*/ 588533 w 596831"/>
                <a:gd name="connsiteY20" fmla="*/ 747420 h 1638720"/>
                <a:gd name="connsiteX21" fmla="*/ 596831 w 596831"/>
                <a:gd name="connsiteY21" fmla="*/ 819257 h 1638720"/>
                <a:gd name="connsiteX22" fmla="*/ 588498 w 596831"/>
                <a:gd name="connsiteY22" fmla="*/ 891164 h 1638720"/>
                <a:gd name="connsiteX23" fmla="*/ 566415 w 596831"/>
                <a:gd name="connsiteY23" fmla="*/ 958578 h 1638720"/>
                <a:gd name="connsiteX24" fmla="*/ 494921 w 596831"/>
                <a:gd name="connsiteY24" fmla="*/ 1075918 h 1638720"/>
                <a:gd name="connsiteX25" fmla="*/ 402578 w 596831"/>
                <a:gd name="connsiteY25" fmla="*/ 1173062 h 1638720"/>
                <a:gd name="connsiteX26" fmla="*/ 351383 w 596831"/>
                <a:gd name="connsiteY26" fmla="*/ 1215444 h 1638720"/>
                <a:gd name="connsiteX27" fmla="*/ 340856 w 596831"/>
                <a:gd name="connsiteY27" fmla="*/ 1223331 h 1638720"/>
                <a:gd name="connsiteX28" fmla="*/ 303274 w 596831"/>
                <a:gd name="connsiteY28" fmla="*/ 1171930 h 1638720"/>
                <a:gd name="connsiteX29" fmla="*/ 310852 w 596831"/>
                <a:gd name="connsiteY29" fmla="*/ 1165484 h 1638720"/>
                <a:gd name="connsiteX30" fmla="*/ 356458 w 596831"/>
                <a:gd name="connsiteY30" fmla="*/ 1123650 h 1638720"/>
                <a:gd name="connsiteX31" fmla="*/ 437211 w 596831"/>
                <a:gd name="connsiteY31" fmla="*/ 1031684 h 1638720"/>
                <a:gd name="connsiteX32" fmla="*/ 496704 w 596831"/>
                <a:gd name="connsiteY32" fmla="*/ 929123 h 1638720"/>
                <a:gd name="connsiteX33" fmla="*/ 514123 w 596831"/>
                <a:gd name="connsiteY33" fmla="*/ 874636 h 1638720"/>
                <a:gd name="connsiteX34" fmla="*/ 520227 w 596831"/>
                <a:gd name="connsiteY34" fmla="*/ 819292 h 1638720"/>
                <a:gd name="connsiteX35" fmla="*/ 514158 w 596831"/>
                <a:gd name="connsiteY35" fmla="*/ 763914 h 1638720"/>
                <a:gd name="connsiteX36" fmla="*/ 496772 w 596831"/>
                <a:gd name="connsiteY36" fmla="*/ 709392 h 1638720"/>
                <a:gd name="connsiteX37" fmla="*/ 437314 w 596831"/>
                <a:gd name="connsiteY37" fmla="*/ 606797 h 1638720"/>
                <a:gd name="connsiteX38" fmla="*/ 356561 w 596831"/>
                <a:gd name="connsiteY38" fmla="*/ 514831 h 1638720"/>
                <a:gd name="connsiteX39" fmla="*/ 310955 w 596831"/>
                <a:gd name="connsiteY39" fmla="*/ 472997 h 1638720"/>
                <a:gd name="connsiteX40" fmla="*/ 306463 w 596831"/>
                <a:gd name="connsiteY40" fmla="*/ 469191 h 1638720"/>
                <a:gd name="connsiteX41" fmla="*/ 341096 w 596831"/>
                <a:gd name="connsiteY41" fmla="*/ 415527 h 1638720"/>
                <a:gd name="connsiteX42" fmla="*/ 1076 w 596831"/>
                <a:gd name="connsiteY42" fmla="*/ 0 h 1638720"/>
                <a:gd name="connsiteX43" fmla="*/ 13901 w 596831"/>
                <a:gd name="connsiteY43" fmla="*/ 62374 h 1638720"/>
                <a:gd name="connsiteX44" fmla="*/ 37766 w 596831"/>
                <a:gd name="connsiteY44" fmla="*/ 120461 h 1638720"/>
                <a:gd name="connsiteX45" fmla="*/ 108404 w 596831"/>
                <a:gd name="connsiteY45" fmla="*/ 223125 h 1638720"/>
                <a:gd name="connsiteX46" fmla="*/ 151129 w 596831"/>
                <a:gd name="connsiteY46" fmla="*/ 268594 h 1638720"/>
                <a:gd name="connsiteX47" fmla="*/ 197181 w 596831"/>
                <a:gd name="connsiteY47" fmla="*/ 310736 h 1638720"/>
                <a:gd name="connsiteX48" fmla="*/ 245907 w 596831"/>
                <a:gd name="connsiteY48" fmla="*/ 349655 h 1638720"/>
                <a:gd name="connsiteX49" fmla="*/ 256365 w 596831"/>
                <a:gd name="connsiteY49" fmla="*/ 357336 h 1638720"/>
                <a:gd name="connsiteX50" fmla="*/ 220018 w 596831"/>
                <a:gd name="connsiteY50" fmla="*/ 400473 h 1638720"/>
                <a:gd name="connsiteX51" fmla="*/ 211000 w 596831"/>
                <a:gd name="connsiteY51" fmla="*/ 392723 h 1638720"/>
                <a:gd name="connsiteX52" fmla="*/ 162959 w 596831"/>
                <a:gd name="connsiteY52" fmla="*/ 347426 h 1638720"/>
                <a:gd name="connsiteX53" fmla="*/ 78640 w 596831"/>
                <a:gd name="connsiteY53" fmla="*/ 245928 h 1638720"/>
                <a:gd name="connsiteX54" fmla="*/ 18290 w 596831"/>
                <a:gd name="connsiteY54" fmla="*/ 128690 h 1638720"/>
                <a:gd name="connsiteX55" fmla="*/ 2654 w 596831"/>
                <a:gd name="connsiteY55" fmla="*/ 64877 h 1638720"/>
                <a:gd name="connsiteX56" fmla="*/ 1076 w 596831"/>
                <a:gd name="connsiteY56" fmla="*/ 0 h 1638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</a:cxnLst>
              <a:rect l="l" t="t" r="r" b="b"/>
              <a:pathLst>
                <a:path w="596831" h="1638720">
                  <a:moveTo>
                    <a:pt x="219332" y="1238624"/>
                  </a:moveTo>
                  <a:cubicBezTo>
                    <a:pt x="222624" y="1258547"/>
                    <a:pt x="235551" y="1275246"/>
                    <a:pt x="253142" y="1283853"/>
                  </a:cubicBezTo>
                  <a:cubicBezTo>
                    <a:pt x="250741" y="1285602"/>
                    <a:pt x="248341" y="1287316"/>
                    <a:pt x="245975" y="1289099"/>
                  </a:cubicBezTo>
                  <a:cubicBezTo>
                    <a:pt x="229344" y="1301512"/>
                    <a:pt x="213125" y="1314576"/>
                    <a:pt x="197249" y="1328018"/>
                  </a:cubicBezTo>
                  <a:cubicBezTo>
                    <a:pt x="181373" y="1341494"/>
                    <a:pt x="166079" y="1355621"/>
                    <a:pt x="151198" y="1370160"/>
                  </a:cubicBezTo>
                  <a:cubicBezTo>
                    <a:pt x="136281" y="1384700"/>
                    <a:pt x="121982" y="1399821"/>
                    <a:pt x="108472" y="1415629"/>
                  </a:cubicBezTo>
                  <a:cubicBezTo>
                    <a:pt x="81212" y="1447039"/>
                    <a:pt x="57106" y="1481191"/>
                    <a:pt x="37801" y="1518259"/>
                  </a:cubicBezTo>
                  <a:cubicBezTo>
                    <a:pt x="28371" y="1536878"/>
                    <a:pt x="20175" y="1556218"/>
                    <a:pt x="13935" y="1576346"/>
                  </a:cubicBezTo>
                  <a:cubicBezTo>
                    <a:pt x="7660" y="1596474"/>
                    <a:pt x="3579" y="1617323"/>
                    <a:pt x="1076" y="1638720"/>
                  </a:cubicBezTo>
                  <a:cubicBezTo>
                    <a:pt x="-879" y="1617289"/>
                    <a:pt x="-56" y="1595515"/>
                    <a:pt x="2619" y="1573809"/>
                  </a:cubicBezTo>
                  <a:cubicBezTo>
                    <a:pt x="5774" y="1552172"/>
                    <a:pt x="11294" y="1530878"/>
                    <a:pt x="18221" y="1509961"/>
                  </a:cubicBezTo>
                  <a:cubicBezTo>
                    <a:pt x="32486" y="1468264"/>
                    <a:pt x="53711" y="1429071"/>
                    <a:pt x="78537" y="1392689"/>
                  </a:cubicBezTo>
                  <a:cubicBezTo>
                    <a:pt x="103432" y="1356239"/>
                    <a:pt x="132064" y="1322600"/>
                    <a:pt x="162856" y="1291157"/>
                  </a:cubicBezTo>
                  <a:cubicBezTo>
                    <a:pt x="178218" y="1275383"/>
                    <a:pt x="194334" y="1260398"/>
                    <a:pt x="210931" y="1245859"/>
                  </a:cubicBezTo>
                  <a:cubicBezTo>
                    <a:pt x="213708" y="1243425"/>
                    <a:pt x="216520" y="1241025"/>
                    <a:pt x="219332" y="1238624"/>
                  </a:cubicBezTo>
                  <a:close/>
                  <a:moveTo>
                    <a:pt x="341096" y="415527"/>
                  </a:moveTo>
                  <a:cubicBezTo>
                    <a:pt x="344525" y="418064"/>
                    <a:pt x="347954" y="420602"/>
                    <a:pt x="351349" y="423208"/>
                  </a:cubicBezTo>
                  <a:cubicBezTo>
                    <a:pt x="368939" y="436615"/>
                    <a:pt x="385947" y="450812"/>
                    <a:pt x="402544" y="465556"/>
                  </a:cubicBezTo>
                  <a:cubicBezTo>
                    <a:pt x="435702" y="495080"/>
                    <a:pt x="466837" y="527244"/>
                    <a:pt x="494887" y="562700"/>
                  </a:cubicBezTo>
                  <a:cubicBezTo>
                    <a:pt x="523004" y="598053"/>
                    <a:pt x="547590" y="637143"/>
                    <a:pt x="566415" y="680006"/>
                  </a:cubicBezTo>
                  <a:cubicBezTo>
                    <a:pt x="575605" y="701574"/>
                    <a:pt x="583149" y="724069"/>
                    <a:pt x="588533" y="747420"/>
                  </a:cubicBezTo>
                  <a:cubicBezTo>
                    <a:pt x="593642" y="770840"/>
                    <a:pt x="596522" y="794946"/>
                    <a:pt x="596831" y="819257"/>
                  </a:cubicBezTo>
                  <a:cubicBezTo>
                    <a:pt x="596522" y="843603"/>
                    <a:pt x="593608" y="867744"/>
                    <a:pt x="588498" y="891164"/>
                  </a:cubicBezTo>
                  <a:cubicBezTo>
                    <a:pt x="583149" y="914515"/>
                    <a:pt x="575502" y="936975"/>
                    <a:pt x="566415" y="958578"/>
                  </a:cubicBezTo>
                  <a:cubicBezTo>
                    <a:pt x="547590" y="1001475"/>
                    <a:pt x="522970" y="1040531"/>
                    <a:pt x="494921" y="1075918"/>
                  </a:cubicBezTo>
                  <a:cubicBezTo>
                    <a:pt x="466837" y="1111340"/>
                    <a:pt x="435736" y="1143538"/>
                    <a:pt x="402578" y="1173062"/>
                  </a:cubicBezTo>
                  <a:cubicBezTo>
                    <a:pt x="385981" y="1187807"/>
                    <a:pt x="368974" y="1201968"/>
                    <a:pt x="351383" y="1215444"/>
                  </a:cubicBezTo>
                  <a:cubicBezTo>
                    <a:pt x="347885" y="1218119"/>
                    <a:pt x="344388" y="1220725"/>
                    <a:pt x="340856" y="1223331"/>
                  </a:cubicBezTo>
                  <a:cubicBezTo>
                    <a:pt x="338901" y="1200117"/>
                    <a:pt x="323951" y="1180537"/>
                    <a:pt x="303274" y="1171930"/>
                  </a:cubicBezTo>
                  <a:cubicBezTo>
                    <a:pt x="305811" y="1169770"/>
                    <a:pt x="308349" y="1167644"/>
                    <a:pt x="310852" y="1165484"/>
                  </a:cubicBezTo>
                  <a:cubicBezTo>
                    <a:pt x="326523" y="1152008"/>
                    <a:pt x="341782" y="1138120"/>
                    <a:pt x="356458" y="1123650"/>
                  </a:cubicBezTo>
                  <a:cubicBezTo>
                    <a:pt x="385639" y="1094606"/>
                    <a:pt x="413379" y="1064294"/>
                    <a:pt x="437211" y="1031684"/>
                  </a:cubicBezTo>
                  <a:cubicBezTo>
                    <a:pt x="461248" y="999280"/>
                    <a:pt x="481993" y="964990"/>
                    <a:pt x="496704" y="929123"/>
                  </a:cubicBezTo>
                  <a:cubicBezTo>
                    <a:pt x="503973" y="911223"/>
                    <a:pt x="510043" y="893050"/>
                    <a:pt x="514123" y="874636"/>
                  </a:cubicBezTo>
                  <a:cubicBezTo>
                    <a:pt x="517998" y="856222"/>
                    <a:pt x="519987" y="837705"/>
                    <a:pt x="520227" y="819292"/>
                  </a:cubicBezTo>
                  <a:cubicBezTo>
                    <a:pt x="520021" y="800844"/>
                    <a:pt x="517998" y="782327"/>
                    <a:pt x="514158" y="763914"/>
                  </a:cubicBezTo>
                  <a:cubicBezTo>
                    <a:pt x="510077" y="745500"/>
                    <a:pt x="503973" y="727326"/>
                    <a:pt x="496772" y="709392"/>
                  </a:cubicBezTo>
                  <a:cubicBezTo>
                    <a:pt x="482062" y="673525"/>
                    <a:pt x="461282" y="639269"/>
                    <a:pt x="437314" y="606797"/>
                  </a:cubicBezTo>
                  <a:cubicBezTo>
                    <a:pt x="413413" y="574221"/>
                    <a:pt x="385741" y="543840"/>
                    <a:pt x="356561" y="514831"/>
                  </a:cubicBezTo>
                  <a:cubicBezTo>
                    <a:pt x="341885" y="500395"/>
                    <a:pt x="326591" y="486507"/>
                    <a:pt x="310955" y="472997"/>
                  </a:cubicBezTo>
                  <a:cubicBezTo>
                    <a:pt x="309480" y="471728"/>
                    <a:pt x="307972" y="470460"/>
                    <a:pt x="306463" y="469191"/>
                  </a:cubicBezTo>
                  <a:cubicBezTo>
                    <a:pt x="326523" y="459452"/>
                    <a:pt x="340513" y="439153"/>
                    <a:pt x="341096" y="415527"/>
                  </a:cubicBezTo>
                  <a:close/>
                  <a:moveTo>
                    <a:pt x="1076" y="0"/>
                  </a:moveTo>
                  <a:cubicBezTo>
                    <a:pt x="3545" y="21363"/>
                    <a:pt x="7626" y="42245"/>
                    <a:pt x="13901" y="62374"/>
                  </a:cubicBezTo>
                  <a:cubicBezTo>
                    <a:pt x="20176" y="82502"/>
                    <a:pt x="28337" y="101841"/>
                    <a:pt x="37766" y="120461"/>
                  </a:cubicBezTo>
                  <a:cubicBezTo>
                    <a:pt x="57037" y="157528"/>
                    <a:pt x="81143" y="191681"/>
                    <a:pt x="108404" y="223125"/>
                  </a:cubicBezTo>
                  <a:cubicBezTo>
                    <a:pt x="121914" y="238933"/>
                    <a:pt x="136213" y="254055"/>
                    <a:pt x="151129" y="268594"/>
                  </a:cubicBezTo>
                  <a:cubicBezTo>
                    <a:pt x="166046" y="283133"/>
                    <a:pt x="181304" y="297260"/>
                    <a:pt x="197181" y="310736"/>
                  </a:cubicBezTo>
                  <a:cubicBezTo>
                    <a:pt x="213057" y="324178"/>
                    <a:pt x="229276" y="337208"/>
                    <a:pt x="245907" y="349655"/>
                  </a:cubicBezTo>
                  <a:cubicBezTo>
                    <a:pt x="249370" y="352261"/>
                    <a:pt x="252868" y="354799"/>
                    <a:pt x="256365" y="357336"/>
                  </a:cubicBezTo>
                  <a:cubicBezTo>
                    <a:pt x="238192" y="364880"/>
                    <a:pt x="224441" y="380928"/>
                    <a:pt x="220018" y="400473"/>
                  </a:cubicBezTo>
                  <a:cubicBezTo>
                    <a:pt x="217000" y="397901"/>
                    <a:pt x="213983" y="395330"/>
                    <a:pt x="211000" y="392723"/>
                  </a:cubicBezTo>
                  <a:cubicBezTo>
                    <a:pt x="194403" y="378219"/>
                    <a:pt x="178321" y="363200"/>
                    <a:pt x="162959" y="347426"/>
                  </a:cubicBezTo>
                  <a:cubicBezTo>
                    <a:pt x="132167" y="315982"/>
                    <a:pt x="103500" y="282344"/>
                    <a:pt x="78640" y="245928"/>
                  </a:cubicBezTo>
                  <a:cubicBezTo>
                    <a:pt x="53814" y="209546"/>
                    <a:pt x="32554" y="170387"/>
                    <a:pt x="18290" y="128690"/>
                  </a:cubicBezTo>
                  <a:cubicBezTo>
                    <a:pt x="11397" y="107773"/>
                    <a:pt x="5843" y="86479"/>
                    <a:pt x="2654" y="64877"/>
                  </a:cubicBezTo>
                  <a:cubicBezTo>
                    <a:pt x="-21" y="43171"/>
                    <a:pt x="-878" y="21397"/>
                    <a:pt x="1076" y="0"/>
                  </a:cubicBezTo>
                  <a:close/>
                </a:path>
              </a:pathLst>
            </a:custGeom>
            <a:solidFill>
              <a:schemeClr val="accent2"/>
            </a:solidFill>
            <a:ln w="3429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CA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CB749603-74D2-477A-BE81-F609AB16FBCA}"/>
                </a:ext>
              </a:extLst>
            </p:cNvPr>
            <p:cNvSpPr/>
            <p:nvPr/>
          </p:nvSpPr>
          <p:spPr>
            <a:xfrm>
              <a:off x="5729537" y="3131030"/>
              <a:ext cx="649727" cy="1515892"/>
            </a:xfrm>
            <a:custGeom>
              <a:avLst/>
              <a:gdLst>
                <a:gd name="connsiteX0" fmla="*/ 127490 w 649727"/>
                <a:gd name="connsiteY0" fmla="*/ 1473716 h 1515892"/>
                <a:gd name="connsiteX1" fmla="*/ 576895 w 649727"/>
                <a:gd name="connsiteY1" fmla="*/ 1473716 h 1515892"/>
                <a:gd name="connsiteX2" fmla="*/ 575592 w 649727"/>
                <a:gd name="connsiteY2" fmla="*/ 1483934 h 1515892"/>
                <a:gd name="connsiteX3" fmla="*/ 576895 w 649727"/>
                <a:gd name="connsiteY3" fmla="*/ 1494153 h 1515892"/>
                <a:gd name="connsiteX4" fmla="*/ 127490 w 649727"/>
                <a:gd name="connsiteY4" fmla="*/ 1494153 h 1515892"/>
                <a:gd name="connsiteX5" fmla="*/ 117272 w 649727"/>
                <a:gd name="connsiteY5" fmla="*/ 1483934 h 1515892"/>
                <a:gd name="connsiteX6" fmla="*/ 127490 w 649727"/>
                <a:gd name="connsiteY6" fmla="*/ 1473716 h 1515892"/>
                <a:gd name="connsiteX7" fmla="*/ 617769 w 649727"/>
                <a:gd name="connsiteY7" fmla="*/ 1452010 h 1515892"/>
                <a:gd name="connsiteX8" fmla="*/ 649727 w 649727"/>
                <a:gd name="connsiteY8" fmla="*/ 1483934 h 1515892"/>
                <a:gd name="connsiteX9" fmla="*/ 617769 w 649727"/>
                <a:gd name="connsiteY9" fmla="*/ 1515892 h 1515892"/>
                <a:gd name="connsiteX10" fmla="*/ 585845 w 649727"/>
                <a:gd name="connsiteY10" fmla="*/ 1483934 h 1515892"/>
                <a:gd name="connsiteX11" fmla="*/ 617769 w 649727"/>
                <a:gd name="connsiteY11" fmla="*/ 1452010 h 1515892"/>
                <a:gd name="connsiteX12" fmla="*/ 201935 w 649727"/>
                <a:gd name="connsiteY12" fmla="*/ 1355689 h 1515892"/>
                <a:gd name="connsiteX13" fmla="*/ 513493 w 649727"/>
                <a:gd name="connsiteY13" fmla="*/ 1355689 h 1515892"/>
                <a:gd name="connsiteX14" fmla="*/ 512396 w 649727"/>
                <a:gd name="connsiteY14" fmla="*/ 1365908 h 1515892"/>
                <a:gd name="connsiteX15" fmla="*/ 513493 w 649727"/>
                <a:gd name="connsiteY15" fmla="*/ 1376126 h 1515892"/>
                <a:gd name="connsiteX16" fmla="*/ 201935 w 649727"/>
                <a:gd name="connsiteY16" fmla="*/ 1376126 h 1515892"/>
                <a:gd name="connsiteX17" fmla="*/ 191716 w 649727"/>
                <a:gd name="connsiteY17" fmla="*/ 1365908 h 1515892"/>
                <a:gd name="connsiteX18" fmla="*/ 201935 w 649727"/>
                <a:gd name="connsiteY18" fmla="*/ 1355689 h 1515892"/>
                <a:gd name="connsiteX19" fmla="*/ 560916 w 649727"/>
                <a:gd name="connsiteY19" fmla="*/ 1327606 h 1515892"/>
                <a:gd name="connsiteX20" fmla="*/ 599218 w 649727"/>
                <a:gd name="connsiteY20" fmla="*/ 1365908 h 1515892"/>
                <a:gd name="connsiteX21" fmla="*/ 560916 w 649727"/>
                <a:gd name="connsiteY21" fmla="*/ 1404210 h 1515892"/>
                <a:gd name="connsiteX22" fmla="*/ 522614 w 649727"/>
                <a:gd name="connsiteY22" fmla="*/ 1365908 h 1515892"/>
                <a:gd name="connsiteX23" fmla="*/ 560916 w 649727"/>
                <a:gd name="connsiteY23" fmla="*/ 1327606 h 1515892"/>
                <a:gd name="connsiteX24" fmla="*/ 303982 w 649727"/>
                <a:gd name="connsiteY24" fmla="*/ 1249253 h 1515892"/>
                <a:gd name="connsiteX25" fmla="*/ 417001 w 649727"/>
                <a:gd name="connsiteY25" fmla="*/ 1249253 h 1515892"/>
                <a:gd name="connsiteX26" fmla="*/ 416007 w 649727"/>
                <a:gd name="connsiteY26" fmla="*/ 1259471 h 1515892"/>
                <a:gd name="connsiteX27" fmla="*/ 417001 w 649727"/>
                <a:gd name="connsiteY27" fmla="*/ 1269690 h 1515892"/>
                <a:gd name="connsiteX28" fmla="*/ 303982 w 649727"/>
                <a:gd name="connsiteY28" fmla="*/ 1269690 h 1515892"/>
                <a:gd name="connsiteX29" fmla="*/ 293763 w 649727"/>
                <a:gd name="connsiteY29" fmla="*/ 1259471 h 1515892"/>
                <a:gd name="connsiteX30" fmla="*/ 303982 w 649727"/>
                <a:gd name="connsiteY30" fmla="*/ 1249253 h 1515892"/>
                <a:gd name="connsiteX31" fmla="*/ 469327 w 649727"/>
                <a:gd name="connsiteY31" fmla="*/ 1216403 h 1515892"/>
                <a:gd name="connsiteX32" fmla="*/ 512395 w 649727"/>
                <a:gd name="connsiteY32" fmla="*/ 1259471 h 1515892"/>
                <a:gd name="connsiteX33" fmla="*/ 469327 w 649727"/>
                <a:gd name="connsiteY33" fmla="*/ 1302539 h 1515892"/>
                <a:gd name="connsiteX34" fmla="*/ 426259 w 649727"/>
                <a:gd name="connsiteY34" fmla="*/ 1259471 h 1515892"/>
                <a:gd name="connsiteX35" fmla="*/ 469327 w 649727"/>
                <a:gd name="connsiteY35" fmla="*/ 1216403 h 1515892"/>
                <a:gd name="connsiteX36" fmla="*/ 353908 w 649727"/>
                <a:gd name="connsiteY36" fmla="*/ 1108596 h 1515892"/>
                <a:gd name="connsiteX37" fmla="*/ 405034 w 649727"/>
                <a:gd name="connsiteY37" fmla="*/ 1159723 h 1515892"/>
                <a:gd name="connsiteX38" fmla="*/ 353908 w 649727"/>
                <a:gd name="connsiteY38" fmla="*/ 1210849 h 1515892"/>
                <a:gd name="connsiteX39" fmla="*/ 302781 w 649727"/>
                <a:gd name="connsiteY39" fmla="*/ 1159723 h 1515892"/>
                <a:gd name="connsiteX40" fmla="*/ 353908 w 649727"/>
                <a:gd name="connsiteY40" fmla="*/ 1108596 h 1515892"/>
                <a:gd name="connsiteX41" fmla="*/ 304290 w 649727"/>
                <a:gd name="connsiteY41" fmla="*/ 1058464 h 1515892"/>
                <a:gd name="connsiteX42" fmla="*/ 369990 w 649727"/>
                <a:gd name="connsiteY42" fmla="*/ 1058464 h 1515892"/>
                <a:gd name="connsiteX43" fmla="*/ 380208 w 649727"/>
                <a:gd name="connsiteY43" fmla="*/ 1068682 h 1515892"/>
                <a:gd name="connsiteX44" fmla="*/ 369990 w 649727"/>
                <a:gd name="connsiteY44" fmla="*/ 1078901 h 1515892"/>
                <a:gd name="connsiteX45" fmla="*/ 304290 w 649727"/>
                <a:gd name="connsiteY45" fmla="*/ 1078901 h 1515892"/>
                <a:gd name="connsiteX46" fmla="*/ 305147 w 649727"/>
                <a:gd name="connsiteY46" fmla="*/ 1068682 h 1515892"/>
                <a:gd name="connsiteX47" fmla="*/ 304290 w 649727"/>
                <a:gd name="connsiteY47" fmla="*/ 1058464 h 1515892"/>
                <a:gd name="connsiteX48" fmla="*/ 237973 w 649727"/>
                <a:gd name="connsiteY48" fmla="*/ 1011761 h 1515892"/>
                <a:gd name="connsiteX49" fmla="*/ 294894 w 649727"/>
                <a:gd name="connsiteY49" fmla="*/ 1068717 h 1515892"/>
                <a:gd name="connsiteX50" fmla="*/ 237973 w 649727"/>
                <a:gd name="connsiteY50" fmla="*/ 1125672 h 1515892"/>
                <a:gd name="connsiteX51" fmla="*/ 181017 w 649727"/>
                <a:gd name="connsiteY51" fmla="*/ 1068717 h 1515892"/>
                <a:gd name="connsiteX52" fmla="*/ 237973 w 649727"/>
                <a:gd name="connsiteY52" fmla="*/ 1011761 h 1515892"/>
                <a:gd name="connsiteX53" fmla="*/ 200802 w 649727"/>
                <a:gd name="connsiteY53" fmla="*/ 929362 h 1515892"/>
                <a:gd name="connsiteX54" fmla="*/ 481192 w 649727"/>
                <a:gd name="connsiteY54" fmla="*/ 929362 h 1515892"/>
                <a:gd name="connsiteX55" fmla="*/ 491410 w 649727"/>
                <a:gd name="connsiteY55" fmla="*/ 939615 h 1515892"/>
                <a:gd name="connsiteX56" fmla="*/ 481192 w 649727"/>
                <a:gd name="connsiteY56" fmla="*/ 949833 h 1515892"/>
                <a:gd name="connsiteX57" fmla="*/ 200288 w 649727"/>
                <a:gd name="connsiteY57" fmla="*/ 949833 h 1515892"/>
                <a:gd name="connsiteX58" fmla="*/ 201351 w 649727"/>
                <a:gd name="connsiteY58" fmla="*/ 937900 h 1515892"/>
                <a:gd name="connsiteX59" fmla="*/ 200802 w 649727"/>
                <a:gd name="connsiteY59" fmla="*/ 929362 h 1515892"/>
                <a:gd name="connsiteX60" fmla="*/ 127491 w 649727"/>
                <a:gd name="connsiteY60" fmla="*/ 874258 h 1515892"/>
                <a:gd name="connsiteX61" fmla="*/ 191133 w 649727"/>
                <a:gd name="connsiteY61" fmla="*/ 937900 h 1515892"/>
                <a:gd name="connsiteX62" fmla="*/ 127491 w 649727"/>
                <a:gd name="connsiteY62" fmla="*/ 1001508 h 1515892"/>
                <a:gd name="connsiteX63" fmla="*/ 63883 w 649727"/>
                <a:gd name="connsiteY63" fmla="*/ 937900 h 1515892"/>
                <a:gd name="connsiteX64" fmla="*/ 127491 w 649727"/>
                <a:gd name="connsiteY64" fmla="*/ 874258 h 1515892"/>
                <a:gd name="connsiteX65" fmla="*/ 160409 w 649727"/>
                <a:gd name="connsiteY65" fmla="*/ 740184 h 1515892"/>
                <a:gd name="connsiteX66" fmla="*/ 547680 w 649727"/>
                <a:gd name="connsiteY66" fmla="*/ 740184 h 1515892"/>
                <a:gd name="connsiteX67" fmla="*/ 557899 w 649727"/>
                <a:gd name="connsiteY67" fmla="*/ 750402 h 1515892"/>
                <a:gd name="connsiteX68" fmla="*/ 547680 w 649727"/>
                <a:gd name="connsiteY68" fmla="*/ 760621 h 1515892"/>
                <a:gd name="connsiteX69" fmla="*/ 160409 w 649727"/>
                <a:gd name="connsiteY69" fmla="*/ 760621 h 1515892"/>
                <a:gd name="connsiteX70" fmla="*/ 161026 w 649727"/>
                <a:gd name="connsiteY70" fmla="*/ 750402 h 1515892"/>
                <a:gd name="connsiteX71" fmla="*/ 160409 w 649727"/>
                <a:gd name="connsiteY71" fmla="*/ 740184 h 1515892"/>
                <a:gd name="connsiteX72" fmla="*/ 75404 w 649727"/>
                <a:gd name="connsiteY72" fmla="*/ 674999 h 1515892"/>
                <a:gd name="connsiteX73" fmla="*/ 150807 w 649727"/>
                <a:gd name="connsiteY73" fmla="*/ 750403 h 1515892"/>
                <a:gd name="connsiteX74" fmla="*/ 75404 w 649727"/>
                <a:gd name="connsiteY74" fmla="*/ 825806 h 1515892"/>
                <a:gd name="connsiteX75" fmla="*/ 0 w 649727"/>
                <a:gd name="connsiteY75" fmla="*/ 750403 h 1515892"/>
                <a:gd name="connsiteX76" fmla="*/ 75404 w 649727"/>
                <a:gd name="connsiteY76" fmla="*/ 674999 h 1515892"/>
                <a:gd name="connsiteX77" fmla="*/ 200562 w 649727"/>
                <a:gd name="connsiteY77" fmla="*/ 561533 h 1515892"/>
                <a:gd name="connsiteX78" fmla="*/ 490793 w 649727"/>
                <a:gd name="connsiteY78" fmla="*/ 561533 h 1515892"/>
                <a:gd name="connsiteX79" fmla="*/ 501011 w 649727"/>
                <a:gd name="connsiteY79" fmla="*/ 571751 h 1515892"/>
                <a:gd name="connsiteX80" fmla="*/ 490793 w 649727"/>
                <a:gd name="connsiteY80" fmla="*/ 581970 h 1515892"/>
                <a:gd name="connsiteX81" fmla="*/ 200562 w 649727"/>
                <a:gd name="connsiteY81" fmla="*/ 581970 h 1515892"/>
                <a:gd name="connsiteX82" fmla="*/ 201351 w 649727"/>
                <a:gd name="connsiteY82" fmla="*/ 571751 h 1515892"/>
                <a:gd name="connsiteX83" fmla="*/ 200562 w 649727"/>
                <a:gd name="connsiteY83" fmla="*/ 561533 h 1515892"/>
                <a:gd name="connsiteX84" fmla="*/ 127491 w 649727"/>
                <a:gd name="connsiteY84" fmla="*/ 508144 h 1515892"/>
                <a:gd name="connsiteX85" fmla="*/ 191133 w 649727"/>
                <a:gd name="connsiteY85" fmla="*/ 571752 h 1515892"/>
                <a:gd name="connsiteX86" fmla="*/ 127491 w 649727"/>
                <a:gd name="connsiteY86" fmla="*/ 635394 h 1515892"/>
                <a:gd name="connsiteX87" fmla="*/ 63883 w 649727"/>
                <a:gd name="connsiteY87" fmla="*/ 571752 h 1515892"/>
                <a:gd name="connsiteX88" fmla="*/ 127491 w 649727"/>
                <a:gd name="connsiteY88" fmla="*/ 508144 h 1515892"/>
                <a:gd name="connsiteX89" fmla="*/ 298323 w 649727"/>
                <a:gd name="connsiteY89" fmla="*/ 424373 h 1515892"/>
                <a:gd name="connsiteX90" fmla="*/ 374893 w 649727"/>
                <a:gd name="connsiteY90" fmla="*/ 424373 h 1515892"/>
                <a:gd name="connsiteX91" fmla="*/ 385111 w 649727"/>
                <a:gd name="connsiteY91" fmla="*/ 434591 h 1515892"/>
                <a:gd name="connsiteX92" fmla="*/ 374893 w 649727"/>
                <a:gd name="connsiteY92" fmla="*/ 444810 h 1515892"/>
                <a:gd name="connsiteX93" fmla="*/ 298323 w 649727"/>
                <a:gd name="connsiteY93" fmla="*/ 444810 h 1515892"/>
                <a:gd name="connsiteX94" fmla="*/ 299180 w 649727"/>
                <a:gd name="connsiteY94" fmla="*/ 434591 h 1515892"/>
                <a:gd name="connsiteX95" fmla="*/ 298323 w 649727"/>
                <a:gd name="connsiteY95" fmla="*/ 424373 h 1515892"/>
                <a:gd name="connsiteX96" fmla="*/ 232006 w 649727"/>
                <a:gd name="connsiteY96" fmla="*/ 377636 h 1515892"/>
                <a:gd name="connsiteX97" fmla="*/ 288962 w 649727"/>
                <a:gd name="connsiteY97" fmla="*/ 434557 h 1515892"/>
                <a:gd name="connsiteX98" fmla="*/ 232006 w 649727"/>
                <a:gd name="connsiteY98" fmla="*/ 491513 h 1515892"/>
                <a:gd name="connsiteX99" fmla="*/ 175085 w 649727"/>
                <a:gd name="connsiteY99" fmla="*/ 434557 h 1515892"/>
                <a:gd name="connsiteX100" fmla="*/ 232006 w 649727"/>
                <a:gd name="connsiteY100" fmla="*/ 377636 h 1515892"/>
                <a:gd name="connsiteX101" fmla="*/ 353908 w 649727"/>
                <a:gd name="connsiteY101" fmla="*/ 294003 h 1515892"/>
                <a:gd name="connsiteX102" fmla="*/ 405034 w 649727"/>
                <a:gd name="connsiteY102" fmla="*/ 345129 h 1515892"/>
                <a:gd name="connsiteX103" fmla="*/ 353908 w 649727"/>
                <a:gd name="connsiteY103" fmla="*/ 396256 h 1515892"/>
                <a:gd name="connsiteX104" fmla="*/ 302781 w 649727"/>
                <a:gd name="connsiteY104" fmla="*/ 345129 h 1515892"/>
                <a:gd name="connsiteX105" fmla="*/ 353908 w 649727"/>
                <a:gd name="connsiteY105" fmla="*/ 294003 h 1515892"/>
                <a:gd name="connsiteX106" fmla="*/ 318623 w 649727"/>
                <a:gd name="connsiteY106" fmla="*/ 237390 h 1515892"/>
                <a:gd name="connsiteX107" fmla="*/ 417001 w 649727"/>
                <a:gd name="connsiteY107" fmla="*/ 237390 h 1515892"/>
                <a:gd name="connsiteX108" fmla="*/ 416007 w 649727"/>
                <a:gd name="connsiteY108" fmla="*/ 247608 h 1515892"/>
                <a:gd name="connsiteX109" fmla="*/ 417001 w 649727"/>
                <a:gd name="connsiteY109" fmla="*/ 257827 h 1515892"/>
                <a:gd name="connsiteX110" fmla="*/ 318623 w 649727"/>
                <a:gd name="connsiteY110" fmla="*/ 257827 h 1515892"/>
                <a:gd name="connsiteX111" fmla="*/ 308405 w 649727"/>
                <a:gd name="connsiteY111" fmla="*/ 247608 h 1515892"/>
                <a:gd name="connsiteX112" fmla="*/ 318623 w 649727"/>
                <a:gd name="connsiteY112" fmla="*/ 237390 h 1515892"/>
                <a:gd name="connsiteX113" fmla="*/ 469327 w 649727"/>
                <a:gd name="connsiteY113" fmla="*/ 204506 h 1515892"/>
                <a:gd name="connsiteX114" fmla="*/ 512395 w 649727"/>
                <a:gd name="connsiteY114" fmla="*/ 247574 h 1515892"/>
                <a:gd name="connsiteX115" fmla="*/ 469327 w 649727"/>
                <a:gd name="connsiteY115" fmla="*/ 290643 h 1515892"/>
                <a:gd name="connsiteX116" fmla="*/ 426259 w 649727"/>
                <a:gd name="connsiteY116" fmla="*/ 247574 h 1515892"/>
                <a:gd name="connsiteX117" fmla="*/ 469327 w 649727"/>
                <a:gd name="connsiteY117" fmla="*/ 204506 h 1515892"/>
                <a:gd name="connsiteX118" fmla="*/ 207043 w 649727"/>
                <a:gd name="connsiteY118" fmla="*/ 130336 h 1515892"/>
                <a:gd name="connsiteX119" fmla="*/ 513493 w 649727"/>
                <a:gd name="connsiteY119" fmla="*/ 130336 h 1515892"/>
                <a:gd name="connsiteX120" fmla="*/ 512396 w 649727"/>
                <a:gd name="connsiteY120" fmla="*/ 140554 h 1515892"/>
                <a:gd name="connsiteX121" fmla="*/ 513493 w 649727"/>
                <a:gd name="connsiteY121" fmla="*/ 150773 h 1515892"/>
                <a:gd name="connsiteX122" fmla="*/ 207043 w 649727"/>
                <a:gd name="connsiteY122" fmla="*/ 150773 h 1515892"/>
                <a:gd name="connsiteX123" fmla="*/ 196825 w 649727"/>
                <a:gd name="connsiteY123" fmla="*/ 140554 h 1515892"/>
                <a:gd name="connsiteX124" fmla="*/ 207043 w 649727"/>
                <a:gd name="connsiteY124" fmla="*/ 130336 h 1515892"/>
                <a:gd name="connsiteX125" fmla="*/ 560916 w 649727"/>
                <a:gd name="connsiteY125" fmla="*/ 102253 h 1515892"/>
                <a:gd name="connsiteX126" fmla="*/ 599218 w 649727"/>
                <a:gd name="connsiteY126" fmla="*/ 140555 h 1515892"/>
                <a:gd name="connsiteX127" fmla="*/ 560916 w 649727"/>
                <a:gd name="connsiteY127" fmla="*/ 178857 h 1515892"/>
                <a:gd name="connsiteX128" fmla="*/ 522614 w 649727"/>
                <a:gd name="connsiteY128" fmla="*/ 140555 h 1515892"/>
                <a:gd name="connsiteX129" fmla="*/ 560916 w 649727"/>
                <a:gd name="connsiteY129" fmla="*/ 102253 h 1515892"/>
                <a:gd name="connsiteX130" fmla="*/ 132051 w 649727"/>
                <a:gd name="connsiteY130" fmla="*/ 21740 h 1515892"/>
                <a:gd name="connsiteX131" fmla="*/ 576895 w 649727"/>
                <a:gd name="connsiteY131" fmla="*/ 21740 h 1515892"/>
                <a:gd name="connsiteX132" fmla="*/ 575592 w 649727"/>
                <a:gd name="connsiteY132" fmla="*/ 31959 h 1515892"/>
                <a:gd name="connsiteX133" fmla="*/ 576895 w 649727"/>
                <a:gd name="connsiteY133" fmla="*/ 42177 h 1515892"/>
                <a:gd name="connsiteX134" fmla="*/ 132051 w 649727"/>
                <a:gd name="connsiteY134" fmla="*/ 42177 h 1515892"/>
                <a:gd name="connsiteX135" fmla="*/ 121833 w 649727"/>
                <a:gd name="connsiteY135" fmla="*/ 31959 h 1515892"/>
                <a:gd name="connsiteX136" fmla="*/ 132051 w 649727"/>
                <a:gd name="connsiteY136" fmla="*/ 21740 h 1515892"/>
                <a:gd name="connsiteX137" fmla="*/ 617769 w 649727"/>
                <a:gd name="connsiteY137" fmla="*/ 0 h 1515892"/>
                <a:gd name="connsiteX138" fmla="*/ 649727 w 649727"/>
                <a:gd name="connsiteY138" fmla="*/ 31958 h 1515892"/>
                <a:gd name="connsiteX139" fmla="*/ 617769 w 649727"/>
                <a:gd name="connsiteY139" fmla="*/ 63882 h 1515892"/>
                <a:gd name="connsiteX140" fmla="*/ 585845 w 649727"/>
                <a:gd name="connsiteY140" fmla="*/ 31958 h 1515892"/>
                <a:gd name="connsiteX141" fmla="*/ 617769 w 649727"/>
                <a:gd name="connsiteY141" fmla="*/ 0 h 15158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</a:cxnLst>
              <a:rect l="l" t="t" r="r" b="b"/>
              <a:pathLst>
                <a:path w="649727" h="1515892">
                  <a:moveTo>
                    <a:pt x="127490" y="1473716"/>
                  </a:moveTo>
                  <a:lnTo>
                    <a:pt x="576895" y="1473716"/>
                  </a:lnTo>
                  <a:cubicBezTo>
                    <a:pt x="576072" y="1477008"/>
                    <a:pt x="575592" y="1480403"/>
                    <a:pt x="575592" y="1483934"/>
                  </a:cubicBezTo>
                  <a:cubicBezTo>
                    <a:pt x="575592" y="1487501"/>
                    <a:pt x="576072" y="1490895"/>
                    <a:pt x="576895" y="1494153"/>
                  </a:cubicBezTo>
                  <a:lnTo>
                    <a:pt x="127490" y="1494153"/>
                  </a:lnTo>
                  <a:cubicBezTo>
                    <a:pt x="121867" y="1494153"/>
                    <a:pt x="117272" y="1489592"/>
                    <a:pt x="117272" y="1483934"/>
                  </a:cubicBezTo>
                  <a:cubicBezTo>
                    <a:pt x="117272" y="1478276"/>
                    <a:pt x="121833" y="1473716"/>
                    <a:pt x="127490" y="1473716"/>
                  </a:cubicBezTo>
                  <a:close/>
                  <a:moveTo>
                    <a:pt x="617769" y="1452010"/>
                  </a:moveTo>
                  <a:cubicBezTo>
                    <a:pt x="635360" y="1452010"/>
                    <a:pt x="649693" y="1466343"/>
                    <a:pt x="649727" y="1483934"/>
                  </a:cubicBezTo>
                  <a:cubicBezTo>
                    <a:pt x="649727" y="1501559"/>
                    <a:pt x="635394" y="1515892"/>
                    <a:pt x="617769" y="1515892"/>
                  </a:cubicBezTo>
                  <a:cubicBezTo>
                    <a:pt x="600178" y="1515892"/>
                    <a:pt x="585845" y="1501559"/>
                    <a:pt x="585845" y="1483934"/>
                  </a:cubicBezTo>
                  <a:cubicBezTo>
                    <a:pt x="585845" y="1466343"/>
                    <a:pt x="600144" y="1452010"/>
                    <a:pt x="617769" y="1452010"/>
                  </a:cubicBezTo>
                  <a:close/>
                  <a:moveTo>
                    <a:pt x="201935" y="1355689"/>
                  </a:moveTo>
                  <a:lnTo>
                    <a:pt x="513493" y="1355689"/>
                  </a:lnTo>
                  <a:cubicBezTo>
                    <a:pt x="512808" y="1358981"/>
                    <a:pt x="512396" y="1362410"/>
                    <a:pt x="512396" y="1365908"/>
                  </a:cubicBezTo>
                  <a:cubicBezTo>
                    <a:pt x="512396" y="1369405"/>
                    <a:pt x="512773" y="1372834"/>
                    <a:pt x="513493" y="1376126"/>
                  </a:cubicBezTo>
                  <a:lnTo>
                    <a:pt x="201935" y="1376126"/>
                  </a:lnTo>
                  <a:cubicBezTo>
                    <a:pt x="196311" y="1376126"/>
                    <a:pt x="191716" y="1371531"/>
                    <a:pt x="191716" y="1365908"/>
                  </a:cubicBezTo>
                  <a:cubicBezTo>
                    <a:pt x="191716" y="1360284"/>
                    <a:pt x="196277" y="1355689"/>
                    <a:pt x="201935" y="1355689"/>
                  </a:cubicBezTo>
                  <a:close/>
                  <a:moveTo>
                    <a:pt x="560916" y="1327606"/>
                  </a:moveTo>
                  <a:cubicBezTo>
                    <a:pt x="582039" y="1327606"/>
                    <a:pt x="599218" y="1344785"/>
                    <a:pt x="599218" y="1365908"/>
                  </a:cubicBezTo>
                  <a:cubicBezTo>
                    <a:pt x="599218" y="1387030"/>
                    <a:pt x="582039" y="1404210"/>
                    <a:pt x="560916" y="1404210"/>
                  </a:cubicBezTo>
                  <a:cubicBezTo>
                    <a:pt x="539793" y="1404210"/>
                    <a:pt x="522614" y="1387030"/>
                    <a:pt x="522614" y="1365908"/>
                  </a:cubicBezTo>
                  <a:cubicBezTo>
                    <a:pt x="522614" y="1344785"/>
                    <a:pt x="539793" y="1327606"/>
                    <a:pt x="560916" y="1327606"/>
                  </a:cubicBezTo>
                  <a:close/>
                  <a:moveTo>
                    <a:pt x="303982" y="1249253"/>
                  </a:moveTo>
                  <a:lnTo>
                    <a:pt x="417001" y="1249253"/>
                  </a:lnTo>
                  <a:cubicBezTo>
                    <a:pt x="416384" y="1252545"/>
                    <a:pt x="416007" y="1255974"/>
                    <a:pt x="416007" y="1259471"/>
                  </a:cubicBezTo>
                  <a:cubicBezTo>
                    <a:pt x="416007" y="1262969"/>
                    <a:pt x="416384" y="1266398"/>
                    <a:pt x="417001" y="1269690"/>
                  </a:cubicBezTo>
                  <a:lnTo>
                    <a:pt x="303982" y="1269690"/>
                  </a:lnTo>
                  <a:cubicBezTo>
                    <a:pt x="298358" y="1269690"/>
                    <a:pt x="293763" y="1265095"/>
                    <a:pt x="293763" y="1259471"/>
                  </a:cubicBezTo>
                  <a:cubicBezTo>
                    <a:pt x="293763" y="1253848"/>
                    <a:pt x="298324" y="1249253"/>
                    <a:pt x="303982" y="1249253"/>
                  </a:cubicBezTo>
                  <a:close/>
                  <a:moveTo>
                    <a:pt x="469327" y="1216403"/>
                  </a:moveTo>
                  <a:cubicBezTo>
                    <a:pt x="493056" y="1216403"/>
                    <a:pt x="512395" y="1235708"/>
                    <a:pt x="512395" y="1259471"/>
                  </a:cubicBezTo>
                  <a:cubicBezTo>
                    <a:pt x="512395" y="1283235"/>
                    <a:pt x="493090" y="1302539"/>
                    <a:pt x="469327" y="1302539"/>
                  </a:cubicBezTo>
                  <a:cubicBezTo>
                    <a:pt x="445564" y="1302539"/>
                    <a:pt x="426259" y="1283235"/>
                    <a:pt x="426259" y="1259471"/>
                  </a:cubicBezTo>
                  <a:cubicBezTo>
                    <a:pt x="426259" y="1235708"/>
                    <a:pt x="445564" y="1216403"/>
                    <a:pt x="469327" y="1216403"/>
                  </a:cubicBezTo>
                  <a:close/>
                  <a:moveTo>
                    <a:pt x="353908" y="1108596"/>
                  </a:moveTo>
                  <a:cubicBezTo>
                    <a:pt x="382094" y="1108596"/>
                    <a:pt x="405034" y="1131536"/>
                    <a:pt x="405034" y="1159723"/>
                  </a:cubicBezTo>
                  <a:cubicBezTo>
                    <a:pt x="405034" y="1187909"/>
                    <a:pt x="382094" y="1210849"/>
                    <a:pt x="353908" y="1210849"/>
                  </a:cubicBezTo>
                  <a:cubicBezTo>
                    <a:pt x="325721" y="1210849"/>
                    <a:pt x="302781" y="1187909"/>
                    <a:pt x="302781" y="1159723"/>
                  </a:cubicBezTo>
                  <a:cubicBezTo>
                    <a:pt x="302781" y="1131536"/>
                    <a:pt x="325721" y="1108596"/>
                    <a:pt x="353908" y="1108596"/>
                  </a:cubicBezTo>
                  <a:close/>
                  <a:moveTo>
                    <a:pt x="304290" y="1058464"/>
                  </a:moveTo>
                  <a:lnTo>
                    <a:pt x="369990" y="1058464"/>
                  </a:lnTo>
                  <a:cubicBezTo>
                    <a:pt x="375647" y="1058464"/>
                    <a:pt x="380242" y="1063059"/>
                    <a:pt x="380208" y="1068682"/>
                  </a:cubicBezTo>
                  <a:cubicBezTo>
                    <a:pt x="380208" y="1074340"/>
                    <a:pt x="375647" y="1078901"/>
                    <a:pt x="369990" y="1078901"/>
                  </a:cubicBezTo>
                  <a:lnTo>
                    <a:pt x="304290" y="1078901"/>
                  </a:lnTo>
                  <a:cubicBezTo>
                    <a:pt x="304804" y="1075575"/>
                    <a:pt x="305147" y="1072180"/>
                    <a:pt x="305147" y="1068682"/>
                  </a:cubicBezTo>
                  <a:cubicBezTo>
                    <a:pt x="305147" y="1065219"/>
                    <a:pt x="304804" y="1061790"/>
                    <a:pt x="304290" y="1058464"/>
                  </a:cubicBezTo>
                  <a:close/>
                  <a:moveTo>
                    <a:pt x="237973" y="1011761"/>
                  </a:moveTo>
                  <a:cubicBezTo>
                    <a:pt x="269382" y="1011761"/>
                    <a:pt x="294894" y="1037307"/>
                    <a:pt x="294894" y="1068717"/>
                  </a:cubicBezTo>
                  <a:cubicBezTo>
                    <a:pt x="294894" y="1100126"/>
                    <a:pt x="269382" y="1125672"/>
                    <a:pt x="237973" y="1125672"/>
                  </a:cubicBezTo>
                  <a:cubicBezTo>
                    <a:pt x="206563" y="1125672"/>
                    <a:pt x="181017" y="1100126"/>
                    <a:pt x="181017" y="1068717"/>
                  </a:cubicBezTo>
                  <a:cubicBezTo>
                    <a:pt x="181017" y="1037307"/>
                    <a:pt x="206563" y="1011761"/>
                    <a:pt x="237973" y="1011761"/>
                  </a:cubicBezTo>
                  <a:close/>
                  <a:moveTo>
                    <a:pt x="200802" y="929362"/>
                  </a:moveTo>
                  <a:lnTo>
                    <a:pt x="481192" y="929362"/>
                  </a:lnTo>
                  <a:cubicBezTo>
                    <a:pt x="486850" y="929362"/>
                    <a:pt x="491410" y="933991"/>
                    <a:pt x="491410" y="939615"/>
                  </a:cubicBezTo>
                  <a:cubicBezTo>
                    <a:pt x="491410" y="945238"/>
                    <a:pt x="486850" y="949833"/>
                    <a:pt x="481192" y="949833"/>
                  </a:cubicBezTo>
                  <a:lnTo>
                    <a:pt x="200288" y="949833"/>
                  </a:lnTo>
                  <a:cubicBezTo>
                    <a:pt x="200940" y="945924"/>
                    <a:pt x="201351" y="941981"/>
                    <a:pt x="201351" y="937900"/>
                  </a:cubicBezTo>
                  <a:cubicBezTo>
                    <a:pt x="201351" y="935020"/>
                    <a:pt x="201111" y="932174"/>
                    <a:pt x="200802" y="929362"/>
                  </a:cubicBezTo>
                  <a:close/>
                  <a:moveTo>
                    <a:pt x="127491" y="874258"/>
                  </a:moveTo>
                  <a:cubicBezTo>
                    <a:pt x="162604" y="874258"/>
                    <a:pt x="191133" y="902821"/>
                    <a:pt x="191133" y="937900"/>
                  </a:cubicBezTo>
                  <a:cubicBezTo>
                    <a:pt x="191133" y="972979"/>
                    <a:pt x="162570" y="1001508"/>
                    <a:pt x="127491" y="1001508"/>
                  </a:cubicBezTo>
                  <a:cubicBezTo>
                    <a:pt x="92412" y="1001508"/>
                    <a:pt x="63883" y="972979"/>
                    <a:pt x="63883" y="937900"/>
                  </a:cubicBezTo>
                  <a:cubicBezTo>
                    <a:pt x="63883" y="902787"/>
                    <a:pt x="92412" y="874258"/>
                    <a:pt x="127491" y="874258"/>
                  </a:cubicBezTo>
                  <a:close/>
                  <a:moveTo>
                    <a:pt x="160409" y="740184"/>
                  </a:moveTo>
                  <a:lnTo>
                    <a:pt x="547680" y="740184"/>
                  </a:lnTo>
                  <a:cubicBezTo>
                    <a:pt x="553304" y="740184"/>
                    <a:pt x="557899" y="744779"/>
                    <a:pt x="557899" y="750402"/>
                  </a:cubicBezTo>
                  <a:cubicBezTo>
                    <a:pt x="557899" y="756026"/>
                    <a:pt x="553338" y="760621"/>
                    <a:pt x="547680" y="760621"/>
                  </a:cubicBezTo>
                  <a:lnTo>
                    <a:pt x="160409" y="760621"/>
                  </a:lnTo>
                  <a:cubicBezTo>
                    <a:pt x="160786" y="757260"/>
                    <a:pt x="161026" y="753866"/>
                    <a:pt x="161026" y="750402"/>
                  </a:cubicBezTo>
                  <a:cubicBezTo>
                    <a:pt x="161026" y="746939"/>
                    <a:pt x="160820" y="743544"/>
                    <a:pt x="160409" y="740184"/>
                  </a:cubicBezTo>
                  <a:close/>
                  <a:moveTo>
                    <a:pt x="75404" y="674999"/>
                  </a:moveTo>
                  <a:cubicBezTo>
                    <a:pt x="116963" y="674999"/>
                    <a:pt x="150807" y="708843"/>
                    <a:pt x="150807" y="750403"/>
                  </a:cubicBezTo>
                  <a:cubicBezTo>
                    <a:pt x="150807" y="791962"/>
                    <a:pt x="116997" y="825806"/>
                    <a:pt x="75404" y="825806"/>
                  </a:cubicBezTo>
                  <a:cubicBezTo>
                    <a:pt x="33844" y="825806"/>
                    <a:pt x="0" y="791962"/>
                    <a:pt x="0" y="750403"/>
                  </a:cubicBezTo>
                  <a:cubicBezTo>
                    <a:pt x="0" y="708843"/>
                    <a:pt x="33810" y="674999"/>
                    <a:pt x="75404" y="674999"/>
                  </a:cubicBezTo>
                  <a:close/>
                  <a:moveTo>
                    <a:pt x="200562" y="561533"/>
                  </a:moveTo>
                  <a:lnTo>
                    <a:pt x="490793" y="561533"/>
                  </a:lnTo>
                  <a:cubicBezTo>
                    <a:pt x="496451" y="561533"/>
                    <a:pt x="501011" y="566128"/>
                    <a:pt x="501011" y="571751"/>
                  </a:cubicBezTo>
                  <a:cubicBezTo>
                    <a:pt x="501011" y="577375"/>
                    <a:pt x="496451" y="581970"/>
                    <a:pt x="490793" y="581970"/>
                  </a:cubicBezTo>
                  <a:lnTo>
                    <a:pt x="200562" y="581970"/>
                  </a:lnTo>
                  <a:cubicBezTo>
                    <a:pt x="201008" y="578609"/>
                    <a:pt x="201351" y="575215"/>
                    <a:pt x="201351" y="571751"/>
                  </a:cubicBezTo>
                  <a:cubicBezTo>
                    <a:pt x="201351" y="568288"/>
                    <a:pt x="201042" y="564893"/>
                    <a:pt x="200562" y="561533"/>
                  </a:cubicBezTo>
                  <a:close/>
                  <a:moveTo>
                    <a:pt x="127491" y="508144"/>
                  </a:moveTo>
                  <a:cubicBezTo>
                    <a:pt x="162604" y="508144"/>
                    <a:pt x="191133" y="536673"/>
                    <a:pt x="191133" y="571752"/>
                  </a:cubicBezTo>
                  <a:cubicBezTo>
                    <a:pt x="191133" y="606865"/>
                    <a:pt x="162570" y="635394"/>
                    <a:pt x="127491" y="635394"/>
                  </a:cubicBezTo>
                  <a:cubicBezTo>
                    <a:pt x="92412" y="635394"/>
                    <a:pt x="63883" y="606831"/>
                    <a:pt x="63883" y="571752"/>
                  </a:cubicBezTo>
                  <a:cubicBezTo>
                    <a:pt x="63883" y="536673"/>
                    <a:pt x="92412" y="508144"/>
                    <a:pt x="127491" y="508144"/>
                  </a:cubicBezTo>
                  <a:close/>
                  <a:moveTo>
                    <a:pt x="298323" y="424373"/>
                  </a:moveTo>
                  <a:lnTo>
                    <a:pt x="374893" y="424373"/>
                  </a:lnTo>
                  <a:cubicBezTo>
                    <a:pt x="380550" y="424373"/>
                    <a:pt x="385111" y="428933"/>
                    <a:pt x="385111" y="434591"/>
                  </a:cubicBezTo>
                  <a:cubicBezTo>
                    <a:pt x="385111" y="440249"/>
                    <a:pt x="380550" y="444810"/>
                    <a:pt x="374893" y="444810"/>
                  </a:cubicBezTo>
                  <a:lnTo>
                    <a:pt x="298323" y="444810"/>
                  </a:lnTo>
                  <a:cubicBezTo>
                    <a:pt x="298837" y="441484"/>
                    <a:pt x="299180" y="438089"/>
                    <a:pt x="299180" y="434591"/>
                  </a:cubicBezTo>
                  <a:cubicBezTo>
                    <a:pt x="299180" y="431128"/>
                    <a:pt x="298837" y="427733"/>
                    <a:pt x="298323" y="424373"/>
                  </a:cubicBezTo>
                  <a:close/>
                  <a:moveTo>
                    <a:pt x="232006" y="377636"/>
                  </a:moveTo>
                  <a:cubicBezTo>
                    <a:pt x="263416" y="377636"/>
                    <a:pt x="288962" y="403182"/>
                    <a:pt x="288962" y="434557"/>
                  </a:cubicBezTo>
                  <a:cubicBezTo>
                    <a:pt x="288962" y="465967"/>
                    <a:pt x="263416" y="491513"/>
                    <a:pt x="232006" y="491513"/>
                  </a:cubicBezTo>
                  <a:cubicBezTo>
                    <a:pt x="200631" y="491513"/>
                    <a:pt x="175085" y="465967"/>
                    <a:pt x="175085" y="434557"/>
                  </a:cubicBezTo>
                  <a:cubicBezTo>
                    <a:pt x="175085" y="403182"/>
                    <a:pt x="200597" y="377636"/>
                    <a:pt x="232006" y="377636"/>
                  </a:cubicBezTo>
                  <a:close/>
                  <a:moveTo>
                    <a:pt x="353908" y="294003"/>
                  </a:moveTo>
                  <a:cubicBezTo>
                    <a:pt x="382094" y="294003"/>
                    <a:pt x="405034" y="316943"/>
                    <a:pt x="405034" y="345129"/>
                  </a:cubicBezTo>
                  <a:cubicBezTo>
                    <a:pt x="405034" y="373316"/>
                    <a:pt x="382094" y="396256"/>
                    <a:pt x="353908" y="396256"/>
                  </a:cubicBezTo>
                  <a:cubicBezTo>
                    <a:pt x="325721" y="396256"/>
                    <a:pt x="302781" y="373316"/>
                    <a:pt x="302781" y="345129"/>
                  </a:cubicBezTo>
                  <a:cubicBezTo>
                    <a:pt x="302781" y="316943"/>
                    <a:pt x="325721" y="294003"/>
                    <a:pt x="353908" y="294003"/>
                  </a:cubicBezTo>
                  <a:close/>
                  <a:moveTo>
                    <a:pt x="318623" y="237390"/>
                  </a:moveTo>
                  <a:lnTo>
                    <a:pt x="417001" y="237390"/>
                  </a:lnTo>
                  <a:cubicBezTo>
                    <a:pt x="416384" y="240682"/>
                    <a:pt x="416007" y="244111"/>
                    <a:pt x="416007" y="247608"/>
                  </a:cubicBezTo>
                  <a:cubicBezTo>
                    <a:pt x="416007" y="251106"/>
                    <a:pt x="416384" y="254501"/>
                    <a:pt x="417001" y="257827"/>
                  </a:cubicBezTo>
                  <a:lnTo>
                    <a:pt x="318623" y="257827"/>
                  </a:lnTo>
                  <a:cubicBezTo>
                    <a:pt x="312966" y="257827"/>
                    <a:pt x="308405" y="253266"/>
                    <a:pt x="308405" y="247608"/>
                  </a:cubicBezTo>
                  <a:cubicBezTo>
                    <a:pt x="308405" y="241985"/>
                    <a:pt x="312966" y="237390"/>
                    <a:pt x="318623" y="237390"/>
                  </a:cubicBezTo>
                  <a:close/>
                  <a:moveTo>
                    <a:pt x="469327" y="204506"/>
                  </a:moveTo>
                  <a:cubicBezTo>
                    <a:pt x="493056" y="204506"/>
                    <a:pt x="512395" y="223846"/>
                    <a:pt x="512395" y="247574"/>
                  </a:cubicBezTo>
                  <a:cubicBezTo>
                    <a:pt x="512395" y="271337"/>
                    <a:pt x="493090" y="290643"/>
                    <a:pt x="469327" y="290643"/>
                  </a:cubicBezTo>
                  <a:cubicBezTo>
                    <a:pt x="445564" y="290643"/>
                    <a:pt x="426259" y="271337"/>
                    <a:pt x="426259" y="247574"/>
                  </a:cubicBezTo>
                  <a:cubicBezTo>
                    <a:pt x="426259" y="223846"/>
                    <a:pt x="445564" y="204506"/>
                    <a:pt x="469327" y="204506"/>
                  </a:cubicBezTo>
                  <a:close/>
                  <a:moveTo>
                    <a:pt x="207043" y="130336"/>
                  </a:moveTo>
                  <a:lnTo>
                    <a:pt x="513493" y="130336"/>
                  </a:lnTo>
                  <a:cubicBezTo>
                    <a:pt x="512807" y="133628"/>
                    <a:pt x="512396" y="137057"/>
                    <a:pt x="512396" y="140554"/>
                  </a:cubicBezTo>
                  <a:cubicBezTo>
                    <a:pt x="512396" y="144086"/>
                    <a:pt x="512773" y="147481"/>
                    <a:pt x="513493" y="150773"/>
                  </a:cubicBezTo>
                  <a:lnTo>
                    <a:pt x="207043" y="150773"/>
                  </a:lnTo>
                  <a:cubicBezTo>
                    <a:pt x="201385" y="150773"/>
                    <a:pt x="196825" y="146212"/>
                    <a:pt x="196825" y="140554"/>
                  </a:cubicBezTo>
                  <a:cubicBezTo>
                    <a:pt x="196825" y="134896"/>
                    <a:pt x="201385" y="130336"/>
                    <a:pt x="207043" y="130336"/>
                  </a:cubicBezTo>
                  <a:close/>
                  <a:moveTo>
                    <a:pt x="560916" y="102253"/>
                  </a:moveTo>
                  <a:cubicBezTo>
                    <a:pt x="582039" y="102253"/>
                    <a:pt x="599218" y="119432"/>
                    <a:pt x="599218" y="140555"/>
                  </a:cubicBezTo>
                  <a:cubicBezTo>
                    <a:pt x="599218" y="161677"/>
                    <a:pt x="582039" y="178857"/>
                    <a:pt x="560916" y="178857"/>
                  </a:cubicBezTo>
                  <a:cubicBezTo>
                    <a:pt x="539793" y="178857"/>
                    <a:pt x="522614" y="161677"/>
                    <a:pt x="522614" y="140555"/>
                  </a:cubicBezTo>
                  <a:cubicBezTo>
                    <a:pt x="522614" y="119432"/>
                    <a:pt x="539793" y="102253"/>
                    <a:pt x="560916" y="102253"/>
                  </a:cubicBezTo>
                  <a:close/>
                  <a:moveTo>
                    <a:pt x="132051" y="21740"/>
                  </a:moveTo>
                  <a:lnTo>
                    <a:pt x="576895" y="21740"/>
                  </a:lnTo>
                  <a:cubicBezTo>
                    <a:pt x="576073" y="24998"/>
                    <a:pt x="575592" y="28427"/>
                    <a:pt x="575592" y="31959"/>
                  </a:cubicBezTo>
                  <a:cubicBezTo>
                    <a:pt x="575592" y="35490"/>
                    <a:pt x="576073" y="38885"/>
                    <a:pt x="576895" y="42177"/>
                  </a:cubicBezTo>
                  <a:lnTo>
                    <a:pt x="132051" y="42177"/>
                  </a:lnTo>
                  <a:cubicBezTo>
                    <a:pt x="126428" y="42177"/>
                    <a:pt x="121833" y="37616"/>
                    <a:pt x="121833" y="31959"/>
                  </a:cubicBezTo>
                  <a:cubicBezTo>
                    <a:pt x="121833" y="26335"/>
                    <a:pt x="126393" y="21740"/>
                    <a:pt x="132051" y="21740"/>
                  </a:cubicBezTo>
                  <a:close/>
                  <a:moveTo>
                    <a:pt x="617769" y="0"/>
                  </a:moveTo>
                  <a:cubicBezTo>
                    <a:pt x="635360" y="0"/>
                    <a:pt x="649693" y="14333"/>
                    <a:pt x="649727" y="31958"/>
                  </a:cubicBezTo>
                  <a:cubicBezTo>
                    <a:pt x="649727" y="49549"/>
                    <a:pt x="635394" y="63882"/>
                    <a:pt x="617769" y="63882"/>
                  </a:cubicBezTo>
                  <a:cubicBezTo>
                    <a:pt x="600178" y="63882"/>
                    <a:pt x="585845" y="49583"/>
                    <a:pt x="585845" y="31958"/>
                  </a:cubicBezTo>
                  <a:cubicBezTo>
                    <a:pt x="585845" y="14333"/>
                    <a:pt x="600144" y="0"/>
                    <a:pt x="617769" y="0"/>
                  </a:cubicBezTo>
                  <a:close/>
                </a:path>
              </a:pathLst>
            </a:custGeom>
            <a:solidFill>
              <a:schemeClr val="accent1"/>
            </a:solidFill>
            <a:ln w="3429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CA"/>
            </a:p>
          </p:txBody>
        </p:sp>
      </p:grpSp>
    </p:spTree>
    <p:extLst>
      <p:ext uri="{BB962C8B-B14F-4D97-AF65-F5344CB8AC3E}">
        <p14:creationId xmlns:p14="http://schemas.microsoft.com/office/powerpoint/2010/main" val="28673140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Freeform: Shape 71">
            <a:extLst>
              <a:ext uri="{FF2B5EF4-FFF2-40B4-BE49-F238E27FC236}">
                <a16:creationId xmlns:a16="http://schemas.microsoft.com/office/drawing/2014/main" id="{E75E9301-735F-43AE-8ADF-CD363D43D0F6}"/>
              </a:ext>
            </a:extLst>
          </p:cNvPr>
          <p:cNvSpPr/>
          <p:nvPr/>
        </p:nvSpPr>
        <p:spPr>
          <a:xfrm rot="16200000">
            <a:off x="4481707" y="-343482"/>
            <a:ext cx="3228588" cy="7885820"/>
          </a:xfrm>
          <a:custGeom>
            <a:avLst/>
            <a:gdLst>
              <a:gd name="connsiteX0" fmla="*/ 199691 w 1050875"/>
              <a:gd name="connsiteY0" fmla="*/ 2416215 h 2566762"/>
              <a:gd name="connsiteX1" fmla="*/ 903603 w 1050875"/>
              <a:gd name="connsiteY1" fmla="*/ 2416215 h 2566762"/>
              <a:gd name="connsiteX2" fmla="*/ 901562 w 1050875"/>
              <a:gd name="connsiteY2" fmla="*/ 2432220 h 2566762"/>
              <a:gd name="connsiteX3" fmla="*/ 903603 w 1050875"/>
              <a:gd name="connsiteY3" fmla="*/ 2448226 h 2566762"/>
              <a:gd name="connsiteX4" fmla="*/ 199691 w 1050875"/>
              <a:gd name="connsiteY4" fmla="*/ 2448226 h 2566762"/>
              <a:gd name="connsiteX5" fmla="*/ 183686 w 1050875"/>
              <a:gd name="connsiteY5" fmla="*/ 2432220 h 2566762"/>
              <a:gd name="connsiteX6" fmla="*/ 199691 w 1050875"/>
              <a:gd name="connsiteY6" fmla="*/ 2416215 h 2566762"/>
              <a:gd name="connsiteX7" fmla="*/ 967624 w 1050875"/>
              <a:gd name="connsiteY7" fmla="*/ 2382216 h 2566762"/>
              <a:gd name="connsiteX8" fmla="*/ 1017681 w 1050875"/>
              <a:gd name="connsiteY8" fmla="*/ 2432220 h 2566762"/>
              <a:gd name="connsiteX9" fmla="*/ 967624 w 1050875"/>
              <a:gd name="connsiteY9" fmla="*/ 2482276 h 2566762"/>
              <a:gd name="connsiteX10" fmla="*/ 917621 w 1050875"/>
              <a:gd name="connsiteY10" fmla="*/ 2432220 h 2566762"/>
              <a:gd name="connsiteX11" fmla="*/ 967624 w 1050875"/>
              <a:gd name="connsiteY11" fmla="*/ 2382216 h 2566762"/>
              <a:gd name="connsiteX12" fmla="*/ 316295 w 1050875"/>
              <a:gd name="connsiteY12" fmla="*/ 2231346 h 2566762"/>
              <a:gd name="connsiteX13" fmla="*/ 804295 w 1050875"/>
              <a:gd name="connsiteY13" fmla="*/ 2231346 h 2566762"/>
              <a:gd name="connsiteX14" fmla="*/ 802577 w 1050875"/>
              <a:gd name="connsiteY14" fmla="*/ 2247353 h 2566762"/>
              <a:gd name="connsiteX15" fmla="*/ 804295 w 1050875"/>
              <a:gd name="connsiteY15" fmla="*/ 2263357 h 2566762"/>
              <a:gd name="connsiteX16" fmla="*/ 316295 w 1050875"/>
              <a:gd name="connsiteY16" fmla="*/ 2263357 h 2566762"/>
              <a:gd name="connsiteX17" fmla="*/ 300289 w 1050875"/>
              <a:gd name="connsiteY17" fmla="*/ 2247353 h 2566762"/>
              <a:gd name="connsiteX18" fmla="*/ 316295 w 1050875"/>
              <a:gd name="connsiteY18" fmla="*/ 2231346 h 2566762"/>
              <a:gd name="connsiteX19" fmla="*/ 878574 w 1050875"/>
              <a:gd name="connsiteY19" fmla="*/ 2187359 h 2566762"/>
              <a:gd name="connsiteX20" fmla="*/ 938568 w 1050875"/>
              <a:gd name="connsiteY20" fmla="*/ 2247353 h 2566762"/>
              <a:gd name="connsiteX21" fmla="*/ 878574 w 1050875"/>
              <a:gd name="connsiteY21" fmla="*/ 2307346 h 2566762"/>
              <a:gd name="connsiteX22" fmla="*/ 818581 w 1050875"/>
              <a:gd name="connsiteY22" fmla="*/ 2247353 h 2566762"/>
              <a:gd name="connsiteX23" fmla="*/ 878574 w 1050875"/>
              <a:gd name="connsiteY23" fmla="*/ 2187359 h 2566762"/>
              <a:gd name="connsiteX24" fmla="*/ 476133 w 1050875"/>
              <a:gd name="connsiteY24" fmla="*/ 2064634 h 2566762"/>
              <a:gd name="connsiteX25" fmla="*/ 653157 w 1050875"/>
              <a:gd name="connsiteY25" fmla="*/ 2064634 h 2566762"/>
              <a:gd name="connsiteX26" fmla="*/ 651600 w 1050875"/>
              <a:gd name="connsiteY26" fmla="*/ 2080639 h 2566762"/>
              <a:gd name="connsiteX27" fmla="*/ 653157 w 1050875"/>
              <a:gd name="connsiteY27" fmla="*/ 2096645 h 2566762"/>
              <a:gd name="connsiteX28" fmla="*/ 476133 w 1050875"/>
              <a:gd name="connsiteY28" fmla="*/ 2096645 h 2566762"/>
              <a:gd name="connsiteX29" fmla="*/ 460127 w 1050875"/>
              <a:gd name="connsiteY29" fmla="*/ 2080639 h 2566762"/>
              <a:gd name="connsiteX30" fmla="*/ 476133 w 1050875"/>
              <a:gd name="connsiteY30" fmla="*/ 2064634 h 2566762"/>
              <a:gd name="connsiteX31" fmla="*/ 735116 w 1050875"/>
              <a:gd name="connsiteY31" fmla="*/ 2013180 h 2566762"/>
              <a:gd name="connsiteX32" fmla="*/ 802575 w 1050875"/>
              <a:gd name="connsiteY32" fmla="*/ 2080639 h 2566762"/>
              <a:gd name="connsiteX33" fmla="*/ 735116 w 1050875"/>
              <a:gd name="connsiteY33" fmla="*/ 2148097 h 2566762"/>
              <a:gd name="connsiteX34" fmla="*/ 667658 w 1050875"/>
              <a:gd name="connsiteY34" fmla="*/ 2080639 h 2566762"/>
              <a:gd name="connsiteX35" fmla="*/ 735116 w 1050875"/>
              <a:gd name="connsiteY35" fmla="*/ 2013180 h 2566762"/>
              <a:gd name="connsiteX36" fmla="*/ 459590 w 1050875"/>
              <a:gd name="connsiteY36" fmla="*/ 1940083 h 2566762"/>
              <a:gd name="connsiteX37" fmla="*/ 512548 w 1050875"/>
              <a:gd name="connsiteY37" fmla="*/ 2010926 h 2566762"/>
              <a:gd name="connsiteX38" fmla="*/ 501322 w 1050875"/>
              <a:gd name="connsiteY38" fmla="*/ 2019143 h 2566762"/>
              <a:gd name="connsiteX39" fmla="*/ 425001 w 1050875"/>
              <a:gd name="connsiteY39" fmla="*/ 2080103 h 2566762"/>
              <a:gd name="connsiteX40" fmla="*/ 352871 w 1050875"/>
              <a:gd name="connsiteY40" fmla="*/ 2146111 h 2566762"/>
              <a:gd name="connsiteX41" fmla="*/ 285948 w 1050875"/>
              <a:gd name="connsiteY41" fmla="*/ 2217330 h 2566762"/>
              <a:gd name="connsiteX42" fmla="*/ 175254 w 1050875"/>
              <a:gd name="connsiteY42" fmla="*/ 2378081 h 2566762"/>
              <a:gd name="connsiteX43" fmla="*/ 137873 w 1050875"/>
              <a:gd name="connsiteY43" fmla="*/ 2469064 h 2566762"/>
              <a:gd name="connsiteX44" fmla="*/ 117731 w 1050875"/>
              <a:gd name="connsiteY44" fmla="*/ 2566762 h 2566762"/>
              <a:gd name="connsiteX45" fmla="*/ 120148 w 1050875"/>
              <a:gd name="connsiteY45" fmla="*/ 2465090 h 2566762"/>
              <a:gd name="connsiteX46" fmla="*/ 144586 w 1050875"/>
              <a:gd name="connsiteY46" fmla="*/ 2365084 h 2566762"/>
              <a:gd name="connsiteX47" fmla="*/ 239060 w 1050875"/>
              <a:gd name="connsiteY47" fmla="*/ 2181398 h 2566762"/>
              <a:gd name="connsiteX48" fmla="*/ 371131 w 1050875"/>
              <a:gd name="connsiteY48" fmla="*/ 2022367 h 2566762"/>
              <a:gd name="connsiteX49" fmla="*/ 446432 w 1050875"/>
              <a:gd name="connsiteY49" fmla="*/ 1951416 h 2566762"/>
              <a:gd name="connsiteX50" fmla="*/ 459590 w 1050875"/>
              <a:gd name="connsiteY50" fmla="*/ 1940083 h 2566762"/>
              <a:gd name="connsiteX51" fmla="*/ 554333 w 1050875"/>
              <a:gd name="connsiteY51" fmla="*/ 1844319 h 2566762"/>
              <a:gd name="connsiteX52" fmla="*/ 634413 w 1050875"/>
              <a:gd name="connsiteY52" fmla="*/ 1924400 h 2566762"/>
              <a:gd name="connsiteX53" fmla="*/ 554333 w 1050875"/>
              <a:gd name="connsiteY53" fmla="*/ 2004480 h 2566762"/>
              <a:gd name="connsiteX54" fmla="*/ 474252 w 1050875"/>
              <a:gd name="connsiteY54" fmla="*/ 1924400 h 2566762"/>
              <a:gd name="connsiteX55" fmla="*/ 554333 w 1050875"/>
              <a:gd name="connsiteY55" fmla="*/ 1844319 h 2566762"/>
              <a:gd name="connsiteX56" fmla="*/ 476616 w 1050875"/>
              <a:gd name="connsiteY56" fmla="*/ 1765797 h 2566762"/>
              <a:gd name="connsiteX57" fmla="*/ 579523 w 1050875"/>
              <a:gd name="connsiteY57" fmla="*/ 1765797 h 2566762"/>
              <a:gd name="connsiteX58" fmla="*/ 595528 w 1050875"/>
              <a:gd name="connsiteY58" fmla="*/ 1781802 h 2566762"/>
              <a:gd name="connsiteX59" fmla="*/ 579523 w 1050875"/>
              <a:gd name="connsiteY59" fmla="*/ 1797808 h 2566762"/>
              <a:gd name="connsiteX60" fmla="*/ 476616 w 1050875"/>
              <a:gd name="connsiteY60" fmla="*/ 1797808 h 2566762"/>
              <a:gd name="connsiteX61" fmla="*/ 477958 w 1050875"/>
              <a:gd name="connsiteY61" fmla="*/ 1781802 h 2566762"/>
              <a:gd name="connsiteX62" fmla="*/ 476616 w 1050875"/>
              <a:gd name="connsiteY62" fmla="*/ 1765797 h 2566762"/>
              <a:gd name="connsiteX63" fmla="*/ 372742 w 1050875"/>
              <a:gd name="connsiteY63" fmla="*/ 1692645 h 2566762"/>
              <a:gd name="connsiteX64" fmla="*/ 461899 w 1050875"/>
              <a:gd name="connsiteY64" fmla="*/ 1781857 h 2566762"/>
              <a:gd name="connsiteX65" fmla="*/ 372742 w 1050875"/>
              <a:gd name="connsiteY65" fmla="*/ 1871066 h 2566762"/>
              <a:gd name="connsiteX66" fmla="*/ 283531 w 1050875"/>
              <a:gd name="connsiteY66" fmla="*/ 1781857 h 2566762"/>
              <a:gd name="connsiteX67" fmla="*/ 372742 w 1050875"/>
              <a:gd name="connsiteY67" fmla="*/ 1692645 h 2566762"/>
              <a:gd name="connsiteX68" fmla="*/ 314520 w 1050875"/>
              <a:gd name="connsiteY68" fmla="*/ 1563582 h 2566762"/>
              <a:gd name="connsiteX69" fmla="*/ 753701 w 1050875"/>
              <a:gd name="connsiteY69" fmla="*/ 1563582 h 2566762"/>
              <a:gd name="connsiteX70" fmla="*/ 769706 w 1050875"/>
              <a:gd name="connsiteY70" fmla="*/ 1579642 h 2566762"/>
              <a:gd name="connsiteX71" fmla="*/ 753701 w 1050875"/>
              <a:gd name="connsiteY71" fmla="*/ 1595646 h 2566762"/>
              <a:gd name="connsiteX72" fmla="*/ 313715 w 1050875"/>
              <a:gd name="connsiteY72" fmla="*/ 1595646 h 2566762"/>
              <a:gd name="connsiteX73" fmla="*/ 315380 w 1050875"/>
              <a:gd name="connsiteY73" fmla="*/ 1576955 h 2566762"/>
              <a:gd name="connsiteX74" fmla="*/ 314520 w 1050875"/>
              <a:gd name="connsiteY74" fmla="*/ 1563582 h 2566762"/>
              <a:gd name="connsiteX75" fmla="*/ 199691 w 1050875"/>
              <a:gd name="connsiteY75" fmla="*/ 1477271 h 2566762"/>
              <a:gd name="connsiteX76" fmla="*/ 299375 w 1050875"/>
              <a:gd name="connsiteY76" fmla="*/ 1576955 h 2566762"/>
              <a:gd name="connsiteX77" fmla="*/ 199691 w 1050875"/>
              <a:gd name="connsiteY77" fmla="*/ 1676585 h 2566762"/>
              <a:gd name="connsiteX78" fmla="*/ 100061 w 1050875"/>
              <a:gd name="connsiteY78" fmla="*/ 1576955 h 2566762"/>
              <a:gd name="connsiteX79" fmla="*/ 199691 w 1050875"/>
              <a:gd name="connsiteY79" fmla="*/ 1477271 h 2566762"/>
              <a:gd name="connsiteX80" fmla="*/ 251252 w 1050875"/>
              <a:gd name="connsiteY80" fmla="*/ 1267268 h 2566762"/>
              <a:gd name="connsiteX81" fmla="*/ 857842 w 1050875"/>
              <a:gd name="connsiteY81" fmla="*/ 1267268 h 2566762"/>
              <a:gd name="connsiteX82" fmla="*/ 873849 w 1050875"/>
              <a:gd name="connsiteY82" fmla="*/ 1283273 h 2566762"/>
              <a:gd name="connsiteX83" fmla="*/ 857842 w 1050875"/>
              <a:gd name="connsiteY83" fmla="*/ 1299279 h 2566762"/>
              <a:gd name="connsiteX84" fmla="*/ 251252 w 1050875"/>
              <a:gd name="connsiteY84" fmla="*/ 1299279 h 2566762"/>
              <a:gd name="connsiteX85" fmla="*/ 252218 w 1050875"/>
              <a:gd name="connsiteY85" fmla="*/ 1283273 h 2566762"/>
              <a:gd name="connsiteX86" fmla="*/ 251252 w 1050875"/>
              <a:gd name="connsiteY86" fmla="*/ 1267268 h 2566762"/>
              <a:gd name="connsiteX87" fmla="*/ 118107 w 1050875"/>
              <a:gd name="connsiteY87" fmla="*/ 1165167 h 2566762"/>
              <a:gd name="connsiteX88" fmla="*/ 236212 w 1050875"/>
              <a:gd name="connsiteY88" fmla="*/ 1283274 h 2566762"/>
              <a:gd name="connsiteX89" fmla="*/ 118107 w 1050875"/>
              <a:gd name="connsiteY89" fmla="*/ 1401379 h 2566762"/>
              <a:gd name="connsiteX90" fmla="*/ 0 w 1050875"/>
              <a:gd name="connsiteY90" fmla="*/ 1283274 h 2566762"/>
              <a:gd name="connsiteX91" fmla="*/ 118107 w 1050875"/>
              <a:gd name="connsiteY91" fmla="*/ 1165167 h 2566762"/>
              <a:gd name="connsiteX92" fmla="*/ 314144 w 1050875"/>
              <a:gd name="connsiteY92" fmla="*/ 987443 h 2566762"/>
              <a:gd name="connsiteX93" fmla="*/ 768739 w 1050875"/>
              <a:gd name="connsiteY93" fmla="*/ 987443 h 2566762"/>
              <a:gd name="connsiteX94" fmla="*/ 784744 w 1050875"/>
              <a:gd name="connsiteY94" fmla="*/ 1003447 h 2566762"/>
              <a:gd name="connsiteX95" fmla="*/ 768739 w 1050875"/>
              <a:gd name="connsiteY95" fmla="*/ 1019453 h 2566762"/>
              <a:gd name="connsiteX96" fmla="*/ 314144 w 1050875"/>
              <a:gd name="connsiteY96" fmla="*/ 1019453 h 2566762"/>
              <a:gd name="connsiteX97" fmla="*/ 315380 w 1050875"/>
              <a:gd name="connsiteY97" fmla="*/ 1003447 h 2566762"/>
              <a:gd name="connsiteX98" fmla="*/ 314144 w 1050875"/>
              <a:gd name="connsiteY98" fmla="*/ 987443 h 2566762"/>
              <a:gd name="connsiteX99" fmla="*/ 199691 w 1050875"/>
              <a:gd name="connsiteY99" fmla="*/ 903819 h 2566762"/>
              <a:gd name="connsiteX100" fmla="*/ 299375 w 1050875"/>
              <a:gd name="connsiteY100" fmla="*/ 1003449 h 2566762"/>
              <a:gd name="connsiteX101" fmla="*/ 199691 w 1050875"/>
              <a:gd name="connsiteY101" fmla="*/ 1103133 h 2566762"/>
              <a:gd name="connsiteX102" fmla="*/ 100061 w 1050875"/>
              <a:gd name="connsiteY102" fmla="*/ 1003449 h 2566762"/>
              <a:gd name="connsiteX103" fmla="*/ 199691 w 1050875"/>
              <a:gd name="connsiteY103" fmla="*/ 903819 h 2566762"/>
              <a:gd name="connsiteX104" fmla="*/ 467270 w 1050875"/>
              <a:gd name="connsiteY104" fmla="*/ 772607 h 2566762"/>
              <a:gd name="connsiteX105" fmla="*/ 587203 w 1050875"/>
              <a:gd name="connsiteY105" fmla="*/ 772607 h 2566762"/>
              <a:gd name="connsiteX106" fmla="*/ 603208 w 1050875"/>
              <a:gd name="connsiteY106" fmla="*/ 788611 h 2566762"/>
              <a:gd name="connsiteX107" fmla="*/ 587203 w 1050875"/>
              <a:gd name="connsiteY107" fmla="*/ 804617 h 2566762"/>
              <a:gd name="connsiteX108" fmla="*/ 467270 w 1050875"/>
              <a:gd name="connsiteY108" fmla="*/ 804617 h 2566762"/>
              <a:gd name="connsiteX109" fmla="*/ 468612 w 1050875"/>
              <a:gd name="connsiteY109" fmla="*/ 788611 h 2566762"/>
              <a:gd name="connsiteX110" fmla="*/ 467270 w 1050875"/>
              <a:gd name="connsiteY110" fmla="*/ 772607 h 2566762"/>
              <a:gd name="connsiteX111" fmla="*/ 363396 w 1050875"/>
              <a:gd name="connsiteY111" fmla="*/ 699401 h 2566762"/>
              <a:gd name="connsiteX112" fmla="*/ 452607 w 1050875"/>
              <a:gd name="connsiteY112" fmla="*/ 788557 h 2566762"/>
              <a:gd name="connsiteX113" fmla="*/ 363396 w 1050875"/>
              <a:gd name="connsiteY113" fmla="*/ 877768 h 2566762"/>
              <a:gd name="connsiteX114" fmla="*/ 274239 w 1050875"/>
              <a:gd name="connsiteY114" fmla="*/ 788557 h 2566762"/>
              <a:gd name="connsiteX115" fmla="*/ 363396 w 1050875"/>
              <a:gd name="connsiteY115" fmla="*/ 699401 h 2566762"/>
              <a:gd name="connsiteX116" fmla="*/ 650311 w 1050875"/>
              <a:gd name="connsiteY116" fmla="*/ 650849 h 2566762"/>
              <a:gd name="connsiteX117" fmla="*/ 666371 w 1050875"/>
              <a:gd name="connsiteY117" fmla="*/ 662880 h 2566762"/>
              <a:gd name="connsiteX118" fmla="*/ 746559 w 1050875"/>
              <a:gd name="connsiteY118" fmla="*/ 729210 h 2566762"/>
              <a:gd name="connsiteX119" fmla="*/ 891198 w 1050875"/>
              <a:gd name="connsiteY119" fmla="*/ 881369 h 2566762"/>
              <a:gd name="connsiteX120" fmla="*/ 1003233 w 1050875"/>
              <a:gd name="connsiteY120" fmla="*/ 1065108 h 2566762"/>
              <a:gd name="connsiteX121" fmla="*/ 1037877 w 1050875"/>
              <a:gd name="connsiteY121" fmla="*/ 1170700 h 2566762"/>
              <a:gd name="connsiteX122" fmla="*/ 1050875 w 1050875"/>
              <a:gd name="connsiteY122" fmla="*/ 1283220 h 2566762"/>
              <a:gd name="connsiteX123" fmla="*/ 1037822 w 1050875"/>
              <a:gd name="connsiteY123" fmla="*/ 1395850 h 2566762"/>
              <a:gd name="connsiteX124" fmla="*/ 1003233 w 1050875"/>
              <a:gd name="connsiteY124" fmla="*/ 1501442 h 2566762"/>
              <a:gd name="connsiteX125" fmla="*/ 891251 w 1050875"/>
              <a:gd name="connsiteY125" fmla="*/ 1685234 h 2566762"/>
              <a:gd name="connsiteX126" fmla="*/ 746612 w 1050875"/>
              <a:gd name="connsiteY126" fmla="*/ 1837392 h 2566762"/>
              <a:gd name="connsiteX127" fmla="*/ 666424 w 1050875"/>
              <a:gd name="connsiteY127" fmla="*/ 1903776 h 2566762"/>
              <a:gd name="connsiteX128" fmla="*/ 649935 w 1050875"/>
              <a:gd name="connsiteY128" fmla="*/ 1916130 h 2566762"/>
              <a:gd name="connsiteX129" fmla="*/ 591070 w 1050875"/>
              <a:gd name="connsiteY129" fmla="*/ 1835619 h 2566762"/>
              <a:gd name="connsiteX130" fmla="*/ 602940 w 1050875"/>
              <a:gd name="connsiteY130" fmla="*/ 1825523 h 2566762"/>
              <a:gd name="connsiteX131" fmla="*/ 674373 w 1050875"/>
              <a:gd name="connsiteY131" fmla="*/ 1759997 h 2566762"/>
              <a:gd name="connsiteX132" fmla="*/ 800858 w 1050875"/>
              <a:gd name="connsiteY132" fmla="*/ 1615949 h 2566762"/>
              <a:gd name="connsiteX133" fmla="*/ 894044 w 1050875"/>
              <a:gd name="connsiteY133" fmla="*/ 1455306 h 2566762"/>
              <a:gd name="connsiteX134" fmla="*/ 921327 w 1050875"/>
              <a:gd name="connsiteY134" fmla="*/ 1369961 h 2566762"/>
              <a:gd name="connsiteX135" fmla="*/ 930888 w 1050875"/>
              <a:gd name="connsiteY135" fmla="*/ 1283275 h 2566762"/>
              <a:gd name="connsiteX136" fmla="*/ 921382 w 1050875"/>
              <a:gd name="connsiteY136" fmla="*/ 1196535 h 2566762"/>
              <a:gd name="connsiteX137" fmla="*/ 894150 w 1050875"/>
              <a:gd name="connsiteY137" fmla="*/ 1111136 h 2566762"/>
              <a:gd name="connsiteX138" fmla="*/ 801020 w 1050875"/>
              <a:gd name="connsiteY138" fmla="*/ 950439 h 2566762"/>
              <a:gd name="connsiteX139" fmla="*/ 674535 w 1050875"/>
              <a:gd name="connsiteY139" fmla="*/ 806391 h 2566762"/>
              <a:gd name="connsiteX140" fmla="*/ 603101 w 1050875"/>
              <a:gd name="connsiteY140" fmla="*/ 740865 h 2566762"/>
              <a:gd name="connsiteX141" fmla="*/ 596065 w 1050875"/>
              <a:gd name="connsiteY141" fmla="*/ 734904 h 2566762"/>
              <a:gd name="connsiteX142" fmla="*/ 650311 w 1050875"/>
              <a:gd name="connsiteY142" fmla="*/ 650849 h 2566762"/>
              <a:gd name="connsiteX143" fmla="*/ 554333 w 1050875"/>
              <a:gd name="connsiteY143" fmla="*/ 568405 h 2566762"/>
              <a:gd name="connsiteX144" fmla="*/ 634413 w 1050875"/>
              <a:gd name="connsiteY144" fmla="*/ 648484 h 2566762"/>
              <a:gd name="connsiteX145" fmla="*/ 554333 w 1050875"/>
              <a:gd name="connsiteY145" fmla="*/ 728565 h 2566762"/>
              <a:gd name="connsiteX146" fmla="*/ 474252 w 1050875"/>
              <a:gd name="connsiteY146" fmla="*/ 648484 h 2566762"/>
              <a:gd name="connsiteX147" fmla="*/ 554333 w 1050875"/>
              <a:gd name="connsiteY147" fmla="*/ 568405 h 2566762"/>
              <a:gd name="connsiteX148" fmla="*/ 499066 w 1050875"/>
              <a:gd name="connsiteY148" fmla="*/ 479731 h 2566762"/>
              <a:gd name="connsiteX149" fmla="*/ 653157 w 1050875"/>
              <a:gd name="connsiteY149" fmla="*/ 479731 h 2566762"/>
              <a:gd name="connsiteX150" fmla="*/ 651600 w 1050875"/>
              <a:gd name="connsiteY150" fmla="*/ 495735 h 2566762"/>
              <a:gd name="connsiteX151" fmla="*/ 653157 w 1050875"/>
              <a:gd name="connsiteY151" fmla="*/ 511741 h 2566762"/>
              <a:gd name="connsiteX152" fmla="*/ 499066 w 1050875"/>
              <a:gd name="connsiteY152" fmla="*/ 511741 h 2566762"/>
              <a:gd name="connsiteX153" fmla="*/ 483061 w 1050875"/>
              <a:gd name="connsiteY153" fmla="*/ 495735 h 2566762"/>
              <a:gd name="connsiteX154" fmla="*/ 499066 w 1050875"/>
              <a:gd name="connsiteY154" fmla="*/ 479731 h 2566762"/>
              <a:gd name="connsiteX155" fmla="*/ 735116 w 1050875"/>
              <a:gd name="connsiteY155" fmla="*/ 428224 h 2566762"/>
              <a:gd name="connsiteX156" fmla="*/ 802575 w 1050875"/>
              <a:gd name="connsiteY156" fmla="*/ 495682 h 2566762"/>
              <a:gd name="connsiteX157" fmla="*/ 735116 w 1050875"/>
              <a:gd name="connsiteY157" fmla="*/ 563142 h 2566762"/>
              <a:gd name="connsiteX158" fmla="*/ 667658 w 1050875"/>
              <a:gd name="connsiteY158" fmla="*/ 495682 h 2566762"/>
              <a:gd name="connsiteX159" fmla="*/ 735116 w 1050875"/>
              <a:gd name="connsiteY159" fmla="*/ 428224 h 2566762"/>
              <a:gd name="connsiteX160" fmla="*/ 324296 w 1050875"/>
              <a:gd name="connsiteY160" fmla="*/ 312050 h 2566762"/>
              <a:gd name="connsiteX161" fmla="*/ 804295 w 1050875"/>
              <a:gd name="connsiteY161" fmla="*/ 312050 h 2566762"/>
              <a:gd name="connsiteX162" fmla="*/ 802577 w 1050875"/>
              <a:gd name="connsiteY162" fmla="*/ 328054 h 2566762"/>
              <a:gd name="connsiteX163" fmla="*/ 804295 w 1050875"/>
              <a:gd name="connsiteY163" fmla="*/ 344060 h 2566762"/>
              <a:gd name="connsiteX164" fmla="*/ 324296 w 1050875"/>
              <a:gd name="connsiteY164" fmla="*/ 344060 h 2566762"/>
              <a:gd name="connsiteX165" fmla="*/ 308291 w 1050875"/>
              <a:gd name="connsiteY165" fmla="*/ 328054 h 2566762"/>
              <a:gd name="connsiteX166" fmla="*/ 324296 w 1050875"/>
              <a:gd name="connsiteY166" fmla="*/ 312050 h 2566762"/>
              <a:gd name="connsiteX167" fmla="*/ 878574 w 1050875"/>
              <a:gd name="connsiteY167" fmla="*/ 268063 h 2566762"/>
              <a:gd name="connsiteX168" fmla="*/ 938568 w 1050875"/>
              <a:gd name="connsiteY168" fmla="*/ 328056 h 2566762"/>
              <a:gd name="connsiteX169" fmla="*/ 878574 w 1050875"/>
              <a:gd name="connsiteY169" fmla="*/ 388049 h 2566762"/>
              <a:gd name="connsiteX170" fmla="*/ 818581 w 1050875"/>
              <a:gd name="connsiteY170" fmla="*/ 328056 h 2566762"/>
              <a:gd name="connsiteX171" fmla="*/ 878574 w 1050875"/>
              <a:gd name="connsiteY171" fmla="*/ 268063 h 2566762"/>
              <a:gd name="connsiteX172" fmla="*/ 206835 w 1050875"/>
              <a:gd name="connsiteY172" fmla="*/ 141954 h 2566762"/>
              <a:gd name="connsiteX173" fmla="*/ 903603 w 1050875"/>
              <a:gd name="connsiteY173" fmla="*/ 141954 h 2566762"/>
              <a:gd name="connsiteX174" fmla="*/ 901562 w 1050875"/>
              <a:gd name="connsiteY174" fmla="*/ 157960 h 2566762"/>
              <a:gd name="connsiteX175" fmla="*/ 903603 w 1050875"/>
              <a:gd name="connsiteY175" fmla="*/ 173964 h 2566762"/>
              <a:gd name="connsiteX176" fmla="*/ 206835 w 1050875"/>
              <a:gd name="connsiteY176" fmla="*/ 173964 h 2566762"/>
              <a:gd name="connsiteX177" fmla="*/ 190830 w 1050875"/>
              <a:gd name="connsiteY177" fmla="*/ 157960 h 2566762"/>
              <a:gd name="connsiteX178" fmla="*/ 206835 w 1050875"/>
              <a:gd name="connsiteY178" fmla="*/ 141954 h 2566762"/>
              <a:gd name="connsiteX179" fmla="*/ 967624 w 1050875"/>
              <a:gd name="connsiteY179" fmla="*/ 107902 h 2566762"/>
              <a:gd name="connsiteX180" fmla="*/ 1017681 w 1050875"/>
              <a:gd name="connsiteY180" fmla="*/ 157959 h 2566762"/>
              <a:gd name="connsiteX181" fmla="*/ 967624 w 1050875"/>
              <a:gd name="connsiteY181" fmla="*/ 207962 h 2566762"/>
              <a:gd name="connsiteX182" fmla="*/ 917621 w 1050875"/>
              <a:gd name="connsiteY182" fmla="*/ 157959 h 2566762"/>
              <a:gd name="connsiteX183" fmla="*/ 967624 w 1050875"/>
              <a:gd name="connsiteY183" fmla="*/ 107902 h 2566762"/>
              <a:gd name="connsiteX184" fmla="*/ 117731 w 1050875"/>
              <a:gd name="connsiteY184" fmla="*/ 0 h 2566762"/>
              <a:gd name="connsiteX185" fmla="*/ 137819 w 1050875"/>
              <a:gd name="connsiteY185" fmla="*/ 97698 h 2566762"/>
              <a:gd name="connsiteX186" fmla="*/ 175200 w 1050875"/>
              <a:gd name="connsiteY186" fmla="*/ 188680 h 2566762"/>
              <a:gd name="connsiteX187" fmla="*/ 285841 w 1050875"/>
              <a:gd name="connsiteY187" fmla="*/ 349485 h 2566762"/>
              <a:gd name="connsiteX188" fmla="*/ 352762 w 1050875"/>
              <a:gd name="connsiteY188" fmla="*/ 420704 h 2566762"/>
              <a:gd name="connsiteX189" fmla="*/ 424895 w 1050875"/>
              <a:gd name="connsiteY189" fmla="*/ 486712 h 2566762"/>
              <a:gd name="connsiteX190" fmla="*/ 501215 w 1050875"/>
              <a:gd name="connsiteY190" fmla="*/ 547672 h 2566762"/>
              <a:gd name="connsiteX191" fmla="*/ 517596 w 1050875"/>
              <a:gd name="connsiteY191" fmla="*/ 559702 h 2566762"/>
              <a:gd name="connsiteX192" fmla="*/ 460665 w 1050875"/>
              <a:gd name="connsiteY192" fmla="*/ 627269 h 2566762"/>
              <a:gd name="connsiteX193" fmla="*/ 446540 w 1050875"/>
              <a:gd name="connsiteY193" fmla="*/ 615130 h 2566762"/>
              <a:gd name="connsiteX194" fmla="*/ 371292 w 1050875"/>
              <a:gd name="connsiteY194" fmla="*/ 544180 h 2566762"/>
              <a:gd name="connsiteX195" fmla="*/ 239221 w 1050875"/>
              <a:gd name="connsiteY195" fmla="*/ 385202 h 2566762"/>
              <a:gd name="connsiteX196" fmla="*/ 144694 w 1050875"/>
              <a:gd name="connsiteY196" fmla="*/ 201570 h 2566762"/>
              <a:gd name="connsiteX197" fmla="*/ 120203 w 1050875"/>
              <a:gd name="connsiteY197" fmla="*/ 101618 h 2566762"/>
              <a:gd name="connsiteX198" fmla="*/ 117731 w 1050875"/>
              <a:gd name="connsiteY198" fmla="*/ 0 h 2566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</a:cxnLst>
            <a:rect l="l" t="t" r="r" b="b"/>
            <a:pathLst>
              <a:path w="1050875" h="2566762">
                <a:moveTo>
                  <a:pt x="199691" y="2416215"/>
                </a:moveTo>
                <a:lnTo>
                  <a:pt x="903603" y="2416215"/>
                </a:lnTo>
                <a:cubicBezTo>
                  <a:pt x="902314" y="2421372"/>
                  <a:pt x="901562" y="2426689"/>
                  <a:pt x="901562" y="2432220"/>
                </a:cubicBezTo>
                <a:cubicBezTo>
                  <a:pt x="901562" y="2437807"/>
                  <a:pt x="902314" y="2443123"/>
                  <a:pt x="903603" y="2448226"/>
                </a:cubicBezTo>
                <a:lnTo>
                  <a:pt x="199691" y="2448226"/>
                </a:lnTo>
                <a:cubicBezTo>
                  <a:pt x="190883" y="2448226"/>
                  <a:pt x="183686" y="2441082"/>
                  <a:pt x="183686" y="2432220"/>
                </a:cubicBezTo>
                <a:cubicBezTo>
                  <a:pt x="183686" y="2423358"/>
                  <a:pt x="190830" y="2416215"/>
                  <a:pt x="199691" y="2416215"/>
                </a:cubicBezTo>
                <a:close/>
                <a:moveTo>
                  <a:pt x="967624" y="2382216"/>
                </a:moveTo>
                <a:cubicBezTo>
                  <a:pt x="995178" y="2382216"/>
                  <a:pt x="1017628" y="2404666"/>
                  <a:pt x="1017681" y="2432220"/>
                </a:cubicBezTo>
                <a:cubicBezTo>
                  <a:pt x="1017681" y="2459826"/>
                  <a:pt x="995231" y="2482276"/>
                  <a:pt x="967624" y="2482276"/>
                </a:cubicBezTo>
                <a:cubicBezTo>
                  <a:pt x="940071" y="2482276"/>
                  <a:pt x="917621" y="2459826"/>
                  <a:pt x="917621" y="2432220"/>
                </a:cubicBezTo>
                <a:cubicBezTo>
                  <a:pt x="917621" y="2404666"/>
                  <a:pt x="940018" y="2382216"/>
                  <a:pt x="967624" y="2382216"/>
                </a:cubicBezTo>
                <a:close/>
                <a:moveTo>
                  <a:pt x="316295" y="2231346"/>
                </a:moveTo>
                <a:lnTo>
                  <a:pt x="804295" y="2231346"/>
                </a:lnTo>
                <a:cubicBezTo>
                  <a:pt x="803222" y="2236503"/>
                  <a:pt x="802577" y="2241874"/>
                  <a:pt x="802577" y="2247353"/>
                </a:cubicBezTo>
                <a:cubicBezTo>
                  <a:pt x="802577" y="2252830"/>
                  <a:pt x="803167" y="2258201"/>
                  <a:pt x="804295" y="2263357"/>
                </a:cubicBezTo>
                <a:lnTo>
                  <a:pt x="316295" y="2263357"/>
                </a:lnTo>
                <a:cubicBezTo>
                  <a:pt x="307486" y="2263357"/>
                  <a:pt x="300289" y="2256160"/>
                  <a:pt x="300289" y="2247353"/>
                </a:cubicBezTo>
                <a:cubicBezTo>
                  <a:pt x="300289" y="2238544"/>
                  <a:pt x="307433" y="2231346"/>
                  <a:pt x="316295" y="2231346"/>
                </a:cubicBezTo>
                <a:close/>
                <a:moveTo>
                  <a:pt x="878574" y="2187359"/>
                </a:moveTo>
                <a:cubicBezTo>
                  <a:pt x="911660" y="2187359"/>
                  <a:pt x="938568" y="2214267"/>
                  <a:pt x="938568" y="2247353"/>
                </a:cubicBezTo>
                <a:cubicBezTo>
                  <a:pt x="938568" y="2280436"/>
                  <a:pt x="911660" y="2307346"/>
                  <a:pt x="878574" y="2307346"/>
                </a:cubicBezTo>
                <a:cubicBezTo>
                  <a:pt x="845489" y="2307346"/>
                  <a:pt x="818581" y="2280436"/>
                  <a:pt x="818581" y="2247353"/>
                </a:cubicBezTo>
                <a:cubicBezTo>
                  <a:pt x="818581" y="2214267"/>
                  <a:pt x="845489" y="2187359"/>
                  <a:pt x="878574" y="2187359"/>
                </a:cubicBezTo>
                <a:close/>
                <a:moveTo>
                  <a:pt x="476133" y="2064634"/>
                </a:moveTo>
                <a:lnTo>
                  <a:pt x="653157" y="2064634"/>
                </a:lnTo>
                <a:cubicBezTo>
                  <a:pt x="652191" y="2069791"/>
                  <a:pt x="651600" y="2075161"/>
                  <a:pt x="651600" y="2080639"/>
                </a:cubicBezTo>
                <a:cubicBezTo>
                  <a:pt x="651600" y="2086118"/>
                  <a:pt x="652191" y="2091489"/>
                  <a:pt x="653157" y="2096645"/>
                </a:cubicBezTo>
                <a:lnTo>
                  <a:pt x="476133" y="2096645"/>
                </a:lnTo>
                <a:cubicBezTo>
                  <a:pt x="467324" y="2096645"/>
                  <a:pt x="460127" y="2089448"/>
                  <a:pt x="460127" y="2080639"/>
                </a:cubicBezTo>
                <a:cubicBezTo>
                  <a:pt x="460127" y="2071831"/>
                  <a:pt x="467271" y="2064634"/>
                  <a:pt x="476133" y="2064634"/>
                </a:cubicBezTo>
                <a:close/>
                <a:moveTo>
                  <a:pt x="735116" y="2013180"/>
                </a:moveTo>
                <a:cubicBezTo>
                  <a:pt x="772284" y="2013180"/>
                  <a:pt x="802575" y="2043418"/>
                  <a:pt x="802575" y="2080639"/>
                </a:cubicBezTo>
                <a:cubicBezTo>
                  <a:pt x="802575" y="2117861"/>
                  <a:pt x="772337" y="2148097"/>
                  <a:pt x="735116" y="2148097"/>
                </a:cubicBezTo>
                <a:cubicBezTo>
                  <a:pt x="697896" y="2148097"/>
                  <a:pt x="667658" y="2117861"/>
                  <a:pt x="667658" y="2080639"/>
                </a:cubicBezTo>
                <a:cubicBezTo>
                  <a:pt x="667658" y="2043418"/>
                  <a:pt x="697896" y="2013180"/>
                  <a:pt x="735116" y="2013180"/>
                </a:cubicBezTo>
                <a:close/>
                <a:moveTo>
                  <a:pt x="459590" y="1940083"/>
                </a:moveTo>
                <a:cubicBezTo>
                  <a:pt x="464747" y="1971289"/>
                  <a:pt x="484994" y="1997445"/>
                  <a:pt x="512548" y="2010926"/>
                </a:cubicBezTo>
                <a:cubicBezTo>
                  <a:pt x="508787" y="2013666"/>
                  <a:pt x="505028" y="2016351"/>
                  <a:pt x="501322" y="2019143"/>
                </a:cubicBezTo>
                <a:cubicBezTo>
                  <a:pt x="475272" y="2038586"/>
                  <a:pt x="449868" y="2059048"/>
                  <a:pt x="425001" y="2080103"/>
                </a:cubicBezTo>
                <a:cubicBezTo>
                  <a:pt x="400134" y="2101211"/>
                  <a:pt x="376179" y="2123338"/>
                  <a:pt x="352871" y="2146111"/>
                </a:cubicBezTo>
                <a:cubicBezTo>
                  <a:pt x="329506" y="2168885"/>
                  <a:pt x="307109" y="2192569"/>
                  <a:pt x="285948" y="2217330"/>
                </a:cubicBezTo>
                <a:cubicBezTo>
                  <a:pt x="243250" y="2266528"/>
                  <a:pt x="205492" y="2320021"/>
                  <a:pt x="175254" y="2378081"/>
                </a:cubicBezTo>
                <a:cubicBezTo>
                  <a:pt x="160484" y="2407245"/>
                  <a:pt x="147647" y="2437537"/>
                  <a:pt x="137873" y="2469064"/>
                </a:cubicBezTo>
                <a:cubicBezTo>
                  <a:pt x="128044" y="2500591"/>
                  <a:pt x="121652" y="2533247"/>
                  <a:pt x="117731" y="2566762"/>
                </a:cubicBezTo>
                <a:cubicBezTo>
                  <a:pt x="114669" y="2533194"/>
                  <a:pt x="115958" y="2499089"/>
                  <a:pt x="120148" y="2465090"/>
                </a:cubicBezTo>
                <a:cubicBezTo>
                  <a:pt x="125090" y="2431200"/>
                  <a:pt x="133736" y="2397847"/>
                  <a:pt x="144586" y="2365084"/>
                </a:cubicBezTo>
                <a:cubicBezTo>
                  <a:pt x="166929" y="2299773"/>
                  <a:pt x="200175" y="2238384"/>
                  <a:pt x="239060" y="2181398"/>
                </a:cubicBezTo>
                <a:cubicBezTo>
                  <a:pt x="278054" y="2124306"/>
                  <a:pt x="322901" y="2071617"/>
                  <a:pt x="371131" y="2022367"/>
                </a:cubicBezTo>
                <a:cubicBezTo>
                  <a:pt x="395193" y="1997660"/>
                  <a:pt x="420435" y="1974188"/>
                  <a:pt x="446432" y="1951416"/>
                </a:cubicBezTo>
                <a:cubicBezTo>
                  <a:pt x="450781" y="1947603"/>
                  <a:pt x="455186" y="1943844"/>
                  <a:pt x="459590" y="1940083"/>
                </a:cubicBezTo>
                <a:close/>
                <a:moveTo>
                  <a:pt x="554333" y="1844319"/>
                </a:moveTo>
                <a:cubicBezTo>
                  <a:pt x="598481" y="1844319"/>
                  <a:pt x="634413" y="1880251"/>
                  <a:pt x="634413" y="1924400"/>
                </a:cubicBezTo>
                <a:cubicBezTo>
                  <a:pt x="634413" y="1968549"/>
                  <a:pt x="598481" y="2004480"/>
                  <a:pt x="554333" y="2004480"/>
                </a:cubicBezTo>
                <a:cubicBezTo>
                  <a:pt x="510183" y="2004480"/>
                  <a:pt x="474252" y="1968549"/>
                  <a:pt x="474252" y="1924400"/>
                </a:cubicBezTo>
                <a:cubicBezTo>
                  <a:pt x="474252" y="1880251"/>
                  <a:pt x="510183" y="1844319"/>
                  <a:pt x="554333" y="1844319"/>
                </a:cubicBezTo>
                <a:close/>
                <a:moveTo>
                  <a:pt x="476616" y="1765797"/>
                </a:moveTo>
                <a:lnTo>
                  <a:pt x="579523" y="1765797"/>
                </a:lnTo>
                <a:cubicBezTo>
                  <a:pt x="588384" y="1765797"/>
                  <a:pt x="595581" y="1772994"/>
                  <a:pt x="595528" y="1781802"/>
                </a:cubicBezTo>
                <a:cubicBezTo>
                  <a:pt x="595528" y="1790664"/>
                  <a:pt x="588384" y="1797808"/>
                  <a:pt x="579523" y="1797808"/>
                </a:cubicBezTo>
                <a:lnTo>
                  <a:pt x="476616" y="1797808"/>
                </a:lnTo>
                <a:cubicBezTo>
                  <a:pt x="477421" y="1792598"/>
                  <a:pt x="477958" y="1787281"/>
                  <a:pt x="477958" y="1781802"/>
                </a:cubicBezTo>
                <a:cubicBezTo>
                  <a:pt x="477958" y="1776378"/>
                  <a:pt x="477421" y="1771007"/>
                  <a:pt x="476616" y="1765797"/>
                </a:cubicBezTo>
                <a:close/>
                <a:moveTo>
                  <a:pt x="372742" y="1692645"/>
                </a:moveTo>
                <a:cubicBezTo>
                  <a:pt x="421939" y="1692645"/>
                  <a:pt x="461899" y="1732658"/>
                  <a:pt x="461899" y="1781857"/>
                </a:cubicBezTo>
                <a:cubicBezTo>
                  <a:pt x="461899" y="1831053"/>
                  <a:pt x="421939" y="1871066"/>
                  <a:pt x="372742" y="1871066"/>
                </a:cubicBezTo>
                <a:cubicBezTo>
                  <a:pt x="323544" y="1871066"/>
                  <a:pt x="283531" y="1831053"/>
                  <a:pt x="283531" y="1781857"/>
                </a:cubicBezTo>
                <a:cubicBezTo>
                  <a:pt x="283531" y="1732658"/>
                  <a:pt x="323544" y="1692645"/>
                  <a:pt x="372742" y="1692645"/>
                </a:cubicBezTo>
                <a:close/>
                <a:moveTo>
                  <a:pt x="314520" y="1563582"/>
                </a:moveTo>
                <a:lnTo>
                  <a:pt x="753701" y="1563582"/>
                </a:lnTo>
                <a:cubicBezTo>
                  <a:pt x="762564" y="1563582"/>
                  <a:pt x="769706" y="1570833"/>
                  <a:pt x="769706" y="1579642"/>
                </a:cubicBezTo>
                <a:cubicBezTo>
                  <a:pt x="769706" y="1588449"/>
                  <a:pt x="762564" y="1595646"/>
                  <a:pt x="753701" y="1595646"/>
                </a:cubicBezTo>
                <a:lnTo>
                  <a:pt x="313715" y="1595646"/>
                </a:lnTo>
                <a:cubicBezTo>
                  <a:pt x="314736" y="1589524"/>
                  <a:pt x="315380" y="1583348"/>
                  <a:pt x="315380" y="1576955"/>
                </a:cubicBezTo>
                <a:cubicBezTo>
                  <a:pt x="315380" y="1572444"/>
                  <a:pt x="315004" y="1567987"/>
                  <a:pt x="314520" y="1563582"/>
                </a:cubicBezTo>
                <a:close/>
                <a:moveTo>
                  <a:pt x="199691" y="1477271"/>
                </a:moveTo>
                <a:cubicBezTo>
                  <a:pt x="254690" y="1477271"/>
                  <a:pt x="299375" y="1522010"/>
                  <a:pt x="299375" y="1576955"/>
                </a:cubicBezTo>
                <a:cubicBezTo>
                  <a:pt x="299375" y="1631900"/>
                  <a:pt x="254636" y="1676585"/>
                  <a:pt x="199691" y="1676585"/>
                </a:cubicBezTo>
                <a:cubicBezTo>
                  <a:pt x="144746" y="1676585"/>
                  <a:pt x="100061" y="1631900"/>
                  <a:pt x="100061" y="1576955"/>
                </a:cubicBezTo>
                <a:cubicBezTo>
                  <a:pt x="100061" y="1521957"/>
                  <a:pt x="144746" y="1477271"/>
                  <a:pt x="199691" y="1477271"/>
                </a:cubicBezTo>
                <a:close/>
                <a:moveTo>
                  <a:pt x="251252" y="1267268"/>
                </a:moveTo>
                <a:lnTo>
                  <a:pt x="857842" y="1267268"/>
                </a:lnTo>
                <a:cubicBezTo>
                  <a:pt x="866651" y="1267268"/>
                  <a:pt x="873849" y="1274465"/>
                  <a:pt x="873849" y="1283273"/>
                </a:cubicBezTo>
                <a:cubicBezTo>
                  <a:pt x="873849" y="1292082"/>
                  <a:pt x="866705" y="1299279"/>
                  <a:pt x="857842" y="1299279"/>
                </a:cubicBezTo>
                <a:lnTo>
                  <a:pt x="251252" y="1299279"/>
                </a:lnTo>
                <a:cubicBezTo>
                  <a:pt x="251843" y="1294014"/>
                  <a:pt x="252218" y="1288698"/>
                  <a:pt x="252218" y="1283273"/>
                </a:cubicBezTo>
                <a:cubicBezTo>
                  <a:pt x="252218" y="1277849"/>
                  <a:pt x="251896" y="1272531"/>
                  <a:pt x="251252" y="1267268"/>
                </a:cubicBezTo>
                <a:close/>
                <a:moveTo>
                  <a:pt x="118107" y="1165167"/>
                </a:moveTo>
                <a:cubicBezTo>
                  <a:pt x="183201" y="1165167"/>
                  <a:pt x="236212" y="1218177"/>
                  <a:pt x="236212" y="1283274"/>
                </a:cubicBezTo>
                <a:cubicBezTo>
                  <a:pt x="236212" y="1348369"/>
                  <a:pt x="183255" y="1401379"/>
                  <a:pt x="118107" y="1401379"/>
                </a:cubicBezTo>
                <a:cubicBezTo>
                  <a:pt x="53011" y="1401379"/>
                  <a:pt x="0" y="1348369"/>
                  <a:pt x="0" y="1283274"/>
                </a:cubicBezTo>
                <a:cubicBezTo>
                  <a:pt x="0" y="1218177"/>
                  <a:pt x="52957" y="1165167"/>
                  <a:pt x="118107" y="1165167"/>
                </a:cubicBezTo>
                <a:close/>
                <a:moveTo>
                  <a:pt x="314144" y="987443"/>
                </a:moveTo>
                <a:lnTo>
                  <a:pt x="768739" y="987443"/>
                </a:lnTo>
                <a:cubicBezTo>
                  <a:pt x="777601" y="987443"/>
                  <a:pt x="784744" y="994640"/>
                  <a:pt x="784744" y="1003447"/>
                </a:cubicBezTo>
                <a:cubicBezTo>
                  <a:pt x="784744" y="1012256"/>
                  <a:pt x="777601" y="1019453"/>
                  <a:pt x="768739" y="1019453"/>
                </a:cubicBezTo>
                <a:lnTo>
                  <a:pt x="314144" y="1019453"/>
                </a:lnTo>
                <a:cubicBezTo>
                  <a:pt x="314843" y="1014189"/>
                  <a:pt x="315380" y="1008873"/>
                  <a:pt x="315380" y="1003447"/>
                </a:cubicBezTo>
                <a:cubicBezTo>
                  <a:pt x="315380" y="998023"/>
                  <a:pt x="314896" y="992706"/>
                  <a:pt x="314144" y="987443"/>
                </a:cubicBezTo>
                <a:close/>
                <a:moveTo>
                  <a:pt x="199691" y="903819"/>
                </a:moveTo>
                <a:cubicBezTo>
                  <a:pt x="254690" y="903819"/>
                  <a:pt x="299375" y="948504"/>
                  <a:pt x="299375" y="1003449"/>
                </a:cubicBezTo>
                <a:cubicBezTo>
                  <a:pt x="299375" y="1058447"/>
                  <a:pt x="254636" y="1103133"/>
                  <a:pt x="199691" y="1103133"/>
                </a:cubicBezTo>
                <a:cubicBezTo>
                  <a:pt x="144746" y="1103133"/>
                  <a:pt x="100061" y="1058394"/>
                  <a:pt x="100061" y="1003449"/>
                </a:cubicBezTo>
                <a:cubicBezTo>
                  <a:pt x="100061" y="948504"/>
                  <a:pt x="144746" y="903819"/>
                  <a:pt x="199691" y="903819"/>
                </a:cubicBezTo>
                <a:close/>
                <a:moveTo>
                  <a:pt x="467270" y="772607"/>
                </a:moveTo>
                <a:lnTo>
                  <a:pt x="587203" y="772607"/>
                </a:lnTo>
                <a:cubicBezTo>
                  <a:pt x="596064" y="772607"/>
                  <a:pt x="603208" y="779749"/>
                  <a:pt x="603208" y="788611"/>
                </a:cubicBezTo>
                <a:cubicBezTo>
                  <a:pt x="603208" y="797474"/>
                  <a:pt x="596064" y="804617"/>
                  <a:pt x="587203" y="804617"/>
                </a:cubicBezTo>
                <a:lnTo>
                  <a:pt x="467270" y="804617"/>
                </a:lnTo>
                <a:cubicBezTo>
                  <a:pt x="468075" y="799408"/>
                  <a:pt x="468612" y="794090"/>
                  <a:pt x="468612" y="788611"/>
                </a:cubicBezTo>
                <a:cubicBezTo>
                  <a:pt x="468612" y="783187"/>
                  <a:pt x="468075" y="777870"/>
                  <a:pt x="467270" y="772607"/>
                </a:cubicBezTo>
                <a:close/>
                <a:moveTo>
                  <a:pt x="363396" y="699401"/>
                </a:moveTo>
                <a:cubicBezTo>
                  <a:pt x="412594" y="699401"/>
                  <a:pt x="452607" y="739414"/>
                  <a:pt x="452607" y="788557"/>
                </a:cubicBezTo>
                <a:cubicBezTo>
                  <a:pt x="452607" y="837755"/>
                  <a:pt x="412594" y="877768"/>
                  <a:pt x="363396" y="877768"/>
                </a:cubicBezTo>
                <a:cubicBezTo>
                  <a:pt x="314252" y="877768"/>
                  <a:pt x="274239" y="837755"/>
                  <a:pt x="274239" y="788557"/>
                </a:cubicBezTo>
                <a:cubicBezTo>
                  <a:pt x="274239" y="739414"/>
                  <a:pt x="314199" y="699401"/>
                  <a:pt x="363396" y="699401"/>
                </a:cubicBezTo>
                <a:close/>
                <a:moveTo>
                  <a:pt x="650311" y="650849"/>
                </a:moveTo>
                <a:cubicBezTo>
                  <a:pt x="655682" y="654823"/>
                  <a:pt x="661053" y="658798"/>
                  <a:pt x="666371" y="662880"/>
                </a:cubicBezTo>
                <a:cubicBezTo>
                  <a:pt x="693922" y="683879"/>
                  <a:pt x="720562" y="706117"/>
                  <a:pt x="746559" y="729210"/>
                </a:cubicBezTo>
                <a:cubicBezTo>
                  <a:pt x="798495" y="775454"/>
                  <a:pt x="847262" y="825834"/>
                  <a:pt x="891198" y="881369"/>
                </a:cubicBezTo>
                <a:cubicBezTo>
                  <a:pt x="935238" y="936743"/>
                  <a:pt x="973747" y="997971"/>
                  <a:pt x="1003233" y="1065108"/>
                </a:cubicBezTo>
                <a:cubicBezTo>
                  <a:pt x="1017628" y="1098890"/>
                  <a:pt x="1029444" y="1134125"/>
                  <a:pt x="1037877" y="1170700"/>
                </a:cubicBezTo>
                <a:cubicBezTo>
                  <a:pt x="1045880" y="1207383"/>
                  <a:pt x="1050391" y="1245141"/>
                  <a:pt x="1050875" y="1283220"/>
                </a:cubicBezTo>
                <a:cubicBezTo>
                  <a:pt x="1050391" y="1321354"/>
                  <a:pt x="1045826" y="1359166"/>
                  <a:pt x="1037822" y="1395850"/>
                </a:cubicBezTo>
                <a:cubicBezTo>
                  <a:pt x="1029444" y="1432425"/>
                  <a:pt x="1017466" y="1467604"/>
                  <a:pt x="1003233" y="1501442"/>
                </a:cubicBezTo>
                <a:cubicBezTo>
                  <a:pt x="973747" y="1568632"/>
                  <a:pt x="935184" y="1629806"/>
                  <a:pt x="891251" y="1685234"/>
                </a:cubicBezTo>
                <a:cubicBezTo>
                  <a:pt x="847262" y="1740716"/>
                  <a:pt x="798548" y="1791148"/>
                  <a:pt x="746612" y="1837392"/>
                </a:cubicBezTo>
                <a:cubicBezTo>
                  <a:pt x="720616" y="1860488"/>
                  <a:pt x="693977" y="1882668"/>
                  <a:pt x="666424" y="1903776"/>
                </a:cubicBezTo>
                <a:cubicBezTo>
                  <a:pt x="660945" y="1907966"/>
                  <a:pt x="655468" y="1912048"/>
                  <a:pt x="649935" y="1916130"/>
                </a:cubicBezTo>
                <a:cubicBezTo>
                  <a:pt x="646873" y="1879769"/>
                  <a:pt x="623457" y="1849101"/>
                  <a:pt x="591070" y="1835619"/>
                </a:cubicBezTo>
                <a:cubicBezTo>
                  <a:pt x="595044" y="1832236"/>
                  <a:pt x="599019" y="1828906"/>
                  <a:pt x="602940" y="1825523"/>
                </a:cubicBezTo>
                <a:cubicBezTo>
                  <a:pt x="627485" y="1804415"/>
                  <a:pt x="651386" y="1782662"/>
                  <a:pt x="674373" y="1759997"/>
                </a:cubicBezTo>
                <a:cubicBezTo>
                  <a:pt x="720080" y="1714505"/>
                  <a:pt x="763530" y="1667027"/>
                  <a:pt x="800858" y="1615949"/>
                </a:cubicBezTo>
                <a:cubicBezTo>
                  <a:pt x="838508" y="1565194"/>
                  <a:pt x="871001" y="1511485"/>
                  <a:pt x="894044" y="1455306"/>
                </a:cubicBezTo>
                <a:cubicBezTo>
                  <a:pt x="905429" y="1427268"/>
                  <a:pt x="914937" y="1398804"/>
                  <a:pt x="921327" y="1369961"/>
                </a:cubicBezTo>
                <a:cubicBezTo>
                  <a:pt x="927397" y="1341119"/>
                  <a:pt x="930512" y="1312116"/>
                  <a:pt x="930888" y="1283275"/>
                </a:cubicBezTo>
                <a:cubicBezTo>
                  <a:pt x="930565" y="1254379"/>
                  <a:pt x="927397" y="1225375"/>
                  <a:pt x="921382" y="1196535"/>
                </a:cubicBezTo>
                <a:cubicBezTo>
                  <a:pt x="914990" y="1167693"/>
                  <a:pt x="905429" y="1139226"/>
                  <a:pt x="894150" y="1111136"/>
                </a:cubicBezTo>
                <a:cubicBezTo>
                  <a:pt x="871109" y="1054957"/>
                  <a:pt x="838561" y="1001301"/>
                  <a:pt x="801020" y="950439"/>
                </a:cubicBezTo>
                <a:cubicBezTo>
                  <a:pt x="763583" y="899415"/>
                  <a:pt x="720240" y="851828"/>
                  <a:pt x="674535" y="806391"/>
                </a:cubicBezTo>
                <a:cubicBezTo>
                  <a:pt x="651547" y="783779"/>
                  <a:pt x="627592" y="762026"/>
                  <a:pt x="603101" y="740865"/>
                </a:cubicBezTo>
                <a:cubicBezTo>
                  <a:pt x="600791" y="738878"/>
                  <a:pt x="598429" y="736892"/>
                  <a:pt x="596065" y="734904"/>
                </a:cubicBezTo>
                <a:cubicBezTo>
                  <a:pt x="627485" y="719650"/>
                  <a:pt x="649398" y="687855"/>
                  <a:pt x="650311" y="650849"/>
                </a:cubicBezTo>
                <a:close/>
                <a:moveTo>
                  <a:pt x="554333" y="568405"/>
                </a:moveTo>
                <a:cubicBezTo>
                  <a:pt x="598481" y="568405"/>
                  <a:pt x="634413" y="604336"/>
                  <a:pt x="634413" y="648484"/>
                </a:cubicBezTo>
                <a:cubicBezTo>
                  <a:pt x="634413" y="692634"/>
                  <a:pt x="598481" y="728565"/>
                  <a:pt x="554333" y="728565"/>
                </a:cubicBezTo>
                <a:cubicBezTo>
                  <a:pt x="510183" y="728565"/>
                  <a:pt x="474252" y="692634"/>
                  <a:pt x="474252" y="648484"/>
                </a:cubicBezTo>
                <a:cubicBezTo>
                  <a:pt x="474252" y="604336"/>
                  <a:pt x="510183" y="568405"/>
                  <a:pt x="554333" y="568405"/>
                </a:cubicBezTo>
                <a:close/>
                <a:moveTo>
                  <a:pt x="499066" y="479731"/>
                </a:moveTo>
                <a:lnTo>
                  <a:pt x="653157" y="479731"/>
                </a:lnTo>
                <a:cubicBezTo>
                  <a:pt x="652191" y="484887"/>
                  <a:pt x="651600" y="490258"/>
                  <a:pt x="651600" y="495735"/>
                </a:cubicBezTo>
                <a:cubicBezTo>
                  <a:pt x="651600" y="501214"/>
                  <a:pt x="652191" y="506532"/>
                  <a:pt x="653157" y="511741"/>
                </a:cubicBezTo>
                <a:lnTo>
                  <a:pt x="499066" y="511741"/>
                </a:lnTo>
                <a:cubicBezTo>
                  <a:pt x="490205" y="511741"/>
                  <a:pt x="483061" y="504598"/>
                  <a:pt x="483061" y="495735"/>
                </a:cubicBezTo>
                <a:cubicBezTo>
                  <a:pt x="483061" y="486928"/>
                  <a:pt x="490205" y="479731"/>
                  <a:pt x="499066" y="479731"/>
                </a:cubicBezTo>
                <a:close/>
                <a:moveTo>
                  <a:pt x="735116" y="428224"/>
                </a:moveTo>
                <a:cubicBezTo>
                  <a:pt x="772284" y="428224"/>
                  <a:pt x="802575" y="458517"/>
                  <a:pt x="802575" y="495682"/>
                </a:cubicBezTo>
                <a:cubicBezTo>
                  <a:pt x="802575" y="532903"/>
                  <a:pt x="772337" y="563142"/>
                  <a:pt x="735116" y="563142"/>
                </a:cubicBezTo>
                <a:cubicBezTo>
                  <a:pt x="697896" y="563142"/>
                  <a:pt x="667658" y="532903"/>
                  <a:pt x="667658" y="495682"/>
                </a:cubicBezTo>
                <a:cubicBezTo>
                  <a:pt x="667658" y="458517"/>
                  <a:pt x="697896" y="428224"/>
                  <a:pt x="735116" y="428224"/>
                </a:cubicBezTo>
                <a:close/>
                <a:moveTo>
                  <a:pt x="324296" y="312050"/>
                </a:moveTo>
                <a:lnTo>
                  <a:pt x="804295" y="312050"/>
                </a:lnTo>
                <a:cubicBezTo>
                  <a:pt x="803220" y="317206"/>
                  <a:pt x="802577" y="322577"/>
                  <a:pt x="802577" y="328054"/>
                </a:cubicBezTo>
                <a:cubicBezTo>
                  <a:pt x="802577" y="333587"/>
                  <a:pt x="803167" y="338904"/>
                  <a:pt x="804295" y="344060"/>
                </a:cubicBezTo>
                <a:lnTo>
                  <a:pt x="324296" y="344060"/>
                </a:lnTo>
                <a:cubicBezTo>
                  <a:pt x="315433" y="344060"/>
                  <a:pt x="308291" y="336917"/>
                  <a:pt x="308291" y="328054"/>
                </a:cubicBezTo>
                <a:cubicBezTo>
                  <a:pt x="308291" y="319192"/>
                  <a:pt x="315433" y="312050"/>
                  <a:pt x="324296" y="312050"/>
                </a:cubicBezTo>
                <a:close/>
                <a:moveTo>
                  <a:pt x="878574" y="268063"/>
                </a:moveTo>
                <a:cubicBezTo>
                  <a:pt x="911660" y="268063"/>
                  <a:pt x="938568" y="294971"/>
                  <a:pt x="938568" y="328056"/>
                </a:cubicBezTo>
                <a:cubicBezTo>
                  <a:pt x="938568" y="361140"/>
                  <a:pt x="911660" y="388049"/>
                  <a:pt x="878574" y="388049"/>
                </a:cubicBezTo>
                <a:cubicBezTo>
                  <a:pt x="845489" y="388049"/>
                  <a:pt x="818581" y="361140"/>
                  <a:pt x="818581" y="328056"/>
                </a:cubicBezTo>
                <a:cubicBezTo>
                  <a:pt x="818581" y="294971"/>
                  <a:pt x="845489" y="268063"/>
                  <a:pt x="878574" y="268063"/>
                </a:cubicBezTo>
                <a:close/>
                <a:moveTo>
                  <a:pt x="206835" y="141954"/>
                </a:moveTo>
                <a:lnTo>
                  <a:pt x="903603" y="141954"/>
                </a:lnTo>
                <a:cubicBezTo>
                  <a:pt x="902316" y="147057"/>
                  <a:pt x="901562" y="152428"/>
                  <a:pt x="901562" y="157960"/>
                </a:cubicBezTo>
                <a:cubicBezTo>
                  <a:pt x="901562" y="163491"/>
                  <a:pt x="902316" y="168808"/>
                  <a:pt x="903603" y="173964"/>
                </a:cubicBezTo>
                <a:lnTo>
                  <a:pt x="206835" y="173964"/>
                </a:lnTo>
                <a:cubicBezTo>
                  <a:pt x="198027" y="173964"/>
                  <a:pt x="190830" y="166821"/>
                  <a:pt x="190830" y="157960"/>
                </a:cubicBezTo>
                <a:cubicBezTo>
                  <a:pt x="190830" y="149151"/>
                  <a:pt x="197972" y="141954"/>
                  <a:pt x="206835" y="141954"/>
                </a:cubicBezTo>
                <a:close/>
                <a:moveTo>
                  <a:pt x="967624" y="107902"/>
                </a:moveTo>
                <a:cubicBezTo>
                  <a:pt x="995178" y="107902"/>
                  <a:pt x="1017628" y="130352"/>
                  <a:pt x="1017681" y="157959"/>
                </a:cubicBezTo>
                <a:cubicBezTo>
                  <a:pt x="1017681" y="185512"/>
                  <a:pt x="995231" y="207962"/>
                  <a:pt x="967624" y="207962"/>
                </a:cubicBezTo>
                <a:cubicBezTo>
                  <a:pt x="940071" y="207962"/>
                  <a:pt x="917621" y="185565"/>
                  <a:pt x="917621" y="157959"/>
                </a:cubicBezTo>
                <a:cubicBezTo>
                  <a:pt x="917621" y="130352"/>
                  <a:pt x="940018" y="107902"/>
                  <a:pt x="967624" y="107902"/>
                </a:cubicBezTo>
                <a:close/>
                <a:moveTo>
                  <a:pt x="117731" y="0"/>
                </a:moveTo>
                <a:cubicBezTo>
                  <a:pt x="121598" y="33461"/>
                  <a:pt x="127991" y="66169"/>
                  <a:pt x="137819" y="97698"/>
                </a:cubicBezTo>
                <a:cubicBezTo>
                  <a:pt x="147648" y="129224"/>
                  <a:pt x="160431" y="159515"/>
                  <a:pt x="175200" y="188680"/>
                </a:cubicBezTo>
                <a:cubicBezTo>
                  <a:pt x="205384" y="246739"/>
                  <a:pt x="243142" y="300234"/>
                  <a:pt x="285841" y="349485"/>
                </a:cubicBezTo>
                <a:cubicBezTo>
                  <a:pt x="307002" y="374245"/>
                  <a:pt x="329399" y="397931"/>
                  <a:pt x="352762" y="420704"/>
                </a:cubicBezTo>
                <a:cubicBezTo>
                  <a:pt x="376127" y="443477"/>
                  <a:pt x="400026" y="465604"/>
                  <a:pt x="424895" y="486712"/>
                </a:cubicBezTo>
                <a:cubicBezTo>
                  <a:pt x="449762" y="507766"/>
                  <a:pt x="475166" y="528176"/>
                  <a:pt x="501215" y="547672"/>
                </a:cubicBezTo>
                <a:cubicBezTo>
                  <a:pt x="506640" y="551753"/>
                  <a:pt x="512119" y="555729"/>
                  <a:pt x="517596" y="559702"/>
                </a:cubicBezTo>
                <a:cubicBezTo>
                  <a:pt x="489131" y="571519"/>
                  <a:pt x="467593" y="596655"/>
                  <a:pt x="460665" y="627269"/>
                </a:cubicBezTo>
                <a:cubicBezTo>
                  <a:pt x="455938" y="623240"/>
                  <a:pt x="451212" y="619213"/>
                  <a:pt x="446540" y="615130"/>
                </a:cubicBezTo>
                <a:cubicBezTo>
                  <a:pt x="420544" y="592412"/>
                  <a:pt x="395354" y="568887"/>
                  <a:pt x="371292" y="544180"/>
                </a:cubicBezTo>
                <a:cubicBezTo>
                  <a:pt x="323062" y="494929"/>
                  <a:pt x="278160" y="442241"/>
                  <a:pt x="239221" y="385202"/>
                </a:cubicBezTo>
                <a:cubicBezTo>
                  <a:pt x="200336" y="328216"/>
                  <a:pt x="167036" y="266880"/>
                  <a:pt x="144694" y="201570"/>
                </a:cubicBezTo>
                <a:cubicBezTo>
                  <a:pt x="133897" y="168807"/>
                  <a:pt x="125198" y="135454"/>
                  <a:pt x="120203" y="101618"/>
                </a:cubicBezTo>
                <a:cubicBezTo>
                  <a:pt x="116013" y="67619"/>
                  <a:pt x="114671" y="33514"/>
                  <a:pt x="117731" y="0"/>
                </a:cubicBezTo>
                <a:close/>
              </a:path>
            </a:pathLst>
          </a:custGeom>
          <a:solidFill>
            <a:schemeClr val="bg2">
              <a:lumMod val="95000"/>
              <a:alpha val="54000"/>
            </a:schemeClr>
          </a:solidFill>
          <a:ln w="3429" cap="flat">
            <a:noFill/>
            <a:prstDash val="solid"/>
            <a:miter/>
          </a:ln>
        </p:spPr>
        <p:txBody>
          <a:bodyPr rtlCol="0" anchor="ctr"/>
          <a:lstStyle/>
          <a:p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A02CEAC-497A-0FC1-16C6-1C7E8F9C651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3607095-1DE1-0347-69D7-AF2615F9A6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16</a:t>
            </a:fld>
            <a:endParaRPr lang="en-IN" dirty="0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8E77B58F-7351-4BAF-909B-B15BBDA0F04B}"/>
              </a:ext>
            </a:extLst>
          </p:cNvPr>
          <p:cNvGrpSpPr/>
          <p:nvPr/>
        </p:nvGrpSpPr>
        <p:grpSpPr>
          <a:xfrm>
            <a:off x="654467" y="1439900"/>
            <a:ext cx="10883066" cy="4607992"/>
            <a:chOff x="654467" y="1439900"/>
            <a:chExt cx="10883066" cy="4607992"/>
          </a:xfrm>
        </p:grpSpPr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37604836-F833-41F7-B0EE-C0B5D90FE94B}"/>
                </a:ext>
              </a:extLst>
            </p:cNvPr>
            <p:cNvGrpSpPr/>
            <p:nvPr/>
          </p:nvGrpSpPr>
          <p:grpSpPr>
            <a:xfrm>
              <a:off x="654467" y="1439900"/>
              <a:ext cx="1825200" cy="4607992"/>
              <a:chOff x="654467" y="1439900"/>
              <a:chExt cx="1825200" cy="4607992"/>
            </a:xfrm>
          </p:grpSpPr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F189C49E-3CDF-4BB9-84E3-C31735848BD4}"/>
                  </a:ext>
                </a:extLst>
              </p:cNvPr>
              <p:cNvGrpSpPr/>
              <p:nvPr/>
            </p:nvGrpSpPr>
            <p:grpSpPr>
              <a:xfrm>
                <a:off x="654467" y="5659092"/>
                <a:ext cx="1825200" cy="388800"/>
                <a:chOff x="1099383" y="5635043"/>
                <a:chExt cx="1825200" cy="388800"/>
              </a:xfrm>
            </p:grpSpPr>
            <p:sp>
              <p:nvSpPr>
                <p:cNvPr id="116" name="Rectangle: Top Corners Rounded 115">
                  <a:extLst>
                    <a:ext uri="{FF2B5EF4-FFF2-40B4-BE49-F238E27FC236}">
                      <a16:creationId xmlns:a16="http://schemas.microsoft.com/office/drawing/2014/main" id="{1C1E110B-24AC-4374-9C8F-6193AAB7A58A}"/>
                    </a:ext>
                  </a:extLst>
                </p:cNvPr>
                <p:cNvSpPr/>
                <p:nvPr/>
              </p:nvSpPr>
              <p:spPr>
                <a:xfrm rot="16200000">
                  <a:off x="1817583" y="4916843"/>
                  <a:ext cx="388800" cy="1825200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chemeClr val="accent2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 b="1" dirty="0"/>
                </a:p>
              </p:txBody>
            </p:sp>
            <p:sp>
              <p:nvSpPr>
                <p:cNvPr id="117" name="Rectangle 116">
                  <a:extLst>
                    <a:ext uri="{FF2B5EF4-FFF2-40B4-BE49-F238E27FC236}">
                      <a16:creationId xmlns:a16="http://schemas.microsoft.com/office/drawing/2014/main" id="{CEAAACB3-767B-4A87-AB57-6094DDBE91B5}"/>
                    </a:ext>
                  </a:extLst>
                </p:cNvPr>
                <p:cNvSpPr/>
                <p:nvPr/>
              </p:nvSpPr>
              <p:spPr>
                <a:xfrm>
                  <a:off x="1837897" y="5701638"/>
                  <a:ext cx="348173" cy="276999"/>
                </a:xfrm>
                <a:prstGeom prst="rect">
                  <a:avLst/>
                </a:prstGeom>
              </p:spPr>
              <p:txBody>
                <a:bodyPr wrap="none" anchor="ctr">
                  <a:spAutoFit/>
                </a:bodyPr>
                <a:lstStyle/>
                <a:p>
                  <a:pPr algn="ctr"/>
                  <a:r>
                    <a:rPr lang="en-US" sz="1200" b="1" dirty="0">
                      <a:solidFill>
                        <a:schemeClr val="bg2"/>
                      </a:solidFill>
                      <a:cs typeface="Arial" panose="020B0604020202020204" pitchFamily="34" charset="0"/>
                    </a:rPr>
                    <a:t>01</a:t>
                  </a:r>
                </a:p>
              </p:txBody>
            </p:sp>
          </p:grpSp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E34632A4-5431-4BF2-9D08-8965A0986008}"/>
                  </a:ext>
                </a:extLst>
              </p:cNvPr>
              <p:cNvGrpSpPr/>
              <p:nvPr/>
            </p:nvGrpSpPr>
            <p:grpSpPr>
              <a:xfrm>
                <a:off x="784987" y="1439900"/>
                <a:ext cx="1564161" cy="4214781"/>
                <a:chOff x="784987" y="1450453"/>
                <a:chExt cx="1564161" cy="4214781"/>
              </a:xfrm>
            </p:grpSpPr>
            <p:grpSp>
              <p:nvGrpSpPr>
                <p:cNvPr id="112" name="Group 111">
                  <a:extLst>
                    <a:ext uri="{FF2B5EF4-FFF2-40B4-BE49-F238E27FC236}">
                      <a16:creationId xmlns:a16="http://schemas.microsoft.com/office/drawing/2014/main" id="{232DBBAB-351D-4D0E-8BE8-4FDB88835D73}"/>
                    </a:ext>
                  </a:extLst>
                </p:cNvPr>
                <p:cNvGrpSpPr/>
                <p:nvPr/>
              </p:nvGrpSpPr>
              <p:grpSpPr>
                <a:xfrm>
                  <a:off x="784987" y="1450453"/>
                  <a:ext cx="1564161" cy="1091539"/>
                  <a:chOff x="353940" y="2458034"/>
                  <a:chExt cx="1271352" cy="887203"/>
                </a:xfrm>
              </p:grpSpPr>
              <p:sp>
                <p:nvSpPr>
                  <p:cNvPr id="120" name="Rectangle 119">
                    <a:extLst>
                      <a:ext uri="{FF2B5EF4-FFF2-40B4-BE49-F238E27FC236}">
                        <a16:creationId xmlns:a16="http://schemas.microsoft.com/office/drawing/2014/main" id="{11C9D29C-2A3A-4FE4-9908-237B4B5BB14B}"/>
                      </a:ext>
                    </a:extLst>
                  </p:cNvPr>
                  <p:cNvSpPr/>
                  <p:nvPr/>
                </p:nvSpPr>
                <p:spPr>
                  <a:xfrm>
                    <a:off x="356833" y="2719835"/>
                    <a:ext cx="1265564" cy="625402"/>
                  </a:xfrm>
                  <a:prstGeom prst="rect">
                    <a:avLst/>
                  </a:prstGeom>
                </p:spPr>
                <p:txBody>
                  <a:bodyPr wrap="square" anchor="ctr">
                    <a:spAutoFit/>
                  </a:bodyPr>
                  <a:lstStyle/>
                  <a:p>
                    <a:pPr algn="ctr"/>
                    <a:r>
                      <a:rPr lang="en-US" sz="1100" dirty="0" err="1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cs typeface="Arial" panose="020B0604020202020204" pitchFamily="34" charset="0"/>
                      </a:rPr>
                      <a:t>consectetur</a:t>
                    </a:r>
                    <a:r>
                      <a:rPr lang="en-US" sz="1100" dirty="0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cs typeface="Arial" panose="020B0604020202020204" pitchFamily="34" charset="0"/>
                      </a:rPr>
                      <a:t> </a:t>
                    </a:r>
                    <a:r>
                      <a:rPr lang="en-US" sz="1100" dirty="0" err="1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cs typeface="Arial" panose="020B0604020202020204" pitchFamily="34" charset="0"/>
                      </a:rPr>
                      <a:t>adipisicing</a:t>
                    </a:r>
                    <a:r>
                      <a:rPr lang="en-US" sz="1100" dirty="0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cs typeface="Arial" panose="020B0604020202020204" pitchFamily="34" charset="0"/>
                      </a:rPr>
                      <a:t> </a:t>
                    </a:r>
                    <a:r>
                      <a:rPr lang="en-US" sz="1100" dirty="0" err="1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cs typeface="Arial" panose="020B0604020202020204" pitchFamily="34" charset="0"/>
                      </a:rPr>
                      <a:t>elit</a:t>
                    </a:r>
                    <a:r>
                      <a:rPr lang="en-US" sz="1100" dirty="0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cs typeface="Arial" panose="020B0604020202020204" pitchFamily="34" charset="0"/>
                      </a:rPr>
                      <a:t>, sed do </a:t>
                    </a:r>
                    <a:r>
                      <a:rPr lang="en-US" sz="1100" dirty="0" err="1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cs typeface="Arial" panose="020B0604020202020204" pitchFamily="34" charset="0"/>
                      </a:rPr>
                      <a:t>eiusmod</a:t>
                    </a:r>
                    <a:r>
                      <a:rPr lang="en-US" sz="1100" dirty="0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cs typeface="Arial" panose="020B0604020202020204" pitchFamily="34" charset="0"/>
                      </a:rPr>
                      <a:t> </a:t>
                    </a:r>
                    <a:r>
                      <a:rPr lang="en-US" sz="1100" dirty="0" err="1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cs typeface="Arial" panose="020B0604020202020204" pitchFamily="34" charset="0"/>
                      </a:rPr>
                      <a:t>tempor</a:t>
                    </a:r>
                    <a:r>
                      <a:rPr lang="en-US" sz="1100" dirty="0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cs typeface="Arial" panose="020B0604020202020204" pitchFamily="34" charset="0"/>
                      </a:rPr>
                      <a:t> </a:t>
                    </a:r>
                    <a:r>
                      <a:rPr lang="en-US" sz="1100" dirty="0" err="1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cs typeface="Arial" panose="020B0604020202020204" pitchFamily="34" charset="0"/>
                      </a:rPr>
                      <a:t>incididunt</a:t>
                    </a:r>
                    <a:r>
                      <a:rPr lang="en-US" sz="1100" dirty="0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cs typeface="Arial" panose="020B0604020202020204" pitchFamily="34" charset="0"/>
                      </a:rPr>
                      <a:t> </a:t>
                    </a:r>
                    <a:r>
                      <a:rPr lang="en-US" sz="1100" dirty="0" err="1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cs typeface="Arial" panose="020B0604020202020204" pitchFamily="34" charset="0"/>
                      </a:rPr>
                      <a:t>ut</a:t>
                    </a:r>
                    <a:r>
                      <a:rPr lang="en-US" sz="1100" dirty="0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cs typeface="Arial" panose="020B0604020202020204" pitchFamily="34" charset="0"/>
                      </a:rPr>
                      <a:t> </a:t>
                    </a:r>
                    <a:r>
                      <a:rPr lang="en-US" sz="1100" dirty="0" err="1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cs typeface="Arial" panose="020B0604020202020204" pitchFamily="34" charset="0"/>
                      </a:rPr>
                      <a:t>labore</a:t>
                    </a:r>
                    <a:r>
                      <a:rPr lang="en-US" sz="1100" dirty="0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cs typeface="Arial" panose="020B0604020202020204" pitchFamily="34" charset="0"/>
                      </a:rPr>
                      <a:t> et dolore magna</a:t>
                    </a:r>
                  </a:p>
                </p:txBody>
              </p:sp>
              <p:sp>
                <p:nvSpPr>
                  <p:cNvPr id="121" name="Rectangle 120">
                    <a:extLst>
                      <a:ext uri="{FF2B5EF4-FFF2-40B4-BE49-F238E27FC236}">
                        <a16:creationId xmlns:a16="http://schemas.microsoft.com/office/drawing/2014/main" id="{432A0CE1-6754-4E2B-8C03-A399A0E76CA5}"/>
                      </a:ext>
                    </a:extLst>
                  </p:cNvPr>
                  <p:cNvSpPr/>
                  <p:nvPr/>
                </p:nvSpPr>
                <p:spPr>
                  <a:xfrm>
                    <a:off x="353940" y="2458034"/>
                    <a:ext cx="1271352" cy="275177"/>
                  </a:xfrm>
                  <a:prstGeom prst="rect">
                    <a:avLst/>
                  </a:prstGeom>
                </p:spPr>
                <p:txBody>
                  <a:bodyPr wrap="square" anchor="ctr">
                    <a:spAutoFit/>
                  </a:bodyPr>
                  <a:lstStyle/>
                  <a:p>
                    <a:pPr algn="ctr"/>
                    <a:r>
                      <a:rPr lang="en-US" sz="1600" b="1" dirty="0">
                        <a:solidFill>
                          <a:schemeClr val="accent2"/>
                        </a:solidFill>
                        <a:cs typeface="Arial" panose="020B0604020202020204" pitchFamily="34" charset="0"/>
                      </a:rPr>
                      <a:t>Lorem ipsum </a:t>
                    </a:r>
                  </a:p>
                </p:txBody>
              </p:sp>
            </p:grpSp>
            <p:grpSp>
              <p:nvGrpSpPr>
                <p:cNvPr id="114" name="Group 113">
                  <a:extLst>
                    <a:ext uri="{FF2B5EF4-FFF2-40B4-BE49-F238E27FC236}">
                      <a16:creationId xmlns:a16="http://schemas.microsoft.com/office/drawing/2014/main" id="{64724165-5F3A-46F2-A4CF-AAC2165752D2}"/>
                    </a:ext>
                  </a:extLst>
                </p:cNvPr>
                <p:cNvGrpSpPr/>
                <p:nvPr/>
              </p:nvGrpSpPr>
              <p:grpSpPr>
                <a:xfrm>
                  <a:off x="1527225" y="2713234"/>
                  <a:ext cx="79684" cy="2952000"/>
                  <a:chOff x="2590342" y="3142092"/>
                  <a:chExt cx="64767" cy="2399390"/>
                </a:xfrm>
              </p:grpSpPr>
              <p:cxnSp>
                <p:nvCxnSpPr>
                  <p:cNvPr id="118" name="Straight Connector 117">
                    <a:extLst>
                      <a:ext uri="{FF2B5EF4-FFF2-40B4-BE49-F238E27FC236}">
                        <a16:creationId xmlns:a16="http://schemas.microsoft.com/office/drawing/2014/main" id="{1771CEFD-3C6B-438C-A4E7-5985AA423F11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2622724" y="3142092"/>
                    <a:ext cx="0" cy="2399390"/>
                  </a:xfrm>
                  <a:prstGeom prst="line">
                    <a:avLst/>
                  </a:prstGeom>
                  <a:ln w="12700">
                    <a:solidFill>
                      <a:schemeClr val="tx2">
                        <a:lumMod val="85000"/>
                        <a:lumOff val="15000"/>
                      </a:schemeClr>
                    </a:solidFill>
                    <a:headEnd type="oval" w="sm" len="sm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19" name="Arrow: Chevron 118">
                    <a:extLst>
                      <a:ext uri="{FF2B5EF4-FFF2-40B4-BE49-F238E27FC236}">
                        <a16:creationId xmlns:a16="http://schemas.microsoft.com/office/drawing/2014/main" id="{8C31F286-3FD6-4979-8D84-BB044E999CE8}"/>
                      </a:ext>
                    </a:extLst>
                  </p:cNvPr>
                  <p:cNvSpPr/>
                  <p:nvPr/>
                </p:nvSpPr>
                <p:spPr>
                  <a:xfrm rot="16200000">
                    <a:off x="2108143" y="4769682"/>
                    <a:ext cx="1029166" cy="64767"/>
                  </a:xfrm>
                  <a:prstGeom prst="chevron">
                    <a:avLst/>
                  </a:prstGeom>
                  <a:solidFill>
                    <a:schemeClr val="accent2"/>
                  </a:solidFill>
                  <a:ln w="635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</p:grpSp>
        </p:grp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421D6A00-2CAF-42D1-8F8D-3FA18542F008}"/>
                </a:ext>
              </a:extLst>
            </p:cNvPr>
            <p:cNvGrpSpPr/>
            <p:nvPr/>
          </p:nvGrpSpPr>
          <p:grpSpPr>
            <a:xfrm>
              <a:off x="2466642" y="2445478"/>
              <a:ext cx="1824446" cy="3602414"/>
              <a:chOff x="2466642" y="2445478"/>
              <a:chExt cx="1824446" cy="3602414"/>
            </a:xfrm>
          </p:grpSpPr>
          <p:grpSp>
            <p:nvGrpSpPr>
              <p:cNvPr id="125" name="Group 124">
                <a:extLst>
                  <a:ext uri="{FF2B5EF4-FFF2-40B4-BE49-F238E27FC236}">
                    <a16:creationId xmlns:a16="http://schemas.microsoft.com/office/drawing/2014/main" id="{5856A74D-6645-41C7-A2CB-88845A70239A}"/>
                  </a:ext>
                </a:extLst>
              </p:cNvPr>
              <p:cNvGrpSpPr/>
              <p:nvPr/>
            </p:nvGrpSpPr>
            <p:grpSpPr>
              <a:xfrm>
                <a:off x="2466642" y="5659699"/>
                <a:ext cx="1824446" cy="388193"/>
                <a:chOff x="3764127" y="4165681"/>
                <a:chExt cx="1482911" cy="315524"/>
              </a:xfrm>
            </p:grpSpPr>
            <p:sp>
              <p:nvSpPr>
                <p:cNvPr id="126" name="Rectangle 125">
                  <a:extLst>
                    <a:ext uri="{FF2B5EF4-FFF2-40B4-BE49-F238E27FC236}">
                      <a16:creationId xmlns:a16="http://schemas.microsoft.com/office/drawing/2014/main" id="{710E9E6F-1E2D-45A8-8A1D-A3F04307FEEB}"/>
                    </a:ext>
                  </a:extLst>
                </p:cNvPr>
                <p:cNvSpPr/>
                <p:nvPr/>
              </p:nvSpPr>
              <p:spPr>
                <a:xfrm>
                  <a:off x="3764127" y="4165681"/>
                  <a:ext cx="1482911" cy="315524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 b="1" dirty="0"/>
                </a:p>
              </p:txBody>
            </p:sp>
            <p:sp>
              <p:nvSpPr>
                <p:cNvPr id="127" name="Rectangle 126">
                  <a:extLst>
                    <a:ext uri="{FF2B5EF4-FFF2-40B4-BE49-F238E27FC236}">
                      <a16:creationId xmlns:a16="http://schemas.microsoft.com/office/drawing/2014/main" id="{C50C6E42-FFEF-4C52-AB52-A64DC0643F74}"/>
                    </a:ext>
                  </a:extLst>
                </p:cNvPr>
                <p:cNvSpPr/>
                <p:nvPr/>
              </p:nvSpPr>
              <p:spPr>
                <a:xfrm>
                  <a:off x="4360177" y="4210872"/>
                  <a:ext cx="290812" cy="225145"/>
                </a:xfrm>
                <a:prstGeom prst="rect">
                  <a:avLst/>
                </a:prstGeom>
              </p:spPr>
              <p:txBody>
                <a:bodyPr wrap="none" anchor="ctr">
                  <a:spAutoFit/>
                </a:bodyPr>
                <a:lstStyle/>
                <a:p>
                  <a:pPr algn="ctr"/>
                  <a:r>
                    <a:rPr lang="en-US" sz="1200" b="1" dirty="0">
                      <a:solidFill>
                        <a:schemeClr val="bg2"/>
                      </a:solidFill>
                      <a:cs typeface="Arial" panose="020B0604020202020204" pitchFamily="34" charset="0"/>
                    </a:rPr>
                    <a:t>02</a:t>
                  </a:r>
                </a:p>
              </p:txBody>
            </p:sp>
          </p:grpSp>
          <p:grpSp>
            <p:nvGrpSpPr>
              <p:cNvPr id="16" name="Group 15">
                <a:extLst>
                  <a:ext uri="{FF2B5EF4-FFF2-40B4-BE49-F238E27FC236}">
                    <a16:creationId xmlns:a16="http://schemas.microsoft.com/office/drawing/2014/main" id="{19C30ED2-1CE5-4501-B585-495C03C88B20}"/>
                  </a:ext>
                </a:extLst>
              </p:cNvPr>
              <p:cNvGrpSpPr/>
              <p:nvPr/>
            </p:nvGrpSpPr>
            <p:grpSpPr>
              <a:xfrm>
                <a:off x="2596783" y="2445478"/>
                <a:ext cx="1564161" cy="3209203"/>
                <a:chOff x="2596783" y="2468860"/>
                <a:chExt cx="1564161" cy="3209203"/>
              </a:xfrm>
            </p:grpSpPr>
            <p:grpSp>
              <p:nvGrpSpPr>
                <p:cNvPr id="124" name="Group 123">
                  <a:extLst>
                    <a:ext uri="{FF2B5EF4-FFF2-40B4-BE49-F238E27FC236}">
                      <a16:creationId xmlns:a16="http://schemas.microsoft.com/office/drawing/2014/main" id="{77F5AEB5-5119-4456-B05F-FDA46DA2A7AC}"/>
                    </a:ext>
                  </a:extLst>
                </p:cNvPr>
                <p:cNvGrpSpPr/>
                <p:nvPr/>
              </p:nvGrpSpPr>
              <p:grpSpPr>
                <a:xfrm>
                  <a:off x="3339021" y="3734063"/>
                  <a:ext cx="79684" cy="1944000"/>
                  <a:chOff x="4343796" y="3971566"/>
                  <a:chExt cx="64767" cy="1580085"/>
                </a:xfrm>
              </p:grpSpPr>
              <p:cxnSp>
                <p:nvCxnSpPr>
                  <p:cNvPr id="128" name="Straight Connector 127">
                    <a:extLst>
                      <a:ext uri="{FF2B5EF4-FFF2-40B4-BE49-F238E27FC236}">
                        <a16:creationId xmlns:a16="http://schemas.microsoft.com/office/drawing/2014/main" id="{F4AD5FBC-C29B-4005-B151-147CD54F8FAD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4376178" y="3971566"/>
                    <a:ext cx="0" cy="1580085"/>
                  </a:xfrm>
                  <a:prstGeom prst="line">
                    <a:avLst/>
                  </a:prstGeom>
                  <a:ln w="12700">
                    <a:solidFill>
                      <a:schemeClr val="tx2">
                        <a:lumMod val="85000"/>
                        <a:lumOff val="15000"/>
                      </a:schemeClr>
                    </a:solidFill>
                    <a:headEnd type="oval" w="sm" len="sm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29" name="Arrow: Chevron 128">
                    <a:extLst>
                      <a:ext uri="{FF2B5EF4-FFF2-40B4-BE49-F238E27FC236}">
                        <a16:creationId xmlns:a16="http://schemas.microsoft.com/office/drawing/2014/main" id="{0A501116-616B-45B1-9590-2F195B044383}"/>
                      </a:ext>
                    </a:extLst>
                  </p:cNvPr>
                  <p:cNvSpPr/>
                  <p:nvPr/>
                </p:nvSpPr>
                <p:spPr>
                  <a:xfrm rot="16200000">
                    <a:off x="3861597" y="4779850"/>
                    <a:ext cx="1029166" cy="64767"/>
                  </a:xfrm>
                  <a:prstGeom prst="chevron">
                    <a:avLst/>
                  </a:prstGeom>
                  <a:solidFill>
                    <a:schemeClr val="accent1"/>
                  </a:solidFill>
                  <a:ln w="635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172" name="Group 171">
                  <a:extLst>
                    <a:ext uri="{FF2B5EF4-FFF2-40B4-BE49-F238E27FC236}">
                      <a16:creationId xmlns:a16="http://schemas.microsoft.com/office/drawing/2014/main" id="{1A7CD177-ED77-4399-B9CD-65C5792D68FF}"/>
                    </a:ext>
                  </a:extLst>
                </p:cNvPr>
                <p:cNvGrpSpPr/>
                <p:nvPr/>
              </p:nvGrpSpPr>
              <p:grpSpPr>
                <a:xfrm>
                  <a:off x="2596783" y="2468860"/>
                  <a:ext cx="1564161" cy="1091564"/>
                  <a:chOff x="353940" y="2810476"/>
                  <a:chExt cx="1271352" cy="887218"/>
                </a:xfrm>
              </p:grpSpPr>
              <p:sp>
                <p:nvSpPr>
                  <p:cNvPr id="173" name="Rectangle 172">
                    <a:extLst>
                      <a:ext uri="{FF2B5EF4-FFF2-40B4-BE49-F238E27FC236}">
                        <a16:creationId xmlns:a16="http://schemas.microsoft.com/office/drawing/2014/main" id="{B491505C-2A77-4AD8-A1CB-35800E7F5C4D}"/>
                      </a:ext>
                    </a:extLst>
                  </p:cNvPr>
                  <p:cNvSpPr/>
                  <p:nvPr/>
                </p:nvSpPr>
                <p:spPr>
                  <a:xfrm>
                    <a:off x="356833" y="3072296"/>
                    <a:ext cx="1265564" cy="625398"/>
                  </a:xfrm>
                  <a:prstGeom prst="rect">
                    <a:avLst/>
                  </a:prstGeom>
                </p:spPr>
                <p:txBody>
                  <a:bodyPr wrap="square" anchor="ctr">
                    <a:spAutoFit/>
                  </a:bodyPr>
                  <a:lstStyle/>
                  <a:p>
                    <a:pPr algn="ctr"/>
                    <a:r>
                      <a:rPr lang="en-US" sz="1100" dirty="0" err="1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cs typeface="Arial" panose="020B0604020202020204" pitchFamily="34" charset="0"/>
                      </a:rPr>
                      <a:t>consectetur</a:t>
                    </a:r>
                    <a:r>
                      <a:rPr lang="en-US" sz="1100" dirty="0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cs typeface="Arial" panose="020B0604020202020204" pitchFamily="34" charset="0"/>
                      </a:rPr>
                      <a:t> </a:t>
                    </a:r>
                    <a:r>
                      <a:rPr lang="en-US" sz="1100" dirty="0" err="1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cs typeface="Arial" panose="020B0604020202020204" pitchFamily="34" charset="0"/>
                      </a:rPr>
                      <a:t>adipisicing</a:t>
                    </a:r>
                    <a:r>
                      <a:rPr lang="en-US" sz="1100" dirty="0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cs typeface="Arial" panose="020B0604020202020204" pitchFamily="34" charset="0"/>
                      </a:rPr>
                      <a:t> </a:t>
                    </a:r>
                    <a:r>
                      <a:rPr lang="en-US" sz="1100" dirty="0" err="1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cs typeface="Arial" panose="020B0604020202020204" pitchFamily="34" charset="0"/>
                      </a:rPr>
                      <a:t>elit</a:t>
                    </a:r>
                    <a:r>
                      <a:rPr lang="en-US" sz="1100" dirty="0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cs typeface="Arial" panose="020B0604020202020204" pitchFamily="34" charset="0"/>
                      </a:rPr>
                      <a:t>, sed do </a:t>
                    </a:r>
                    <a:r>
                      <a:rPr lang="en-US" sz="1100" dirty="0" err="1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cs typeface="Arial" panose="020B0604020202020204" pitchFamily="34" charset="0"/>
                      </a:rPr>
                      <a:t>eiusmod</a:t>
                    </a:r>
                    <a:r>
                      <a:rPr lang="en-US" sz="1100" dirty="0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cs typeface="Arial" panose="020B0604020202020204" pitchFamily="34" charset="0"/>
                      </a:rPr>
                      <a:t> </a:t>
                    </a:r>
                    <a:r>
                      <a:rPr lang="en-US" sz="1100" dirty="0" err="1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cs typeface="Arial" panose="020B0604020202020204" pitchFamily="34" charset="0"/>
                      </a:rPr>
                      <a:t>tempor</a:t>
                    </a:r>
                    <a:r>
                      <a:rPr lang="en-US" sz="1100" dirty="0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cs typeface="Arial" panose="020B0604020202020204" pitchFamily="34" charset="0"/>
                      </a:rPr>
                      <a:t> </a:t>
                    </a:r>
                    <a:r>
                      <a:rPr lang="en-US" sz="1100" dirty="0" err="1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cs typeface="Arial" panose="020B0604020202020204" pitchFamily="34" charset="0"/>
                      </a:rPr>
                      <a:t>incididunt</a:t>
                    </a:r>
                    <a:r>
                      <a:rPr lang="en-US" sz="1100" dirty="0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cs typeface="Arial" panose="020B0604020202020204" pitchFamily="34" charset="0"/>
                      </a:rPr>
                      <a:t> </a:t>
                    </a:r>
                    <a:r>
                      <a:rPr lang="en-US" sz="1100" dirty="0" err="1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cs typeface="Arial" panose="020B0604020202020204" pitchFamily="34" charset="0"/>
                      </a:rPr>
                      <a:t>ut</a:t>
                    </a:r>
                    <a:r>
                      <a:rPr lang="en-US" sz="1100" dirty="0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cs typeface="Arial" panose="020B0604020202020204" pitchFamily="34" charset="0"/>
                      </a:rPr>
                      <a:t> </a:t>
                    </a:r>
                    <a:r>
                      <a:rPr lang="en-US" sz="1100" dirty="0" err="1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cs typeface="Arial" panose="020B0604020202020204" pitchFamily="34" charset="0"/>
                      </a:rPr>
                      <a:t>labore</a:t>
                    </a:r>
                    <a:r>
                      <a:rPr lang="en-US" sz="1100" dirty="0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cs typeface="Arial" panose="020B0604020202020204" pitchFamily="34" charset="0"/>
                      </a:rPr>
                      <a:t> et dolore magna</a:t>
                    </a:r>
                  </a:p>
                </p:txBody>
              </p:sp>
              <p:sp>
                <p:nvSpPr>
                  <p:cNvPr id="174" name="Rectangle 173">
                    <a:extLst>
                      <a:ext uri="{FF2B5EF4-FFF2-40B4-BE49-F238E27FC236}">
                        <a16:creationId xmlns:a16="http://schemas.microsoft.com/office/drawing/2014/main" id="{B322E227-22B9-4E20-AB1F-0894FBC115CA}"/>
                      </a:ext>
                    </a:extLst>
                  </p:cNvPr>
                  <p:cNvSpPr/>
                  <p:nvPr/>
                </p:nvSpPr>
                <p:spPr>
                  <a:xfrm>
                    <a:off x="353940" y="2810476"/>
                    <a:ext cx="1271352" cy="275175"/>
                  </a:xfrm>
                  <a:prstGeom prst="rect">
                    <a:avLst/>
                  </a:prstGeom>
                </p:spPr>
                <p:txBody>
                  <a:bodyPr wrap="square" anchor="ctr">
                    <a:spAutoFit/>
                  </a:bodyPr>
                  <a:lstStyle/>
                  <a:p>
                    <a:pPr algn="ctr"/>
                    <a:r>
                      <a:rPr lang="en-US" sz="1600" b="1" dirty="0">
                        <a:solidFill>
                          <a:schemeClr val="accent1"/>
                        </a:solidFill>
                        <a:cs typeface="Arial" panose="020B0604020202020204" pitchFamily="34" charset="0"/>
                      </a:rPr>
                      <a:t>Lorem ipsum </a:t>
                    </a:r>
                  </a:p>
                </p:txBody>
              </p:sp>
            </p:grpSp>
          </p:grpSp>
        </p:grp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020BFF3E-306B-4926-AACF-2D9D5116C164}"/>
                </a:ext>
              </a:extLst>
            </p:cNvPr>
            <p:cNvGrpSpPr/>
            <p:nvPr/>
          </p:nvGrpSpPr>
          <p:grpSpPr>
            <a:xfrm>
              <a:off x="6089486" y="2445467"/>
              <a:ext cx="1824446" cy="3602425"/>
              <a:chOff x="6089486" y="2445467"/>
              <a:chExt cx="1824446" cy="3602425"/>
            </a:xfrm>
          </p:grpSpPr>
          <p:grpSp>
            <p:nvGrpSpPr>
              <p:cNvPr id="187" name="Group 186">
                <a:extLst>
                  <a:ext uri="{FF2B5EF4-FFF2-40B4-BE49-F238E27FC236}">
                    <a16:creationId xmlns:a16="http://schemas.microsoft.com/office/drawing/2014/main" id="{F1E882B1-8331-4948-B16B-33CEA8D9DBFD}"/>
                  </a:ext>
                </a:extLst>
              </p:cNvPr>
              <p:cNvGrpSpPr/>
              <p:nvPr/>
            </p:nvGrpSpPr>
            <p:grpSpPr>
              <a:xfrm>
                <a:off x="6089486" y="5659699"/>
                <a:ext cx="1824446" cy="388193"/>
                <a:chOff x="3764127" y="4165681"/>
                <a:chExt cx="1482911" cy="315524"/>
              </a:xfrm>
            </p:grpSpPr>
            <p:sp>
              <p:nvSpPr>
                <p:cNvPr id="191" name="Rectangle 190">
                  <a:extLst>
                    <a:ext uri="{FF2B5EF4-FFF2-40B4-BE49-F238E27FC236}">
                      <a16:creationId xmlns:a16="http://schemas.microsoft.com/office/drawing/2014/main" id="{579F0F20-9C2C-4F9F-909C-66F771CD3157}"/>
                    </a:ext>
                  </a:extLst>
                </p:cNvPr>
                <p:cNvSpPr/>
                <p:nvPr/>
              </p:nvSpPr>
              <p:spPr>
                <a:xfrm>
                  <a:off x="3764127" y="4165681"/>
                  <a:ext cx="1482911" cy="315524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 b="1" dirty="0"/>
                </a:p>
              </p:txBody>
            </p:sp>
            <p:sp>
              <p:nvSpPr>
                <p:cNvPr id="192" name="Rectangle 191">
                  <a:extLst>
                    <a:ext uri="{FF2B5EF4-FFF2-40B4-BE49-F238E27FC236}">
                      <a16:creationId xmlns:a16="http://schemas.microsoft.com/office/drawing/2014/main" id="{18E05223-32F3-48BC-AE0C-1BCE82B323A9}"/>
                    </a:ext>
                  </a:extLst>
                </p:cNvPr>
                <p:cNvSpPr/>
                <p:nvPr/>
              </p:nvSpPr>
              <p:spPr>
                <a:xfrm>
                  <a:off x="4360177" y="4210872"/>
                  <a:ext cx="290812" cy="225145"/>
                </a:xfrm>
                <a:prstGeom prst="rect">
                  <a:avLst/>
                </a:prstGeom>
              </p:spPr>
              <p:txBody>
                <a:bodyPr wrap="none" anchor="ctr">
                  <a:spAutoFit/>
                </a:bodyPr>
                <a:lstStyle/>
                <a:p>
                  <a:pPr algn="ctr"/>
                  <a:r>
                    <a:rPr lang="en-US" sz="1200" b="1" dirty="0">
                      <a:solidFill>
                        <a:schemeClr val="bg2"/>
                      </a:solidFill>
                      <a:cs typeface="Arial" panose="020B0604020202020204" pitchFamily="34" charset="0"/>
                    </a:rPr>
                    <a:t>02</a:t>
                  </a:r>
                </a:p>
              </p:txBody>
            </p:sp>
          </p:grpSp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CD4AA413-D04D-4DAF-816B-D1E2BC3CA49C}"/>
                  </a:ext>
                </a:extLst>
              </p:cNvPr>
              <p:cNvGrpSpPr/>
              <p:nvPr/>
            </p:nvGrpSpPr>
            <p:grpSpPr>
              <a:xfrm>
                <a:off x="6219627" y="2445467"/>
                <a:ext cx="1564161" cy="3209214"/>
                <a:chOff x="6219627" y="2468849"/>
                <a:chExt cx="1564161" cy="3209214"/>
              </a:xfrm>
            </p:grpSpPr>
            <p:grpSp>
              <p:nvGrpSpPr>
                <p:cNvPr id="186" name="Group 185">
                  <a:extLst>
                    <a:ext uri="{FF2B5EF4-FFF2-40B4-BE49-F238E27FC236}">
                      <a16:creationId xmlns:a16="http://schemas.microsoft.com/office/drawing/2014/main" id="{F0001C6D-7C55-46D9-8537-F3C8292E5E2A}"/>
                    </a:ext>
                  </a:extLst>
                </p:cNvPr>
                <p:cNvGrpSpPr/>
                <p:nvPr/>
              </p:nvGrpSpPr>
              <p:grpSpPr>
                <a:xfrm>
                  <a:off x="6961865" y="3734063"/>
                  <a:ext cx="79684" cy="1944000"/>
                  <a:chOff x="4343796" y="3971566"/>
                  <a:chExt cx="64767" cy="1580085"/>
                </a:xfrm>
              </p:grpSpPr>
              <p:cxnSp>
                <p:nvCxnSpPr>
                  <p:cNvPr id="193" name="Straight Connector 192">
                    <a:extLst>
                      <a:ext uri="{FF2B5EF4-FFF2-40B4-BE49-F238E27FC236}">
                        <a16:creationId xmlns:a16="http://schemas.microsoft.com/office/drawing/2014/main" id="{3E785F7A-3EC1-4D27-9546-7802D8C360D0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4376178" y="3971566"/>
                    <a:ext cx="0" cy="1580085"/>
                  </a:xfrm>
                  <a:prstGeom prst="line">
                    <a:avLst/>
                  </a:prstGeom>
                  <a:ln w="12700">
                    <a:solidFill>
                      <a:schemeClr val="tx2">
                        <a:lumMod val="85000"/>
                        <a:lumOff val="15000"/>
                      </a:schemeClr>
                    </a:solidFill>
                    <a:headEnd type="oval" w="sm" len="sm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94" name="Arrow: Chevron 193">
                    <a:extLst>
                      <a:ext uri="{FF2B5EF4-FFF2-40B4-BE49-F238E27FC236}">
                        <a16:creationId xmlns:a16="http://schemas.microsoft.com/office/drawing/2014/main" id="{F786097D-E43E-40E5-ADEB-2C105F060AFF}"/>
                      </a:ext>
                    </a:extLst>
                  </p:cNvPr>
                  <p:cNvSpPr/>
                  <p:nvPr/>
                </p:nvSpPr>
                <p:spPr>
                  <a:xfrm rot="16200000">
                    <a:off x="3861597" y="4779850"/>
                    <a:ext cx="1029166" cy="64767"/>
                  </a:xfrm>
                  <a:prstGeom prst="chevron">
                    <a:avLst/>
                  </a:prstGeom>
                  <a:solidFill>
                    <a:schemeClr val="accent1"/>
                  </a:solidFill>
                  <a:ln w="635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188" name="Group 187">
                  <a:extLst>
                    <a:ext uri="{FF2B5EF4-FFF2-40B4-BE49-F238E27FC236}">
                      <a16:creationId xmlns:a16="http://schemas.microsoft.com/office/drawing/2014/main" id="{57E921C8-1E69-4970-94F2-01AE67C27EF0}"/>
                    </a:ext>
                  </a:extLst>
                </p:cNvPr>
                <p:cNvGrpSpPr/>
                <p:nvPr/>
              </p:nvGrpSpPr>
              <p:grpSpPr>
                <a:xfrm>
                  <a:off x="6219627" y="2468849"/>
                  <a:ext cx="1564161" cy="1091555"/>
                  <a:chOff x="353940" y="2810483"/>
                  <a:chExt cx="1271352" cy="887216"/>
                </a:xfrm>
              </p:grpSpPr>
              <p:sp>
                <p:nvSpPr>
                  <p:cNvPr id="189" name="Rectangle 188">
                    <a:extLst>
                      <a:ext uri="{FF2B5EF4-FFF2-40B4-BE49-F238E27FC236}">
                        <a16:creationId xmlns:a16="http://schemas.microsoft.com/office/drawing/2014/main" id="{3415F3B0-FB9D-4D33-AA5E-B1E9D72830DB}"/>
                      </a:ext>
                    </a:extLst>
                  </p:cNvPr>
                  <p:cNvSpPr/>
                  <p:nvPr/>
                </p:nvSpPr>
                <p:spPr>
                  <a:xfrm>
                    <a:off x="356833" y="3072297"/>
                    <a:ext cx="1265564" cy="625402"/>
                  </a:xfrm>
                  <a:prstGeom prst="rect">
                    <a:avLst/>
                  </a:prstGeom>
                </p:spPr>
                <p:txBody>
                  <a:bodyPr wrap="square" anchor="ctr">
                    <a:spAutoFit/>
                  </a:bodyPr>
                  <a:lstStyle/>
                  <a:p>
                    <a:pPr algn="ctr"/>
                    <a:r>
                      <a:rPr lang="en-US" sz="1100" dirty="0" err="1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cs typeface="Arial" panose="020B0604020202020204" pitchFamily="34" charset="0"/>
                      </a:rPr>
                      <a:t>consectetur</a:t>
                    </a:r>
                    <a:r>
                      <a:rPr lang="en-US" sz="1100" dirty="0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cs typeface="Arial" panose="020B0604020202020204" pitchFamily="34" charset="0"/>
                      </a:rPr>
                      <a:t> </a:t>
                    </a:r>
                    <a:r>
                      <a:rPr lang="en-US" sz="1100" dirty="0" err="1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cs typeface="Arial" panose="020B0604020202020204" pitchFamily="34" charset="0"/>
                      </a:rPr>
                      <a:t>adipisicing</a:t>
                    </a:r>
                    <a:r>
                      <a:rPr lang="en-US" sz="1100" dirty="0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cs typeface="Arial" panose="020B0604020202020204" pitchFamily="34" charset="0"/>
                      </a:rPr>
                      <a:t> </a:t>
                    </a:r>
                    <a:r>
                      <a:rPr lang="en-US" sz="1100" dirty="0" err="1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cs typeface="Arial" panose="020B0604020202020204" pitchFamily="34" charset="0"/>
                      </a:rPr>
                      <a:t>elit</a:t>
                    </a:r>
                    <a:r>
                      <a:rPr lang="en-US" sz="1100" dirty="0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cs typeface="Arial" panose="020B0604020202020204" pitchFamily="34" charset="0"/>
                      </a:rPr>
                      <a:t>, sed do </a:t>
                    </a:r>
                    <a:r>
                      <a:rPr lang="en-US" sz="1100" dirty="0" err="1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cs typeface="Arial" panose="020B0604020202020204" pitchFamily="34" charset="0"/>
                      </a:rPr>
                      <a:t>eiusmod</a:t>
                    </a:r>
                    <a:r>
                      <a:rPr lang="en-US" sz="1100" dirty="0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cs typeface="Arial" panose="020B0604020202020204" pitchFamily="34" charset="0"/>
                      </a:rPr>
                      <a:t> </a:t>
                    </a:r>
                    <a:r>
                      <a:rPr lang="en-US" sz="1100" dirty="0" err="1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cs typeface="Arial" panose="020B0604020202020204" pitchFamily="34" charset="0"/>
                      </a:rPr>
                      <a:t>tempor</a:t>
                    </a:r>
                    <a:r>
                      <a:rPr lang="en-US" sz="1100" dirty="0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cs typeface="Arial" panose="020B0604020202020204" pitchFamily="34" charset="0"/>
                      </a:rPr>
                      <a:t> </a:t>
                    </a:r>
                    <a:r>
                      <a:rPr lang="en-US" sz="1100" dirty="0" err="1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cs typeface="Arial" panose="020B0604020202020204" pitchFamily="34" charset="0"/>
                      </a:rPr>
                      <a:t>incididunt</a:t>
                    </a:r>
                    <a:r>
                      <a:rPr lang="en-US" sz="1100" dirty="0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cs typeface="Arial" panose="020B0604020202020204" pitchFamily="34" charset="0"/>
                      </a:rPr>
                      <a:t> </a:t>
                    </a:r>
                    <a:r>
                      <a:rPr lang="en-US" sz="1100" dirty="0" err="1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cs typeface="Arial" panose="020B0604020202020204" pitchFamily="34" charset="0"/>
                      </a:rPr>
                      <a:t>ut</a:t>
                    </a:r>
                    <a:r>
                      <a:rPr lang="en-US" sz="1100" dirty="0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cs typeface="Arial" panose="020B0604020202020204" pitchFamily="34" charset="0"/>
                      </a:rPr>
                      <a:t> </a:t>
                    </a:r>
                    <a:r>
                      <a:rPr lang="en-US" sz="1100" dirty="0" err="1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cs typeface="Arial" panose="020B0604020202020204" pitchFamily="34" charset="0"/>
                      </a:rPr>
                      <a:t>labore</a:t>
                    </a:r>
                    <a:r>
                      <a:rPr lang="en-US" sz="1100" dirty="0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cs typeface="Arial" panose="020B0604020202020204" pitchFamily="34" charset="0"/>
                      </a:rPr>
                      <a:t> et dolore magna</a:t>
                    </a:r>
                  </a:p>
                </p:txBody>
              </p:sp>
              <p:sp>
                <p:nvSpPr>
                  <p:cNvPr id="190" name="Rectangle 189">
                    <a:extLst>
                      <a:ext uri="{FF2B5EF4-FFF2-40B4-BE49-F238E27FC236}">
                        <a16:creationId xmlns:a16="http://schemas.microsoft.com/office/drawing/2014/main" id="{83FFA3F6-AA4C-4135-9966-4AB26035C6C1}"/>
                      </a:ext>
                    </a:extLst>
                  </p:cNvPr>
                  <p:cNvSpPr/>
                  <p:nvPr/>
                </p:nvSpPr>
                <p:spPr>
                  <a:xfrm>
                    <a:off x="353940" y="2810483"/>
                    <a:ext cx="1271352" cy="275177"/>
                  </a:xfrm>
                  <a:prstGeom prst="rect">
                    <a:avLst/>
                  </a:prstGeom>
                </p:spPr>
                <p:txBody>
                  <a:bodyPr wrap="square" anchor="ctr">
                    <a:spAutoFit/>
                  </a:bodyPr>
                  <a:lstStyle/>
                  <a:p>
                    <a:pPr algn="ctr"/>
                    <a:r>
                      <a:rPr lang="en-US" sz="1600" b="1" dirty="0">
                        <a:solidFill>
                          <a:schemeClr val="accent1"/>
                        </a:solidFill>
                        <a:cs typeface="Arial" panose="020B0604020202020204" pitchFamily="34" charset="0"/>
                      </a:rPr>
                      <a:t>Lorem ipsum </a:t>
                    </a:r>
                  </a:p>
                </p:txBody>
              </p:sp>
            </p:grpSp>
          </p:grpSp>
        </p:grp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AA45707E-DB86-4CAC-8660-5EA04F033F81}"/>
                </a:ext>
              </a:extLst>
            </p:cNvPr>
            <p:cNvGrpSpPr/>
            <p:nvPr/>
          </p:nvGrpSpPr>
          <p:grpSpPr>
            <a:xfrm>
              <a:off x="4278064" y="1439900"/>
              <a:ext cx="1824446" cy="4607992"/>
              <a:chOff x="4278064" y="1439900"/>
              <a:chExt cx="1824446" cy="4607992"/>
            </a:xfrm>
          </p:grpSpPr>
          <p:grpSp>
            <p:nvGrpSpPr>
              <p:cNvPr id="177" name="Group 176">
                <a:extLst>
                  <a:ext uri="{FF2B5EF4-FFF2-40B4-BE49-F238E27FC236}">
                    <a16:creationId xmlns:a16="http://schemas.microsoft.com/office/drawing/2014/main" id="{39DE9A66-5720-4D27-86FF-6CC6B0A70561}"/>
                  </a:ext>
                </a:extLst>
              </p:cNvPr>
              <p:cNvGrpSpPr/>
              <p:nvPr/>
            </p:nvGrpSpPr>
            <p:grpSpPr>
              <a:xfrm>
                <a:off x="4278064" y="5659699"/>
                <a:ext cx="1824446" cy="388193"/>
                <a:chOff x="3764127" y="4165681"/>
                <a:chExt cx="1482911" cy="315524"/>
              </a:xfrm>
            </p:grpSpPr>
            <p:sp>
              <p:nvSpPr>
                <p:cNvPr id="181" name="Rectangle 180">
                  <a:extLst>
                    <a:ext uri="{FF2B5EF4-FFF2-40B4-BE49-F238E27FC236}">
                      <a16:creationId xmlns:a16="http://schemas.microsoft.com/office/drawing/2014/main" id="{6AEF703F-1C99-4120-986E-8DD0AEAEE03C}"/>
                    </a:ext>
                  </a:extLst>
                </p:cNvPr>
                <p:cNvSpPr/>
                <p:nvPr/>
              </p:nvSpPr>
              <p:spPr>
                <a:xfrm>
                  <a:off x="3764127" y="4165681"/>
                  <a:ext cx="1482911" cy="315524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 b="1" dirty="0"/>
                </a:p>
              </p:txBody>
            </p:sp>
            <p:sp>
              <p:nvSpPr>
                <p:cNvPr id="182" name="Rectangle 181">
                  <a:extLst>
                    <a:ext uri="{FF2B5EF4-FFF2-40B4-BE49-F238E27FC236}">
                      <a16:creationId xmlns:a16="http://schemas.microsoft.com/office/drawing/2014/main" id="{B08C1845-8BCB-4E7D-AD58-F63DC8F771A6}"/>
                    </a:ext>
                  </a:extLst>
                </p:cNvPr>
                <p:cNvSpPr/>
                <p:nvPr/>
              </p:nvSpPr>
              <p:spPr>
                <a:xfrm>
                  <a:off x="4360177" y="4210870"/>
                  <a:ext cx="290812" cy="225145"/>
                </a:xfrm>
                <a:prstGeom prst="rect">
                  <a:avLst/>
                </a:prstGeom>
              </p:spPr>
              <p:txBody>
                <a:bodyPr wrap="none" anchor="ctr">
                  <a:spAutoFit/>
                </a:bodyPr>
                <a:lstStyle/>
                <a:p>
                  <a:pPr algn="ctr"/>
                  <a:r>
                    <a:rPr lang="en-US" sz="1200" b="1" dirty="0">
                      <a:solidFill>
                        <a:schemeClr val="bg2"/>
                      </a:solidFill>
                      <a:cs typeface="Arial" panose="020B0604020202020204" pitchFamily="34" charset="0"/>
                    </a:rPr>
                    <a:t>02</a:t>
                  </a:r>
                </a:p>
              </p:txBody>
            </p:sp>
          </p:grpSp>
          <p:grpSp>
            <p:nvGrpSpPr>
              <p:cNvPr id="225" name="Group 224">
                <a:extLst>
                  <a:ext uri="{FF2B5EF4-FFF2-40B4-BE49-F238E27FC236}">
                    <a16:creationId xmlns:a16="http://schemas.microsoft.com/office/drawing/2014/main" id="{C05819EA-634F-46C4-8C8F-30268B1846CD}"/>
                  </a:ext>
                </a:extLst>
              </p:cNvPr>
              <p:cNvGrpSpPr/>
              <p:nvPr/>
            </p:nvGrpSpPr>
            <p:grpSpPr>
              <a:xfrm>
                <a:off x="4408207" y="1439900"/>
                <a:ext cx="1564161" cy="4214781"/>
                <a:chOff x="784987" y="1450453"/>
                <a:chExt cx="1564161" cy="4214781"/>
              </a:xfrm>
            </p:grpSpPr>
            <p:grpSp>
              <p:nvGrpSpPr>
                <p:cNvPr id="226" name="Group 225">
                  <a:extLst>
                    <a:ext uri="{FF2B5EF4-FFF2-40B4-BE49-F238E27FC236}">
                      <a16:creationId xmlns:a16="http://schemas.microsoft.com/office/drawing/2014/main" id="{49DE5AAB-8334-41B7-A0AC-6B1E5408C265}"/>
                    </a:ext>
                  </a:extLst>
                </p:cNvPr>
                <p:cNvGrpSpPr/>
                <p:nvPr/>
              </p:nvGrpSpPr>
              <p:grpSpPr>
                <a:xfrm>
                  <a:off x="784987" y="1450453"/>
                  <a:ext cx="1564161" cy="1091539"/>
                  <a:chOff x="353940" y="2458034"/>
                  <a:chExt cx="1271352" cy="887203"/>
                </a:xfrm>
              </p:grpSpPr>
              <p:sp>
                <p:nvSpPr>
                  <p:cNvPr id="230" name="Rectangle 229">
                    <a:extLst>
                      <a:ext uri="{FF2B5EF4-FFF2-40B4-BE49-F238E27FC236}">
                        <a16:creationId xmlns:a16="http://schemas.microsoft.com/office/drawing/2014/main" id="{308958EE-0695-489E-8648-2F740913BCF0}"/>
                      </a:ext>
                    </a:extLst>
                  </p:cNvPr>
                  <p:cNvSpPr/>
                  <p:nvPr/>
                </p:nvSpPr>
                <p:spPr>
                  <a:xfrm>
                    <a:off x="356833" y="2719835"/>
                    <a:ext cx="1265564" cy="625402"/>
                  </a:xfrm>
                  <a:prstGeom prst="rect">
                    <a:avLst/>
                  </a:prstGeom>
                </p:spPr>
                <p:txBody>
                  <a:bodyPr wrap="square" anchor="ctr">
                    <a:spAutoFit/>
                  </a:bodyPr>
                  <a:lstStyle/>
                  <a:p>
                    <a:pPr algn="ctr"/>
                    <a:r>
                      <a:rPr lang="en-US" sz="1100" dirty="0" err="1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cs typeface="Arial" panose="020B0604020202020204" pitchFamily="34" charset="0"/>
                      </a:rPr>
                      <a:t>consectetur</a:t>
                    </a:r>
                    <a:r>
                      <a:rPr lang="en-US" sz="1100" dirty="0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cs typeface="Arial" panose="020B0604020202020204" pitchFamily="34" charset="0"/>
                      </a:rPr>
                      <a:t> </a:t>
                    </a:r>
                    <a:r>
                      <a:rPr lang="en-US" sz="1100" dirty="0" err="1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cs typeface="Arial" panose="020B0604020202020204" pitchFamily="34" charset="0"/>
                      </a:rPr>
                      <a:t>adipisicing</a:t>
                    </a:r>
                    <a:r>
                      <a:rPr lang="en-US" sz="1100" dirty="0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cs typeface="Arial" panose="020B0604020202020204" pitchFamily="34" charset="0"/>
                      </a:rPr>
                      <a:t> </a:t>
                    </a:r>
                    <a:r>
                      <a:rPr lang="en-US" sz="1100" dirty="0" err="1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cs typeface="Arial" panose="020B0604020202020204" pitchFamily="34" charset="0"/>
                      </a:rPr>
                      <a:t>elit</a:t>
                    </a:r>
                    <a:r>
                      <a:rPr lang="en-US" sz="1100" dirty="0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cs typeface="Arial" panose="020B0604020202020204" pitchFamily="34" charset="0"/>
                      </a:rPr>
                      <a:t>, sed do </a:t>
                    </a:r>
                    <a:r>
                      <a:rPr lang="en-US" sz="1100" dirty="0" err="1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cs typeface="Arial" panose="020B0604020202020204" pitchFamily="34" charset="0"/>
                      </a:rPr>
                      <a:t>eiusmod</a:t>
                    </a:r>
                    <a:r>
                      <a:rPr lang="en-US" sz="1100" dirty="0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cs typeface="Arial" panose="020B0604020202020204" pitchFamily="34" charset="0"/>
                      </a:rPr>
                      <a:t> </a:t>
                    </a:r>
                    <a:r>
                      <a:rPr lang="en-US" sz="1100" dirty="0" err="1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cs typeface="Arial" panose="020B0604020202020204" pitchFamily="34" charset="0"/>
                      </a:rPr>
                      <a:t>tempor</a:t>
                    </a:r>
                    <a:r>
                      <a:rPr lang="en-US" sz="1100" dirty="0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cs typeface="Arial" panose="020B0604020202020204" pitchFamily="34" charset="0"/>
                      </a:rPr>
                      <a:t> </a:t>
                    </a:r>
                    <a:r>
                      <a:rPr lang="en-US" sz="1100" dirty="0" err="1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cs typeface="Arial" panose="020B0604020202020204" pitchFamily="34" charset="0"/>
                      </a:rPr>
                      <a:t>incididunt</a:t>
                    </a:r>
                    <a:r>
                      <a:rPr lang="en-US" sz="1100" dirty="0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cs typeface="Arial" panose="020B0604020202020204" pitchFamily="34" charset="0"/>
                      </a:rPr>
                      <a:t> </a:t>
                    </a:r>
                    <a:r>
                      <a:rPr lang="en-US" sz="1100" dirty="0" err="1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cs typeface="Arial" panose="020B0604020202020204" pitchFamily="34" charset="0"/>
                      </a:rPr>
                      <a:t>ut</a:t>
                    </a:r>
                    <a:r>
                      <a:rPr lang="en-US" sz="1100" dirty="0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cs typeface="Arial" panose="020B0604020202020204" pitchFamily="34" charset="0"/>
                      </a:rPr>
                      <a:t> </a:t>
                    </a:r>
                    <a:r>
                      <a:rPr lang="en-US" sz="1100" dirty="0" err="1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cs typeface="Arial" panose="020B0604020202020204" pitchFamily="34" charset="0"/>
                      </a:rPr>
                      <a:t>labore</a:t>
                    </a:r>
                    <a:r>
                      <a:rPr lang="en-US" sz="1100" dirty="0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cs typeface="Arial" panose="020B0604020202020204" pitchFamily="34" charset="0"/>
                      </a:rPr>
                      <a:t> et dolore magna</a:t>
                    </a:r>
                  </a:p>
                </p:txBody>
              </p:sp>
              <p:sp>
                <p:nvSpPr>
                  <p:cNvPr id="231" name="Rectangle 230">
                    <a:extLst>
                      <a:ext uri="{FF2B5EF4-FFF2-40B4-BE49-F238E27FC236}">
                        <a16:creationId xmlns:a16="http://schemas.microsoft.com/office/drawing/2014/main" id="{21D84491-E850-4A6F-923C-CACDFF918394}"/>
                      </a:ext>
                    </a:extLst>
                  </p:cNvPr>
                  <p:cNvSpPr/>
                  <p:nvPr/>
                </p:nvSpPr>
                <p:spPr>
                  <a:xfrm>
                    <a:off x="353940" y="2458034"/>
                    <a:ext cx="1271352" cy="275177"/>
                  </a:xfrm>
                  <a:prstGeom prst="rect">
                    <a:avLst/>
                  </a:prstGeom>
                </p:spPr>
                <p:txBody>
                  <a:bodyPr wrap="square" anchor="ctr">
                    <a:spAutoFit/>
                  </a:bodyPr>
                  <a:lstStyle/>
                  <a:p>
                    <a:pPr algn="ctr"/>
                    <a:r>
                      <a:rPr lang="en-US" sz="1600" b="1" dirty="0">
                        <a:solidFill>
                          <a:schemeClr val="accent2"/>
                        </a:solidFill>
                        <a:cs typeface="Arial" panose="020B0604020202020204" pitchFamily="34" charset="0"/>
                      </a:rPr>
                      <a:t>Lorem ipsum </a:t>
                    </a:r>
                  </a:p>
                </p:txBody>
              </p:sp>
            </p:grpSp>
            <p:grpSp>
              <p:nvGrpSpPr>
                <p:cNvPr id="227" name="Group 226">
                  <a:extLst>
                    <a:ext uri="{FF2B5EF4-FFF2-40B4-BE49-F238E27FC236}">
                      <a16:creationId xmlns:a16="http://schemas.microsoft.com/office/drawing/2014/main" id="{98BE4811-C617-470F-9297-E398C1174FC3}"/>
                    </a:ext>
                  </a:extLst>
                </p:cNvPr>
                <p:cNvGrpSpPr/>
                <p:nvPr/>
              </p:nvGrpSpPr>
              <p:grpSpPr>
                <a:xfrm>
                  <a:off x="1527225" y="2713234"/>
                  <a:ext cx="79684" cy="2952000"/>
                  <a:chOff x="2590342" y="3142092"/>
                  <a:chExt cx="64767" cy="2399390"/>
                </a:xfrm>
              </p:grpSpPr>
              <p:cxnSp>
                <p:nvCxnSpPr>
                  <p:cNvPr id="228" name="Straight Connector 227">
                    <a:extLst>
                      <a:ext uri="{FF2B5EF4-FFF2-40B4-BE49-F238E27FC236}">
                        <a16:creationId xmlns:a16="http://schemas.microsoft.com/office/drawing/2014/main" id="{B0F16547-2D18-42EB-A5C0-D0ACC2F331AA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2622724" y="3142092"/>
                    <a:ext cx="0" cy="2399390"/>
                  </a:xfrm>
                  <a:prstGeom prst="line">
                    <a:avLst/>
                  </a:prstGeom>
                  <a:ln w="12700">
                    <a:solidFill>
                      <a:schemeClr val="tx2">
                        <a:lumMod val="85000"/>
                        <a:lumOff val="15000"/>
                      </a:schemeClr>
                    </a:solidFill>
                    <a:headEnd type="oval" w="sm" len="sm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229" name="Arrow: Chevron 228">
                    <a:extLst>
                      <a:ext uri="{FF2B5EF4-FFF2-40B4-BE49-F238E27FC236}">
                        <a16:creationId xmlns:a16="http://schemas.microsoft.com/office/drawing/2014/main" id="{B8137F3C-7D36-4019-972C-59B1FA2A0FE7}"/>
                      </a:ext>
                    </a:extLst>
                  </p:cNvPr>
                  <p:cNvSpPr/>
                  <p:nvPr/>
                </p:nvSpPr>
                <p:spPr>
                  <a:xfrm rot="16200000">
                    <a:off x="2108143" y="4769682"/>
                    <a:ext cx="1029166" cy="64767"/>
                  </a:xfrm>
                  <a:prstGeom prst="chevron">
                    <a:avLst/>
                  </a:prstGeom>
                  <a:solidFill>
                    <a:schemeClr val="accent2"/>
                  </a:solidFill>
                  <a:ln w="635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</p:grpSp>
        </p:grp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DD102123-BACD-4A61-91A7-B4833636808B}"/>
                </a:ext>
              </a:extLst>
            </p:cNvPr>
            <p:cNvGrpSpPr/>
            <p:nvPr/>
          </p:nvGrpSpPr>
          <p:grpSpPr>
            <a:xfrm>
              <a:off x="7900908" y="1439900"/>
              <a:ext cx="1824446" cy="4607992"/>
              <a:chOff x="7900908" y="1439900"/>
              <a:chExt cx="1824446" cy="4607992"/>
            </a:xfrm>
          </p:grpSpPr>
          <p:grpSp>
            <p:nvGrpSpPr>
              <p:cNvPr id="217" name="Group 216">
                <a:extLst>
                  <a:ext uri="{FF2B5EF4-FFF2-40B4-BE49-F238E27FC236}">
                    <a16:creationId xmlns:a16="http://schemas.microsoft.com/office/drawing/2014/main" id="{EC499C9E-DEF9-469C-8C65-16E4D7CF52B7}"/>
                  </a:ext>
                </a:extLst>
              </p:cNvPr>
              <p:cNvGrpSpPr/>
              <p:nvPr/>
            </p:nvGrpSpPr>
            <p:grpSpPr>
              <a:xfrm>
                <a:off x="7900908" y="5659699"/>
                <a:ext cx="1824446" cy="388193"/>
                <a:chOff x="3764127" y="4165681"/>
                <a:chExt cx="1482911" cy="315524"/>
              </a:xfrm>
            </p:grpSpPr>
            <p:sp>
              <p:nvSpPr>
                <p:cNvPr id="221" name="Rectangle 220">
                  <a:extLst>
                    <a:ext uri="{FF2B5EF4-FFF2-40B4-BE49-F238E27FC236}">
                      <a16:creationId xmlns:a16="http://schemas.microsoft.com/office/drawing/2014/main" id="{9BB40493-CA98-4796-927A-39D0CE540C10}"/>
                    </a:ext>
                  </a:extLst>
                </p:cNvPr>
                <p:cNvSpPr/>
                <p:nvPr/>
              </p:nvSpPr>
              <p:spPr>
                <a:xfrm>
                  <a:off x="3764127" y="4165681"/>
                  <a:ext cx="1482911" cy="315524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 b="1" dirty="0"/>
                </a:p>
              </p:txBody>
            </p:sp>
            <p:sp>
              <p:nvSpPr>
                <p:cNvPr id="222" name="Rectangle 221">
                  <a:extLst>
                    <a:ext uri="{FF2B5EF4-FFF2-40B4-BE49-F238E27FC236}">
                      <a16:creationId xmlns:a16="http://schemas.microsoft.com/office/drawing/2014/main" id="{C303002C-A9F8-43FA-921F-C486E8680396}"/>
                    </a:ext>
                  </a:extLst>
                </p:cNvPr>
                <p:cNvSpPr/>
                <p:nvPr/>
              </p:nvSpPr>
              <p:spPr>
                <a:xfrm>
                  <a:off x="4360177" y="4210872"/>
                  <a:ext cx="290812" cy="225145"/>
                </a:xfrm>
                <a:prstGeom prst="rect">
                  <a:avLst/>
                </a:prstGeom>
              </p:spPr>
              <p:txBody>
                <a:bodyPr wrap="none" anchor="ctr">
                  <a:spAutoFit/>
                </a:bodyPr>
                <a:lstStyle/>
                <a:p>
                  <a:pPr algn="ctr"/>
                  <a:r>
                    <a:rPr lang="en-US" sz="1200" b="1" dirty="0">
                      <a:solidFill>
                        <a:schemeClr val="bg2"/>
                      </a:solidFill>
                      <a:cs typeface="Arial" panose="020B0604020202020204" pitchFamily="34" charset="0"/>
                    </a:rPr>
                    <a:t>02</a:t>
                  </a:r>
                </a:p>
              </p:txBody>
            </p:sp>
          </p:grpSp>
          <p:grpSp>
            <p:nvGrpSpPr>
              <p:cNvPr id="232" name="Group 231">
                <a:extLst>
                  <a:ext uri="{FF2B5EF4-FFF2-40B4-BE49-F238E27FC236}">
                    <a16:creationId xmlns:a16="http://schemas.microsoft.com/office/drawing/2014/main" id="{3F826EDA-9ED2-48A5-901C-754B6A952CD6}"/>
                  </a:ext>
                </a:extLst>
              </p:cNvPr>
              <p:cNvGrpSpPr/>
              <p:nvPr/>
            </p:nvGrpSpPr>
            <p:grpSpPr>
              <a:xfrm>
                <a:off x="8031051" y="1439900"/>
                <a:ext cx="1564161" cy="4214781"/>
                <a:chOff x="784987" y="1450453"/>
                <a:chExt cx="1564161" cy="4214781"/>
              </a:xfrm>
            </p:grpSpPr>
            <p:grpSp>
              <p:nvGrpSpPr>
                <p:cNvPr id="233" name="Group 232">
                  <a:extLst>
                    <a:ext uri="{FF2B5EF4-FFF2-40B4-BE49-F238E27FC236}">
                      <a16:creationId xmlns:a16="http://schemas.microsoft.com/office/drawing/2014/main" id="{B7E4A06D-282B-4E48-A66B-2955F1959EE5}"/>
                    </a:ext>
                  </a:extLst>
                </p:cNvPr>
                <p:cNvGrpSpPr/>
                <p:nvPr/>
              </p:nvGrpSpPr>
              <p:grpSpPr>
                <a:xfrm>
                  <a:off x="784987" y="1450453"/>
                  <a:ext cx="1564161" cy="1091539"/>
                  <a:chOff x="353940" y="2458034"/>
                  <a:chExt cx="1271352" cy="887203"/>
                </a:xfrm>
              </p:grpSpPr>
              <p:sp>
                <p:nvSpPr>
                  <p:cNvPr id="237" name="Rectangle 236">
                    <a:extLst>
                      <a:ext uri="{FF2B5EF4-FFF2-40B4-BE49-F238E27FC236}">
                        <a16:creationId xmlns:a16="http://schemas.microsoft.com/office/drawing/2014/main" id="{3FF5A483-BB79-4166-8DEA-199F046BC1BD}"/>
                      </a:ext>
                    </a:extLst>
                  </p:cNvPr>
                  <p:cNvSpPr/>
                  <p:nvPr/>
                </p:nvSpPr>
                <p:spPr>
                  <a:xfrm>
                    <a:off x="356833" y="2719835"/>
                    <a:ext cx="1265564" cy="625402"/>
                  </a:xfrm>
                  <a:prstGeom prst="rect">
                    <a:avLst/>
                  </a:prstGeom>
                </p:spPr>
                <p:txBody>
                  <a:bodyPr wrap="square" anchor="ctr">
                    <a:spAutoFit/>
                  </a:bodyPr>
                  <a:lstStyle/>
                  <a:p>
                    <a:pPr algn="ctr"/>
                    <a:r>
                      <a:rPr lang="en-US" sz="1100" dirty="0" err="1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cs typeface="Arial" panose="020B0604020202020204" pitchFamily="34" charset="0"/>
                      </a:rPr>
                      <a:t>consectetur</a:t>
                    </a:r>
                    <a:r>
                      <a:rPr lang="en-US" sz="1100" dirty="0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cs typeface="Arial" panose="020B0604020202020204" pitchFamily="34" charset="0"/>
                      </a:rPr>
                      <a:t> </a:t>
                    </a:r>
                    <a:r>
                      <a:rPr lang="en-US" sz="1100" dirty="0" err="1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cs typeface="Arial" panose="020B0604020202020204" pitchFamily="34" charset="0"/>
                      </a:rPr>
                      <a:t>adipisicing</a:t>
                    </a:r>
                    <a:r>
                      <a:rPr lang="en-US" sz="1100" dirty="0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cs typeface="Arial" panose="020B0604020202020204" pitchFamily="34" charset="0"/>
                      </a:rPr>
                      <a:t> </a:t>
                    </a:r>
                    <a:r>
                      <a:rPr lang="en-US" sz="1100" dirty="0" err="1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cs typeface="Arial" panose="020B0604020202020204" pitchFamily="34" charset="0"/>
                      </a:rPr>
                      <a:t>elit</a:t>
                    </a:r>
                    <a:r>
                      <a:rPr lang="en-US" sz="1100" dirty="0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cs typeface="Arial" panose="020B0604020202020204" pitchFamily="34" charset="0"/>
                      </a:rPr>
                      <a:t>, sed do </a:t>
                    </a:r>
                    <a:r>
                      <a:rPr lang="en-US" sz="1100" dirty="0" err="1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cs typeface="Arial" panose="020B0604020202020204" pitchFamily="34" charset="0"/>
                      </a:rPr>
                      <a:t>eiusmod</a:t>
                    </a:r>
                    <a:r>
                      <a:rPr lang="en-US" sz="1100" dirty="0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cs typeface="Arial" panose="020B0604020202020204" pitchFamily="34" charset="0"/>
                      </a:rPr>
                      <a:t> </a:t>
                    </a:r>
                    <a:r>
                      <a:rPr lang="en-US" sz="1100" dirty="0" err="1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cs typeface="Arial" panose="020B0604020202020204" pitchFamily="34" charset="0"/>
                      </a:rPr>
                      <a:t>tempor</a:t>
                    </a:r>
                    <a:r>
                      <a:rPr lang="en-US" sz="1100" dirty="0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cs typeface="Arial" panose="020B0604020202020204" pitchFamily="34" charset="0"/>
                      </a:rPr>
                      <a:t> </a:t>
                    </a:r>
                    <a:r>
                      <a:rPr lang="en-US" sz="1100" dirty="0" err="1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cs typeface="Arial" panose="020B0604020202020204" pitchFamily="34" charset="0"/>
                      </a:rPr>
                      <a:t>incididunt</a:t>
                    </a:r>
                    <a:r>
                      <a:rPr lang="en-US" sz="1100" dirty="0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cs typeface="Arial" panose="020B0604020202020204" pitchFamily="34" charset="0"/>
                      </a:rPr>
                      <a:t> </a:t>
                    </a:r>
                    <a:r>
                      <a:rPr lang="en-US" sz="1100" dirty="0" err="1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cs typeface="Arial" panose="020B0604020202020204" pitchFamily="34" charset="0"/>
                      </a:rPr>
                      <a:t>ut</a:t>
                    </a:r>
                    <a:r>
                      <a:rPr lang="en-US" sz="1100" dirty="0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cs typeface="Arial" panose="020B0604020202020204" pitchFamily="34" charset="0"/>
                      </a:rPr>
                      <a:t> </a:t>
                    </a:r>
                    <a:r>
                      <a:rPr lang="en-US" sz="1100" dirty="0" err="1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cs typeface="Arial" panose="020B0604020202020204" pitchFamily="34" charset="0"/>
                      </a:rPr>
                      <a:t>labore</a:t>
                    </a:r>
                    <a:r>
                      <a:rPr lang="en-US" sz="1100" dirty="0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cs typeface="Arial" panose="020B0604020202020204" pitchFamily="34" charset="0"/>
                      </a:rPr>
                      <a:t> et dolore magna</a:t>
                    </a:r>
                  </a:p>
                </p:txBody>
              </p:sp>
              <p:sp>
                <p:nvSpPr>
                  <p:cNvPr id="238" name="Rectangle 237">
                    <a:extLst>
                      <a:ext uri="{FF2B5EF4-FFF2-40B4-BE49-F238E27FC236}">
                        <a16:creationId xmlns:a16="http://schemas.microsoft.com/office/drawing/2014/main" id="{34677A5D-83AE-422B-ADA4-807266BDA11D}"/>
                      </a:ext>
                    </a:extLst>
                  </p:cNvPr>
                  <p:cNvSpPr/>
                  <p:nvPr/>
                </p:nvSpPr>
                <p:spPr>
                  <a:xfrm>
                    <a:off x="353940" y="2458034"/>
                    <a:ext cx="1271352" cy="275177"/>
                  </a:xfrm>
                  <a:prstGeom prst="rect">
                    <a:avLst/>
                  </a:prstGeom>
                </p:spPr>
                <p:txBody>
                  <a:bodyPr wrap="square" anchor="ctr">
                    <a:spAutoFit/>
                  </a:bodyPr>
                  <a:lstStyle/>
                  <a:p>
                    <a:pPr algn="ctr"/>
                    <a:r>
                      <a:rPr lang="en-US" sz="1600" b="1" dirty="0">
                        <a:solidFill>
                          <a:schemeClr val="accent2"/>
                        </a:solidFill>
                        <a:cs typeface="Arial" panose="020B0604020202020204" pitchFamily="34" charset="0"/>
                      </a:rPr>
                      <a:t>Lorem ipsum </a:t>
                    </a:r>
                  </a:p>
                </p:txBody>
              </p:sp>
            </p:grpSp>
            <p:grpSp>
              <p:nvGrpSpPr>
                <p:cNvPr id="234" name="Group 233">
                  <a:extLst>
                    <a:ext uri="{FF2B5EF4-FFF2-40B4-BE49-F238E27FC236}">
                      <a16:creationId xmlns:a16="http://schemas.microsoft.com/office/drawing/2014/main" id="{726B1670-160E-48FA-9E97-80457F2DA356}"/>
                    </a:ext>
                  </a:extLst>
                </p:cNvPr>
                <p:cNvGrpSpPr/>
                <p:nvPr/>
              </p:nvGrpSpPr>
              <p:grpSpPr>
                <a:xfrm>
                  <a:off x="1527225" y="2713234"/>
                  <a:ext cx="79684" cy="2952000"/>
                  <a:chOff x="2590342" y="3142092"/>
                  <a:chExt cx="64767" cy="2399390"/>
                </a:xfrm>
              </p:grpSpPr>
              <p:cxnSp>
                <p:nvCxnSpPr>
                  <p:cNvPr id="235" name="Straight Connector 234">
                    <a:extLst>
                      <a:ext uri="{FF2B5EF4-FFF2-40B4-BE49-F238E27FC236}">
                        <a16:creationId xmlns:a16="http://schemas.microsoft.com/office/drawing/2014/main" id="{E45785FB-284D-4651-B75B-3618CD6E97C9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2622724" y="3142092"/>
                    <a:ext cx="0" cy="2399390"/>
                  </a:xfrm>
                  <a:prstGeom prst="line">
                    <a:avLst/>
                  </a:prstGeom>
                  <a:ln w="12700">
                    <a:solidFill>
                      <a:schemeClr val="tx2">
                        <a:lumMod val="85000"/>
                        <a:lumOff val="15000"/>
                      </a:schemeClr>
                    </a:solidFill>
                    <a:headEnd type="oval" w="sm" len="sm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236" name="Arrow: Chevron 235">
                    <a:extLst>
                      <a:ext uri="{FF2B5EF4-FFF2-40B4-BE49-F238E27FC236}">
                        <a16:creationId xmlns:a16="http://schemas.microsoft.com/office/drawing/2014/main" id="{C26154D4-54F2-43F9-9A5D-69F897A0A16A}"/>
                      </a:ext>
                    </a:extLst>
                  </p:cNvPr>
                  <p:cNvSpPr/>
                  <p:nvPr/>
                </p:nvSpPr>
                <p:spPr>
                  <a:xfrm rot="16200000">
                    <a:off x="2108143" y="4769682"/>
                    <a:ext cx="1029166" cy="64767"/>
                  </a:xfrm>
                  <a:prstGeom prst="chevron">
                    <a:avLst/>
                  </a:prstGeom>
                  <a:solidFill>
                    <a:schemeClr val="accent2"/>
                  </a:solidFill>
                  <a:ln w="635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</p:grp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BDC01F31-FC50-4EA6-B6E4-382908A49637}"/>
                </a:ext>
              </a:extLst>
            </p:cNvPr>
            <p:cNvGrpSpPr/>
            <p:nvPr/>
          </p:nvGrpSpPr>
          <p:grpSpPr>
            <a:xfrm>
              <a:off x="9712333" y="2445467"/>
              <a:ext cx="1825200" cy="3602425"/>
              <a:chOff x="9712333" y="2445467"/>
              <a:chExt cx="1825200" cy="3602425"/>
            </a:xfrm>
          </p:grpSpPr>
          <p:grpSp>
            <p:nvGrpSpPr>
              <p:cNvPr id="208" name="Group 207">
                <a:extLst>
                  <a:ext uri="{FF2B5EF4-FFF2-40B4-BE49-F238E27FC236}">
                    <a16:creationId xmlns:a16="http://schemas.microsoft.com/office/drawing/2014/main" id="{002FB848-8EAE-4314-A656-ABE848F07178}"/>
                  </a:ext>
                </a:extLst>
              </p:cNvPr>
              <p:cNvGrpSpPr/>
              <p:nvPr/>
            </p:nvGrpSpPr>
            <p:grpSpPr>
              <a:xfrm flipH="1">
                <a:off x="9712333" y="5659092"/>
                <a:ext cx="1825200" cy="388800"/>
                <a:chOff x="1099383" y="5635043"/>
                <a:chExt cx="1825200" cy="388800"/>
              </a:xfrm>
            </p:grpSpPr>
            <p:sp>
              <p:nvSpPr>
                <p:cNvPr id="209" name="Rectangle: Top Corners Rounded 208">
                  <a:extLst>
                    <a:ext uri="{FF2B5EF4-FFF2-40B4-BE49-F238E27FC236}">
                      <a16:creationId xmlns:a16="http://schemas.microsoft.com/office/drawing/2014/main" id="{69D0941E-A524-4E5F-A374-E974DC8E8D96}"/>
                    </a:ext>
                  </a:extLst>
                </p:cNvPr>
                <p:cNvSpPr/>
                <p:nvPr/>
              </p:nvSpPr>
              <p:spPr>
                <a:xfrm rot="16200000">
                  <a:off x="1817583" y="4916843"/>
                  <a:ext cx="388800" cy="1825200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chemeClr val="accent1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 b="1" dirty="0"/>
                </a:p>
              </p:txBody>
            </p:sp>
            <p:sp>
              <p:nvSpPr>
                <p:cNvPr id="210" name="Rectangle 209">
                  <a:extLst>
                    <a:ext uri="{FF2B5EF4-FFF2-40B4-BE49-F238E27FC236}">
                      <a16:creationId xmlns:a16="http://schemas.microsoft.com/office/drawing/2014/main" id="{D1FBAE1A-CD8C-4CE2-AE0E-E7412430304E}"/>
                    </a:ext>
                  </a:extLst>
                </p:cNvPr>
                <p:cNvSpPr/>
                <p:nvPr/>
              </p:nvSpPr>
              <p:spPr>
                <a:xfrm>
                  <a:off x="1837896" y="5701638"/>
                  <a:ext cx="348173" cy="276999"/>
                </a:xfrm>
                <a:prstGeom prst="rect">
                  <a:avLst/>
                </a:prstGeom>
              </p:spPr>
              <p:txBody>
                <a:bodyPr wrap="none" anchor="ctr">
                  <a:spAutoFit/>
                </a:bodyPr>
                <a:lstStyle/>
                <a:p>
                  <a:pPr algn="ctr"/>
                  <a:r>
                    <a:rPr lang="en-US" sz="1200" b="1" dirty="0">
                      <a:solidFill>
                        <a:schemeClr val="bg2"/>
                      </a:solidFill>
                      <a:cs typeface="Arial" panose="020B0604020202020204" pitchFamily="34" charset="0"/>
                    </a:rPr>
                    <a:t>01</a:t>
                  </a:r>
                </a:p>
              </p:txBody>
            </p:sp>
          </p:grpSp>
          <p:grpSp>
            <p:nvGrpSpPr>
              <p:cNvPr id="239" name="Group 238">
                <a:extLst>
                  <a:ext uri="{FF2B5EF4-FFF2-40B4-BE49-F238E27FC236}">
                    <a16:creationId xmlns:a16="http://schemas.microsoft.com/office/drawing/2014/main" id="{8E04C298-A86A-458F-8160-5E8AEEF6F7E2}"/>
                  </a:ext>
                </a:extLst>
              </p:cNvPr>
              <p:cNvGrpSpPr/>
              <p:nvPr/>
            </p:nvGrpSpPr>
            <p:grpSpPr>
              <a:xfrm>
                <a:off x="9842853" y="2445467"/>
                <a:ext cx="1564161" cy="3209214"/>
                <a:chOff x="6219627" y="2468849"/>
                <a:chExt cx="1564161" cy="3209214"/>
              </a:xfrm>
            </p:grpSpPr>
            <p:grpSp>
              <p:nvGrpSpPr>
                <p:cNvPr id="240" name="Group 239">
                  <a:extLst>
                    <a:ext uri="{FF2B5EF4-FFF2-40B4-BE49-F238E27FC236}">
                      <a16:creationId xmlns:a16="http://schemas.microsoft.com/office/drawing/2014/main" id="{1BF85AAC-0A0D-4417-9167-B6243510FD2B}"/>
                    </a:ext>
                  </a:extLst>
                </p:cNvPr>
                <p:cNvGrpSpPr/>
                <p:nvPr/>
              </p:nvGrpSpPr>
              <p:grpSpPr>
                <a:xfrm>
                  <a:off x="6961865" y="3734063"/>
                  <a:ext cx="79684" cy="1944000"/>
                  <a:chOff x="4343796" y="3971566"/>
                  <a:chExt cx="64767" cy="1580085"/>
                </a:xfrm>
              </p:grpSpPr>
              <p:cxnSp>
                <p:nvCxnSpPr>
                  <p:cNvPr id="244" name="Straight Connector 243">
                    <a:extLst>
                      <a:ext uri="{FF2B5EF4-FFF2-40B4-BE49-F238E27FC236}">
                        <a16:creationId xmlns:a16="http://schemas.microsoft.com/office/drawing/2014/main" id="{25231C4F-A6AC-4D67-8CBC-8C6D06E29472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4376178" y="3971566"/>
                    <a:ext cx="0" cy="1580085"/>
                  </a:xfrm>
                  <a:prstGeom prst="line">
                    <a:avLst/>
                  </a:prstGeom>
                  <a:ln w="12700">
                    <a:solidFill>
                      <a:schemeClr val="tx2">
                        <a:lumMod val="85000"/>
                        <a:lumOff val="15000"/>
                      </a:schemeClr>
                    </a:solidFill>
                    <a:headEnd type="oval" w="sm" len="sm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245" name="Arrow: Chevron 244">
                    <a:extLst>
                      <a:ext uri="{FF2B5EF4-FFF2-40B4-BE49-F238E27FC236}">
                        <a16:creationId xmlns:a16="http://schemas.microsoft.com/office/drawing/2014/main" id="{0F0E6C88-057B-4D60-845D-B823F6C10E3F}"/>
                      </a:ext>
                    </a:extLst>
                  </p:cNvPr>
                  <p:cNvSpPr/>
                  <p:nvPr/>
                </p:nvSpPr>
                <p:spPr>
                  <a:xfrm rot="16200000">
                    <a:off x="3861597" y="4779850"/>
                    <a:ext cx="1029166" cy="64767"/>
                  </a:xfrm>
                  <a:prstGeom prst="chevron">
                    <a:avLst/>
                  </a:prstGeom>
                  <a:solidFill>
                    <a:schemeClr val="accent1"/>
                  </a:solidFill>
                  <a:ln w="635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241" name="Group 240">
                  <a:extLst>
                    <a:ext uri="{FF2B5EF4-FFF2-40B4-BE49-F238E27FC236}">
                      <a16:creationId xmlns:a16="http://schemas.microsoft.com/office/drawing/2014/main" id="{C27AAF1B-E5F2-4B3E-A727-180B71EEB866}"/>
                    </a:ext>
                  </a:extLst>
                </p:cNvPr>
                <p:cNvGrpSpPr/>
                <p:nvPr/>
              </p:nvGrpSpPr>
              <p:grpSpPr>
                <a:xfrm>
                  <a:off x="6219627" y="2468849"/>
                  <a:ext cx="1564161" cy="1091555"/>
                  <a:chOff x="353940" y="2810483"/>
                  <a:chExt cx="1271352" cy="887216"/>
                </a:xfrm>
              </p:grpSpPr>
              <p:sp>
                <p:nvSpPr>
                  <p:cNvPr id="242" name="Rectangle 241">
                    <a:extLst>
                      <a:ext uri="{FF2B5EF4-FFF2-40B4-BE49-F238E27FC236}">
                        <a16:creationId xmlns:a16="http://schemas.microsoft.com/office/drawing/2014/main" id="{BECE47B2-FC1C-4F76-AAD8-51A40A51D1A2}"/>
                      </a:ext>
                    </a:extLst>
                  </p:cNvPr>
                  <p:cNvSpPr/>
                  <p:nvPr/>
                </p:nvSpPr>
                <p:spPr>
                  <a:xfrm>
                    <a:off x="356833" y="3072297"/>
                    <a:ext cx="1265564" cy="625402"/>
                  </a:xfrm>
                  <a:prstGeom prst="rect">
                    <a:avLst/>
                  </a:prstGeom>
                </p:spPr>
                <p:txBody>
                  <a:bodyPr wrap="square" anchor="ctr">
                    <a:spAutoFit/>
                  </a:bodyPr>
                  <a:lstStyle/>
                  <a:p>
                    <a:pPr algn="ctr"/>
                    <a:r>
                      <a:rPr lang="en-US" sz="1100" dirty="0" err="1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cs typeface="Arial" panose="020B0604020202020204" pitchFamily="34" charset="0"/>
                      </a:rPr>
                      <a:t>consectetur</a:t>
                    </a:r>
                    <a:r>
                      <a:rPr lang="en-US" sz="1100" dirty="0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cs typeface="Arial" panose="020B0604020202020204" pitchFamily="34" charset="0"/>
                      </a:rPr>
                      <a:t> </a:t>
                    </a:r>
                    <a:r>
                      <a:rPr lang="en-US" sz="1100" dirty="0" err="1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cs typeface="Arial" panose="020B0604020202020204" pitchFamily="34" charset="0"/>
                      </a:rPr>
                      <a:t>adipisicing</a:t>
                    </a:r>
                    <a:r>
                      <a:rPr lang="en-US" sz="1100" dirty="0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cs typeface="Arial" panose="020B0604020202020204" pitchFamily="34" charset="0"/>
                      </a:rPr>
                      <a:t> </a:t>
                    </a:r>
                    <a:r>
                      <a:rPr lang="en-US" sz="1100" dirty="0" err="1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cs typeface="Arial" panose="020B0604020202020204" pitchFamily="34" charset="0"/>
                      </a:rPr>
                      <a:t>elit</a:t>
                    </a:r>
                    <a:r>
                      <a:rPr lang="en-US" sz="1100" dirty="0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cs typeface="Arial" panose="020B0604020202020204" pitchFamily="34" charset="0"/>
                      </a:rPr>
                      <a:t>, sed do </a:t>
                    </a:r>
                    <a:r>
                      <a:rPr lang="en-US" sz="1100" dirty="0" err="1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cs typeface="Arial" panose="020B0604020202020204" pitchFamily="34" charset="0"/>
                      </a:rPr>
                      <a:t>eiusmod</a:t>
                    </a:r>
                    <a:r>
                      <a:rPr lang="en-US" sz="1100" dirty="0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cs typeface="Arial" panose="020B0604020202020204" pitchFamily="34" charset="0"/>
                      </a:rPr>
                      <a:t> </a:t>
                    </a:r>
                    <a:r>
                      <a:rPr lang="en-US" sz="1100" dirty="0" err="1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cs typeface="Arial" panose="020B0604020202020204" pitchFamily="34" charset="0"/>
                      </a:rPr>
                      <a:t>tempor</a:t>
                    </a:r>
                    <a:r>
                      <a:rPr lang="en-US" sz="1100" dirty="0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cs typeface="Arial" panose="020B0604020202020204" pitchFamily="34" charset="0"/>
                      </a:rPr>
                      <a:t> </a:t>
                    </a:r>
                    <a:r>
                      <a:rPr lang="en-US" sz="1100" dirty="0" err="1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cs typeface="Arial" panose="020B0604020202020204" pitchFamily="34" charset="0"/>
                      </a:rPr>
                      <a:t>incididunt</a:t>
                    </a:r>
                    <a:r>
                      <a:rPr lang="en-US" sz="1100" dirty="0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cs typeface="Arial" panose="020B0604020202020204" pitchFamily="34" charset="0"/>
                      </a:rPr>
                      <a:t> </a:t>
                    </a:r>
                    <a:r>
                      <a:rPr lang="en-US" sz="1100" dirty="0" err="1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cs typeface="Arial" panose="020B0604020202020204" pitchFamily="34" charset="0"/>
                      </a:rPr>
                      <a:t>ut</a:t>
                    </a:r>
                    <a:r>
                      <a:rPr lang="en-US" sz="1100" dirty="0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cs typeface="Arial" panose="020B0604020202020204" pitchFamily="34" charset="0"/>
                      </a:rPr>
                      <a:t> </a:t>
                    </a:r>
                    <a:r>
                      <a:rPr lang="en-US" sz="1100" dirty="0" err="1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cs typeface="Arial" panose="020B0604020202020204" pitchFamily="34" charset="0"/>
                      </a:rPr>
                      <a:t>labore</a:t>
                    </a:r>
                    <a:r>
                      <a:rPr lang="en-US" sz="1100" dirty="0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cs typeface="Arial" panose="020B0604020202020204" pitchFamily="34" charset="0"/>
                      </a:rPr>
                      <a:t> et dolore magna</a:t>
                    </a:r>
                  </a:p>
                </p:txBody>
              </p:sp>
              <p:sp>
                <p:nvSpPr>
                  <p:cNvPr id="243" name="Rectangle 242">
                    <a:extLst>
                      <a:ext uri="{FF2B5EF4-FFF2-40B4-BE49-F238E27FC236}">
                        <a16:creationId xmlns:a16="http://schemas.microsoft.com/office/drawing/2014/main" id="{E8633F7D-89F0-487A-9184-515DDE3C468A}"/>
                      </a:ext>
                    </a:extLst>
                  </p:cNvPr>
                  <p:cNvSpPr/>
                  <p:nvPr/>
                </p:nvSpPr>
                <p:spPr>
                  <a:xfrm>
                    <a:off x="353940" y="2810483"/>
                    <a:ext cx="1271352" cy="275177"/>
                  </a:xfrm>
                  <a:prstGeom prst="rect">
                    <a:avLst/>
                  </a:prstGeom>
                </p:spPr>
                <p:txBody>
                  <a:bodyPr wrap="square" anchor="ctr">
                    <a:spAutoFit/>
                  </a:bodyPr>
                  <a:lstStyle/>
                  <a:p>
                    <a:pPr algn="ctr"/>
                    <a:r>
                      <a:rPr lang="en-US" sz="1600" b="1" dirty="0">
                        <a:solidFill>
                          <a:schemeClr val="accent1"/>
                        </a:solidFill>
                        <a:cs typeface="Arial" panose="020B0604020202020204" pitchFamily="34" charset="0"/>
                      </a:rPr>
                      <a:t>Lorem ipsum </a:t>
                    </a:r>
                  </a:p>
                </p:txBody>
              </p:sp>
            </p:grpSp>
          </p:grpSp>
        </p:grpSp>
      </p:grpSp>
      <p:sp>
        <p:nvSpPr>
          <p:cNvPr id="6" name="Title 5">
            <a:extLst>
              <a:ext uri="{FF2B5EF4-FFF2-40B4-BE49-F238E27FC236}">
                <a16:creationId xmlns:a16="http://schemas.microsoft.com/office/drawing/2014/main" id="{98836F0C-C707-4519-B363-116FFB8B61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Medical Advancements</a:t>
            </a:r>
          </a:p>
        </p:txBody>
      </p:sp>
    </p:spTree>
    <p:extLst>
      <p:ext uri="{BB962C8B-B14F-4D97-AF65-F5344CB8AC3E}">
        <p14:creationId xmlns:p14="http://schemas.microsoft.com/office/powerpoint/2010/main" val="22215416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599F85-C223-11A2-F67E-7D9E1DEBD1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 rtl="0" eaLnBrk="1" fontAlgn="ctr" latinLnBrk="0" hangingPunct="1"/>
            <a:r>
              <a:rPr lang="en-CA" sz="3200" i="0" u="none" strike="noStrike" kern="1200" dirty="0">
                <a:effectLst/>
                <a:latin typeface="+mj-lt"/>
              </a:rPr>
              <a:t>Challenges and Limitations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0BFB1E0-99DA-44AB-9C3A-AEB9EC54F31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176AF7-3B24-A636-A772-33A17DBA1EA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17</a:t>
            </a:fld>
            <a:endParaRPr lang="en-IN" dirty="0"/>
          </a:p>
        </p:txBody>
      </p:sp>
      <p:grpSp>
        <p:nvGrpSpPr>
          <p:cNvPr id="190" name="Group 189">
            <a:extLst>
              <a:ext uri="{FF2B5EF4-FFF2-40B4-BE49-F238E27FC236}">
                <a16:creationId xmlns:a16="http://schemas.microsoft.com/office/drawing/2014/main" id="{83D1D050-7CBD-4674-BBC5-BBE8FD90B2C7}"/>
              </a:ext>
            </a:extLst>
          </p:cNvPr>
          <p:cNvGrpSpPr/>
          <p:nvPr/>
        </p:nvGrpSpPr>
        <p:grpSpPr>
          <a:xfrm>
            <a:off x="493678" y="1377785"/>
            <a:ext cx="11204645" cy="4868372"/>
            <a:chOff x="493678" y="1453985"/>
            <a:chExt cx="11204645" cy="4868372"/>
          </a:xfrm>
        </p:grpSpPr>
        <p:grpSp>
          <p:nvGrpSpPr>
            <p:cNvPr id="189" name="Group 188">
              <a:extLst>
                <a:ext uri="{FF2B5EF4-FFF2-40B4-BE49-F238E27FC236}">
                  <a16:creationId xmlns:a16="http://schemas.microsoft.com/office/drawing/2014/main" id="{C13768C5-422B-4A3F-842B-1D85A80DA071}"/>
                </a:ext>
              </a:extLst>
            </p:cNvPr>
            <p:cNvGrpSpPr/>
            <p:nvPr/>
          </p:nvGrpSpPr>
          <p:grpSpPr>
            <a:xfrm>
              <a:off x="2733945" y="1453985"/>
              <a:ext cx="2243579" cy="4868372"/>
              <a:chOff x="2733944" y="1453985"/>
              <a:chExt cx="2243579" cy="4868372"/>
            </a:xfrm>
          </p:grpSpPr>
          <p:grpSp>
            <p:nvGrpSpPr>
              <p:cNvPr id="184" name="Group 183">
                <a:extLst>
                  <a:ext uri="{FF2B5EF4-FFF2-40B4-BE49-F238E27FC236}">
                    <a16:creationId xmlns:a16="http://schemas.microsoft.com/office/drawing/2014/main" id="{3C909B4D-B71C-44C3-9D9F-F3AA00A718C0}"/>
                  </a:ext>
                </a:extLst>
              </p:cNvPr>
              <p:cNvGrpSpPr/>
              <p:nvPr/>
            </p:nvGrpSpPr>
            <p:grpSpPr>
              <a:xfrm>
                <a:off x="3434122" y="2177649"/>
                <a:ext cx="843222" cy="2689197"/>
                <a:chOff x="3434122" y="2177649"/>
                <a:chExt cx="843222" cy="2689197"/>
              </a:xfrm>
            </p:grpSpPr>
            <p:grpSp>
              <p:nvGrpSpPr>
                <p:cNvPr id="177" name="Group 176">
                  <a:extLst>
                    <a:ext uri="{FF2B5EF4-FFF2-40B4-BE49-F238E27FC236}">
                      <a16:creationId xmlns:a16="http://schemas.microsoft.com/office/drawing/2014/main" id="{AA58BAAF-06AB-4A6E-A45F-4DA30884BB8B}"/>
                    </a:ext>
                  </a:extLst>
                </p:cNvPr>
                <p:cNvGrpSpPr/>
                <p:nvPr/>
              </p:nvGrpSpPr>
              <p:grpSpPr>
                <a:xfrm>
                  <a:off x="3434122" y="4023624"/>
                  <a:ext cx="843222" cy="843222"/>
                  <a:chOff x="3434122" y="4023624"/>
                  <a:chExt cx="843222" cy="843222"/>
                </a:xfrm>
              </p:grpSpPr>
              <p:sp>
                <p:nvSpPr>
                  <p:cNvPr id="100" name="Freeform: Shape 99">
                    <a:extLst>
                      <a:ext uri="{FF2B5EF4-FFF2-40B4-BE49-F238E27FC236}">
                        <a16:creationId xmlns:a16="http://schemas.microsoft.com/office/drawing/2014/main" id="{7D82C664-C045-4D70-8919-E4F533F21BAA}"/>
                      </a:ext>
                    </a:extLst>
                  </p:cNvPr>
                  <p:cNvSpPr/>
                  <p:nvPr/>
                </p:nvSpPr>
                <p:spPr>
                  <a:xfrm>
                    <a:off x="3641068" y="4230314"/>
                    <a:ext cx="429330" cy="429842"/>
                  </a:xfrm>
                  <a:custGeom>
                    <a:avLst/>
                    <a:gdLst>
                      <a:gd name="connsiteX0" fmla="*/ 333375 w 551792"/>
                      <a:gd name="connsiteY0" fmla="*/ 447675 h 552450"/>
                      <a:gd name="connsiteX1" fmla="*/ 342900 w 551792"/>
                      <a:gd name="connsiteY1" fmla="*/ 457200 h 552450"/>
                      <a:gd name="connsiteX2" fmla="*/ 333375 w 551792"/>
                      <a:gd name="connsiteY2" fmla="*/ 466725 h 552450"/>
                      <a:gd name="connsiteX3" fmla="*/ 323850 w 551792"/>
                      <a:gd name="connsiteY3" fmla="*/ 457200 h 552450"/>
                      <a:gd name="connsiteX4" fmla="*/ 333375 w 551792"/>
                      <a:gd name="connsiteY4" fmla="*/ 447675 h 552450"/>
                      <a:gd name="connsiteX5" fmla="*/ 333375 w 551792"/>
                      <a:gd name="connsiteY5" fmla="*/ 428625 h 552450"/>
                      <a:gd name="connsiteX6" fmla="*/ 304800 w 551792"/>
                      <a:gd name="connsiteY6" fmla="*/ 457200 h 552450"/>
                      <a:gd name="connsiteX7" fmla="*/ 333375 w 551792"/>
                      <a:gd name="connsiteY7" fmla="*/ 485775 h 552450"/>
                      <a:gd name="connsiteX8" fmla="*/ 361950 w 551792"/>
                      <a:gd name="connsiteY8" fmla="*/ 457200 h 552450"/>
                      <a:gd name="connsiteX9" fmla="*/ 333375 w 551792"/>
                      <a:gd name="connsiteY9" fmla="*/ 428625 h 552450"/>
                      <a:gd name="connsiteX10" fmla="*/ 333375 w 551792"/>
                      <a:gd name="connsiteY10" fmla="*/ 409575 h 552450"/>
                      <a:gd name="connsiteX11" fmla="*/ 381000 w 551792"/>
                      <a:gd name="connsiteY11" fmla="*/ 457200 h 552450"/>
                      <a:gd name="connsiteX12" fmla="*/ 333375 w 551792"/>
                      <a:gd name="connsiteY12" fmla="*/ 504825 h 552450"/>
                      <a:gd name="connsiteX13" fmla="*/ 285750 w 551792"/>
                      <a:gd name="connsiteY13" fmla="*/ 457200 h 552450"/>
                      <a:gd name="connsiteX14" fmla="*/ 333375 w 551792"/>
                      <a:gd name="connsiteY14" fmla="*/ 409575 h 552450"/>
                      <a:gd name="connsiteX15" fmla="*/ 197949 w 551792"/>
                      <a:gd name="connsiteY15" fmla="*/ 400060 h 552450"/>
                      <a:gd name="connsiteX16" fmla="*/ 199616 w 551792"/>
                      <a:gd name="connsiteY16" fmla="*/ 400460 h 552450"/>
                      <a:gd name="connsiteX17" fmla="*/ 194329 w 551792"/>
                      <a:gd name="connsiteY17" fmla="*/ 413404 h 552450"/>
                      <a:gd name="connsiteX18" fmla="*/ 181385 w 551792"/>
                      <a:gd name="connsiteY18" fmla="*/ 418691 h 552450"/>
                      <a:gd name="connsiteX19" fmla="*/ 186671 w 551792"/>
                      <a:gd name="connsiteY19" fmla="*/ 405746 h 552450"/>
                      <a:gd name="connsiteX20" fmla="*/ 197949 w 551792"/>
                      <a:gd name="connsiteY20" fmla="*/ 400060 h 552450"/>
                      <a:gd name="connsiteX21" fmla="*/ 333375 w 551792"/>
                      <a:gd name="connsiteY21" fmla="*/ 390525 h 552450"/>
                      <a:gd name="connsiteX22" fmla="*/ 266700 w 551792"/>
                      <a:gd name="connsiteY22" fmla="*/ 457200 h 552450"/>
                      <a:gd name="connsiteX23" fmla="*/ 333375 w 551792"/>
                      <a:gd name="connsiteY23" fmla="*/ 523875 h 552450"/>
                      <a:gd name="connsiteX24" fmla="*/ 400050 w 551792"/>
                      <a:gd name="connsiteY24" fmla="*/ 457200 h 552450"/>
                      <a:gd name="connsiteX25" fmla="*/ 333375 w 551792"/>
                      <a:gd name="connsiteY25" fmla="*/ 390525 h 552450"/>
                      <a:gd name="connsiteX26" fmla="*/ 194256 w 551792"/>
                      <a:gd name="connsiteY26" fmla="*/ 381242 h 552450"/>
                      <a:gd name="connsiteX27" fmla="*/ 173203 w 551792"/>
                      <a:gd name="connsiteY27" fmla="*/ 392268 h 552450"/>
                      <a:gd name="connsiteX28" fmla="*/ 167916 w 551792"/>
                      <a:gd name="connsiteY28" fmla="*/ 432159 h 552450"/>
                      <a:gd name="connsiteX29" fmla="*/ 183156 w 551792"/>
                      <a:gd name="connsiteY29" fmla="*/ 438150 h 552450"/>
                      <a:gd name="connsiteX30" fmla="*/ 207798 w 551792"/>
                      <a:gd name="connsiteY30" fmla="*/ 426872 h 552450"/>
                      <a:gd name="connsiteX31" fmla="*/ 213094 w 551792"/>
                      <a:gd name="connsiteY31" fmla="*/ 386981 h 552450"/>
                      <a:gd name="connsiteX32" fmla="*/ 194256 w 551792"/>
                      <a:gd name="connsiteY32" fmla="*/ 381242 h 552450"/>
                      <a:gd name="connsiteX33" fmla="*/ 197844 w 551792"/>
                      <a:gd name="connsiteY33" fmla="*/ 361950 h 552450"/>
                      <a:gd name="connsiteX34" fmla="*/ 226543 w 551792"/>
                      <a:gd name="connsiteY34" fmla="*/ 373504 h 552450"/>
                      <a:gd name="connsiteX35" fmla="*/ 221276 w 551792"/>
                      <a:gd name="connsiteY35" fmla="*/ 440340 h 552450"/>
                      <a:gd name="connsiteX36" fmla="*/ 183156 w 551792"/>
                      <a:gd name="connsiteY36" fmla="*/ 457200 h 552450"/>
                      <a:gd name="connsiteX37" fmla="*/ 154458 w 551792"/>
                      <a:gd name="connsiteY37" fmla="*/ 445636 h 552450"/>
                      <a:gd name="connsiteX38" fmla="*/ 143799 w 551792"/>
                      <a:gd name="connsiteY38" fmla="*/ 407717 h 552450"/>
                      <a:gd name="connsiteX39" fmla="*/ 159725 w 551792"/>
                      <a:gd name="connsiteY39" fmla="*/ 378809 h 552450"/>
                      <a:gd name="connsiteX40" fmla="*/ 197844 w 551792"/>
                      <a:gd name="connsiteY40" fmla="*/ 361950 h 552450"/>
                      <a:gd name="connsiteX41" fmla="*/ 197844 w 551792"/>
                      <a:gd name="connsiteY41" fmla="*/ 342900 h 552450"/>
                      <a:gd name="connsiteX42" fmla="*/ 146257 w 551792"/>
                      <a:gd name="connsiteY42" fmla="*/ 365332 h 552450"/>
                      <a:gd name="connsiteX43" fmla="*/ 125121 w 551792"/>
                      <a:gd name="connsiteY43" fmla="*/ 403975 h 552450"/>
                      <a:gd name="connsiteX44" fmla="*/ 140989 w 551792"/>
                      <a:gd name="connsiteY44" fmla="*/ 459105 h 552450"/>
                      <a:gd name="connsiteX45" fmla="*/ 183156 w 551792"/>
                      <a:gd name="connsiteY45" fmla="*/ 476250 h 552450"/>
                      <a:gd name="connsiteX46" fmla="*/ 234744 w 551792"/>
                      <a:gd name="connsiteY46" fmla="*/ 453819 h 552450"/>
                      <a:gd name="connsiteX47" fmla="*/ 240011 w 551792"/>
                      <a:gd name="connsiteY47" fmla="*/ 360045 h 552450"/>
                      <a:gd name="connsiteX48" fmla="*/ 197844 w 551792"/>
                      <a:gd name="connsiteY48" fmla="*/ 342900 h 552450"/>
                      <a:gd name="connsiteX49" fmla="*/ 476250 w 551792"/>
                      <a:gd name="connsiteY49" fmla="*/ 295275 h 552450"/>
                      <a:gd name="connsiteX50" fmla="*/ 485775 w 551792"/>
                      <a:gd name="connsiteY50" fmla="*/ 304800 h 552450"/>
                      <a:gd name="connsiteX51" fmla="*/ 476250 w 551792"/>
                      <a:gd name="connsiteY51" fmla="*/ 314325 h 552450"/>
                      <a:gd name="connsiteX52" fmla="*/ 466725 w 551792"/>
                      <a:gd name="connsiteY52" fmla="*/ 304800 h 552450"/>
                      <a:gd name="connsiteX53" fmla="*/ 476250 w 551792"/>
                      <a:gd name="connsiteY53" fmla="*/ 295275 h 552450"/>
                      <a:gd name="connsiteX54" fmla="*/ 244154 w 551792"/>
                      <a:gd name="connsiteY54" fmla="*/ 248222 h 552450"/>
                      <a:gd name="connsiteX55" fmla="*/ 284941 w 551792"/>
                      <a:gd name="connsiteY55" fmla="*/ 370580 h 552450"/>
                      <a:gd name="connsiteX56" fmla="*/ 324822 w 551792"/>
                      <a:gd name="connsiteY56" fmla="*/ 270882 h 552450"/>
                      <a:gd name="connsiteX57" fmla="*/ 346539 w 551792"/>
                      <a:gd name="connsiteY57" fmla="*/ 314325 h 552450"/>
                      <a:gd name="connsiteX58" fmla="*/ 389011 w 551792"/>
                      <a:gd name="connsiteY58" fmla="*/ 314325 h 552450"/>
                      <a:gd name="connsiteX59" fmla="*/ 466268 w 551792"/>
                      <a:gd name="connsiteY59" fmla="*/ 370942 h 552450"/>
                      <a:gd name="connsiteX60" fmla="*/ 276225 w 551792"/>
                      <a:gd name="connsiteY60" fmla="*/ 552450 h 552450"/>
                      <a:gd name="connsiteX61" fmla="*/ 85954 w 551792"/>
                      <a:gd name="connsiteY61" fmla="*/ 366427 h 552450"/>
                      <a:gd name="connsiteX62" fmla="*/ 150486 w 551792"/>
                      <a:gd name="connsiteY62" fmla="*/ 316230 h 552450"/>
                      <a:gd name="connsiteX63" fmla="*/ 170040 w 551792"/>
                      <a:gd name="connsiteY63" fmla="*/ 285750 h 552450"/>
                      <a:gd name="connsiteX64" fmla="*/ 214122 w 551792"/>
                      <a:gd name="connsiteY64" fmla="*/ 285750 h 552450"/>
                      <a:gd name="connsiteX65" fmla="*/ 466725 w 551792"/>
                      <a:gd name="connsiteY65" fmla="*/ 238125 h 552450"/>
                      <a:gd name="connsiteX66" fmla="*/ 466725 w 551792"/>
                      <a:gd name="connsiteY66" fmla="*/ 277977 h 552450"/>
                      <a:gd name="connsiteX67" fmla="*/ 447675 w 551792"/>
                      <a:gd name="connsiteY67" fmla="*/ 304800 h 552450"/>
                      <a:gd name="connsiteX68" fmla="*/ 476250 w 551792"/>
                      <a:gd name="connsiteY68" fmla="*/ 333375 h 552450"/>
                      <a:gd name="connsiteX69" fmla="*/ 504825 w 551792"/>
                      <a:gd name="connsiteY69" fmla="*/ 304800 h 552450"/>
                      <a:gd name="connsiteX70" fmla="*/ 485775 w 551792"/>
                      <a:gd name="connsiteY70" fmla="*/ 277977 h 552450"/>
                      <a:gd name="connsiteX71" fmla="*/ 485775 w 551792"/>
                      <a:gd name="connsiteY71" fmla="*/ 238125 h 552450"/>
                      <a:gd name="connsiteX72" fmla="*/ 35252 w 551792"/>
                      <a:gd name="connsiteY72" fmla="*/ 238125 h 552450"/>
                      <a:gd name="connsiteX73" fmla="*/ 38605 w 551792"/>
                      <a:gd name="connsiteY73" fmla="*/ 238125 h 552450"/>
                      <a:gd name="connsiteX74" fmla="*/ 63532 w 551792"/>
                      <a:gd name="connsiteY74" fmla="*/ 248450 h 552450"/>
                      <a:gd name="connsiteX75" fmla="*/ 76200 w 551792"/>
                      <a:gd name="connsiteY75" fmla="*/ 261118 h 552450"/>
                      <a:gd name="connsiteX76" fmla="*/ 88868 w 551792"/>
                      <a:gd name="connsiteY76" fmla="*/ 248450 h 552450"/>
                      <a:gd name="connsiteX77" fmla="*/ 113795 w 551792"/>
                      <a:gd name="connsiteY77" fmla="*/ 238125 h 552450"/>
                      <a:gd name="connsiteX78" fmla="*/ 117148 w 551792"/>
                      <a:gd name="connsiteY78" fmla="*/ 238125 h 552450"/>
                      <a:gd name="connsiteX79" fmla="*/ 152400 w 551792"/>
                      <a:gd name="connsiteY79" fmla="*/ 273377 h 552450"/>
                      <a:gd name="connsiteX80" fmla="*/ 138789 w 551792"/>
                      <a:gd name="connsiteY80" fmla="*/ 301199 h 552450"/>
                      <a:gd name="connsiteX81" fmla="*/ 76200 w 551792"/>
                      <a:gd name="connsiteY81" fmla="*/ 349882 h 552450"/>
                      <a:gd name="connsiteX82" fmla="*/ 13611 w 551792"/>
                      <a:gd name="connsiteY82" fmla="*/ 301199 h 552450"/>
                      <a:gd name="connsiteX83" fmla="*/ 0 w 551792"/>
                      <a:gd name="connsiteY83" fmla="*/ 273377 h 552450"/>
                      <a:gd name="connsiteX84" fmla="*/ 35252 w 551792"/>
                      <a:gd name="connsiteY84" fmla="*/ 238125 h 552450"/>
                      <a:gd name="connsiteX85" fmla="*/ 466725 w 551792"/>
                      <a:gd name="connsiteY85" fmla="*/ 200682 h 552450"/>
                      <a:gd name="connsiteX86" fmla="*/ 466725 w 551792"/>
                      <a:gd name="connsiteY86" fmla="*/ 219075 h 552450"/>
                      <a:gd name="connsiteX87" fmla="*/ 485775 w 551792"/>
                      <a:gd name="connsiteY87" fmla="*/ 219075 h 552450"/>
                      <a:gd name="connsiteX88" fmla="*/ 485775 w 551792"/>
                      <a:gd name="connsiteY88" fmla="*/ 200682 h 552450"/>
                      <a:gd name="connsiteX89" fmla="*/ 522903 w 551792"/>
                      <a:gd name="connsiteY89" fmla="*/ 216103 h 552450"/>
                      <a:gd name="connsiteX90" fmla="*/ 509930 w 551792"/>
                      <a:gd name="connsiteY90" fmla="*/ 229076 h 552450"/>
                      <a:gd name="connsiteX91" fmla="*/ 523398 w 551792"/>
                      <a:gd name="connsiteY91" fmla="*/ 242544 h 552450"/>
                      <a:gd name="connsiteX92" fmla="*/ 536371 w 551792"/>
                      <a:gd name="connsiteY92" fmla="*/ 229571 h 552450"/>
                      <a:gd name="connsiteX93" fmla="*/ 551792 w 551792"/>
                      <a:gd name="connsiteY93" fmla="*/ 266700 h 552450"/>
                      <a:gd name="connsiteX94" fmla="*/ 533400 w 551792"/>
                      <a:gd name="connsiteY94" fmla="*/ 266700 h 552450"/>
                      <a:gd name="connsiteX95" fmla="*/ 533400 w 551792"/>
                      <a:gd name="connsiteY95" fmla="*/ 285759 h 552450"/>
                      <a:gd name="connsiteX96" fmla="*/ 551792 w 551792"/>
                      <a:gd name="connsiteY96" fmla="*/ 285759 h 552450"/>
                      <a:gd name="connsiteX97" fmla="*/ 536371 w 551792"/>
                      <a:gd name="connsiteY97" fmla="*/ 322887 h 552450"/>
                      <a:gd name="connsiteX98" fmla="*/ 523398 w 551792"/>
                      <a:gd name="connsiteY98" fmla="*/ 309905 h 552450"/>
                      <a:gd name="connsiteX99" fmla="*/ 509930 w 551792"/>
                      <a:gd name="connsiteY99" fmla="*/ 323373 h 552450"/>
                      <a:gd name="connsiteX100" fmla="*/ 522903 w 551792"/>
                      <a:gd name="connsiteY100" fmla="*/ 336346 h 552450"/>
                      <a:gd name="connsiteX101" fmla="*/ 476250 w 551792"/>
                      <a:gd name="connsiteY101" fmla="*/ 352425 h 552450"/>
                      <a:gd name="connsiteX102" fmla="*/ 429596 w 551792"/>
                      <a:gd name="connsiteY102" fmla="*/ 336337 h 552450"/>
                      <a:gd name="connsiteX103" fmla="*/ 442569 w 551792"/>
                      <a:gd name="connsiteY103" fmla="*/ 323364 h 552450"/>
                      <a:gd name="connsiteX104" fmla="*/ 429101 w 551792"/>
                      <a:gd name="connsiteY104" fmla="*/ 309895 h 552450"/>
                      <a:gd name="connsiteX105" fmla="*/ 416128 w 551792"/>
                      <a:gd name="connsiteY105" fmla="*/ 322878 h 552450"/>
                      <a:gd name="connsiteX106" fmla="*/ 400707 w 551792"/>
                      <a:gd name="connsiteY106" fmla="*/ 285750 h 552450"/>
                      <a:gd name="connsiteX107" fmla="*/ 419100 w 551792"/>
                      <a:gd name="connsiteY107" fmla="*/ 285750 h 552450"/>
                      <a:gd name="connsiteX108" fmla="*/ 419100 w 551792"/>
                      <a:gd name="connsiteY108" fmla="*/ 266700 h 552450"/>
                      <a:gd name="connsiteX109" fmla="*/ 400707 w 551792"/>
                      <a:gd name="connsiteY109" fmla="*/ 266700 h 552450"/>
                      <a:gd name="connsiteX110" fmla="*/ 416128 w 551792"/>
                      <a:gd name="connsiteY110" fmla="*/ 229571 h 552450"/>
                      <a:gd name="connsiteX111" fmla="*/ 429101 w 551792"/>
                      <a:gd name="connsiteY111" fmla="*/ 242544 h 552450"/>
                      <a:gd name="connsiteX112" fmla="*/ 442569 w 551792"/>
                      <a:gd name="connsiteY112" fmla="*/ 229076 h 552450"/>
                      <a:gd name="connsiteX113" fmla="*/ 429596 w 551792"/>
                      <a:gd name="connsiteY113" fmla="*/ 216103 h 552450"/>
                      <a:gd name="connsiteX114" fmla="*/ 466725 w 551792"/>
                      <a:gd name="connsiteY114" fmla="*/ 200682 h 552450"/>
                      <a:gd name="connsiteX115" fmla="*/ 376199 w 551792"/>
                      <a:gd name="connsiteY115" fmla="*/ 188290 h 552450"/>
                      <a:gd name="connsiteX116" fmla="*/ 359692 w 551792"/>
                      <a:gd name="connsiteY116" fmla="*/ 197796 h 552450"/>
                      <a:gd name="connsiteX117" fmla="*/ 369198 w 551792"/>
                      <a:gd name="connsiteY117" fmla="*/ 214303 h 552450"/>
                      <a:gd name="connsiteX118" fmla="*/ 385705 w 551792"/>
                      <a:gd name="connsiteY118" fmla="*/ 204797 h 552450"/>
                      <a:gd name="connsiteX119" fmla="*/ 357187 w 551792"/>
                      <a:gd name="connsiteY119" fmla="*/ 155276 h 552450"/>
                      <a:gd name="connsiteX120" fmla="*/ 340681 w 551792"/>
                      <a:gd name="connsiteY120" fmla="*/ 164782 h 552450"/>
                      <a:gd name="connsiteX121" fmla="*/ 350187 w 551792"/>
                      <a:gd name="connsiteY121" fmla="*/ 181289 h 552450"/>
                      <a:gd name="connsiteX122" fmla="*/ 366693 w 551792"/>
                      <a:gd name="connsiteY122" fmla="*/ 171783 h 552450"/>
                      <a:gd name="connsiteX123" fmla="*/ 338176 w 551792"/>
                      <a:gd name="connsiteY123" fmla="*/ 122244 h 552450"/>
                      <a:gd name="connsiteX124" fmla="*/ 321669 w 551792"/>
                      <a:gd name="connsiteY124" fmla="*/ 131750 h 552450"/>
                      <a:gd name="connsiteX125" fmla="*/ 331175 w 551792"/>
                      <a:gd name="connsiteY125" fmla="*/ 148256 h 552450"/>
                      <a:gd name="connsiteX126" fmla="*/ 347681 w 551792"/>
                      <a:gd name="connsiteY126" fmla="*/ 138750 h 552450"/>
                      <a:gd name="connsiteX127" fmla="*/ 243526 w 551792"/>
                      <a:gd name="connsiteY127" fmla="*/ 71447 h 552450"/>
                      <a:gd name="connsiteX128" fmla="*/ 172726 w 551792"/>
                      <a:gd name="connsiteY128" fmla="*/ 194424 h 552450"/>
                      <a:gd name="connsiteX129" fmla="*/ 189233 w 551792"/>
                      <a:gd name="connsiteY129" fmla="*/ 203930 h 552450"/>
                      <a:gd name="connsiteX130" fmla="*/ 260032 w 551792"/>
                      <a:gd name="connsiteY130" fmla="*/ 80953 h 552450"/>
                      <a:gd name="connsiteX131" fmla="*/ 265462 w 551792"/>
                      <a:gd name="connsiteY131" fmla="*/ 33347 h 552450"/>
                      <a:gd name="connsiteX132" fmla="*/ 254498 w 551792"/>
                      <a:gd name="connsiteY132" fmla="*/ 52397 h 552450"/>
                      <a:gd name="connsiteX133" fmla="*/ 271005 w 551792"/>
                      <a:gd name="connsiteY133" fmla="*/ 61903 h 552450"/>
                      <a:gd name="connsiteX134" fmla="*/ 281968 w 551792"/>
                      <a:gd name="connsiteY134" fmla="*/ 42853 h 552450"/>
                      <a:gd name="connsiteX135" fmla="*/ 276225 w 551792"/>
                      <a:gd name="connsiteY135" fmla="*/ 0 h 552450"/>
                      <a:gd name="connsiteX136" fmla="*/ 296523 w 551792"/>
                      <a:gd name="connsiteY136" fmla="*/ 11735 h 552450"/>
                      <a:gd name="connsiteX137" fmla="*/ 409661 w 551792"/>
                      <a:gd name="connsiteY137" fmla="*/ 208235 h 552450"/>
                      <a:gd name="connsiteX138" fmla="*/ 381000 w 551792"/>
                      <a:gd name="connsiteY138" fmla="*/ 276225 h 552450"/>
                      <a:gd name="connsiteX139" fmla="*/ 382914 w 551792"/>
                      <a:gd name="connsiteY139" fmla="*/ 295275 h 552450"/>
                      <a:gd name="connsiteX140" fmla="*/ 358311 w 551792"/>
                      <a:gd name="connsiteY140" fmla="*/ 295275 h 552450"/>
                      <a:gd name="connsiteX141" fmla="*/ 322878 w 551792"/>
                      <a:gd name="connsiteY141" fmla="*/ 224418 h 552450"/>
                      <a:gd name="connsiteX142" fmla="*/ 286560 w 551792"/>
                      <a:gd name="connsiteY142" fmla="*/ 315220 h 552450"/>
                      <a:gd name="connsiteX143" fmla="*/ 251146 w 551792"/>
                      <a:gd name="connsiteY143" fmla="*/ 208978 h 552450"/>
                      <a:gd name="connsiteX144" fmla="*/ 204968 w 551792"/>
                      <a:gd name="connsiteY144" fmla="*/ 266700 h 552450"/>
                      <a:gd name="connsiteX145" fmla="*/ 170993 w 551792"/>
                      <a:gd name="connsiteY145" fmla="*/ 266700 h 552450"/>
                      <a:gd name="connsiteX146" fmla="*/ 134817 w 551792"/>
                      <a:gd name="connsiteY146" fmla="*/ 222085 h 552450"/>
                      <a:gd name="connsiteX147" fmla="*/ 255927 w 551792"/>
                      <a:gd name="connsiteY147" fmla="*/ 11735 h 552450"/>
                      <a:gd name="connsiteX148" fmla="*/ 276225 w 551792"/>
                      <a:gd name="connsiteY148" fmla="*/ 0 h 5524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  <a:cxn ang="0">
                        <a:pos x="connsiteX84" y="connsiteY84"/>
                      </a:cxn>
                      <a:cxn ang="0">
                        <a:pos x="connsiteX85" y="connsiteY85"/>
                      </a:cxn>
                      <a:cxn ang="0">
                        <a:pos x="connsiteX86" y="connsiteY86"/>
                      </a:cxn>
                      <a:cxn ang="0">
                        <a:pos x="connsiteX87" y="connsiteY87"/>
                      </a:cxn>
                      <a:cxn ang="0">
                        <a:pos x="connsiteX88" y="connsiteY88"/>
                      </a:cxn>
                      <a:cxn ang="0">
                        <a:pos x="connsiteX89" y="connsiteY89"/>
                      </a:cxn>
                      <a:cxn ang="0">
                        <a:pos x="connsiteX90" y="connsiteY90"/>
                      </a:cxn>
                      <a:cxn ang="0">
                        <a:pos x="connsiteX91" y="connsiteY91"/>
                      </a:cxn>
                      <a:cxn ang="0">
                        <a:pos x="connsiteX92" y="connsiteY92"/>
                      </a:cxn>
                      <a:cxn ang="0">
                        <a:pos x="connsiteX93" y="connsiteY93"/>
                      </a:cxn>
                      <a:cxn ang="0">
                        <a:pos x="connsiteX94" y="connsiteY94"/>
                      </a:cxn>
                      <a:cxn ang="0">
                        <a:pos x="connsiteX95" y="connsiteY95"/>
                      </a:cxn>
                      <a:cxn ang="0">
                        <a:pos x="connsiteX96" y="connsiteY96"/>
                      </a:cxn>
                      <a:cxn ang="0">
                        <a:pos x="connsiteX97" y="connsiteY97"/>
                      </a:cxn>
                      <a:cxn ang="0">
                        <a:pos x="connsiteX98" y="connsiteY98"/>
                      </a:cxn>
                      <a:cxn ang="0">
                        <a:pos x="connsiteX99" y="connsiteY99"/>
                      </a:cxn>
                      <a:cxn ang="0">
                        <a:pos x="connsiteX100" y="connsiteY100"/>
                      </a:cxn>
                      <a:cxn ang="0">
                        <a:pos x="connsiteX101" y="connsiteY101"/>
                      </a:cxn>
                      <a:cxn ang="0">
                        <a:pos x="connsiteX102" y="connsiteY102"/>
                      </a:cxn>
                      <a:cxn ang="0">
                        <a:pos x="connsiteX103" y="connsiteY103"/>
                      </a:cxn>
                      <a:cxn ang="0">
                        <a:pos x="connsiteX104" y="connsiteY104"/>
                      </a:cxn>
                      <a:cxn ang="0">
                        <a:pos x="connsiteX105" y="connsiteY105"/>
                      </a:cxn>
                      <a:cxn ang="0">
                        <a:pos x="connsiteX106" y="connsiteY106"/>
                      </a:cxn>
                      <a:cxn ang="0">
                        <a:pos x="connsiteX107" y="connsiteY107"/>
                      </a:cxn>
                      <a:cxn ang="0">
                        <a:pos x="connsiteX108" y="connsiteY108"/>
                      </a:cxn>
                      <a:cxn ang="0">
                        <a:pos x="connsiteX109" y="connsiteY109"/>
                      </a:cxn>
                      <a:cxn ang="0">
                        <a:pos x="connsiteX110" y="connsiteY110"/>
                      </a:cxn>
                      <a:cxn ang="0">
                        <a:pos x="connsiteX111" y="connsiteY111"/>
                      </a:cxn>
                      <a:cxn ang="0">
                        <a:pos x="connsiteX112" y="connsiteY112"/>
                      </a:cxn>
                      <a:cxn ang="0">
                        <a:pos x="connsiteX113" y="connsiteY113"/>
                      </a:cxn>
                      <a:cxn ang="0">
                        <a:pos x="connsiteX114" y="connsiteY114"/>
                      </a:cxn>
                      <a:cxn ang="0">
                        <a:pos x="connsiteX115" y="connsiteY115"/>
                      </a:cxn>
                      <a:cxn ang="0">
                        <a:pos x="connsiteX116" y="connsiteY116"/>
                      </a:cxn>
                      <a:cxn ang="0">
                        <a:pos x="connsiteX117" y="connsiteY117"/>
                      </a:cxn>
                      <a:cxn ang="0">
                        <a:pos x="connsiteX118" y="connsiteY118"/>
                      </a:cxn>
                      <a:cxn ang="0">
                        <a:pos x="connsiteX119" y="connsiteY119"/>
                      </a:cxn>
                      <a:cxn ang="0">
                        <a:pos x="connsiteX120" y="connsiteY120"/>
                      </a:cxn>
                      <a:cxn ang="0">
                        <a:pos x="connsiteX121" y="connsiteY121"/>
                      </a:cxn>
                      <a:cxn ang="0">
                        <a:pos x="connsiteX122" y="connsiteY122"/>
                      </a:cxn>
                      <a:cxn ang="0">
                        <a:pos x="connsiteX123" y="connsiteY123"/>
                      </a:cxn>
                      <a:cxn ang="0">
                        <a:pos x="connsiteX124" y="connsiteY124"/>
                      </a:cxn>
                      <a:cxn ang="0">
                        <a:pos x="connsiteX125" y="connsiteY125"/>
                      </a:cxn>
                      <a:cxn ang="0">
                        <a:pos x="connsiteX126" y="connsiteY126"/>
                      </a:cxn>
                      <a:cxn ang="0">
                        <a:pos x="connsiteX127" y="connsiteY127"/>
                      </a:cxn>
                      <a:cxn ang="0">
                        <a:pos x="connsiteX128" y="connsiteY128"/>
                      </a:cxn>
                      <a:cxn ang="0">
                        <a:pos x="connsiteX129" y="connsiteY129"/>
                      </a:cxn>
                      <a:cxn ang="0">
                        <a:pos x="connsiteX130" y="connsiteY130"/>
                      </a:cxn>
                      <a:cxn ang="0">
                        <a:pos x="connsiteX131" y="connsiteY131"/>
                      </a:cxn>
                      <a:cxn ang="0">
                        <a:pos x="connsiteX132" y="connsiteY132"/>
                      </a:cxn>
                      <a:cxn ang="0">
                        <a:pos x="connsiteX133" y="connsiteY133"/>
                      </a:cxn>
                      <a:cxn ang="0">
                        <a:pos x="connsiteX134" y="connsiteY134"/>
                      </a:cxn>
                      <a:cxn ang="0">
                        <a:pos x="connsiteX135" y="connsiteY135"/>
                      </a:cxn>
                      <a:cxn ang="0">
                        <a:pos x="connsiteX136" y="connsiteY136"/>
                      </a:cxn>
                      <a:cxn ang="0">
                        <a:pos x="connsiteX137" y="connsiteY137"/>
                      </a:cxn>
                      <a:cxn ang="0">
                        <a:pos x="connsiteX138" y="connsiteY138"/>
                      </a:cxn>
                      <a:cxn ang="0">
                        <a:pos x="connsiteX139" y="connsiteY139"/>
                      </a:cxn>
                      <a:cxn ang="0">
                        <a:pos x="connsiteX140" y="connsiteY140"/>
                      </a:cxn>
                      <a:cxn ang="0">
                        <a:pos x="connsiteX141" y="connsiteY141"/>
                      </a:cxn>
                      <a:cxn ang="0">
                        <a:pos x="connsiteX142" y="connsiteY142"/>
                      </a:cxn>
                      <a:cxn ang="0">
                        <a:pos x="connsiteX143" y="connsiteY143"/>
                      </a:cxn>
                      <a:cxn ang="0">
                        <a:pos x="connsiteX144" y="connsiteY144"/>
                      </a:cxn>
                      <a:cxn ang="0">
                        <a:pos x="connsiteX145" y="connsiteY145"/>
                      </a:cxn>
                      <a:cxn ang="0">
                        <a:pos x="connsiteX146" y="connsiteY146"/>
                      </a:cxn>
                      <a:cxn ang="0">
                        <a:pos x="connsiteX147" y="connsiteY147"/>
                      </a:cxn>
                      <a:cxn ang="0">
                        <a:pos x="connsiteX148" y="connsiteY148"/>
                      </a:cxn>
                    </a:cxnLst>
                    <a:rect l="l" t="t" r="r" b="b"/>
                    <a:pathLst>
                      <a:path w="551792" h="552450">
                        <a:moveTo>
                          <a:pt x="333375" y="447675"/>
                        </a:moveTo>
                        <a:cubicBezTo>
                          <a:pt x="338635" y="447675"/>
                          <a:pt x="342900" y="451939"/>
                          <a:pt x="342900" y="457200"/>
                        </a:cubicBezTo>
                        <a:cubicBezTo>
                          <a:pt x="342900" y="462460"/>
                          <a:pt x="338635" y="466725"/>
                          <a:pt x="333375" y="466725"/>
                        </a:cubicBezTo>
                        <a:cubicBezTo>
                          <a:pt x="328114" y="466725"/>
                          <a:pt x="323850" y="462460"/>
                          <a:pt x="323850" y="457200"/>
                        </a:cubicBezTo>
                        <a:cubicBezTo>
                          <a:pt x="323850" y="451939"/>
                          <a:pt x="328114" y="447675"/>
                          <a:pt x="333375" y="447675"/>
                        </a:cubicBezTo>
                        <a:close/>
                        <a:moveTo>
                          <a:pt x="333375" y="428625"/>
                        </a:moveTo>
                        <a:cubicBezTo>
                          <a:pt x="317620" y="428625"/>
                          <a:pt x="304800" y="441445"/>
                          <a:pt x="304800" y="457200"/>
                        </a:cubicBezTo>
                        <a:cubicBezTo>
                          <a:pt x="304800" y="472954"/>
                          <a:pt x="317620" y="485775"/>
                          <a:pt x="333375" y="485775"/>
                        </a:cubicBezTo>
                        <a:cubicBezTo>
                          <a:pt x="349129" y="485775"/>
                          <a:pt x="361950" y="472954"/>
                          <a:pt x="361950" y="457200"/>
                        </a:cubicBezTo>
                        <a:cubicBezTo>
                          <a:pt x="361950" y="441445"/>
                          <a:pt x="349129" y="428625"/>
                          <a:pt x="333375" y="428625"/>
                        </a:cubicBezTo>
                        <a:close/>
                        <a:moveTo>
                          <a:pt x="333375" y="409575"/>
                        </a:moveTo>
                        <a:cubicBezTo>
                          <a:pt x="359635" y="409575"/>
                          <a:pt x="381000" y="430939"/>
                          <a:pt x="381000" y="457200"/>
                        </a:cubicBezTo>
                        <a:cubicBezTo>
                          <a:pt x="381000" y="483460"/>
                          <a:pt x="359635" y="504825"/>
                          <a:pt x="333375" y="504825"/>
                        </a:cubicBezTo>
                        <a:cubicBezTo>
                          <a:pt x="307114" y="504825"/>
                          <a:pt x="285750" y="483460"/>
                          <a:pt x="285750" y="457200"/>
                        </a:cubicBezTo>
                        <a:cubicBezTo>
                          <a:pt x="285750" y="430939"/>
                          <a:pt x="307114" y="409575"/>
                          <a:pt x="333375" y="409575"/>
                        </a:cubicBezTo>
                        <a:close/>
                        <a:moveTo>
                          <a:pt x="197949" y="400060"/>
                        </a:moveTo>
                        <a:cubicBezTo>
                          <a:pt x="198777" y="400060"/>
                          <a:pt x="199368" y="400222"/>
                          <a:pt x="199616" y="400460"/>
                        </a:cubicBezTo>
                        <a:cubicBezTo>
                          <a:pt x="200587" y="401450"/>
                          <a:pt x="200301" y="407432"/>
                          <a:pt x="194329" y="413404"/>
                        </a:cubicBezTo>
                        <a:cubicBezTo>
                          <a:pt x="188452" y="419291"/>
                          <a:pt x="182347" y="419643"/>
                          <a:pt x="181385" y="418691"/>
                        </a:cubicBezTo>
                        <a:cubicBezTo>
                          <a:pt x="180432" y="417738"/>
                          <a:pt x="180785" y="411623"/>
                          <a:pt x="186671" y="405746"/>
                        </a:cubicBezTo>
                        <a:cubicBezTo>
                          <a:pt x="191034" y="401384"/>
                          <a:pt x="195529" y="400060"/>
                          <a:pt x="197949" y="400060"/>
                        </a:cubicBezTo>
                        <a:close/>
                        <a:moveTo>
                          <a:pt x="333375" y="390525"/>
                        </a:moveTo>
                        <a:cubicBezTo>
                          <a:pt x="296609" y="390525"/>
                          <a:pt x="266700" y="420443"/>
                          <a:pt x="266700" y="457200"/>
                        </a:cubicBezTo>
                        <a:cubicBezTo>
                          <a:pt x="266700" y="493957"/>
                          <a:pt x="296609" y="523875"/>
                          <a:pt x="333375" y="523875"/>
                        </a:cubicBezTo>
                        <a:cubicBezTo>
                          <a:pt x="370142" y="523875"/>
                          <a:pt x="400050" y="493957"/>
                          <a:pt x="400050" y="457200"/>
                        </a:cubicBezTo>
                        <a:cubicBezTo>
                          <a:pt x="400050" y="420443"/>
                          <a:pt x="370142" y="390525"/>
                          <a:pt x="333375" y="390525"/>
                        </a:cubicBezTo>
                        <a:close/>
                        <a:moveTo>
                          <a:pt x="194256" y="381242"/>
                        </a:moveTo>
                        <a:cubicBezTo>
                          <a:pt x="187081" y="382191"/>
                          <a:pt x="179537" y="385934"/>
                          <a:pt x="173203" y="392268"/>
                        </a:cubicBezTo>
                        <a:cubicBezTo>
                          <a:pt x="160535" y="404936"/>
                          <a:pt x="158210" y="422453"/>
                          <a:pt x="167916" y="432159"/>
                        </a:cubicBezTo>
                        <a:cubicBezTo>
                          <a:pt x="171955" y="436188"/>
                          <a:pt x="177337" y="438150"/>
                          <a:pt x="183156" y="438150"/>
                        </a:cubicBezTo>
                        <a:cubicBezTo>
                          <a:pt x="191338" y="438150"/>
                          <a:pt x="200406" y="434283"/>
                          <a:pt x="207798" y="426872"/>
                        </a:cubicBezTo>
                        <a:cubicBezTo>
                          <a:pt x="220466" y="414213"/>
                          <a:pt x="222780" y="396697"/>
                          <a:pt x="213094" y="386981"/>
                        </a:cubicBezTo>
                        <a:cubicBezTo>
                          <a:pt x="208236" y="382138"/>
                          <a:pt x="201431" y="380293"/>
                          <a:pt x="194256" y="381242"/>
                        </a:cubicBezTo>
                        <a:close/>
                        <a:moveTo>
                          <a:pt x="197844" y="361950"/>
                        </a:moveTo>
                        <a:cubicBezTo>
                          <a:pt x="208893" y="361950"/>
                          <a:pt x="219085" y="366065"/>
                          <a:pt x="226543" y="373504"/>
                        </a:cubicBezTo>
                        <a:cubicBezTo>
                          <a:pt x="243783" y="390782"/>
                          <a:pt x="241478" y="420138"/>
                          <a:pt x="221276" y="440340"/>
                        </a:cubicBezTo>
                        <a:cubicBezTo>
                          <a:pt x="210560" y="451056"/>
                          <a:pt x="196663" y="457200"/>
                          <a:pt x="183156" y="457200"/>
                        </a:cubicBezTo>
                        <a:cubicBezTo>
                          <a:pt x="172107" y="457200"/>
                          <a:pt x="161916" y="453085"/>
                          <a:pt x="154458" y="445636"/>
                        </a:cubicBezTo>
                        <a:cubicBezTo>
                          <a:pt x="144790" y="435978"/>
                          <a:pt x="140913" y="422157"/>
                          <a:pt x="143799" y="407717"/>
                        </a:cubicBezTo>
                        <a:cubicBezTo>
                          <a:pt x="145895" y="397249"/>
                          <a:pt x="151553" y="386981"/>
                          <a:pt x="159725" y="378809"/>
                        </a:cubicBezTo>
                        <a:cubicBezTo>
                          <a:pt x="170441" y="368093"/>
                          <a:pt x="184338" y="361950"/>
                          <a:pt x="197844" y="361950"/>
                        </a:cubicBezTo>
                        <a:close/>
                        <a:moveTo>
                          <a:pt x="197844" y="342900"/>
                        </a:moveTo>
                        <a:cubicBezTo>
                          <a:pt x="179318" y="342900"/>
                          <a:pt x="160515" y="351073"/>
                          <a:pt x="146257" y="365332"/>
                        </a:cubicBezTo>
                        <a:cubicBezTo>
                          <a:pt x="135446" y="376133"/>
                          <a:pt x="127940" y="389868"/>
                          <a:pt x="125121" y="403975"/>
                        </a:cubicBezTo>
                        <a:cubicBezTo>
                          <a:pt x="120958" y="424777"/>
                          <a:pt x="126740" y="444865"/>
                          <a:pt x="140989" y="459105"/>
                        </a:cubicBezTo>
                        <a:cubicBezTo>
                          <a:pt x="152048" y="470164"/>
                          <a:pt x="167021" y="476250"/>
                          <a:pt x="183156" y="476250"/>
                        </a:cubicBezTo>
                        <a:cubicBezTo>
                          <a:pt x="201683" y="476250"/>
                          <a:pt x="220485" y="468078"/>
                          <a:pt x="234744" y="453819"/>
                        </a:cubicBezTo>
                        <a:cubicBezTo>
                          <a:pt x="262490" y="426054"/>
                          <a:pt x="264805" y="384877"/>
                          <a:pt x="240011" y="360045"/>
                        </a:cubicBezTo>
                        <a:cubicBezTo>
                          <a:pt x="228953" y="348987"/>
                          <a:pt x="213979" y="342900"/>
                          <a:pt x="197844" y="342900"/>
                        </a:cubicBezTo>
                        <a:close/>
                        <a:moveTo>
                          <a:pt x="476250" y="295275"/>
                        </a:moveTo>
                        <a:cubicBezTo>
                          <a:pt x="481510" y="295275"/>
                          <a:pt x="485775" y="299539"/>
                          <a:pt x="485775" y="304800"/>
                        </a:cubicBezTo>
                        <a:cubicBezTo>
                          <a:pt x="485775" y="310060"/>
                          <a:pt x="481510" y="314325"/>
                          <a:pt x="476250" y="314325"/>
                        </a:cubicBezTo>
                        <a:cubicBezTo>
                          <a:pt x="470989" y="314325"/>
                          <a:pt x="466725" y="310060"/>
                          <a:pt x="466725" y="304800"/>
                        </a:cubicBezTo>
                        <a:cubicBezTo>
                          <a:pt x="466725" y="299539"/>
                          <a:pt x="470989" y="295275"/>
                          <a:pt x="476250" y="295275"/>
                        </a:cubicBezTo>
                        <a:close/>
                        <a:moveTo>
                          <a:pt x="244154" y="248222"/>
                        </a:moveTo>
                        <a:lnTo>
                          <a:pt x="284941" y="370580"/>
                        </a:lnTo>
                        <a:lnTo>
                          <a:pt x="324822" y="270882"/>
                        </a:lnTo>
                        <a:lnTo>
                          <a:pt x="346539" y="314325"/>
                        </a:lnTo>
                        <a:lnTo>
                          <a:pt x="389011" y="314325"/>
                        </a:lnTo>
                        <a:cubicBezTo>
                          <a:pt x="402470" y="345015"/>
                          <a:pt x="431616" y="367313"/>
                          <a:pt x="466268" y="370942"/>
                        </a:cubicBezTo>
                        <a:cubicBezTo>
                          <a:pt x="461525" y="471802"/>
                          <a:pt x="378228" y="552450"/>
                          <a:pt x="276225" y="552450"/>
                        </a:cubicBezTo>
                        <a:cubicBezTo>
                          <a:pt x="172698" y="552450"/>
                          <a:pt x="88364" y="469392"/>
                          <a:pt x="85954" y="366427"/>
                        </a:cubicBezTo>
                        <a:lnTo>
                          <a:pt x="150486" y="316230"/>
                        </a:lnTo>
                        <a:cubicBezTo>
                          <a:pt x="160468" y="308467"/>
                          <a:pt x="167269" y="297742"/>
                          <a:pt x="170040" y="285750"/>
                        </a:cubicBezTo>
                        <a:lnTo>
                          <a:pt x="214122" y="285750"/>
                        </a:lnTo>
                        <a:close/>
                        <a:moveTo>
                          <a:pt x="466725" y="238125"/>
                        </a:moveTo>
                        <a:lnTo>
                          <a:pt x="466725" y="277977"/>
                        </a:lnTo>
                        <a:cubicBezTo>
                          <a:pt x="455666" y="281920"/>
                          <a:pt x="447675" y="292398"/>
                          <a:pt x="447675" y="304800"/>
                        </a:cubicBezTo>
                        <a:cubicBezTo>
                          <a:pt x="447675" y="320554"/>
                          <a:pt x="460495" y="333375"/>
                          <a:pt x="476250" y="333375"/>
                        </a:cubicBezTo>
                        <a:cubicBezTo>
                          <a:pt x="492004" y="333375"/>
                          <a:pt x="504825" y="320554"/>
                          <a:pt x="504825" y="304800"/>
                        </a:cubicBezTo>
                        <a:cubicBezTo>
                          <a:pt x="504825" y="292398"/>
                          <a:pt x="496833" y="281920"/>
                          <a:pt x="485775" y="277977"/>
                        </a:cubicBezTo>
                        <a:lnTo>
                          <a:pt x="485775" y="238125"/>
                        </a:lnTo>
                        <a:close/>
                        <a:moveTo>
                          <a:pt x="35252" y="238125"/>
                        </a:moveTo>
                        <a:lnTo>
                          <a:pt x="38605" y="238125"/>
                        </a:lnTo>
                        <a:cubicBezTo>
                          <a:pt x="48025" y="238125"/>
                          <a:pt x="56874" y="241792"/>
                          <a:pt x="63532" y="248450"/>
                        </a:cubicBezTo>
                        <a:lnTo>
                          <a:pt x="76200" y="261118"/>
                        </a:lnTo>
                        <a:lnTo>
                          <a:pt x="88868" y="248450"/>
                        </a:lnTo>
                        <a:cubicBezTo>
                          <a:pt x="95526" y="241792"/>
                          <a:pt x="104375" y="238125"/>
                          <a:pt x="113795" y="238125"/>
                        </a:cubicBezTo>
                        <a:lnTo>
                          <a:pt x="117148" y="238125"/>
                        </a:lnTo>
                        <a:cubicBezTo>
                          <a:pt x="136588" y="238125"/>
                          <a:pt x="152400" y="253936"/>
                          <a:pt x="152400" y="273377"/>
                        </a:cubicBezTo>
                        <a:cubicBezTo>
                          <a:pt x="152400" y="284331"/>
                          <a:pt x="147437" y="294465"/>
                          <a:pt x="138789" y="301199"/>
                        </a:cubicBezTo>
                        <a:lnTo>
                          <a:pt x="76200" y="349882"/>
                        </a:lnTo>
                        <a:lnTo>
                          <a:pt x="13611" y="301199"/>
                        </a:lnTo>
                        <a:cubicBezTo>
                          <a:pt x="4962" y="294465"/>
                          <a:pt x="0" y="284331"/>
                          <a:pt x="0" y="273377"/>
                        </a:cubicBezTo>
                        <a:cubicBezTo>
                          <a:pt x="0" y="253936"/>
                          <a:pt x="15811" y="238125"/>
                          <a:pt x="35252" y="238125"/>
                        </a:cubicBezTo>
                        <a:close/>
                        <a:moveTo>
                          <a:pt x="466725" y="200682"/>
                        </a:moveTo>
                        <a:lnTo>
                          <a:pt x="466725" y="219075"/>
                        </a:lnTo>
                        <a:lnTo>
                          <a:pt x="485775" y="219075"/>
                        </a:lnTo>
                        <a:lnTo>
                          <a:pt x="485775" y="200682"/>
                        </a:lnTo>
                        <a:cubicBezTo>
                          <a:pt x="499662" y="202425"/>
                          <a:pt x="512368" y="207911"/>
                          <a:pt x="522903" y="216103"/>
                        </a:cubicBezTo>
                        <a:lnTo>
                          <a:pt x="509930" y="229076"/>
                        </a:lnTo>
                        <a:lnTo>
                          <a:pt x="523398" y="242544"/>
                        </a:lnTo>
                        <a:lnTo>
                          <a:pt x="536371" y="229571"/>
                        </a:lnTo>
                        <a:cubicBezTo>
                          <a:pt x="544563" y="240106"/>
                          <a:pt x="550049" y="252812"/>
                          <a:pt x="551792" y="266700"/>
                        </a:cubicBezTo>
                        <a:lnTo>
                          <a:pt x="533400" y="266700"/>
                        </a:lnTo>
                        <a:lnTo>
                          <a:pt x="533400" y="285759"/>
                        </a:lnTo>
                        <a:lnTo>
                          <a:pt x="551792" y="285759"/>
                        </a:lnTo>
                        <a:cubicBezTo>
                          <a:pt x="550049" y="299646"/>
                          <a:pt x="544563" y="312353"/>
                          <a:pt x="536371" y="322887"/>
                        </a:cubicBezTo>
                        <a:lnTo>
                          <a:pt x="523398" y="309905"/>
                        </a:lnTo>
                        <a:lnTo>
                          <a:pt x="509930" y="323373"/>
                        </a:lnTo>
                        <a:lnTo>
                          <a:pt x="522903" y="336346"/>
                        </a:lnTo>
                        <a:cubicBezTo>
                          <a:pt x="509987" y="346386"/>
                          <a:pt x="493833" y="352425"/>
                          <a:pt x="476250" y="352425"/>
                        </a:cubicBezTo>
                        <a:cubicBezTo>
                          <a:pt x="458666" y="352425"/>
                          <a:pt x="442512" y="346386"/>
                          <a:pt x="429596" y="336337"/>
                        </a:cubicBezTo>
                        <a:lnTo>
                          <a:pt x="442569" y="323364"/>
                        </a:lnTo>
                        <a:lnTo>
                          <a:pt x="429101" y="309895"/>
                        </a:lnTo>
                        <a:lnTo>
                          <a:pt x="416128" y="322878"/>
                        </a:lnTo>
                        <a:cubicBezTo>
                          <a:pt x="407936" y="312343"/>
                          <a:pt x="402450" y="299637"/>
                          <a:pt x="400707" y="285750"/>
                        </a:cubicBezTo>
                        <a:lnTo>
                          <a:pt x="419100" y="285750"/>
                        </a:lnTo>
                        <a:lnTo>
                          <a:pt x="419100" y="266700"/>
                        </a:lnTo>
                        <a:lnTo>
                          <a:pt x="400707" y="266700"/>
                        </a:lnTo>
                        <a:cubicBezTo>
                          <a:pt x="402450" y="252812"/>
                          <a:pt x="407936" y="240106"/>
                          <a:pt x="416128" y="229571"/>
                        </a:cubicBezTo>
                        <a:lnTo>
                          <a:pt x="429101" y="242544"/>
                        </a:lnTo>
                        <a:lnTo>
                          <a:pt x="442569" y="229076"/>
                        </a:lnTo>
                        <a:lnTo>
                          <a:pt x="429596" y="216103"/>
                        </a:lnTo>
                        <a:cubicBezTo>
                          <a:pt x="440131" y="207911"/>
                          <a:pt x="452837" y="202425"/>
                          <a:pt x="466725" y="200682"/>
                        </a:cubicBezTo>
                        <a:close/>
                        <a:moveTo>
                          <a:pt x="376199" y="188290"/>
                        </a:moveTo>
                        <a:lnTo>
                          <a:pt x="359692" y="197796"/>
                        </a:lnTo>
                        <a:lnTo>
                          <a:pt x="369198" y="214303"/>
                        </a:lnTo>
                        <a:lnTo>
                          <a:pt x="385705" y="204797"/>
                        </a:lnTo>
                        <a:close/>
                        <a:moveTo>
                          <a:pt x="357187" y="155276"/>
                        </a:moveTo>
                        <a:lnTo>
                          <a:pt x="340681" y="164782"/>
                        </a:lnTo>
                        <a:lnTo>
                          <a:pt x="350187" y="181289"/>
                        </a:lnTo>
                        <a:lnTo>
                          <a:pt x="366693" y="171783"/>
                        </a:lnTo>
                        <a:close/>
                        <a:moveTo>
                          <a:pt x="338176" y="122244"/>
                        </a:moveTo>
                        <a:lnTo>
                          <a:pt x="321669" y="131750"/>
                        </a:lnTo>
                        <a:lnTo>
                          <a:pt x="331175" y="148256"/>
                        </a:lnTo>
                        <a:lnTo>
                          <a:pt x="347681" y="138750"/>
                        </a:lnTo>
                        <a:close/>
                        <a:moveTo>
                          <a:pt x="243526" y="71447"/>
                        </a:moveTo>
                        <a:lnTo>
                          <a:pt x="172726" y="194424"/>
                        </a:lnTo>
                        <a:lnTo>
                          <a:pt x="189233" y="203930"/>
                        </a:lnTo>
                        <a:lnTo>
                          <a:pt x="260032" y="80953"/>
                        </a:lnTo>
                        <a:close/>
                        <a:moveTo>
                          <a:pt x="265462" y="33347"/>
                        </a:moveTo>
                        <a:lnTo>
                          <a:pt x="254498" y="52397"/>
                        </a:lnTo>
                        <a:lnTo>
                          <a:pt x="271005" y="61903"/>
                        </a:lnTo>
                        <a:lnTo>
                          <a:pt x="281968" y="42853"/>
                        </a:lnTo>
                        <a:close/>
                        <a:moveTo>
                          <a:pt x="276225" y="0"/>
                        </a:moveTo>
                        <a:cubicBezTo>
                          <a:pt x="284578" y="0"/>
                          <a:pt x="292351" y="4496"/>
                          <a:pt x="296523" y="11735"/>
                        </a:cubicBezTo>
                        <a:lnTo>
                          <a:pt x="409661" y="208235"/>
                        </a:lnTo>
                        <a:cubicBezTo>
                          <a:pt x="392001" y="225542"/>
                          <a:pt x="381000" y="249612"/>
                          <a:pt x="381000" y="276225"/>
                        </a:cubicBezTo>
                        <a:cubicBezTo>
                          <a:pt x="381000" y="282749"/>
                          <a:pt x="381667" y="289122"/>
                          <a:pt x="382914" y="295275"/>
                        </a:cubicBezTo>
                        <a:lnTo>
                          <a:pt x="358311" y="295275"/>
                        </a:lnTo>
                        <a:lnTo>
                          <a:pt x="322878" y="224418"/>
                        </a:lnTo>
                        <a:lnTo>
                          <a:pt x="286560" y="315220"/>
                        </a:lnTo>
                        <a:lnTo>
                          <a:pt x="251146" y="208978"/>
                        </a:lnTo>
                        <a:lnTo>
                          <a:pt x="204968" y="266700"/>
                        </a:lnTo>
                        <a:lnTo>
                          <a:pt x="170993" y="266700"/>
                        </a:lnTo>
                        <a:cubicBezTo>
                          <a:pt x="168430" y="245897"/>
                          <a:pt x="154076" y="228733"/>
                          <a:pt x="134817" y="222085"/>
                        </a:cubicBezTo>
                        <a:lnTo>
                          <a:pt x="255927" y="11735"/>
                        </a:lnTo>
                        <a:cubicBezTo>
                          <a:pt x="260099" y="4496"/>
                          <a:pt x="267871" y="0"/>
                          <a:pt x="276225" y="0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/>
                  </a:p>
                </p:txBody>
              </p:sp>
              <p:sp>
                <p:nvSpPr>
                  <p:cNvPr id="124" name="Circle: Hollow 123">
                    <a:extLst>
                      <a:ext uri="{FF2B5EF4-FFF2-40B4-BE49-F238E27FC236}">
                        <a16:creationId xmlns:a16="http://schemas.microsoft.com/office/drawing/2014/main" id="{217777E1-9BBA-409E-B8C3-7B28212D62A8}"/>
                      </a:ext>
                    </a:extLst>
                  </p:cNvPr>
                  <p:cNvSpPr/>
                  <p:nvPr/>
                </p:nvSpPr>
                <p:spPr>
                  <a:xfrm>
                    <a:off x="3434122" y="4023624"/>
                    <a:ext cx="843222" cy="843222"/>
                  </a:xfrm>
                  <a:prstGeom prst="donut">
                    <a:avLst>
                      <a:gd name="adj" fmla="val 11953"/>
                    </a:avLst>
                  </a:pr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>
                      <a:solidFill>
                        <a:schemeClr val="tx1"/>
                      </a:solidFill>
                    </a:endParaRPr>
                  </a:p>
                </p:txBody>
              </p:sp>
            </p:grpSp>
            <p:cxnSp>
              <p:nvCxnSpPr>
                <p:cNvPr id="123" name="Straight Arrow Connector 122">
                  <a:extLst>
                    <a:ext uri="{FF2B5EF4-FFF2-40B4-BE49-F238E27FC236}">
                      <a16:creationId xmlns:a16="http://schemas.microsoft.com/office/drawing/2014/main" id="{8EBA8F9C-E2D0-477C-8559-A8CD39D1595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855733" y="2177649"/>
                  <a:ext cx="0" cy="1750560"/>
                </a:xfrm>
                <a:prstGeom prst="straightConnector1">
                  <a:avLst/>
                </a:prstGeom>
                <a:ln w="12700">
                  <a:solidFill>
                    <a:schemeClr val="accent2"/>
                  </a:solidFill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19" name="Group 118">
                <a:extLst>
                  <a:ext uri="{FF2B5EF4-FFF2-40B4-BE49-F238E27FC236}">
                    <a16:creationId xmlns:a16="http://schemas.microsoft.com/office/drawing/2014/main" id="{10905183-0A85-4012-872D-CEE42DBF51B8}"/>
                  </a:ext>
                </a:extLst>
              </p:cNvPr>
              <p:cNvGrpSpPr/>
              <p:nvPr/>
            </p:nvGrpSpPr>
            <p:grpSpPr>
              <a:xfrm>
                <a:off x="2986202" y="5000522"/>
                <a:ext cx="1739060" cy="1321835"/>
                <a:chOff x="697536" y="1081082"/>
                <a:chExt cx="1739060" cy="1321835"/>
              </a:xfrm>
            </p:grpSpPr>
            <p:sp>
              <p:nvSpPr>
                <p:cNvPr id="120" name="Rectangle 119">
                  <a:extLst>
                    <a:ext uri="{FF2B5EF4-FFF2-40B4-BE49-F238E27FC236}">
                      <a16:creationId xmlns:a16="http://schemas.microsoft.com/office/drawing/2014/main" id="{ED88E6DB-5F7C-4848-9823-F2F90F7FEA5C}"/>
                    </a:ext>
                  </a:extLst>
                </p:cNvPr>
                <p:cNvSpPr/>
                <p:nvPr/>
              </p:nvSpPr>
              <p:spPr>
                <a:xfrm>
                  <a:off x="697536" y="1387254"/>
                  <a:ext cx="1739060" cy="1015663"/>
                </a:xfrm>
                <a:prstGeom prst="rect">
                  <a:avLst/>
                </a:prstGeom>
              </p:spPr>
              <p:txBody>
                <a:bodyPr wrap="square" anchor="ctr">
                  <a:spAutoFit/>
                </a:bodyPr>
                <a:lstStyle/>
                <a:p>
                  <a:pPr algn="ctr"/>
                  <a:r>
                    <a:rPr lang="en-US" sz="1200" dirty="0"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cs typeface="Arial" panose="020B0604020202020204" pitchFamily="34" charset="0"/>
                    </a:rPr>
                    <a:t>Lorem ipsum dolor sit </a:t>
                  </a:r>
                  <a:r>
                    <a:rPr lang="en-US" sz="1200" dirty="0" err="1"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cs typeface="Arial" panose="020B0604020202020204" pitchFamily="34" charset="0"/>
                    </a:rPr>
                    <a:t>amet</a:t>
                  </a:r>
                  <a:r>
                    <a:rPr lang="en-US" sz="1200" dirty="0"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cs typeface="Arial" panose="020B0604020202020204" pitchFamily="34" charset="0"/>
                    </a:rPr>
                    <a:t>, </a:t>
                  </a:r>
                  <a:r>
                    <a:rPr lang="en-US" sz="1200" dirty="0" err="1"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cs typeface="Arial" panose="020B0604020202020204" pitchFamily="34" charset="0"/>
                    </a:rPr>
                    <a:t>consectetur</a:t>
                  </a:r>
                  <a:r>
                    <a:rPr lang="en-US" sz="1200" dirty="0"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cs typeface="Arial" panose="020B0604020202020204" pitchFamily="34" charset="0"/>
                    </a:rPr>
                    <a:t> </a:t>
                  </a:r>
                  <a:r>
                    <a:rPr lang="en-US" sz="1200" dirty="0" err="1"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cs typeface="Arial" panose="020B0604020202020204" pitchFamily="34" charset="0"/>
                    </a:rPr>
                    <a:t>adipisicing</a:t>
                  </a:r>
                  <a:r>
                    <a:rPr lang="en-US" sz="1200" dirty="0"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cs typeface="Arial" panose="020B0604020202020204" pitchFamily="34" charset="0"/>
                    </a:rPr>
                    <a:t> </a:t>
                  </a:r>
                  <a:r>
                    <a:rPr lang="en-US" sz="1200" dirty="0" err="1"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cs typeface="Arial" panose="020B0604020202020204" pitchFamily="34" charset="0"/>
                    </a:rPr>
                    <a:t>elit</a:t>
                  </a:r>
                  <a:r>
                    <a:rPr lang="en-US" sz="1200" dirty="0"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cs typeface="Arial" panose="020B0604020202020204" pitchFamily="34" charset="0"/>
                    </a:rPr>
                    <a:t>, sed do </a:t>
                  </a:r>
                  <a:r>
                    <a:rPr lang="en-US" sz="1200" dirty="0" err="1"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cs typeface="Arial" panose="020B0604020202020204" pitchFamily="34" charset="0"/>
                    </a:rPr>
                    <a:t>eiusmod</a:t>
                  </a:r>
                  <a:r>
                    <a:rPr lang="en-US" sz="1200" dirty="0"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cs typeface="Arial" panose="020B0604020202020204" pitchFamily="34" charset="0"/>
                    </a:rPr>
                    <a:t> </a:t>
                  </a:r>
                  <a:r>
                    <a:rPr lang="en-US" sz="1200" dirty="0" err="1"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cs typeface="Arial" panose="020B0604020202020204" pitchFamily="34" charset="0"/>
                    </a:rPr>
                    <a:t>tempor</a:t>
                  </a:r>
                  <a:r>
                    <a:rPr lang="en-US" sz="1200" dirty="0"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cs typeface="Arial" panose="020B0604020202020204" pitchFamily="34" charset="0"/>
                    </a:rPr>
                    <a:t> </a:t>
                  </a:r>
                  <a:r>
                    <a:rPr lang="en-US" sz="1200" dirty="0" err="1"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cs typeface="Arial" panose="020B0604020202020204" pitchFamily="34" charset="0"/>
                    </a:rPr>
                    <a:t>incididunt</a:t>
                  </a:r>
                  <a:r>
                    <a:rPr lang="en-US" sz="1200" dirty="0"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cs typeface="Arial" panose="020B0604020202020204" pitchFamily="34" charset="0"/>
                    </a:rPr>
                    <a:t> </a:t>
                  </a:r>
                  <a:r>
                    <a:rPr lang="en-US" sz="1200" dirty="0" err="1"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cs typeface="Arial" panose="020B0604020202020204" pitchFamily="34" charset="0"/>
                    </a:rPr>
                    <a:t>ut</a:t>
                  </a:r>
                  <a:r>
                    <a:rPr lang="en-US" sz="1200" dirty="0"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cs typeface="Arial" panose="020B0604020202020204" pitchFamily="34" charset="0"/>
                    </a:rPr>
                    <a:t> </a:t>
                  </a:r>
                  <a:r>
                    <a:rPr lang="en-US" sz="1200" dirty="0" err="1"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cs typeface="Arial" panose="020B0604020202020204" pitchFamily="34" charset="0"/>
                    </a:rPr>
                    <a:t>labore</a:t>
                  </a:r>
                  <a:r>
                    <a:rPr lang="en-US" sz="1200" dirty="0"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cs typeface="Arial" panose="020B0604020202020204" pitchFamily="34" charset="0"/>
                    </a:rPr>
                    <a:t>.</a:t>
                  </a:r>
                </a:p>
              </p:txBody>
            </p:sp>
            <p:sp>
              <p:nvSpPr>
                <p:cNvPr id="121" name="Rectangle 120">
                  <a:extLst>
                    <a:ext uri="{FF2B5EF4-FFF2-40B4-BE49-F238E27FC236}">
                      <a16:creationId xmlns:a16="http://schemas.microsoft.com/office/drawing/2014/main" id="{70796B0C-605C-4AD5-871D-685AFF5F7DB9}"/>
                    </a:ext>
                  </a:extLst>
                </p:cNvPr>
                <p:cNvSpPr/>
                <p:nvPr/>
              </p:nvSpPr>
              <p:spPr>
                <a:xfrm>
                  <a:off x="784987" y="1081082"/>
                  <a:ext cx="1564161" cy="338554"/>
                </a:xfrm>
                <a:prstGeom prst="rect">
                  <a:avLst/>
                </a:prstGeom>
              </p:spPr>
              <p:txBody>
                <a:bodyPr wrap="square" anchor="ctr">
                  <a:spAutoFit/>
                </a:bodyPr>
                <a:lstStyle/>
                <a:p>
                  <a:pPr algn="ctr"/>
                  <a:r>
                    <a:rPr lang="en-US" sz="1600" b="1" dirty="0">
                      <a:solidFill>
                        <a:schemeClr val="accent2"/>
                      </a:solidFill>
                      <a:cs typeface="Arial" panose="020B0604020202020204" pitchFamily="34" charset="0"/>
                    </a:rPr>
                    <a:t>Lorem ipsum </a:t>
                  </a:r>
                </a:p>
              </p:txBody>
            </p:sp>
          </p:grpSp>
          <p:grpSp>
            <p:nvGrpSpPr>
              <p:cNvPr id="129" name="Group 128">
                <a:extLst>
                  <a:ext uri="{FF2B5EF4-FFF2-40B4-BE49-F238E27FC236}">
                    <a16:creationId xmlns:a16="http://schemas.microsoft.com/office/drawing/2014/main" id="{A94D3D4D-00B5-4E2D-985E-73885208BFF4}"/>
                  </a:ext>
                </a:extLst>
              </p:cNvPr>
              <p:cNvGrpSpPr/>
              <p:nvPr/>
            </p:nvGrpSpPr>
            <p:grpSpPr>
              <a:xfrm>
                <a:off x="2733944" y="1453985"/>
                <a:ext cx="2243579" cy="732716"/>
                <a:chOff x="2957436" y="1639181"/>
                <a:chExt cx="2243579" cy="732716"/>
              </a:xfrm>
            </p:grpSpPr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92AD8A84-C6C3-43C4-9879-E73494E0A301}"/>
                    </a:ext>
                  </a:extLst>
                </p:cNvPr>
                <p:cNvSpPr txBox="1"/>
                <p:nvPr/>
              </p:nvSpPr>
              <p:spPr>
                <a:xfrm>
                  <a:off x="3704763" y="1639181"/>
                  <a:ext cx="748923" cy="400110"/>
                </a:xfrm>
                <a:prstGeom prst="rect">
                  <a:avLst/>
                </a:prstGeom>
                <a:noFill/>
              </p:spPr>
              <p:txBody>
                <a:bodyPr wrap="none" rtlCol="0" anchor="ctr">
                  <a:spAutoFit/>
                </a:bodyPr>
                <a:lstStyle/>
                <a:p>
                  <a:pPr algn="ctr"/>
                  <a:r>
                    <a:rPr lang="en-US" sz="2000" dirty="0">
                      <a:solidFill>
                        <a:schemeClr val="accent2"/>
                      </a:solidFill>
                    </a:rPr>
                    <a:t>2022</a:t>
                  </a:r>
                  <a:endParaRPr lang="en-IN" sz="2000" dirty="0">
                    <a:solidFill>
                      <a:schemeClr val="accent2"/>
                    </a:solidFill>
                  </a:endParaRPr>
                </a:p>
              </p:txBody>
            </p:sp>
            <p:grpSp>
              <p:nvGrpSpPr>
                <p:cNvPr id="117" name="Group 116">
                  <a:extLst>
                    <a:ext uri="{FF2B5EF4-FFF2-40B4-BE49-F238E27FC236}">
                      <a16:creationId xmlns:a16="http://schemas.microsoft.com/office/drawing/2014/main" id="{5FCD274E-5AF2-421B-A4AA-6641D4E2D605}"/>
                    </a:ext>
                  </a:extLst>
                </p:cNvPr>
                <p:cNvGrpSpPr/>
                <p:nvPr/>
              </p:nvGrpSpPr>
              <p:grpSpPr>
                <a:xfrm>
                  <a:off x="2957436" y="2118781"/>
                  <a:ext cx="2243579" cy="253116"/>
                  <a:chOff x="678730" y="2118781"/>
                  <a:chExt cx="2243579" cy="253116"/>
                </a:xfrm>
              </p:grpSpPr>
              <p:sp>
                <p:nvSpPr>
                  <p:cNvPr id="126" name="Arrow: Chevron 125">
                    <a:extLst>
                      <a:ext uri="{FF2B5EF4-FFF2-40B4-BE49-F238E27FC236}">
                        <a16:creationId xmlns:a16="http://schemas.microsoft.com/office/drawing/2014/main" id="{FBD25F5C-1BF9-4041-872E-73673EDC8B0F}"/>
                      </a:ext>
                    </a:extLst>
                  </p:cNvPr>
                  <p:cNvSpPr/>
                  <p:nvPr/>
                </p:nvSpPr>
                <p:spPr>
                  <a:xfrm>
                    <a:off x="678730" y="2157503"/>
                    <a:ext cx="2243579" cy="175672"/>
                  </a:xfrm>
                  <a:prstGeom prst="chevron">
                    <a:avLst/>
                  </a:pr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27" name="Oval 126">
                    <a:extLst>
                      <a:ext uri="{FF2B5EF4-FFF2-40B4-BE49-F238E27FC236}">
                        <a16:creationId xmlns:a16="http://schemas.microsoft.com/office/drawing/2014/main" id="{B00146E3-F6B5-4320-A7A3-7F5FDB44F23E}"/>
                      </a:ext>
                    </a:extLst>
                  </p:cNvPr>
                  <p:cNvSpPr/>
                  <p:nvPr/>
                </p:nvSpPr>
                <p:spPr>
                  <a:xfrm>
                    <a:off x="1673961" y="2118781"/>
                    <a:ext cx="253116" cy="253116"/>
                  </a:xfrm>
                  <a:prstGeom prst="ellipse">
                    <a:avLst/>
                  </a:prstGeom>
                  <a:solidFill>
                    <a:schemeClr val="bg2"/>
                  </a:solidFill>
                  <a:ln w="12700">
                    <a:solidFill>
                      <a:schemeClr val="accent2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/>
                  </a:p>
                </p:txBody>
              </p:sp>
            </p:grpSp>
          </p:grpSp>
        </p:grpSp>
        <p:grpSp>
          <p:nvGrpSpPr>
            <p:cNvPr id="185" name="Group 184">
              <a:extLst>
                <a:ext uri="{FF2B5EF4-FFF2-40B4-BE49-F238E27FC236}">
                  <a16:creationId xmlns:a16="http://schemas.microsoft.com/office/drawing/2014/main" id="{94D5D046-D41A-40C6-BF34-4698A90C64FD}"/>
                </a:ext>
              </a:extLst>
            </p:cNvPr>
            <p:cNvGrpSpPr/>
            <p:nvPr/>
          </p:nvGrpSpPr>
          <p:grpSpPr>
            <a:xfrm>
              <a:off x="493678" y="1453985"/>
              <a:ext cx="2243579" cy="3779155"/>
              <a:chOff x="493678" y="1453985"/>
              <a:chExt cx="2243579" cy="3779155"/>
            </a:xfrm>
          </p:grpSpPr>
          <p:grpSp>
            <p:nvGrpSpPr>
              <p:cNvPr id="44" name="Group 43">
                <a:extLst>
                  <a:ext uri="{FF2B5EF4-FFF2-40B4-BE49-F238E27FC236}">
                    <a16:creationId xmlns:a16="http://schemas.microsoft.com/office/drawing/2014/main" id="{D964A818-DECC-4CF5-8837-1ECB28D0E602}"/>
                  </a:ext>
                </a:extLst>
              </p:cNvPr>
              <p:cNvGrpSpPr/>
              <p:nvPr/>
            </p:nvGrpSpPr>
            <p:grpSpPr>
              <a:xfrm>
                <a:off x="1193856" y="2177649"/>
                <a:ext cx="843222" cy="1599980"/>
                <a:chOff x="1378908" y="2270245"/>
                <a:chExt cx="843222" cy="1599980"/>
              </a:xfrm>
            </p:grpSpPr>
            <p:grpSp>
              <p:nvGrpSpPr>
                <p:cNvPr id="38" name="Group 37">
                  <a:extLst>
                    <a:ext uri="{FF2B5EF4-FFF2-40B4-BE49-F238E27FC236}">
                      <a16:creationId xmlns:a16="http://schemas.microsoft.com/office/drawing/2014/main" id="{14E09119-5AD7-4C53-9C20-D6B451376EFD}"/>
                    </a:ext>
                  </a:extLst>
                </p:cNvPr>
                <p:cNvGrpSpPr/>
                <p:nvPr/>
              </p:nvGrpSpPr>
              <p:grpSpPr>
                <a:xfrm>
                  <a:off x="1378908" y="3027003"/>
                  <a:ext cx="843222" cy="843222"/>
                  <a:chOff x="1378908" y="2729823"/>
                  <a:chExt cx="843222" cy="843222"/>
                </a:xfrm>
              </p:grpSpPr>
              <p:sp>
                <p:nvSpPr>
                  <p:cNvPr id="34" name="Circle: Hollow 33">
                    <a:extLst>
                      <a:ext uri="{FF2B5EF4-FFF2-40B4-BE49-F238E27FC236}">
                        <a16:creationId xmlns:a16="http://schemas.microsoft.com/office/drawing/2014/main" id="{CF719DD8-7F75-49E9-B520-926320087807}"/>
                      </a:ext>
                    </a:extLst>
                  </p:cNvPr>
                  <p:cNvSpPr/>
                  <p:nvPr/>
                </p:nvSpPr>
                <p:spPr>
                  <a:xfrm>
                    <a:off x="1378908" y="2729823"/>
                    <a:ext cx="843222" cy="843222"/>
                  </a:xfrm>
                  <a:prstGeom prst="donut">
                    <a:avLst>
                      <a:gd name="adj" fmla="val 11953"/>
                    </a:avLst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99" name="Graphic 27">
                    <a:extLst>
                      <a:ext uri="{FF2B5EF4-FFF2-40B4-BE49-F238E27FC236}">
                        <a16:creationId xmlns:a16="http://schemas.microsoft.com/office/drawing/2014/main" id="{47A2A7D5-8729-411F-8716-537151594AF4}"/>
                      </a:ext>
                    </a:extLst>
                  </p:cNvPr>
                  <p:cNvSpPr/>
                  <p:nvPr/>
                </p:nvSpPr>
                <p:spPr>
                  <a:xfrm>
                    <a:off x="1600521" y="2929485"/>
                    <a:ext cx="399996" cy="443898"/>
                  </a:xfrm>
                  <a:custGeom>
                    <a:avLst/>
                    <a:gdLst>
                      <a:gd name="connsiteX0" fmla="*/ 672419 w 781050"/>
                      <a:gd name="connsiteY0" fmla="*/ 404755 h 866775"/>
                      <a:gd name="connsiteX1" fmla="*/ 669926 w 781050"/>
                      <a:gd name="connsiteY1" fmla="*/ 396011 h 866775"/>
                      <a:gd name="connsiteX2" fmla="*/ 674614 w 781050"/>
                      <a:gd name="connsiteY2" fmla="*/ 388235 h 866775"/>
                      <a:gd name="connsiteX3" fmla="*/ 683507 w 781050"/>
                      <a:gd name="connsiteY3" fmla="*/ 386337 h 866775"/>
                      <a:gd name="connsiteX4" fmla="*/ 690985 w 781050"/>
                      <a:gd name="connsiteY4" fmla="*/ 391547 h 866775"/>
                      <a:gd name="connsiteX5" fmla="*/ 713830 w 781050"/>
                      <a:gd name="connsiteY5" fmla="*/ 613489 h 866775"/>
                      <a:gd name="connsiteX6" fmla="*/ 713830 w 781050"/>
                      <a:gd name="connsiteY6" fmla="*/ 613451 h 866775"/>
                      <a:gd name="connsiteX7" fmla="*/ 699170 w 781050"/>
                      <a:gd name="connsiteY7" fmla="*/ 618103 h 866775"/>
                      <a:gd name="connsiteX8" fmla="*/ 693179 w 781050"/>
                      <a:gd name="connsiteY8" fmla="*/ 603926 h 866775"/>
                      <a:gd name="connsiteX9" fmla="*/ 672418 w 781050"/>
                      <a:gd name="connsiteY9" fmla="*/ 404940 h 866775"/>
                      <a:gd name="connsiteX10" fmla="*/ 756135 w 781050"/>
                      <a:gd name="connsiteY10" fmla="*/ 397908 h 866775"/>
                      <a:gd name="connsiteX11" fmla="*/ 755167 w 781050"/>
                      <a:gd name="connsiteY11" fmla="*/ 205028 h 866775"/>
                      <a:gd name="connsiteX12" fmla="*/ 676400 w 781050"/>
                      <a:gd name="connsiteY12" fmla="*/ 128270 h 866775"/>
                      <a:gd name="connsiteX13" fmla="*/ 676400 w 781050"/>
                      <a:gd name="connsiteY13" fmla="*/ 229396 h 866775"/>
                      <a:gd name="connsiteX14" fmla="*/ 710296 w 781050"/>
                      <a:gd name="connsiteY14" fmla="*/ 265116 h 866775"/>
                      <a:gd name="connsiteX15" fmla="*/ 710296 w 781050"/>
                      <a:gd name="connsiteY15" fmla="*/ 333875 h 866775"/>
                      <a:gd name="connsiteX16" fmla="*/ 710333 w 781050"/>
                      <a:gd name="connsiteY16" fmla="*/ 333912 h 866775"/>
                      <a:gd name="connsiteX17" fmla="*/ 756135 w 781050"/>
                      <a:gd name="connsiteY17" fmla="*/ 397908 h 866775"/>
                      <a:gd name="connsiteX18" fmla="*/ 653627 w 781050"/>
                      <a:gd name="connsiteY18" fmla="*/ 119007 h 866775"/>
                      <a:gd name="connsiteX19" fmla="*/ 612215 w 781050"/>
                      <a:gd name="connsiteY19" fmla="*/ 111306 h 866775"/>
                      <a:gd name="connsiteX20" fmla="*/ 487238 w 781050"/>
                      <a:gd name="connsiteY20" fmla="*/ 145871 h 866775"/>
                      <a:gd name="connsiteX21" fmla="*/ 486382 w 781050"/>
                      <a:gd name="connsiteY21" fmla="*/ 146429 h 866775"/>
                      <a:gd name="connsiteX22" fmla="*/ 486382 w 781050"/>
                      <a:gd name="connsiteY22" fmla="*/ 146466 h 866775"/>
                      <a:gd name="connsiteX23" fmla="*/ 401625 w 781050"/>
                      <a:gd name="connsiteY23" fmla="*/ 224564 h 866775"/>
                      <a:gd name="connsiteX24" fmla="*/ 392695 w 781050"/>
                      <a:gd name="connsiteY24" fmla="*/ 228805 h 866775"/>
                      <a:gd name="connsiteX25" fmla="*/ 383803 w 781050"/>
                      <a:gd name="connsiteY25" fmla="*/ 224564 h 866775"/>
                      <a:gd name="connsiteX26" fmla="*/ 152631 w 781050"/>
                      <a:gd name="connsiteY26" fmla="*/ 113683 h 866775"/>
                      <a:gd name="connsiteX27" fmla="*/ 25567 w 781050"/>
                      <a:gd name="connsiteY27" fmla="*/ 214067 h 866775"/>
                      <a:gd name="connsiteX28" fmla="*/ 68802 w 781050"/>
                      <a:gd name="connsiteY28" fmla="*/ 462984 h 866775"/>
                      <a:gd name="connsiteX29" fmla="*/ 231956 w 781050"/>
                      <a:gd name="connsiteY29" fmla="*/ 638301 h 866775"/>
                      <a:gd name="connsiteX30" fmla="*/ 231956 w 781050"/>
                      <a:gd name="connsiteY30" fmla="*/ 583830 h 866775"/>
                      <a:gd name="connsiteX31" fmla="*/ 228533 w 781050"/>
                      <a:gd name="connsiteY31" fmla="*/ 583830 h 866775"/>
                      <a:gd name="connsiteX32" fmla="*/ 201855 w 781050"/>
                      <a:gd name="connsiteY32" fmla="*/ 557152 h 866775"/>
                      <a:gd name="connsiteX33" fmla="*/ 201855 w 781050"/>
                      <a:gd name="connsiteY33" fmla="*/ 541562 h 866775"/>
                      <a:gd name="connsiteX34" fmla="*/ 181094 w 781050"/>
                      <a:gd name="connsiteY34" fmla="*/ 541562 h 866775"/>
                      <a:gd name="connsiteX35" fmla="*/ 159885 w 781050"/>
                      <a:gd name="connsiteY35" fmla="*/ 532670 h 866775"/>
                      <a:gd name="connsiteX36" fmla="*/ 151178 w 781050"/>
                      <a:gd name="connsiteY36" fmla="*/ 511350 h 866775"/>
                      <a:gd name="connsiteX37" fmla="*/ 151178 w 781050"/>
                      <a:gd name="connsiteY37" fmla="*/ 455168 h 866775"/>
                      <a:gd name="connsiteX38" fmla="*/ 92205 w 781050"/>
                      <a:gd name="connsiteY38" fmla="*/ 348012 h 866775"/>
                      <a:gd name="connsiteX39" fmla="*/ 131422 w 781050"/>
                      <a:gd name="connsiteY39" fmla="*/ 232150 h 866775"/>
                      <a:gd name="connsiteX40" fmla="*/ 243340 w 781050"/>
                      <a:gd name="connsiteY40" fmla="*/ 182887 h 866775"/>
                      <a:gd name="connsiteX41" fmla="*/ 355297 w 781050"/>
                      <a:gd name="connsiteY41" fmla="*/ 232150 h 866775"/>
                      <a:gd name="connsiteX42" fmla="*/ 394476 w 781050"/>
                      <a:gd name="connsiteY42" fmla="*/ 348012 h 866775"/>
                      <a:gd name="connsiteX43" fmla="*/ 335503 w 781050"/>
                      <a:gd name="connsiteY43" fmla="*/ 455168 h 866775"/>
                      <a:gd name="connsiteX44" fmla="*/ 335503 w 781050"/>
                      <a:gd name="connsiteY44" fmla="*/ 511350 h 866775"/>
                      <a:gd name="connsiteX45" fmla="*/ 305589 w 781050"/>
                      <a:gd name="connsiteY45" fmla="*/ 541264 h 866775"/>
                      <a:gd name="connsiteX46" fmla="*/ 284827 w 781050"/>
                      <a:gd name="connsiteY46" fmla="*/ 541264 h 866775"/>
                      <a:gd name="connsiteX47" fmla="*/ 284827 w 781050"/>
                      <a:gd name="connsiteY47" fmla="*/ 556891 h 866775"/>
                      <a:gd name="connsiteX48" fmla="*/ 258150 w 781050"/>
                      <a:gd name="connsiteY48" fmla="*/ 583532 h 866775"/>
                      <a:gd name="connsiteX49" fmla="*/ 254802 w 781050"/>
                      <a:gd name="connsiteY49" fmla="*/ 583532 h 866775"/>
                      <a:gd name="connsiteX50" fmla="*/ 254802 w 781050"/>
                      <a:gd name="connsiteY50" fmla="*/ 659062 h 866775"/>
                      <a:gd name="connsiteX51" fmla="*/ 392657 w 781050"/>
                      <a:gd name="connsiteY51" fmla="*/ 783182 h 866775"/>
                      <a:gd name="connsiteX52" fmla="*/ 459890 w 781050"/>
                      <a:gd name="connsiteY52" fmla="*/ 722796 h 866775"/>
                      <a:gd name="connsiteX53" fmla="*/ 565818 w 781050"/>
                      <a:gd name="connsiteY53" fmla="*/ 626688 h 866775"/>
                      <a:gd name="connsiteX54" fmla="*/ 540592 w 781050"/>
                      <a:gd name="connsiteY54" fmla="*/ 518970 h 866775"/>
                      <a:gd name="connsiteX55" fmla="*/ 619731 w 781050"/>
                      <a:gd name="connsiteY55" fmla="*/ 333899 h 866775"/>
                      <a:gd name="connsiteX56" fmla="*/ 619731 w 781050"/>
                      <a:gd name="connsiteY56" fmla="*/ 318942 h 866775"/>
                      <a:gd name="connsiteX57" fmla="*/ 599155 w 781050"/>
                      <a:gd name="connsiteY57" fmla="*/ 318942 h 866775"/>
                      <a:gd name="connsiteX58" fmla="*/ 577352 w 781050"/>
                      <a:gd name="connsiteY58" fmla="*/ 333304 h 866775"/>
                      <a:gd name="connsiteX59" fmla="*/ 551828 w 781050"/>
                      <a:gd name="connsiteY59" fmla="*/ 333304 h 866775"/>
                      <a:gd name="connsiteX60" fmla="*/ 528015 w 781050"/>
                      <a:gd name="connsiteY60" fmla="*/ 309492 h 866775"/>
                      <a:gd name="connsiteX61" fmla="*/ 528015 w 781050"/>
                      <a:gd name="connsiteY61" fmla="*/ 261123 h 866775"/>
                      <a:gd name="connsiteX62" fmla="*/ 551828 w 781050"/>
                      <a:gd name="connsiteY62" fmla="*/ 237310 h 866775"/>
                      <a:gd name="connsiteX63" fmla="*/ 577352 w 781050"/>
                      <a:gd name="connsiteY63" fmla="*/ 237310 h 866775"/>
                      <a:gd name="connsiteX64" fmla="*/ 599155 w 781050"/>
                      <a:gd name="connsiteY64" fmla="*/ 251672 h 866775"/>
                      <a:gd name="connsiteX65" fmla="*/ 622298 w 781050"/>
                      <a:gd name="connsiteY65" fmla="*/ 251672 h 866775"/>
                      <a:gd name="connsiteX66" fmla="*/ 653627 w 781050"/>
                      <a:gd name="connsiteY66" fmla="*/ 229310 h 866775"/>
                      <a:gd name="connsiteX67" fmla="*/ 687932 w 781050"/>
                      <a:gd name="connsiteY67" fmla="*/ 699289 h 866775"/>
                      <a:gd name="connsiteX68" fmla="*/ 687932 w 781050"/>
                      <a:gd name="connsiteY68" fmla="*/ 724813 h 866775"/>
                      <a:gd name="connsiteX69" fmla="*/ 675282 w 781050"/>
                      <a:gd name="connsiteY69" fmla="*/ 737464 h 866775"/>
                      <a:gd name="connsiteX70" fmla="*/ 655153 w 781050"/>
                      <a:gd name="connsiteY70" fmla="*/ 737464 h 866775"/>
                      <a:gd name="connsiteX71" fmla="*/ 642503 w 781050"/>
                      <a:gd name="connsiteY71" fmla="*/ 724813 h 866775"/>
                      <a:gd name="connsiteX72" fmla="*/ 642503 w 781050"/>
                      <a:gd name="connsiteY72" fmla="*/ 699289 h 866775"/>
                      <a:gd name="connsiteX73" fmla="*/ 687449 w 781050"/>
                      <a:gd name="connsiteY73" fmla="*/ 699289 h 866775"/>
                      <a:gd name="connsiteX74" fmla="*/ 627173 w 781050"/>
                      <a:gd name="connsiteY74" fmla="*/ 681468 h 866775"/>
                      <a:gd name="connsiteX75" fmla="*/ 704787 w 781050"/>
                      <a:gd name="connsiteY75" fmla="*/ 681468 h 866775"/>
                      <a:gd name="connsiteX76" fmla="*/ 695262 w 781050"/>
                      <a:gd name="connsiteY76" fmla="*/ 350179 h 866775"/>
                      <a:gd name="connsiteX77" fmla="*/ 635730 w 781050"/>
                      <a:gd name="connsiteY77" fmla="*/ 350179 h 866775"/>
                      <a:gd name="connsiteX78" fmla="*/ 626205 w 781050"/>
                      <a:gd name="connsiteY78" fmla="*/ 681468 h 866775"/>
                      <a:gd name="connsiteX79" fmla="*/ 642987 w 781050"/>
                      <a:gd name="connsiteY79" fmla="*/ 329042 h 866775"/>
                      <a:gd name="connsiteX80" fmla="*/ 642987 w 781050"/>
                      <a:gd name="connsiteY80" fmla="*/ 265121 h 866775"/>
                      <a:gd name="connsiteX81" fmla="*/ 665460 w 781050"/>
                      <a:gd name="connsiteY81" fmla="*/ 251131 h 866775"/>
                      <a:gd name="connsiteX82" fmla="*/ 687933 w 781050"/>
                      <a:gd name="connsiteY82" fmla="*/ 265121 h 866775"/>
                      <a:gd name="connsiteX83" fmla="*/ 687933 w 781050"/>
                      <a:gd name="connsiteY83" fmla="*/ 329154 h 866775"/>
                      <a:gd name="connsiteX84" fmla="*/ 642987 w 781050"/>
                      <a:gd name="connsiteY84" fmla="*/ 329154 h 866775"/>
                      <a:gd name="connsiteX85" fmla="*/ 620216 w 781050"/>
                      <a:gd name="connsiteY85" fmla="*/ 274384 h 866775"/>
                      <a:gd name="connsiteX86" fmla="*/ 620216 w 781050"/>
                      <a:gd name="connsiteY86" fmla="*/ 296113 h 866775"/>
                      <a:gd name="connsiteX87" fmla="*/ 601166 w 781050"/>
                      <a:gd name="connsiteY87" fmla="*/ 296113 h 866775"/>
                      <a:gd name="connsiteX88" fmla="*/ 601166 w 781050"/>
                      <a:gd name="connsiteY88" fmla="*/ 274460 h 866775"/>
                      <a:gd name="connsiteX89" fmla="*/ 577837 w 781050"/>
                      <a:gd name="connsiteY89" fmla="*/ 259985 h 866775"/>
                      <a:gd name="connsiteX90" fmla="*/ 578805 w 781050"/>
                      <a:gd name="connsiteY90" fmla="*/ 261027 h 866775"/>
                      <a:gd name="connsiteX91" fmla="*/ 578768 w 781050"/>
                      <a:gd name="connsiteY91" fmla="*/ 307536 h 866775"/>
                      <a:gd name="connsiteX92" fmla="*/ 577800 w 781050"/>
                      <a:gd name="connsiteY92" fmla="*/ 310587 h 866775"/>
                      <a:gd name="connsiteX93" fmla="*/ 551829 w 781050"/>
                      <a:gd name="connsiteY93" fmla="*/ 310587 h 866775"/>
                      <a:gd name="connsiteX94" fmla="*/ 550787 w 781050"/>
                      <a:gd name="connsiteY94" fmla="*/ 309546 h 866775"/>
                      <a:gd name="connsiteX95" fmla="*/ 550787 w 781050"/>
                      <a:gd name="connsiteY95" fmla="*/ 261140 h 866775"/>
                      <a:gd name="connsiteX96" fmla="*/ 551829 w 781050"/>
                      <a:gd name="connsiteY96" fmla="*/ 260098 h 866775"/>
                      <a:gd name="connsiteX97" fmla="*/ 254845 w 781050"/>
                      <a:gd name="connsiteY97" fmla="*/ 299054 h 866775"/>
                      <a:gd name="connsiteX98" fmla="*/ 280555 w 781050"/>
                      <a:gd name="connsiteY98" fmla="*/ 334661 h 866775"/>
                      <a:gd name="connsiteX99" fmla="*/ 254845 w 781050"/>
                      <a:gd name="connsiteY99" fmla="*/ 370305 h 866775"/>
                      <a:gd name="connsiteX100" fmla="*/ 254845 w 781050"/>
                      <a:gd name="connsiteY100" fmla="*/ 390323 h 866775"/>
                      <a:gd name="connsiteX101" fmla="*/ 254845 w 781050"/>
                      <a:gd name="connsiteY101" fmla="*/ 390285 h 866775"/>
                      <a:gd name="connsiteX102" fmla="*/ 243385 w 781050"/>
                      <a:gd name="connsiteY102" fmla="*/ 401708 h 866775"/>
                      <a:gd name="connsiteX103" fmla="*/ 231963 w 781050"/>
                      <a:gd name="connsiteY103" fmla="*/ 390285 h 866775"/>
                      <a:gd name="connsiteX104" fmla="*/ 231963 w 781050"/>
                      <a:gd name="connsiteY104" fmla="*/ 370268 h 866775"/>
                      <a:gd name="connsiteX105" fmla="*/ 231963 w 781050"/>
                      <a:gd name="connsiteY105" fmla="*/ 370305 h 866775"/>
                      <a:gd name="connsiteX106" fmla="*/ 207108 w 781050"/>
                      <a:gd name="connsiteY106" fmla="*/ 343442 h 866775"/>
                      <a:gd name="connsiteX107" fmla="*/ 216930 w 781050"/>
                      <a:gd name="connsiteY107" fmla="*/ 308207 h 866775"/>
                      <a:gd name="connsiteX108" fmla="*/ 231962 w 781050"/>
                      <a:gd name="connsiteY108" fmla="*/ 298682 h 866775"/>
                      <a:gd name="connsiteX109" fmla="*/ 231962 w 781050"/>
                      <a:gd name="connsiteY109" fmla="*/ 232007 h 866775"/>
                      <a:gd name="connsiteX110" fmla="*/ 243384 w 781050"/>
                      <a:gd name="connsiteY110" fmla="*/ 220547 h 866775"/>
                      <a:gd name="connsiteX111" fmla="*/ 254844 w 781050"/>
                      <a:gd name="connsiteY111" fmla="*/ 232007 h 866775"/>
                      <a:gd name="connsiteX112" fmla="*/ 253691 w 781050"/>
                      <a:gd name="connsiteY112" fmla="*/ 324392 h 866775"/>
                      <a:gd name="connsiteX113" fmla="*/ 257710 w 781050"/>
                      <a:gd name="connsiteY113" fmla="*/ 337526 h 866775"/>
                      <a:gd name="connsiteX114" fmla="*/ 248966 w 781050"/>
                      <a:gd name="connsiteY114" fmla="*/ 348167 h 866775"/>
                      <a:gd name="connsiteX115" fmla="*/ 235274 w 781050"/>
                      <a:gd name="connsiteY115" fmla="*/ 346828 h 866775"/>
                      <a:gd name="connsiteX116" fmla="*/ 228837 w 781050"/>
                      <a:gd name="connsiteY116" fmla="*/ 334661 h 866775"/>
                      <a:gd name="connsiteX117" fmla="*/ 237766 w 781050"/>
                      <a:gd name="connsiteY117" fmla="*/ 321081 h 866775"/>
                      <a:gd name="connsiteX118" fmla="*/ 253691 w 781050"/>
                      <a:gd name="connsiteY118" fmla="*/ 324392 h 866775"/>
                      <a:gd name="connsiteX119" fmla="*/ 208559 w 781050"/>
                      <a:gd name="connsiteY119" fmla="*/ 391067 h 866775"/>
                      <a:gd name="connsiteX120" fmla="*/ 214735 w 781050"/>
                      <a:gd name="connsiteY120" fmla="*/ 398099 h 866775"/>
                      <a:gd name="connsiteX121" fmla="*/ 213507 w 781050"/>
                      <a:gd name="connsiteY121" fmla="*/ 407401 h 866775"/>
                      <a:gd name="connsiteX122" fmla="*/ 205694 w 781050"/>
                      <a:gd name="connsiteY122" fmla="*/ 412573 h 866775"/>
                      <a:gd name="connsiteX123" fmla="*/ 196653 w 781050"/>
                      <a:gd name="connsiteY123" fmla="*/ 410117 h 866775"/>
                      <a:gd name="connsiteX124" fmla="*/ 154460 w 781050"/>
                      <a:gd name="connsiteY124" fmla="*/ 331610 h 866775"/>
                      <a:gd name="connsiteX125" fmla="*/ 201601 w 781050"/>
                      <a:gd name="connsiteY125" fmla="*/ 256005 h 866775"/>
                      <a:gd name="connsiteX126" fmla="*/ 216968 w 781050"/>
                      <a:gd name="connsiteY126" fmla="*/ 260619 h 866775"/>
                      <a:gd name="connsiteX127" fmla="*/ 212354 w 781050"/>
                      <a:gd name="connsiteY127" fmla="*/ 275985 h 866775"/>
                      <a:gd name="connsiteX128" fmla="*/ 178086 w 781050"/>
                      <a:gd name="connsiteY128" fmla="*/ 332056 h 866775"/>
                      <a:gd name="connsiteX129" fmla="*/ 208558 w 781050"/>
                      <a:gd name="connsiteY129" fmla="*/ 390285 h 866775"/>
                      <a:gd name="connsiteX130" fmla="*/ 274490 w 781050"/>
                      <a:gd name="connsiteY130" fmla="*/ 276767 h 866775"/>
                      <a:gd name="connsiteX131" fmla="*/ 274453 w 781050"/>
                      <a:gd name="connsiteY131" fmla="*/ 276767 h 866775"/>
                      <a:gd name="connsiteX132" fmla="*/ 269802 w 781050"/>
                      <a:gd name="connsiteY132" fmla="*/ 261438 h 866775"/>
                      <a:gd name="connsiteX133" fmla="*/ 285131 w 781050"/>
                      <a:gd name="connsiteY133" fmla="*/ 256750 h 866775"/>
                      <a:gd name="connsiteX134" fmla="*/ 332198 w 781050"/>
                      <a:gd name="connsiteY134" fmla="*/ 332354 h 866775"/>
                      <a:gd name="connsiteX135" fmla="*/ 290154 w 781050"/>
                      <a:gd name="connsiteY135" fmla="*/ 410861 h 866775"/>
                      <a:gd name="connsiteX136" fmla="*/ 275681 w 781050"/>
                      <a:gd name="connsiteY136" fmla="*/ 406694 h 866775"/>
                      <a:gd name="connsiteX137" fmla="*/ 278173 w 781050"/>
                      <a:gd name="connsiteY137" fmla="*/ 391811 h 866775"/>
                      <a:gd name="connsiteX138" fmla="*/ 308683 w 781050"/>
                      <a:gd name="connsiteY138" fmla="*/ 333619 h 866775"/>
                      <a:gd name="connsiteX139" fmla="*/ 274452 w 781050"/>
                      <a:gd name="connsiteY139" fmla="*/ 277511 h 866775"/>
                      <a:gd name="connsiteX140" fmla="*/ 224744 w 781050"/>
                      <a:gd name="connsiteY140" fmla="*/ 541572 h 866775"/>
                      <a:gd name="connsiteX141" fmla="*/ 262100 w 781050"/>
                      <a:gd name="connsiteY141" fmla="*/ 541572 h 866775"/>
                      <a:gd name="connsiteX142" fmla="*/ 262100 w 781050"/>
                      <a:gd name="connsiteY142" fmla="*/ 557198 h 866775"/>
                      <a:gd name="connsiteX143" fmla="*/ 262063 w 781050"/>
                      <a:gd name="connsiteY143" fmla="*/ 557161 h 866775"/>
                      <a:gd name="connsiteX144" fmla="*/ 258156 w 781050"/>
                      <a:gd name="connsiteY144" fmla="*/ 561068 h 866775"/>
                      <a:gd name="connsiteX145" fmla="*/ 228539 w 781050"/>
                      <a:gd name="connsiteY145" fmla="*/ 561068 h 866775"/>
                      <a:gd name="connsiteX146" fmla="*/ 224744 w 781050"/>
                      <a:gd name="connsiteY146" fmla="*/ 557161 h 866775"/>
                      <a:gd name="connsiteX147" fmla="*/ 173584 w 781050"/>
                      <a:gd name="connsiteY147" fmla="*/ 469651 h 866775"/>
                      <a:gd name="connsiteX148" fmla="*/ 312363 w 781050"/>
                      <a:gd name="connsiteY148" fmla="*/ 469651 h 866775"/>
                      <a:gd name="connsiteX149" fmla="*/ 312363 w 781050"/>
                      <a:gd name="connsiteY149" fmla="*/ 511359 h 866775"/>
                      <a:gd name="connsiteX150" fmla="*/ 305294 w 781050"/>
                      <a:gd name="connsiteY150" fmla="*/ 518502 h 866775"/>
                      <a:gd name="connsiteX151" fmla="*/ 181097 w 781050"/>
                      <a:gd name="connsiteY151" fmla="*/ 518502 h 866775"/>
                      <a:gd name="connsiteX152" fmla="*/ 175851 w 781050"/>
                      <a:gd name="connsiteY152" fmla="*/ 516531 h 866775"/>
                      <a:gd name="connsiteX153" fmla="*/ 173582 w 781050"/>
                      <a:gd name="connsiteY153" fmla="*/ 511359 h 866775"/>
                      <a:gd name="connsiteX154" fmla="*/ 334537 w 781050"/>
                      <a:gd name="connsiteY154" fmla="*/ 243507 h 866775"/>
                      <a:gd name="connsiteX155" fmla="*/ 362443 w 781050"/>
                      <a:gd name="connsiteY155" fmla="*/ 383963 h 866775"/>
                      <a:gd name="connsiteX156" fmla="*/ 243380 w 781050"/>
                      <a:gd name="connsiteY156" fmla="*/ 463476 h 866775"/>
                      <a:gd name="connsiteX157" fmla="*/ 124356 w 781050"/>
                      <a:gd name="connsiteY157" fmla="*/ 383963 h 866775"/>
                      <a:gd name="connsiteX158" fmla="*/ 152261 w 781050"/>
                      <a:gd name="connsiteY158" fmla="*/ 243507 h 866775"/>
                      <a:gd name="connsiteX159" fmla="*/ 334541 w 781050"/>
                      <a:gd name="connsiteY159" fmla="*/ 243507 h 866775"/>
                      <a:gd name="connsiteX160" fmla="*/ 254840 w 781050"/>
                      <a:gd name="connsiteY160" fmla="*/ 690144 h 866775"/>
                      <a:gd name="connsiteX161" fmla="*/ 254840 w 781050"/>
                      <a:gd name="connsiteY161" fmla="*/ 733788 h 866775"/>
                      <a:gd name="connsiteX162" fmla="*/ 356157 w 781050"/>
                      <a:gd name="connsiteY162" fmla="*/ 842764 h 866775"/>
                      <a:gd name="connsiteX163" fmla="*/ 468857 w 781050"/>
                      <a:gd name="connsiteY163" fmla="*/ 745579 h 866775"/>
                      <a:gd name="connsiteX164" fmla="*/ 475257 w 781050"/>
                      <a:gd name="connsiteY164" fmla="*/ 739850 h 866775"/>
                      <a:gd name="connsiteX165" fmla="*/ 492298 w 781050"/>
                      <a:gd name="connsiteY165" fmla="*/ 724595 h 866775"/>
                      <a:gd name="connsiteX166" fmla="*/ 492298 w 781050"/>
                      <a:gd name="connsiteY166" fmla="*/ 734157 h 866775"/>
                      <a:gd name="connsiteX167" fmla="*/ 362225 w 781050"/>
                      <a:gd name="connsiteY167" fmla="*/ 860735 h 866775"/>
                      <a:gd name="connsiteX168" fmla="*/ 232151 w 781050"/>
                      <a:gd name="connsiteY168" fmla="*/ 734157 h 866775"/>
                      <a:gd name="connsiteX169" fmla="*/ 232151 w 781050"/>
                      <a:gd name="connsiteY169" fmla="*/ 669379 h 866775"/>
                      <a:gd name="connsiteX170" fmla="*/ 254996 w 781050"/>
                      <a:gd name="connsiteY170" fmla="*/ 690141 h 866775"/>
                      <a:gd name="connsiteX171" fmla="*/ 468857 w 781050"/>
                      <a:gd name="connsiteY171" fmla="*/ 130361 h 866775"/>
                      <a:gd name="connsiteX172" fmla="*/ 468857 w 781050"/>
                      <a:gd name="connsiteY172" fmla="*/ 110082 h 866775"/>
                      <a:gd name="connsiteX173" fmla="*/ 569022 w 781050"/>
                      <a:gd name="connsiteY173" fmla="*/ 7203 h 866775"/>
                      <a:gd name="connsiteX174" fmla="*/ 675845 w 781050"/>
                      <a:gd name="connsiteY174" fmla="*/ 103119 h 866775"/>
                      <a:gd name="connsiteX175" fmla="*/ 651735 w 781050"/>
                      <a:gd name="connsiteY175" fmla="*/ 94823 h 866775"/>
                      <a:gd name="connsiteX176" fmla="*/ 564820 w 781050"/>
                      <a:gd name="connsiteY176" fmla="*/ 30045 h 866775"/>
                      <a:gd name="connsiteX177" fmla="*/ 491708 w 781050"/>
                      <a:gd name="connsiteY177" fmla="*/ 110077 h 866775"/>
                      <a:gd name="connsiteX178" fmla="*/ 491708 w 781050"/>
                      <a:gd name="connsiteY178" fmla="*/ 116550 h 866775"/>
                      <a:gd name="connsiteX179" fmla="*/ 468863 w 781050"/>
                      <a:gd name="connsiteY179" fmla="*/ 130354 h 8667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  <a:cxn ang="0">
                        <a:pos x="connsiteX84" y="connsiteY84"/>
                      </a:cxn>
                      <a:cxn ang="0">
                        <a:pos x="connsiteX85" y="connsiteY85"/>
                      </a:cxn>
                      <a:cxn ang="0">
                        <a:pos x="connsiteX86" y="connsiteY86"/>
                      </a:cxn>
                      <a:cxn ang="0">
                        <a:pos x="connsiteX87" y="connsiteY87"/>
                      </a:cxn>
                      <a:cxn ang="0">
                        <a:pos x="connsiteX88" y="connsiteY88"/>
                      </a:cxn>
                      <a:cxn ang="0">
                        <a:pos x="connsiteX89" y="connsiteY89"/>
                      </a:cxn>
                      <a:cxn ang="0">
                        <a:pos x="connsiteX90" y="connsiteY90"/>
                      </a:cxn>
                      <a:cxn ang="0">
                        <a:pos x="connsiteX91" y="connsiteY91"/>
                      </a:cxn>
                      <a:cxn ang="0">
                        <a:pos x="connsiteX92" y="connsiteY92"/>
                      </a:cxn>
                      <a:cxn ang="0">
                        <a:pos x="connsiteX93" y="connsiteY93"/>
                      </a:cxn>
                      <a:cxn ang="0">
                        <a:pos x="connsiteX94" y="connsiteY94"/>
                      </a:cxn>
                      <a:cxn ang="0">
                        <a:pos x="connsiteX95" y="connsiteY95"/>
                      </a:cxn>
                      <a:cxn ang="0">
                        <a:pos x="connsiteX96" y="connsiteY96"/>
                      </a:cxn>
                      <a:cxn ang="0">
                        <a:pos x="connsiteX97" y="connsiteY97"/>
                      </a:cxn>
                      <a:cxn ang="0">
                        <a:pos x="connsiteX98" y="connsiteY98"/>
                      </a:cxn>
                      <a:cxn ang="0">
                        <a:pos x="connsiteX99" y="connsiteY99"/>
                      </a:cxn>
                      <a:cxn ang="0">
                        <a:pos x="connsiteX100" y="connsiteY100"/>
                      </a:cxn>
                      <a:cxn ang="0">
                        <a:pos x="connsiteX101" y="connsiteY101"/>
                      </a:cxn>
                      <a:cxn ang="0">
                        <a:pos x="connsiteX102" y="connsiteY102"/>
                      </a:cxn>
                      <a:cxn ang="0">
                        <a:pos x="connsiteX103" y="connsiteY103"/>
                      </a:cxn>
                      <a:cxn ang="0">
                        <a:pos x="connsiteX104" y="connsiteY104"/>
                      </a:cxn>
                      <a:cxn ang="0">
                        <a:pos x="connsiteX105" y="connsiteY105"/>
                      </a:cxn>
                      <a:cxn ang="0">
                        <a:pos x="connsiteX106" y="connsiteY106"/>
                      </a:cxn>
                      <a:cxn ang="0">
                        <a:pos x="connsiteX107" y="connsiteY107"/>
                      </a:cxn>
                      <a:cxn ang="0">
                        <a:pos x="connsiteX108" y="connsiteY108"/>
                      </a:cxn>
                      <a:cxn ang="0">
                        <a:pos x="connsiteX109" y="connsiteY109"/>
                      </a:cxn>
                      <a:cxn ang="0">
                        <a:pos x="connsiteX110" y="connsiteY110"/>
                      </a:cxn>
                      <a:cxn ang="0">
                        <a:pos x="connsiteX111" y="connsiteY111"/>
                      </a:cxn>
                      <a:cxn ang="0">
                        <a:pos x="connsiteX112" y="connsiteY112"/>
                      </a:cxn>
                      <a:cxn ang="0">
                        <a:pos x="connsiteX113" y="connsiteY113"/>
                      </a:cxn>
                      <a:cxn ang="0">
                        <a:pos x="connsiteX114" y="connsiteY114"/>
                      </a:cxn>
                      <a:cxn ang="0">
                        <a:pos x="connsiteX115" y="connsiteY115"/>
                      </a:cxn>
                      <a:cxn ang="0">
                        <a:pos x="connsiteX116" y="connsiteY116"/>
                      </a:cxn>
                      <a:cxn ang="0">
                        <a:pos x="connsiteX117" y="connsiteY117"/>
                      </a:cxn>
                      <a:cxn ang="0">
                        <a:pos x="connsiteX118" y="connsiteY118"/>
                      </a:cxn>
                      <a:cxn ang="0">
                        <a:pos x="connsiteX119" y="connsiteY119"/>
                      </a:cxn>
                      <a:cxn ang="0">
                        <a:pos x="connsiteX120" y="connsiteY120"/>
                      </a:cxn>
                      <a:cxn ang="0">
                        <a:pos x="connsiteX121" y="connsiteY121"/>
                      </a:cxn>
                      <a:cxn ang="0">
                        <a:pos x="connsiteX122" y="connsiteY122"/>
                      </a:cxn>
                      <a:cxn ang="0">
                        <a:pos x="connsiteX123" y="connsiteY123"/>
                      </a:cxn>
                      <a:cxn ang="0">
                        <a:pos x="connsiteX124" y="connsiteY124"/>
                      </a:cxn>
                      <a:cxn ang="0">
                        <a:pos x="connsiteX125" y="connsiteY125"/>
                      </a:cxn>
                      <a:cxn ang="0">
                        <a:pos x="connsiteX126" y="connsiteY126"/>
                      </a:cxn>
                      <a:cxn ang="0">
                        <a:pos x="connsiteX127" y="connsiteY127"/>
                      </a:cxn>
                      <a:cxn ang="0">
                        <a:pos x="connsiteX128" y="connsiteY128"/>
                      </a:cxn>
                      <a:cxn ang="0">
                        <a:pos x="connsiteX129" y="connsiteY129"/>
                      </a:cxn>
                      <a:cxn ang="0">
                        <a:pos x="connsiteX130" y="connsiteY130"/>
                      </a:cxn>
                      <a:cxn ang="0">
                        <a:pos x="connsiteX131" y="connsiteY131"/>
                      </a:cxn>
                      <a:cxn ang="0">
                        <a:pos x="connsiteX132" y="connsiteY132"/>
                      </a:cxn>
                      <a:cxn ang="0">
                        <a:pos x="connsiteX133" y="connsiteY133"/>
                      </a:cxn>
                      <a:cxn ang="0">
                        <a:pos x="connsiteX134" y="connsiteY134"/>
                      </a:cxn>
                      <a:cxn ang="0">
                        <a:pos x="connsiteX135" y="connsiteY135"/>
                      </a:cxn>
                      <a:cxn ang="0">
                        <a:pos x="connsiteX136" y="connsiteY136"/>
                      </a:cxn>
                      <a:cxn ang="0">
                        <a:pos x="connsiteX137" y="connsiteY137"/>
                      </a:cxn>
                      <a:cxn ang="0">
                        <a:pos x="connsiteX138" y="connsiteY138"/>
                      </a:cxn>
                      <a:cxn ang="0">
                        <a:pos x="connsiteX139" y="connsiteY139"/>
                      </a:cxn>
                      <a:cxn ang="0">
                        <a:pos x="connsiteX140" y="connsiteY140"/>
                      </a:cxn>
                      <a:cxn ang="0">
                        <a:pos x="connsiteX141" y="connsiteY141"/>
                      </a:cxn>
                      <a:cxn ang="0">
                        <a:pos x="connsiteX142" y="connsiteY142"/>
                      </a:cxn>
                      <a:cxn ang="0">
                        <a:pos x="connsiteX143" y="connsiteY143"/>
                      </a:cxn>
                      <a:cxn ang="0">
                        <a:pos x="connsiteX144" y="connsiteY144"/>
                      </a:cxn>
                      <a:cxn ang="0">
                        <a:pos x="connsiteX145" y="connsiteY145"/>
                      </a:cxn>
                      <a:cxn ang="0">
                        <a:pos x="connsiteX146" y="connsiteY146"/>
                      </a:cxn>
                      <a:cxn ang="0">
                        <a:pos x="connsiteX147" y="connsiteY147"/>
                      </a:cxn>
                      <a:cxn ang="0">
                        <a:pos x="connsiteX148" y="connsiteY148"/>
                      </a:cxn>
                      <a:cxn ang="0">
                        <a:pos x="connsiteX149" y="connsiteY149"/>
                      </a:cxn>
                      <a:cxn ang="0">
                        <a:pos x="connsiteX150" y="connsiteY150"/>
                      </a:cxn>
                      <a:cxn ang="0">
                        <a:pos x="connsiteX151" y="connsiteY151"/>
                      </a:cxn>
                      <a:cxn ang="0">
                        <a:pos x="connsiteX152" y="connsiteY152"/>
                      </a:cxn>
                      <a:cxn ang="0">
                        <a:pos x="connsiteX153" y="connsiteY153"/>
                      </a:cxn>
                      <a:cxn ang="0">
                        <a:pos x="connsiteX154" y="connsiteY154"/>
                      </a:cxn>
                      <a:cxn ang="0">
                        <a:pos x="connsiteX155" y="connsiteY155"/>
                      </a:cxn>
                      <a:cxn ang="0">
                        <a:pos x="connsiteX156" y="connsiteY156"/>
                      </a:cxn>
                      <a:cxn ang="0">
                        <a:pos x="connsiteX157" y="connsiteY157"/>
                      </a:cxn>
                      <a:cxn ang="0">
                        <a:pos x="connsiteX158" y="connsiteY158"/>
                      </a:cxn>
                      <a:cxn ang="0">
                        <a:pos x="connsiteX159" y="connsiteY159"/>
                      </a:cxn>
                      <a:cxn ang="0">
                        <a:pos x="connsiteX160" y="connsiteY160"/>
                      </a:cxn>
                      <a:cxn ang="0">
                        <a:pos x="connsiteX161" y="connsiteY161"/>
                      </a:cxn>
                      <a:cxn ang="0">
                        <a:pos x="connsiteX162" y="connsiteY162"/>
                      </a:cxn>
                      <a:cxn ang="0">
                        <a:pos x="connsiteX163" y="connsiteY163"/>
                      </a:cxn>
                      <a:cxn ang="0">
                        <a:pos x="connsiteX164" y="connsiteY164"/>
                      </a:cxn>
                      <a:cxn ang="0">
                        <a:pos x="connsiteX165" y="connsiteY165"/>
                      </a:cxn>
                      <a:cxn ang="0">
                        <a:pos x="connsiteX166" y="connsiteY166"/>
                      </a:cxn>
                      <a:cxn ang="0">
                        <a:pos x="connsiteX167" y="connsiteY167"/>
                      </a:cxn>
                      <a:cxn ang="0">
                        <a:pos x="connsiteX168" y="connsiteY168"/>
                      </a:cxn>
                      <a:cxn ang="0">
                        <a:pos x="connsiteX169" y="connsiteY169"/>
                      </a:cxn>
                      <a:cxn ang="0">
                        <a:pos x="connsiteX170" y="connsiteY170"/>
                      </a:cxn>
                      <a:cxn ang="0">
                        <a:pos x="connsiteX171" y="connsiteY171"/>
                      </a:cxn>
                      <a:cxn ang="0">
                        <a:pos x="connsiteX172" y="connsiteY172"/>
                      </a:cxn>
                      <a:cxn ang="0">
                        <a:pos x="connsiteX173" y="connsiteY173"/>
                      </a:cxn>
                      <a:cxn ang="0">
                        <a:pos x="connsiteX174" y="connsiteY174"/>
                      </a:cxn>
                      <a:cxn ang="0">
                        <a:pos x="connsiteX175" y="connsiteY175"/>
                      </a:cxn>
                      <a:cxn ang="0">
                        <a:pos x="connsiteX176" y="connsiteY176"/>
                      </a:cxn>
                      <a:cxn ang="0">
                        <a:pos x="connsiteX177" y="connsiteY177"/>
                      </a:cxn>
                      <a:cxn ang="0">
                        <a:pos x="connsiteX178" y="connsiteY178"/>
                      </a:cxn>
                      <a:cxn ang="0">
                        <a:pos x="connsiteX179" y="connsiteY179"/>
                      </a:cxn>
                    </a:cxnLst>
                    <a:rect l="l" t="t" r="r" b="b"/>
                    <a:pathLst>
                      <a:path w="781050" h="866775">
                        <a:moveTo>
                          <a:pt x="672419" y="404755"/>
                        </a:moveTo>
                        <a:cubicBezTo>
                          <a:pt x="670410" y="402336"/>
                          <a:pt x="669517" y="399137"/>
                          <a:pt x="669926" y="396011"/>
                        </a:cubicBezTo>
                        <a:cubicBezTo>
                          <a:pt x="670336" y="392886"/>
                          <a:pt x="672046" y="390058"/>
                          <a:pt x="674614" y="388235"/>
                        </a:cubicBezTo>
                        <a:cubicBezTo>
                          <a:pt x="677181" y="386374"/>
                          <a:pt x="680419" y="385705"/>
                          <a:pt x="683507" y="386337"/>
                        </a:cubicBezTo>
                        <a:cubicBezTo>
                          <a:pt x="686632" y="386970"/>
                          <a:pt x="689310" y="388830"/>
                          <a:pt x="690985" y="391547"/>
                        </a:cubicBezTo>
                        <a:cubicBezTo>
                          <a:pt x="740991" y="461756"/>
                          <a:pt x="750516" y="535831"/>
                          <a:pt x="713830" y="613489"/>
                        </a:cubicBezTo>
                        <a:lnTo>
                          <a:pt x="713830" y="613451"/>
                        </a:lnTo>
                        <a:cubicBezTo>
                          <a:pt x="710890" y="618548"/>
                          <a:pt x="704529" y="620558"/>
                          <a:pt x="699170" y="618103"/>
                        </a:cubicBezTo>
                        <a:cubicBezTo>
                          <a:pt x="693812" y="615646"/>
                          <a:pt x="691208" y="609507"/>
                          <a:pt x="693179" y="603926"/>
                        </a:cubicBezTo>
                        <a:cubicBezTo>
                          <a:pt x="726406" y="533828"/>
                          <a:pt x="717736" y="468310"/>
                          <a:pt x="672418" y="404940"/>
                        </a:cubicBezTo>
                        <a:close/>
                        <a:moveTo>
                          <a:pt x="756135" y="397908"/>
                        </a:moveTo>
                        <a:cubicBezTo>
                          <a:pt x="788133" y="326099"/>
                          <a:pt x="783184" y="257301"/>
                          <a:pt x="755167" y="205028"/>
                        </a:cubicBezTo>
                        <a:cubicBezTo>
                          <a:pt x="737605" y="171801"/>
                          <a:pt x="710072" y="144975"/>
                          <a:pt x="676400" y="128270"/>
                        </a:cubicBezTo>
                        <a:lnTo>
                          <a:pt x="676400" y="229396"/>
                        </a:lnTo>
                        <a:cubicBezTo>
                          <a:pt x="694482" y="232931"/>
                          <a:pt x="710296" y="244838"/>
                          <a:pt x="710296" y="265116"/>
                        </a:cubicBezTo>
                        <a:lnTo>
                          <a:pt x="710296" y="333875"/>
                        </a:lnTo>
                        <a:lnTo>
                          <a:pt x="710333" y="333912"/>
                        </a:lnTo>
                        <a:cubicBezTo>
                          <a:pt x="727783" y="353594"/>
                          <a:pt x="743150" y="375025"/>
                          <a:pt x="756135" y="397908"/>
                        </a:cubicBezTo>
                        <a:close/>
                        <a:moveTo>
                          <a:pt x="653627" y="119007"/>
                        </a:moveTo>
                        <a:cubicBezTo>
                          <a:pt x="640195" y="114728"/>
                          <a:pt x="626280" y="112161"/>
                          <a:pt x="612215" y="111306"/>
                        </a:cubicBezTo>
                        <a:cubicBezTo>
                          <a:pt x="567939" y="109185"/>
                          <a:pt x="524146" y="121315"/>
                          <a:pt x="487238" y="145871"/>
                        </a:cubicBezTo>
                        <a:lnTo>
                          <a:pt x="486382" y="146429"/>
                        </a:lnTo>
                        <a:lnTo>
                          <a:pt x="486382" y="146466"/>
                        </a:lnTo>
                        <a:cubicBezTo>
                          <a:pt x="454050" y="167675"/>
                          <a:pt x="425400" y="194054"/>
                          <a:pt x="401625" y="224564"/>
                        </a:cubicBezTo>
                        <a:cubicBezTo>
                          <a:pt x="399429" y="227242"/>
                          <a:pt x="396155" y="228805"/>
                          <a:pt x="392695" y="228805"/>
                        </a:cubicBezTo>
                        <a:cubicBezTo>
                          <a:pt x="389235" y="228805"/>
                          <a:pt x="385960" y="227242"/>
                          <a:pt x="383803" y="224564"/>
                        </a:cubicBezTo>
                        <a:cubicBezTo>
                          <a:pt x="307603" y="129314"/>
                          <a:pt x="222544" y="100739"/>
                          <a:pt x="152631" y="113683"/>
                        </a:cubicBezTo>
                        <a:cubicBezTo>
                          <a:pt x="96560" y="124696"/>
                          <a:pt x="49237" y="162052"/>
                          <a:pt x="25567" y="214067"/>
                        </a:cubicBezTo>
                        <a:cubicBezTo>
                          <a:pt x="-5873" y="281412"/>
                          <a:pt x="-552" y="372944"/>
                          <a:pt x="68802" y="462984"/>
                        </a:cubicBezTo>
                        <a:cubicBezTo>
                          <a:pt x="118139" y="525901"/>
                          <a:pt x="172720" y="584580"/>
                          <a:pt x="231956" y="638301"/>
                        </a:cubicBezTo>
                        <a:lnTo>
                          <a:pt x="231956" y="583830"/>
                        </a:lnTo>
                        <a:lnTo>
                          <a:pt x="228533" y="583830"/>
                        </a:lnTo>
                        <a:cubicBezTo>
                          <a:pt x="213799" y="583830"/>
                          <a:pt x="201855" y="571886"/>
                          <a:pt x="201855" y="557152"/>
                        </a:cubicBezTo>
                        <a:lnTo>
                          <a:pt x="201855" y="541562"/>
                        </a:lnTo>
                        <a:lnTo>
                          <a:pt x="181094" y="541562"/>
                        </a:lnTo>
                        <a:cubicBezTo>
                          <a:pt x="173131" y="541525"/>
                          <a:pt x="165504" y="538325"/>
                          <a:pt x="159885" y="532670"/>
                        </a:cubicBezTo>
                        <a:cubicBezTo>
                          <a:pt x="154266" y="526977"/>
                          <a:pt x="151141" y="519313"/>
                          <a:pt x="151178" y="511350"/>
                        </a:cubicBezTo>
                        <a:lnTo>
                          <a:pt x="151178" y="455168"/>
                        </a:lnTo>
                        <a:cubicBezTo>
                          <a:pt x="117357" y="429309"/>
                          <a:pt x="95963" y="390427"/>
                          <a:pt x="92205" y="348012"/>
                        </a:cubicBezTo>
                        <a:cubicBezTo>
                          <a:pt x="88448" y="305596"/>
                          <a:pt x="102661" y="263589"/>
                          <a:pt x="131422" y="232150"/>
                        </a:cubicBezTo>
                        <a:cubicBezTo>
                          <a:pt x="160145" y="200747"/>
                          <a:pt x="200775" y="182887"/>
                          <a:pt x="243340" y="182887"/>
                        </a:cubicBezTo>
                        <a:cubicBezTo>
                          <a:pt x="285906" y="182887"/>
                          <a:pt x="326536" y="200747"/>
                          <a:pt x="355297" y="232150"/>
                        </a:cubicBezTo>
                        <a:cubicBezTo>
                          <a:pt x="384021" y="263590"/>
                          <a:pt x="398234" y="305596"/>
                          <a:pt x="394476" y="348012"/>
                        </a:cubicBezTo>
                        <a:cubicBezTo>
                          <a:pt x="390719" y="390427"/>
                          <a:pt x="369325" y="429309"/>
                          <a:pt x="335503" y="455168"/>
                        </a:cubicBezTo>
                        <a:lnTo>
                          <a:pt x="335503" y="511350"/>
                        </a:lnTo>
                        <a:cubicBezTo>
                          <a:pt x="335466" y="527833"/>
                          <a:pt x="322109" y="541190"/>
                          <a:pt x="305589" y="541264"/>
                        </a:cubicBezTo>
                        <a:lnTo>
                          <a:pt x="284827" y="541264"/>
                        </a:lnTo>
                        <a:lnTo>
                          <a:pt x="284827" y="556891"/>
                        </a:lnTo>
                        <a:cubicBezTo>
                          <a:pt x="284827" y="571625"/>
                          <a:pt x="272884" y="583532"/>
                          <a:pt x="258150" y="583532"/>
                        </a:cubicBezTo>
                        <a:lnTo>
                          <a:pt x="254802" y="583532"/>
                        </a:lnTo>
                        <a:lnTo>
                          <a:pt x="254802" y="659062"/>
                        </a:lnTo>
                        <a:cubicBezTo>
                          <a:pt x="301422" y="701850"/>
                          <a:pt x="345029" y="739950"/>
                          <a:pt x="392657" y="783182"/>
                        </a:cubicBezTo>
                        <a:cubicBezTo>
                          <a:pt x="416470" y="761454"/>
                          <a:pt x="438198" y="742143"/>
                          <a:pt x="459890" y="722796"/>
                        </a:cubicBezTo>
                        <a:cubicBezTo>
                          <a:pt x="495423" y="691095"/>
                          <a:pt x="531625" y="658986"/>
                          <a:pt x="565818" y="626688"/>
                        </a:cubicBezTo>
                        <a:cubicBezTo>
                          <a:pt x="549633" y="593054"/>
                          <a:pt x="541000" y="556293"/>
                          <a:pt x="540592" y="518970"/>
                        </a:cubicBezTo>
                        <a:cubicBezTo>
                          <a:pt x="540592" y="455457"/>
                          <a:pt x="566971" y="393764"/>
                          <a:pt x="619731" y="333899"/>
                        </a:cubicBezTo>
                        <a:lnTo>
                          <a:pt x="619731" y="318942"/>
                        </a:lnTo>
                        <a:lnTo>
                          <a:pt x="599155" y="318942"/>
                        </a:lnTo>
                        <a:cubicBezTo>
                          <a:pt x="595397" y="327648"/>
                          <a:pt x="586840" y="333304"/>
                          <a:pt x="577352" y="333304"/>
                        </a:cubicBezTo>
                        <a:lnTo>
                          <a:pt x="551828" y="333304"/>
                        </a:lnTo>
                        <a:cubicBezTo>
                          <a:pt x="538656" y="333304"/>
                          <a:pt x="528015" y="322663"/>
                          <a:pt x="528015" y="309492"/>
                        </a:cubicBezTo>
                        <a:lnTo>
                          <a:pt x="528015" y="261123"/>
                        </a:lnTo>
                        <a:cubicBezTo>
                          <a:pt x="528015" y="247951"/>
                          <a:pt x="538656" y="237310"/>
                          <a:pt x="551828" y="237310"/>
                        </a:cubicBezTo>
                        <a:lnTo>
                          <a:pt x="577352" y="237310"/>
                        </a:lnTo>
                        <a:cubicBezTo>
                          <a:pt x="586840" y="237310"/>
                          <a:pt x="595397" y="242965"/>
                          <a:pt x="599155" y="251672"/>
                        </a:cubicBezTo>
                        <a:lnTo>
                          <a:pt x="622298" y="251672"/>
                        </a:lnTo>
                        <a:cubicBezTo>
                          <a:pt x="628289" y="239393"/>
                          <a:pt x="640083" y="230985"/>
                          <a:pt x="653627" y="229310"/>
                        </a:cubicBezTo>
                        <a:close/>
                        <a:moveTo>
                          <a:pt x="687932" y="699289"/>
                        </a:moveTo>
                        <a:lnTo>
                          <a:pt x="687932" y="724813"/>
                        </a:lnTo>
                        <a:cubicBezTo>
                          <a:pt x="687895" y="731771"/>
                          <a:pt x="682239" y="737427"/>
                          <a:pt x="675282" y="737464"/>
                        </a:cubicBezTo>
                        <a:lnTo>
                          <a:pt x="655153" y="737464"/>
                        </a:lnTo>
                        <a:cubicBezTo>
                          <a:pt x="648195" y="737426"/>
                          <a:pt x="642540" y="731771"/>
                          <a:pt x="642503" y="724813"/>
                        </a:cubicBezTo>
                        <a:lnTo>
                          <a:pt x="642503" y="699289"/>
                        </a:lnTo>
                        <a:cubicBezTo>
                          <a:pt x="657087" y="694341"/>
                          <a:pt x="672864" y="694341"/>
                          <a:pt x="687449" y="699289"/>
                        </a:cubicBezTo>
                        <a:close/>
                        <a:moveTo>
                          <a:pt x="627173" y="681468"/>
                        </a:moveTo>
                        <a:cubicBezTo>
                          <a:pt x="651692" y="669598"/>
                          <a:pt x="680267" y="669598"/>
                          <a:pt x="704787" y="681468"/>
                        </a:cubicBezTo>
                        <a:cubicBezTo>
                          <a:pt x="789656" y="567910"/>
                          <a:pt x="789098" y="458372"/>
                          <a:pt x="695262" y="350179"/>
                        </a:cubicBezTo>
                        <a:cubicBezTo>
                          <a:pt x="675952" y="356764"/>
                          <a:pt x="655040" y="356764"/>
                          <a:pt x="635730" y="350179"/>
                        </a:cubicBezTo>
                        <a:cubicBezTo>
                          <a:pt x="541894" y="458372"/>
                          <a:pt x="541336" y="567910"/>
                          <a:pt x="626205" y="681468"/>
                        </a:cubicBezTo>
                        <a:close/>
                        <a:moveTo>
                          <a:pt x="642987" y="329042"/>
                        </a:moveTo>
                        <a:lnTo>
                          <a:pt x="642987" y="265121"/>
                        </a:lnTo>
                        <a:cubicBezTo>
                          <a:pt x="642987" y="254443"/>
                          <a:pt x="656046" y="251131"/>
                          <a:pt x="665460" y="251131"/>
                        </a:cubicBezTo>
                        <a:cubicBezTo>
                          <a:pt x="674873" y="251131"/>
                          <a:pt x="687933" y="255149"/>
                          <a:pt x="687933" y="265121"/>
                        </a:cubicBezTo>
                        <a:lnTo>
                          <a:pt x="687933" y="329154"/>
                        </a:lnTo>
                        <a:cubicBezTo>
                          <a:pt x="673348" y="333992"/>
                          <a:pt x="657572" y="333992"/>
                          <a:pt x="642987" y="329154"/>
                        </a:cubicBezTo>
                        <a:close/>
                        <a:moveTo>
                          <a:pt x="620216" y="274384"/>
                        </a:moveTo>
                        <a:lnTo>
                          <a:pt x="620216" y="296113"/>
                        </a:lnTo>
                        <a:lnTo>
                          <a:pt x="601166" y="296113"/>
                        </a:lnTo>
                        <a:lnTo>
                          <a:pt x="601166" y="274460"/>
                        </a:lnTo>
                        <a:close/>
                        <a:moveTo>
                          <a:pt x="577837" y="259985"/>
                        </a:moveTo>
                        <a:lnTo>
                          <a:pt x="578805" y="261027"/>
                        </a:lnTo>
                        <a:lnTo>
                          <a:pt x="578768" y="307536"/>
                        </a:lnTo>
                        <a:cubicBezTo>
                          <a:pt x="578768" y="308764"/>
                          <a:pt x="578768" y="310587"/>
                          <a:pt x="577800" y="310587"/>
                        </a:cubicBezTo>
                        <a:lnTo>
                          <a:pt x="551829" y="310587"/>
                        </a:lnTo>
                        <a:lnTo>
                          <a:pt x="550787" y="309546"/>
                        </a:lnTo>
                        <a:lnTo>
                          <a:pt x="550787" y="261140"/>
                        </a:lnTo>
                        <a:lnTo>
                          <a:pt x="551829" y="260098"/>
                        </a:lnTo>
                        <a:close/>
                        <a:moveTo>
                          <a:pt x="254845" y="299054"/>
                        </a:moveTo>
                        <a:cubicBezTo>
                          <a:pt x="270174" y="304151"/>
                          <a:pt x="280555" y="318476"/>
                          <a:pt x="280555" y="334661"/>
                        </a:cubicBezTo>
                        <a:cubicBezTo>
                          <a:pt x="280555" y="350846"/>
                          <a:pt x="270174" y="365208"/>
                          <a:pt x="254845" y="370305"/>
                        </a:cubicBezTo>
                        <a:lnTo>
                          <a:pt x="254845" y="390323"/>
                        </a:lnTo>
                        <a:lnTo>
                          <a:pt x="254845" y="390285"/>
                        </a:lnTo>
                        <a:cubicBezTo>
                          <a:pt x="254845" y="396611"/>
                          <a:pt x="249710" y="401708"/>
                          <a:pt x="243385" y="401708"/>
                        </a:cubicBezTo>
                        <a:cubicBezTo>
                          <a:pt x="237097" y="401708"/>
                          <a:pt x="231963" y="396611"/>
                          <a:pt x="231963" y="390285"/>
                        </a:cubicBezTo>
                        <a:lnTo>
                          <a:pt x="231963" y="370268"/>
                        </a:lnTo>
                        <a:lnTo>
                          <a:pt x="231963" y="370305"/>
                        </a:lnTo>
                        <a:cubicBezTo>
                          <a:pt x="219573" y="366250"/>
                          <a:pt x="210159" y="356093"/>
                          <a:pt x="207108" y="343442"/>
                        </a:cubicBezTo>
                        <a:cubicBezTo>
                          <a:pt x="204057" y="330791"/>
                          <a:pt x="207741" y="317434"/>
                          <a:pt x="216930" y="308207"/>
                        </a:cubicBezTo>
                        <a:cubicBezTo>
                          <a:pt x="221135" y="303854"/>
                          <a:pt x="226270" y="300617"/>
                          <a:pt x="231962" y="298682"/>
                        </a:cubicBezTo>
                        <a:lnTo>
                          <a:pt x="231962" y="232007"/>
                        </a:lnTo>
                        <a:cubicBezTo>
                          <a:pt x="231962" y="225682"/>
                          <a:pt x="237097" y="220547"/>
                          <a:pt x="243384" y="220547"/>
                        </a:cubicBezTo>
                        <a:cubicBezTo>
                          <a:pt x="249710" y="220547"/>
                          <a:pt x="254844" y="225682"/>
                          <a:pt x="254844" y="232007"/>
                        </a:cubicBezTo>
                        <a:close/>
                        <a:moveTo>
                          <a:pt x="253691" y="324392"/>
                        </a:moveTo>
                        <a:cubicBezTo>
                          <a:pt x="257152" y="327815"/>
                          <a:pt x="258639" y="332764"/>
                          <a:pt x="257710" y="337526"/>
                        </a:cubicBezTo>
                        <a:cubicBezTo>
                          <a:pt x="256742" y="342326"/>
                          <a:pt x="253468" y="346307"/>
                          <a:pt x="248966" y="348167"/>
                        </a:cubicBezTo>
                        <a:cubicBezTo>
                          <a:pt x="244464" y="350028"/>
                          <a:pt x="239329" y="349507"/>
                          <a:pt x="235274" y="346828"/>
                        </a:cubicBezTo>
                        <a:cubicBezTo>
                          <a:pt x="231255" y="344112"/>
                          <a:pt x="228799" y="339535"/>
                          <a:pt x="228837" y="334661"/>
                        </a:cubicBezTo>
                        <a:cubicBezTo>
                          <a:pt x="228762" y="328745"/>
                          <a:pt x="232297" y="323350"/>
                          <a:pt x="237766" y="321081"/>
                        </a:cubicBezTo>
                        <a:cubicBezTo>
                          <a:pt x="243237" y="318811"/>
                          <a:pt x="249561" y="320114"/>
                          <a:pt x="253691" y="324392"/>
                        </a:cubicBezTo>
                        <a:close/>
                        <a:moveTo>
                          <a:pt x="208559" y="391067"/>
                        </a:moveTo>
                        <a:cubicBezTo>
                          <a:pt x="211535" y="392407"/>
                          <a:pt x="213768" y="394974"/>
                          <a:pt x="214735" y="398099"/>
                        </a:cubicBezTo>
                        <a:cubicBezTo>
                          <a:pt x="215665" y="401225"/>
                          <a:pt x="215219" y="404610"/>
                          <a:pt x="213507" y="407401"/>
                        </a:cubicBezTo>
                        <a:cubicBezTo>
                          <a:pt x="211758" y="410155"/>
                          <a:pt x="208894" y="412052"/>
                          <a:pt x="205694" y="412573"/>
                        </a:cubicBezTo>
                        <a:cubicBezTo>
                          <a:pt x="202457" y="413093"/>
                          <a:pt x="199145" y="412201"/>
                          <a:pt x="196653" y="410117"/>
                        </a:cubicBezTo>
                        <a:cubicBezTo>
                          <a:pt x="169528" y="393374"/>
                          <a:pt x="153455" y="363459"/>
                          <a:pt x="154460" y="331610"/>
                        </a:cubicBezTo>
                        <a:cubicBezTo>
                          <a:pt x="155502" y="299799"/>
                          <a:pt x="173473" y="270926"/>
                          <a:pt x="201601" y="256005"/>
                        </a:cubicBezTo>
                        <a:cubicBezTo>
                          <a:pt x="207107" y="253028"/>
                          <a:pt x="213991" y="255075"/>
                          <a:pt x="216968" y="260619"/>
                        </a:cubicBezTo>
                        <a:cubicBezTo>
                          <a:pt x="219944" y="266125"/>
                          <a:pt x="217861" y="273009"/>
                          <a:pt x="212354" y="275985"/>
                        </a:cubicBezTo>
                        <a:cubicBezTo>
                          <a:pt x="191853" y="287371"/>
                          <a:pt x="178868" y="308653"/>
                          <a:pt x="178086" y="332056"/>
                        </a:cubicBezTo>
                        <a:cubicBezTo>
                          <a:pt x="177304" y="355496"/>
                          <a:pt x="188875" y="377597"/>
                          <a:pt x="208558" y="390285"/>
                        </a:cubicBezTo>
                        <a:close/>
                        <a:moveTo>
                          <a:pt x="274490" y="276767"/>
                        </a:moveTo>
                        <a:lnTo>
                          <a:pt x="274453" y="276767"/>
                        </a:lnTo>
                        <a:cubicBezTo>
                          <a:pt x="268946" y="273828"/>
                          <a:pt x="266825" y="266945"/>
                          <a:pt x="269802" y="261438"/>
                        </a:cubicBezTo>
                        <a:cubicBezTo>
                          <a:pt x="272741" y="255893"/>
                          <a:pt x="279587" y="253810"/>
                          <a:pt x="285131" y="256750"/>
                        </a:cubicBezTo>
                        <a:cubicBezTo>
                          <a:pt x="313222" y="271707"/>
                          <a:pt x="331156" y="300543"/>
                          <a:pt x="332198" y="332354"/>
                        </a:cubicBezTo>
                        <a:cubicBezTo>
                          <a:pt x="333240" y="364166"/>
                          <a:pt x="317204" y="394081"/>
                          <a:pt x="290154" y="410861"/>
                        </a:cubicBezTo>
                        <a:cubicBezTo>
                          <a:pt x="284983" y="413354"/>
                          <a:pt x="278769" y="411531"/>
                          <a:pt x="275681" y="406694"/>
                        </a:cubicBezTo>
                        <a:cubicBezTo>
                          <a:pt x="272630" y="401819"/>
                          <a:pt x="273709" y="395420"/>
                          <a:pt x="278173" y="391811"/>
                        </a:cubicBezTo>
                        <a:cubicBezTo>
                          <a:pt x="297856" y="379124"/>
                          <a:pt x="309427" y="357023"/>
                          <a:pt x="308683" y="333619"/>
                        </a:cubicBezTo>
                        <a:cubicBezTo>
                          <a:pt x="307902" y="310216"/>
                          <a:pt x="294916" y="288897"/>
                          <a:pt x="274452" y="277511"/>
                        </a:cubicBezTo>
                        <a:close/>
                        <a:moveTo>
                          <a:pt x="224744" y="541572"/>
                        </a:moveTo>
                        <a:lnTo>
                          <a:pt x="262100" y="541572"/>
                        </a:lnTo>
                        <a:lnTo>
                          <a:pt x="262100" y="557198"/>
                        </a:lnTo>
                        <a:lnTo>
                          <a:pt x="262063" y="557161"/>
                        </a:lnTo>
                        <a:cubicBezTo>
                          <a:pt x="262026" y="559319"/>
                          <a:pt x="260314" y="561031"/>
                          <a:pt x="258156" y="561068"/>
                        </a:cubicBezTo>
                        <a:lnTo>
                          <a:pt x="228539" y="561068"/>
                        </a:lnTo>
                        <a:cubicBezTo>
                          <a:pt x="226418" y="561031"/>
                          <a:pt x="224744" y="559282"/>
                          <a:pt x="224744" y="557161"/>
                        </a:cubicBezTo>
                        <a:close/>
                        <a:moveTo>
                          <a:pt x="173584" y="469651"/>
                        </a:moveTo>
                        <a:cubicBezTo>
                          <a:pt x="217153" y="491936"/>
                          <a:pt x="268797" y="491936"/>
                          <a:pt x="312363" y="469651"/>
                        </a:cubicBezTo>
                        <a:lnTo>
                          <a:pt x="312363" y="511359"/>
                        </a:lnTo>
                        <a:cubicBezTo>
                          <a:pt x="312363" y="515266"/>
                          <a:pt x="309238" y="518465"/>
                          <a:pt x="305294" y="518502"/>
                        </a:cubicBezTo>
                        <a:lnTo>
                          <a:pt x="181097" y="518502"/>
                        </a:lnTo>
                        <a:cubicBezTo>
                          <a:pt x="179163" y="518578"/>
                          <a:pt x="177265" y="517870"/>
                          <a:pt x="175851" y="516531"/>
                        </a:cubicBezTo>
                        <a:cubicBezTo>
                          <a:pt x="174437" y="515192"/>
                          <a:pt x="173619" y="513331"/>
                          <a:pt x="173582" y="511359"/>
                        </a:cubicBezTo>
                        <a:close/>
                        <a:moveTo>
                          <a:pt x="334537" y="243507"/>
                        </a:moveTo>
                        <a:cubicBezTo>
                          <a:pt x="371410" y="280380"/>
                          <a:pt x="382423" y="335818"/>
                          <a:pt x="362443" y="383963"/>
                        </a:cubicBezTo>
                        <a:cubicBezTo>
                          <a:pt x="342499" y="432110"/>
                          <a:pt x="295508" y="463476"/>
                          <a:pt x="243380" y="463476"/>
                        </a:cubicBezTo>
                        <a:cubicBezTo>
                          <a:pt x="191290" y="463476"/>
                          <a:pt x="144301" y="432110"/>
                          <a:pt x="124356" y="383963"/>
                        </a:cubicBezTo>
                        <a:cubicBezTo>
                          <a:pt x="104375" y="335817"/>
                          <a:pt x="115389" y="280378"/>
                          <a:pt x="152261" y="243507"/>
                        </a:cubicBezTo>
                        <a:cubicBezTo>
                          <a:pt x="202603" y="193204"/>
                          <a:pt x="284202" y="193204"/>
                          <a:pt x="334541" y="243507"/>
                        </a:cubicBezTo>
                        <a:close/>
                        <a:moveTo>
                          <a:pt x="254840" y="690144"/>
                        </a:moveTo>
                        <a:lnTo>
                          <a:pt x="254840" y="733788"/>
                        </a:lnTo>
                        <a:cubicBezTo>
                          <a:pt x="253798" y="791422"/>
                          <a:pt x="298558" y="839564"/>
                          <a:pt x="356157" y="842764"/>
                        </a:cubicBezTo>
                        <a:cubicBezTo>
                          <a:pt x="413754" y="845926"/>
                          <a:pt x="463533" y="802989"/>
                          <a:pt x="468857" y="745579"/>
                        </a:cubicBezTo>
                        <a:lnTo>
                          <a:pt x="475257" y="739850"/>
                        </a:lnTo>
                        <a:lnTo>
                          <a:pt x="492298" y="724595"/>
                        </a:lnTo>
                        <a:lnTo>
                          <a:pt x="492298" y="734157"/>
                        </a:lnTo>
                        <a:cubicBezTo>
                          <a:pt x="490401" y="804627"/>
                          <a:pt x="432730" y="860735"/>
                          <a:pt x="362225" y="860735"/>
                        </a:cubicBezTo>
                        <a:cubicBezTo>
                          <a:pt x="291755" y="860735"/>
                          <a:pt x="234085" y="804627"/>
                          <a:pt x="232151" y="734157"/>
                        </a:cubicBezTo>
                        <a:lnTo>
                          <a:pt x="232151" y="669379"/>
                        </a:lnTo>
                        <a:cubicBezTo>
                          <a:pt x="239779" y="676337"/>
                          <a:pt x="247294" y="683295"/>
                          <a:pt x="254996" y="690141"/>
                        </a:cubicBezTo>
                        <a:close/>
                        <a:moveTo>
                          <a:pt x="468857" y="130361"/>
                        </a:moveTo>
                        <a:lnTo>
                          <a:pt x="468857" y="110082"/>
                        </a:lnTo>
                        <a:cubicBezTo>
                          <a:pt x="469230" y="54458"/>
                          <a:pt x="513431" y="9070"/>
                          <a:pt x="569022" y="7203"/>
                        </a:cubicBezTo>
                        <a:cubicBezTo>
                          <a:pt x="624572" y="5342"/>
                          <a:pt x="671711" y="47647"/>
                          <a:pt x="675845" y="103119"/>
                        </a:cubicBezTo>
                        <a:cubicBezTo>
                          <a:pt x="667994" y="99845"/>
                          <a:pt x="659920" y="97092"/>
                          <a:pt x="651735" y="94823"/>
                        </a:cubicBezTo>
                        <a:cubicBezTo>
                          <a:pt x="643736" y="54118"/>
                          <a:pt x="606156" y="26101"/>
                          <a:pt x="564820" y="30045"/>
                        </a:cubicBezTo>
                        <a:cubicBezTo>
                          <a:pt x="523520" y="33952"/>
                          <a:pt x="491931" y="68555"/>
                          <a:pt x="491708" y="110077"/>
                        </a:cubicBezTo>
                        <a:lnTo>
                          <a:pt x="491708" y="116550"/>
                        </a:lnTo>
                        <a:cubicBezTo>
                          <a:pt x="484490" y="120830"/>
                          <a:pt x="476862" y="125220"/>
                          <a:pt x="468863" y="130354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/>
                  </a:p>
                </p:txBody>
              </p:sp>
            </p:grpSp>
            <p:cxnSp>
              <p:nvCxnSpPr>
                <p:cNvPr id="40" name="Straight Arrow Connector 39">
                  <a:extLst>
                    <a:ext uri="{FF2B5EF4-FFF2-40B4-BE49-F238E27FC236}">
                      <a16:creationId xmlns:a16="http://schemas.microsoft.com/office/drawing/2014/main" id="{28AF6198-EA4A-487D-BCE1-C1BEE21E54D8}"/>
                    </a:ext>
                  </a:extLst>
                </p:cNvPr>
                <p:cNvCxnSpPr/>
                <p:nvPr/>
              </p:nvCxnSpPr>
              <p:spPr>
                <a:xfrm>
                  <a:off x="1800519" y="2270245"/>
                  <a:ext cx="0" cy="648000"/>
                </a:xfrm>
                <a:prstGeom prst="straightConnector1">
                  <a:avLst/>
                </a:prstGeom>
                <a:ln w="12700">
                  <a:solidFill>
                    <a:schemeClr val="accent1"/>
                  </a:solidFill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2" name="Group 41">
                <a:extLst>
                  <a:ext uri="{FF2B5EF4-FFF2-40B4-BE49-F238E27FC236}">
                    <a16:creationId xmlns:a16="http://schemas.microsoft.com/office/drawing/2014/main" id="{DA24AC28-BC35-44B7-BCF9-B1C0BBA217A0}"/>
                  </a:ext>
                </a:extLst>
              </p:cNvPr>
              <p:cNvGrpSpPr/>
              <p:nvPr/>
            </p:nvGrpSpPr>
            <p:grpSpPr>
              <a:xfrm>
                <a:off x="745936" y="3911305"/>
                <a:ext cx="1739060" cy="1321835"/>
                <a:chOff x="697536" y="1081082"/>
                <a:chExt cx="1739060" cy="1321835"/>
              </a:xfrm>
            </p:grpSpPr>
            <p:sp>
              <p:nvSpPr>
                <p:cNvPr id="103" name="Rectangle 102">
                  <a:extLst>
                    <a:ext uri="{FF2B5EF4-FFF2-40B4-BE49-F238E27FC236}">
                      <a16:creationId xmlns:a16="http://schemas.microsoft.com/office/drawing/2014/main" id="{B446D4B7-DA67-48C8-96DA-EA91111227C2}"/>
                    </a:ext>
                  </a:extLst>
                </p:cNvPr>
                <p:cNvSpPr/>
                <p:nvPr/>
              </p:nvSpPr>
              <p:spPr>
                <a:xfrm>
                  <a:off x="697536" y="1387254"/>
                  <a:ext cx="1739060" cy="1015663"/>
                </a:xfrm>
                <a:prstGeom prst="rect">
                  <a:avLst/>
                </a:prstGeom>
              </p:spPr>
              <p:txBody>
                <a:bodyPr wrap="square" anchor="ctr">
                  <a:spAutoFit/>
                </a:bodyPr>
                <a:lstStyle/>
                <a:p>
                  <a:pPr algn="ctr"/>
                  <a:r>
                    <a:rPr lang="en-US" sz="1200" dirty="0"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cs typeface="Arial" panose="020B0604020202020204" pitchFamily="34" charset="0"/>
                    </a:rPr>
                    <a:t>Lorem ipsum dolor sit </a:t>
                  </a:r>
                  <a:r>
                    <a:rPr lang="en-US" sz="1200" dirty="0" err="1"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cs typeface="Arial" panose="020B0604020202020204" pitchFamily="34" charset="0"/>
                    </a:rPr>
                    <a:t>amet</a:t>
                  </a:r>
                  <a:r>
                    <a:rPr lang="en-US" sz="1200" dirty="0"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cs typeface="Arial" panose="020B0604020202020204" pitchFamily="34" charset="0"/>
                    </a:rPr>
                    <a:t>, </a:t>
                  </a:r>
                  <a:r>
                    <a:rPr lang="en-US" sz="1200" dirty="0" err="1"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cs typeface="Arial" panose="020B0604020202020204" pitchFamily="34" charset="0"/>
                    </a:rPr>
                    <a:t>consectetur</a:t>
                  </a:r>
                  <a:r>
                    <a:rPr lang="en-US" sz="1200" dirty="0"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cs typeface="Arial" panose="020B0604020202020204" pitchFamily="34" charset="0"/>
                    </a:rPr>
                    <a:t> </a:t>
                  </a:r>
                  <a:r>
                    <a:rPr lang="en-US" sz="1200" dirty="0" err="1"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cs typeface="Arial" panose="020B0604020202020204" pitchFamily="34" charset="0"/>
                    </a:rPr>
                    <a:t>adipisicing</a:t>
                  </a:r>
                  <a:r>
                    <a:rPr lang="en-US" sz="1200" dirty="0"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cs typeface="Arial" panose="020B0604020202020204" pitchFamily="34" charset="0"/>
                    </a:rPr>
                    <a:t> </a:t>
                  </a:r>
                  <a:r>
                    <a:rPr lang="en-US" sz="1200" dirty="0" err="1"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cs typeface="Arial" panose="020B0604020202020204" pitchFamily="34" charset="0"/>
                    </a:rPr>
                    <a:t>elit</a:t>
                  </a:r>
                  <a:r>
                    <a:rPr lang="en-US" sz="1200" dirty="0"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cs typeface="Arial" panose="020B0604020202020204" pitchFamily="34" charset="0"/>
                    </a:rPr>
                    <a:t>, sed do </a:t>
                  </a:r>
                  <a:r>
                    <a:rPr lang="en-US" sz="1200" dirty="0" err="1"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cs typeface="Arial" panose="020B0604020202020204" pitchFamily="34" charset="0"/>
                    </a:rPr>
                    <a:t>eiusmod</a:t>
                  </a:r>
                  <a:r>
                    <a:rPr lang="en-US" sz="1200" dirty="0"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cs typeface="Arial" panose="020B0604020202020204" pitchFamily="34" charset="0"/>
                    </a:rPr>
                    <a:t> </a:t>
                  </a:r>
                  <a:r>
                    <a:rPr lang="en-US" sz="1200" dirty="0" err="1"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cs typeface="Arial" panose="020B0604020202020204" pitchFamily="34" charset="0"/>
                    </a:rPr>
                    <a:t>tempor</a:t>
                  </a:r>
                  <a:r>
                    <a:rPr lang="en-US" sz="1200" dirty="0"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cs typeface="Arial" panose="020B0604020202020204" pitchFamily="34" charset="0"/>
                    </a:rPr>
                    <a:t> </a:t>
                  </a:r>
                  <a:r>
                    <a:rPr lang="en-US" sz="1200" dirty="0" err="1"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cs typeface="Arial" panose="020B0604020202020204" pitchFamily="34" charset="0"/>
                    </a:rPr>
                    <a:t>incididunt</a:t>
                  </a:r>
                  <a:r>
                    <a:rPr lang="en-US" sz="1200" dirty="0"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cs typeface="Arial" panose="020B0604020202020204" pitchFamily="34" charset="0"/>
                    </a:rPr>
                    <a:t> </a:t>
                  </a:r>
                  <a:r>
                    <a:rPr lang="en-US" sz="1200" dirty="0" err="1"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cs typeface="Arial" panose="020B0604020202020204" pitchFamily="34" charset="0"/>
                    </a:rPr>
                    <a:t>ut</a:t>
                  </a:r>
                  <a:r>
                    <a:rPr lang="en-US" sz="1200" dirty="0"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cs typeface="Arial" panose="020B0604020202020204" pitchFamily="34" charset="0"/>
                    </a:rPr>
                    <a:t> </a:t>
                  </a:r>
                  <a:r>
                    <a:rPr lang="en-US" sz="1200" dirty="0" err="1"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cs typeface="Arial" panose="020B0604020202020204" pitchFamily="34" charset="0"/>
                    </a:rPr>
                    <a:t>labore</a:t>
                  </a:r>
                  <a:r>
                    <a:rPr lang="en-US" sz="1200" dirty="0"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cs typeface="Arial" panose="020B0604020202020204" pitchFamily="34" charset="0"/>
                    </a:rPr>
                    <a:t>.</a:t>
                  </a:r>
                </a:p>
              </p:txBody>
            </p:sp>
            <p:sp>
              <p:nvSpPr>
                <p:cNvPr id="104" name="Rectangle 103">
                  <a:extLst>
                    <a:ext uri="{FF2B5EF4-FFF2-40B4-BE49-F238E27FC236}">
                      <a16:creationId xmlns:a16="http://schemas.microsoft.com/office/drawing/2014/main" id="{4EDF64C1-F1C0-426F-8C45-4E541DD9EEFE}"/>
                    </a:ext>
                  </a:extLst>
                </p:cNvPr>
                <p:cNvSpPr/>
                <p:nvPr/>
              </p:nvSpPr>
              <p:spPr>
                <a:xfrm>
                  <a:off x="784987" y="1081082"/>
                  <a:ext cx="1564161" cy="338554"/>
                </a:xfrm>
                <a:prstGeom prst="rect">
                  <a:avLst/>
                </a:prstGeom>
              </p:spPr>
              <p:txBody>
                <a:bodyPr wrap="square" anchor="ctr">
                  <a:spAutoFit/>
                </a:bodyPr>
                <a:lstStyle/>
                <a:p>
                  <a:pPr algn="ctr"/>
                  <a:r>
                    <a:rPr lang="en-US" sz="1600" b="1" dirty="0">
                      <a:solidFill>
                        <a:schemeClr val="accent1"/>
                      </a:solidFill>
                      <a:cs typeface="Arial" panose="020B0604020202020204" pitchFamily="34" charset="0"/>
                    </a:rPr>
                    <a:t>Lorem ipsum </a:t>
                  </a:r>
                </a:p>
              </p:txBody>
            </p:sp>
          </p:grpSp>
          <p:grpSp>
            <p:nvGrpSpPr>
              <p:cNvPr id="130" name="Group 129">
                <a:extLst>
                  <a:ext uri="{FF2B5EF4-FFF2-40B4-BE49-F238E27FC236}">
                    <a16:creationId xmlns:a16="http://schemas.microsoft.com/office/drawing/2014/main" id="{864EE528-3295-4167-A3FD-934E633F0714}"/>
                  </a:ext>
                </a:extLst>
              </p:cNvPr>
              <p:cNvGrpSpPr/>
              <p:nvPr/>
            </p:nvGrpSpPr>
            <p:grpSpPr>
              <a:xfrm>
                <a:off x="493678" y="1453985"/>
                <a:ext cx="2243579" cy="732716"/>
                <a:chOff x="678730" y="1639181"/>
                <a:chExt cx="2243579" cy="732716"/>
              </a:xfrm>
            </p:grpSpPr>
            <p:grpSp>
              <p:nvGrpSpPr>
                <p:cNvPr id="45" name="Group 44">
                  <a:extLst>
                    <a:ext uri="{FF2B5EF4-FFF2-40B4-BE49-F238E27FC236}">
                      <a16:creationId xmlns:a16="http://schemas.microsoft.com/office/drawing/2014/main" id="{5D14D9A7-F5A9-4285-8CD8-38CF1FC3BCDA}"/>
                    </a:ext>
                  </a:extLst>
                </p:cNvPr>
                <p:cNvGrpSpPr/>
                <p:nvPr/>
              </p:nvGrpSpPr>
              <p:grpSpPr>
                <a:xfrm>
                  <a:off x="678730" y="2118781"/>
                  <a:ext cx="2243579" cy="253116"/>
                  <a:chOff x="678730" y="2118781"/>
                  <a:chExt cx="2243579" cy="253116"/>
                </a:xfrm>
              </p:grpSpPr>
              <p:sp>
                <p:nvSpPr>
                  <p:cNvPr id="32" name="Arrow: Chevron 31">
                    <a:extLst>
                      <a:ext uri="{FF2B5EF4-FFF2-40B4-BE49-F238E27FC236}">
                        <a16:creationId xmlns:a16="http://schemas.microsoft.com/office/drawing/2014/main" id="{B9729442-C977-4625-BE11-8C172447D1B9}"/>
                      </a:ext>
                    </a:extLst>
                  </p:cNvPr>
                  <p:cNvSpPr/>
                  <p:nvPr/>
                </p:nvSpPr>
                <p:spPr>
                  <a:xfrm>
                    <a:off x="678730" y="2157503"/>
                    <a:ext cx="2243579" cy="175672"/>
                  </a:xfrm>
                  <a:prstGeom prst="chevron">
                    <a:avLst/>
                  </a:prstGeom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37" name="Oval 36">
                    <a:extLst>
                      <a:ext uri="{FF2B5EF4-FFF2-40B4-BE49-F238E27FC236}">
                        <a16:creationId xmlns:a16="http://schemas.microsoft.com/office/drawing/2014/main" id="{1B952207-7AB2-4CB6-AD4F-8E39AFF1AA17}"/>
                      </a:ext>
                    </a:extLst>
                  </p:cNvPr>
                  <p:cNvSpPr/>
                  <p:nvPr/>
                </p:nvSpPr>
                <p:spPr>
                  <a:xfrm>
                    <a:off x="1673961" y="2118781"/>
                    <a:ext cx="253116" cy="253116"/>
                  </a:xfrm>
                  <a:prstGeom prst="ellipse">
                    <a:avLst/>
                  </a:prstGeom>
                  <a:solidFill>
                    <a:schemeClr val="bg2"/>
                  </a:solidFill>
                  <a:ln w="1270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/>
                  </a:p>
                </p:txBody>
              </p:sp>
            </p:grpSp>
            <p:sp>
              <p:nvSpPr>
                <p:cNvPr id="128" name="TextBox 127">
                  <a:extLst>
                    <a:ext uri="{FF2B5EF4-FFF2-40B4-BE49-F238E27FC236}">
                      <a16:creationId xmlns:a16="http://schemas.microsoft.com/office/drawing/2014/main" id="{9FDED743-A333-4D33-920F-EE2AAC29700B}"/>
                    </a:ext>
                  </a:extLst>
                </p:cNvPr>
                <p:cNvSpPr txBox="1"/>
                <p:nvPr/>
              </p:nvSpPr>
              <p:spPr>
                <a:xfrm>
                  <a:off x="1426057" y="1639181"/>
                  <a:ext cx="748923" cy="400110"/>
                </a:xfrm>
                <a:prstGeom prst="rect">
                  <a:avLst/>
                </a:prstGeom>
                <a:noFill/>
              </p:spPr>
              <p:txBody>
                <a:bodyPr wrap="none" rtlCol="0" anchor="ctr">
                  <a:spAutoFit/>
                </a:bodyPr>
                <a:lstStyle/>
                <a:p>
                  <a:pPr algn="ctr"/>
                  <a:r>
                    <a:rPr lang="en-US" sz="2000" dirty="0">
                      <a:solidFill>
                        <a:schemeClr val="accent1"/>
                      </a:solidFill>
                    </a:rPr>
                    <a:t>2021</a:t>
                  </a:r>
                  <a:endParaRPr lang="en-IN" sz="2000" dirty="0">
                    <a:solidFill>
                      <a:schemeClr val="accent1"/>
                    </a:solidFill>
                  </a:endParaRPr>
                </a:p>
              </p:txBody>
            </p:sp>
          </p:grpSp>
        </p:grpSp>
        <p:grpSp>
          <p:nvGrpSpPr>
            <p:cNvPr id="187" name="Group 186">
              <a:extLst>
                <a:ext uri="{FF2B5EF4-FFF2-40B4-BE49-F238E27FC236}">
                  <a16:creationId xmlns:a16="http://schemas.microsoft.com/office/drawing/2014/main" id="{041F024A-B0A8-4A7F-81D8-FFFFD0A898C2}"/>
                </a:ext>
              </a:extLst>
            </p:cNvPr>
            <p:cNvGrpSpPr/>
            <p:nvPr/>
          </p:nvGrpSpPr>
          <p:grpSpPr>
            <a:xfrm>
              <a:off x="7214479" y="1453985"/>
              <a:ext cx="2243579" cy="4868372"/>
              <a:chOff x="7214476" y="1453985"/>
              <a:chExt cx="2243579" cy="4868372"/>
            </a:xfrm>
          </p:grpSpPr>
          <p:grpSp>
            <p:nvGrpSpPr>
              <p:cNvPr id="182" name="Group 181">
                <a:extLst>
                  <a:ext uri="{FF2B5EF4-FFF2-40B4-BE49-F238E27FC236}">
                    <a16:creationId xmlns:a16="http://schemas.microsoft.com/office/drawing/2014/main" id="{4EC19A30-C8AF-4CB8-976B-0411867C2BC6}"/>
                  </a:ext>
                </a:extLst>
              </p:cNvPr>
              <p:cNvGrpSpPr/>
              <p:nvPr/>
            </p:nvGrpSpPr>
            <p:grpSpPr>
              <a:xfrm>
                <a:off x="7914654" y="2177649"/>
                <a:ext cx="843222" cy="2689197"/>
                <a:chOff x="7914654" y="2177649"/>
                <a:chExt cx="843222" cy="2689197"/>
              </a:xfrm>
            </p:grpSpPr>
            <p:grpSp>
              <p:nvGrpSpPr>
                <p:cNvPr id="178" name="Group 177">
                  <a:extLst>
                    <a:ext uri="{FF2B5EF4-FFF2-40B4-BE49-F238E27FC236}">
                      <a16:creationId xmlns:a16="http://schemas.microsoft.com/office/drawing/2014/main" id="{B413AC5F-6305-4D2D-9329-0970D4754054}"/>
                    </a:ext>
                  </a:extLst>
                </p:cNvPr>
                <p:cNvGrpSpPr/>
                <p:nvPr/>
              </p:nvGrpSpPr>
              <p:grpSpPr>
                <a:xfrm>
                  <a:off x="7914654" y="4023624"/>
                  <a:ext cx="843222" cy="843222"/>
                  <a:chOff x="7914654" y="4023624"/>
                  <a:chExt cx="843222" cy="843222"/>
                </a:xfrm>
              </p:grpSpPr>
              <p:sp>
                <p:nvSpPr>
                  <p:cNvPr id="102" name="Freeform: Shape 101">
                    <a:extLst>
                      <a:ext uri="{FF2B5EF4-FFF2-40B4-BE49-F238E27FC236}">
                        <a16:creationId xmlns:a16="http://schemas.microsoft.com/office/drawing/2014/main" id="{CBDED8F0-F667-4C55-BB4E-2E1554B76F7C}"/>
                      </a:ext>
                    </a:extLst>
                  </p:cNvPr>
                  <p:cNvSpPr/>
                  <p:nvPr/>
                </p:nvSpPr>
                <p:spPr>
                  <a:xfrm>
                    <a:off x="8154692" y="4264472"/>
                    <a:ext cx="363146" cy="361526"/>
                  </a:xfrm>
                  <a:custGeom>
                    <a:avLst/>
                    <a:gdLst>
                      <a:gd name="connsiteX0" fmla="*/ 2127468 w 3416810"/>
                      <a:gd name="connsiteY0" fmla="*/ 3147690 h 3401573"/>
                      <a:gd name="connsiteX1" fmla="*/ 2157687 w 3416810"/>
                      <a:gd name="connsiteY1" fmla="*/ 3147690 h 3401573"/>
                      <a:gd name="connsiteX2" fmla="*/ 2183934 w 3416810"/>
                      <a:gd name="connsiteY2" fmla="*/ 3173937 h 3401573"/>
                      <a:gd name="connsiteX3" fmla="*/ 2183934 w 3416810"/>
                      <a:gd name="connsiteY3" fmla="*/ 3358632 h 3401573"/>
                      <a:gd name="connsiteX4" fmla="*/ 2154033 w 3416810"/>
                      <a:gd name="connsiteY4" fmla="*/ 3400000 h 3401573"/>
                      <a:gd name="connsiteX5" fmla="*/ 2101221 w 3416810"/>
                      <a:gd name="connsiteY5" fmla="*/ 3360212 h 3401573"/>
                      <a:gd name="connsiteX6" fmla="*/ 2101221 w 3416810"/>
                      <a:gd name="connsiteY6" fmla="*/ 3173937 h 3401573"/>
                      <a:gd name="connsiteX7" fmla="*/ 2127468 w 3416810"/>
                      <a:gd name="connsiteY7" fmla="*/ 3147690 h 3401573"/>
                      <a:gd name="connsiteX8" fmla="*/ 3181142 w 3416810"/>
                      <a:gd name="connsiteY8" fmla="*/ 2094642 h 3401573"/>
                      <a:gd name="connsiteX9" fmla="*/ 3375459 w 3416810"/>
                      <a:gd name="connsiteY9" fmla="*/ 2094642 h 3401573"/>
                      <a:gd name="connsiteX10" fmla="*/ 3415247 w 3416810"/>
                      <a:gd name="connsiteY10" fmla="*/ 2147355 h 3401573"/>
                      <a:gd name="connsiteX11" fmla="*/ 3373616 w 3416810"/>
                      <a:gd name="connsiteY11" fmla="*/ 2177344 h 3401573"/>
                      <a:gd name="connsiteX12" fmla="*/ 3181142 w 3416810"/>
                      <a:gd name="connsiteY12" fmla="*/ 2177344 h 3401573"/>
                      <a:gd name="connsiteX13" fmla="*/ 3154906 w 3416810"/>
                      <a:gd name="connsiteY13" fmla="*/ 2150351 h 3401573"/>
                      <a:gd name="connsiteX14" fmla="*/ 3154906 w 3416810"/>
                      <a:gd name="connsiteY14" fmla="*/ 2121646 h 3401573"/>
                      <a:gd name="connsiteX15" fmla="*/ 3181142 w 3416810"/>
                      <a:gd name="connsiteY15" fmla="*/ 2094642 h 3401573"/>
                      <a:gd name="connsiteX16" fmla="*/ 913438 w 3416810"/>
                      <a:gd name="connsiteY16" fmla="*/ 2094642 h 3401573"/>
                      <a:gd name="connsiteX17" fmla="*/ 1104014 w 3416810"/>
                      <a:gd name="connsiteY17" fmla="*/ 2094642 h 3401573"/>
                      <a:gd name="connsiteX18" fmla="*/ 1130250 w 3416810"/>
                      <a:gd name="connsiteY18" fmla="*/ 2121646 h 3401573"/>
                      <a:gd name="connsiteX19" fmla="*/ 1130250 w 3416810"/>
                      <a:gd name="connsiteY19" fmla="*/ 2150351 h 3401573"/>
                      <a:gd name="connsiteX20" fmla="*/ 1104014 w 3416810"/>
                      <a:gd name="connsiteY20" fmla="*/ 2177344 h 3401573"/>
                      <a:gd name="connsiteX21" fmla="*/ 915007 w 3416810"/>
                      <a:gd name="connsiteY21" fmla="*/ 2177344 h 3401573"/>
                      <a:gd name="connsiteX22" fmla="*/ 873662 w 3416810"/>
                      <a:gd name="connsiteY22" fmla="*/ 2147443 h 3401573"/>
                      <a:gd name="connsiteX23" fmla="*/ 913438 w 3416810"/>
                      <a:gd name="connsiteY23" fmla="*/ 2094642 h 3401573"/>
                      <a:gd name="connsiteX24" fmla="*/ 2152334 w 3416810"/>
                      <a:gd name="connsiteY24" fmla="*/ 1545640 h 3401573"/>
                      <a:gd name="connsiteX25" fmla="*/ 2309310 w 3416810"/>
                      <a:gd name="connsiteY25" fmla="*/ 1675283 h 3401573"/>
                      <a:gd name="connsiteX26" fmla="*/ 2259648 w 3416810"/>
                      <a:gd name="connsiteY26" fmla="*/ 1740034 h 3401573"/>
                      <a:gd name="connsiteX27" fmla="*/ 2272508 w 3416810"/>
                      <a:gd name="connsiteY27" fmla="*/ 1963407 h 3401573"/>
                      <a:gd name="connsiteX28" fmla="*/ 2313469 w 3416810"/>
                      <a:gd name="connsiteY28" fmla="*/ 1971593 h 3401573"/>
                      <a:gd name="connsiteX29" fmla="*/ 2321666 w 3416810"/>
                      <a:gd name="connsiteY29" fmla="*/ 1930642 h 3401573"/>
                      <a:gd name="connsiteX30" fmla="*/ 2313107 w 3416810"/>
                      <a:gd name="connsiteY30" fmla="*/ 1765195 h 3401573"/>
                      <a:gd name="connsiteX31" fmla="*/ 2376760 w 3416810"/>
                      <a:gd name="connsiteY31" fmla="*/ 1701465 h 3401573"/>
                      <a:gd name="connsiteX32" fmla="*/ 2539278 w 3416810"/>
                      <a:gd name="connsiteY32" fmla="*/ 1707972 h 3401573"/>
                      <a:gd name="connsiteX33" fmla="*/ 2613334 w 3416810"/>
                      <a:gd name="connsiteY33" fmla="*/ 1842487 h 3401573"/>
                      <a:gd name="connsiteX34" fmla="*/ 2547651 w 3416810"/>
                      <a:gd name="connsiteY34" fmla="*/ 1971308 h 3401573"/>
                      <a:gd name="connsiteX35" fmla="*/ 2541133 w 3416810"/>
                      <a:gd name="connsiteY35" fmla="*/ 2012566 h 3401573"/>
                      <a:gd name="connsiteX36" fmla="*/ 2565053 w 3416810"/>
                      <a:gd name="connsiteY36" fmla="*/ 2024735 h 3401573"/>
                      <a:gd name="connsiteX37" fmla="*/ 2582401 w 3416810"/>
                      <a:gd name="connsiteY37" fmla="*/ 2019084 h 3401573"/>
                      <a:gd name="connsiteX38" fmla="*/ 2622189 w 3416810"/>
                      <a:gd name="connsiteY38" fmla="*/ 1981393 h 3401573"/>
                      <a:gd name="connsiteX39" fmla="*/ 2743120 w 3416810"/>
                      <a:gd name="connsiteY39" fmla="*/ 2136427 h 3401573"/>
                      <a:gd name="connsiteX40" fmla="*/ 2617635 w 3416810"/>
                      <a:gd name="connsiteY40" fmla="*/ 2292570 h 3401573"/>
                      <a:gd name="connsiteX41" fmla="*/ 2454184 w 3416810"/>
                      <a:gd name="connsiteY41" fmla="*/ 2218438 h 3401573"/>
                      <a:gd name="connsiteX42" fmla="*/ 2424645 w 3416810"/>
                      <a:gd name="connsiteY42" fmla="*/ 2247977 h 3401573"/>
                      <a:gd name="connsiteX43" fmla="*/ 2454184 w 3416810"/>
                      <a:gd name="connsiteY43" fmla="*/ 2277516 h 3401573"/>
                      <a:gd name="connsiteX44" fmla="*/ 2578978 w 3416810"/>
                      <a:gd name="connsiteY44" fmla="*/ 2338206 h 3401573"/>
                      <a:gd name="connsiteX45" fmla="*/ 2581622 w 3416810"/>
                      <a:gd name="connsiteY45" fmla="*/ 2341739 h 3401573"/>
                      <a:gd name="connsiteX46" fmla="*/ 2613334 w 3416810"/>
                      <a:gd name="connsiteY46" fmla="*/ 2436665 h 3401573"/>
                      <a:gd name="connsiteX47" fmla="*/ 2454151 w 3416810"/>
                      <a:gd name="connsiteY47" fmla="*/ 2595804 h 3401573"/>
                      <a:gd name="connsiteX48" fmla="*/ 2445560 w 3416810"/>
                      <a:gd name="connsiteY48" fmla="*/ 2595848 h 3401573"/>
                      <a:gd name="connsiteX49" fmla="*/ 2358973 w 3416810"/>
                      <a:gd name="connsiteY49" fmla="*/ 2566144 h 3401573"/>
                      <a:gd name="connsiteX50" fmla="*/ 2328535 w 3416810"/>
                      <a:gd name="connsiteY50" fmla="*/ 2563752 h 3401573"/>
                      <a:gd name="connsiteX51" fmla="*/ 2312240 w 3416810"/>
                      <a:gd name="connsiteY51" fmla="*/ 2589571 h 3401573"/>
                      <a:gd name="connsiteX52" fmla="*/ 2152334 w 3416810"/>
                      <a:gd name="connsiteY52" fmla="*/ 2746504 h 3401573"/>
                      <a:gd name="connsiteX53" fmla="*/ 1993600 w 3416810"/>
                      <a:gd name="connsiteY53" fmla="*/ 2603803 h 3401573"/>
                      <a:gd name="connsiteX54" fmla="*/ 2045227 w 3416810"/>
                      <a:gd name="connsiteY54" fmla="*/ 2463340 h 3401573"/>
                      <a:gd name="connsiteX55" fmla="*/ 2015688 w 3416810"/>
                      <a:gd name="connsiteY55" fmla="*/ 2433801 h 3401573"/>
                      <a:gd name="connsiteX56" fmla="*/ 1986150 w 3416810"/>
                      <a:gd name="connsiteY56" fmla="*/ 2463340 h 3401573"/>
                      <a:gd name="connsiteX57" fmla="*/ 1942554 w 3416810"/>
                      <a:gd name="connsiteY57" fmla="*/ 2572761 h 3401573"/>
                      <a:gd name="connsiteX58" fmla="*/ 1941238 w 3416810"/>
                      <a:gd name="connsiteY58" fmla="*/ 2574012 h 3401573"/>
                      <a:gd name="connsiteX59" fmla="*/ 1912160 w 3416810"/>
                      <a:gd name="connsiteY59" fmla="*/ 2597812 h 3401573"/>
                      <a:gd name="connsiteX60" fmla="*/ 1749740 w 3416810"/>
                      <a:gd name="connsiteY60" fmla="*/ 2604439 h 3401573"/>
                      <a:gd name="connsiteX61" fmla="*/ 1685912 w 3416810"/>
                      <a:gd name="connsiteY61" fmla="*/ 2540600 h 3401573"/>
                      <a:gd name="connsiteX62" fmla="*/ 1692528 w 3416810"/>
                      <a:gd name="connsiteY62" fmla="*/ 2378180 h 3401573"/>
                      <a:gd name="connsiteX63" fmla="*/ 1810541 w 3416810"/>
                      <a:gd name="connsiteY63" fmla="*/ 2305233 h 3401573"/>
                      <a:gd name="connsiteX64" fmla="*/ 1872965 w 3416810"/>
                      <a:gd name="connsiteY64" fmla="*/ 2358155 h 3401573"/>
                      <a:gd name="connsiteX65" fmla="*/ 1915276 w 3416810"/>
                      <a:gd name="connsiteY65" fmla="*/ 2365770 h 3401573"/>
                      <a:gd name="connsiteX66" fmla="*/ 1966256 w 3416810"/>
                      <a:gd name="connsiteY66" fmla="*/ 2354501 h 3401573"/>
                      <a:gd name="connsiteX67" fmla="*/ 1980707 w 3416810"/>
                      <a:gd name="connsiteY67" fmla="*/ 2315317 h 3401573"/>
                      <a:gd name="connsiteX68" fmla="*/ 1941523 w 3416810"/>
                      <a:gd name="connsiteY68" fmla="*/ 2300855 h 3401573"/>
                      <a:gd name="connsiteX69" fmla="*/ 1893418 w 3416810"/>
                      <a:gd name="connsiteY69" fmla="*/ 2302731 h 3401573"/>
                      <a:gd name="connsiteX70" fmla="*/ 1858075 w 3416810"/>
                      <a:gd name="connsiteY70" fmla="*/ 2270043 h 3401573"/>
                      <a:gd name="connsiteX71" fmla="*/ 1888887 w 3416810"/>
                      <a:gd name="connsiteY71" fmla="*/ 2186595 h 3401573"/>
                      <a:gd name="connsiteX72" fmla="*/ 1903349 w 3416810"/>
                      <a:gd name="connsiteY72" fmla="*/ 2147411 h 3401573"/>
                      <a:gd name="connsiteX73" fmla="*/ 1864165 w 3416810"/>
                      <a:gd name="connsiteY73" fmla="*/ 2132938 h 3401573"/>
                      <a:gd name="connsiteX74" fmla="*/ 1793313 w 3416810"/>
                      <a:gd name="connsiteY74" fmla="*/ 2247988 h 3401573"/>
                      <a:gd name="connsiteX75" fmla="*/ 1689555 w 3416810"/>
                      <a:gd name="connsiteY75" fmla="*/ 2294260 h 3401573"/>
                      <a:gd name="connsiteX76" fmla="*/ 1555116 w 3416810"/>
                      <a:gd name="connsiteY76" fmla="*/ 2136427 h 3401573"/>
                      <a:gd name="connsiteX77" fmla="*/ 1699123 w 3416810"/>
                      <a:gd name="connsiteY77" fmla="*/ 1977157 h 3401573"/>
                      <a:gd name="connsiteX78" fmla="*/ 1723746 w 3416810"/>
                      <a:gd name="connsiteY78" fmla="*/ 1958360 h 3401573"/>
                      <a:gd name="connsiteX79" fmla="*/ 1718040 w 3416810"/>
                      <a:gd name="connsiteY79" fmla="*/ 1927921 h 3401573"/>
                      <a:gd name="connsiteX80" fmla="*/ 1723241 w 3416810"/>
                      <a:gd name="connsiteY80" fmla="*/ 1707335 h 3401573"/>
                      <a:gd name="connsiteX81" fmla="*/ 1944552 w 3416810"/>
                      <a:gd name="connsiteY81" fmla="*/ 1702781 h 3401573"/>
                      <a:gd name="connsiteX82" fmla="*/ 1974606 w 3416810"/>
                      <a:gd name="connsiteY82" fmla="*/ 1708783 h 3401573"/>
                      <a:gd name="connsiteX83" fmla="*/ 1993809 w 3416810"/>
                      <a:gd name="connsiteY83" fmla="*/ 1684885 h 3401573"/>
                      <a:gd name="connsiteX84" fmla="*/ 2152334 w 3416810"/>
                      <a:gd name="connsiteY84" fmla="*/ 1545640 h 3401573"/>
                      <a:gd name="connsiteX85" fmla="*/ 1614127 w 3416810"/>
                      <a:gd name="connsiteY85" fmla="*/ 1431215 h 3401573"/>
                      <a:gd name="connsiteX86" fmla="*/ 1584599 w 3416810"/>
                      <a:gd name="connsiteY86" fmla="*/ 1460754 h 3401573"/>
                      <a:gd name="connsiteX87" fmla="*/ 1584599 w 3416810"/>
                      <a:gd name="connsiteY87" fmla="*/ 1551412 h 3401573"/>
                      <a:gd name="connsiteX88" fmla="*/ 1494754 w 3416810"/>
                      <a:gd name="connsiteY88" fmla="*/ 1551412 h 3401573"/>
                      <a:gd name="connsiteX89" fmla="*/ 1465215 w 3416810"/>
                      <a:gd name="connsiteY89" fmla="*/ 1580950 h 3401573"/>
                      <a:gd name="connsiteX90" fmla="*/ 1494754 w 3416810"/>
                      <a:gd name="connsiteY90" fmla="*/ 1610489 h 3401573"/>
                      <a:gd name="connsiteX91" fmla="*/ 1604252 w 3416810"/>
                      <a:gd name="connsiteY91" fmla="*/ 1610489 h 3401573"/>
                      <a:gd name="connsiteX92" fmla="*/ 1666489 w 3416810"/>
                      <a:gd name="connsiteY92" fmla="*/ 1682350 h 3401573"/>
                      <a:gd name="connsiteX93" fmla="*/ 1645883 w 3416810"/>
                      <a:gd name="connsiteY93" fmla="*/ 1928438 h 3401573"/>
                      <a:gd name="connsiteX94" fmla="*/ 1496038 w 3416810"/>
                      <a:gd name="connsiteY94" fmla="*/ 2136427 h 3401573"/>
                      <a:gd name="connsiteX95" fmla="*/ 1644664 w 3416810"/>
                      <a:gd name="connsiteY95" fmla="*/ 2343758 h 3401573"/>
                      <a:gd name="connsiteX96" fmla="*/ 1642657 w 3416810"/>
                      <a:gd name="connsiteY96" fmla="*/ 2346524 h 3401573"/>
                      <a:gd name="connsiteX97" fmla="*/ 1632452 w 3416810"/>
                      <a:gd name="connsiteY97" fmla="*/ 2565738 h 3401573"/>
                      <a:gd name="connsiteX98" fmla="*/ 1649986 w 3416810"/>
                      <a:gd name="connsiteY98" fmla="*/ 2595551 h 3401573"/>
                      <a:gd name="connsiteX99" fmla="*/ 1572683 w 3416810"/>
                      <a:gd name="connsiteY99" fmla="*/ 2662485 h 3401573"/>
                      <a:gd name="connsiteX100" fmla="*/ 1467684 w 3416810"/>
                      <a:gd name="connsiteY100" fmla="*/ 2662485 h 3401573"/>
                      <a:gd name="connsiteX101" fmla="*/ 1438145 w 3416810"/>
                      <a:gd name="connsiteY101" fmla="*/ 2692024 h 3401573"/>
                      <a:gd name="connsiteX102" fmla="*/ 1467684 w 3416810"/>
                      <a:gd name="connsiteY102" fmla="*/ 2721563 h 3401573"/>
                      <a:gd name="connsiteX103" fmla="*/ 1558331 w 3416810"/>
                      <a:gd name="connsiteY103" fmla="*/ 2721563 h 3401573"/>
                      <a:gd name="connsiteX104" fmla="*/ 1558331 w 3416810"/>
                      <a:gd name="connsiteY104" fmla="*/ 2811397 h 3401573"/>
                      <a:gd name="connsiteX105" fmla="*/ 1587869 w 3416810"/>
                      <a:gd name="connsiteY105" fmla="*/ 2840936 h 3401573"/>
                      <a:gd name="connsiteX106" fmla="*/ 1617408 w 3416810"/>
                      <a:gd name="connsiteY106" fmla="*/ 2811397 h 3401573"/>
                      <a:gd name="connsiteX107" fmla="*/ 1617408 w 3416810"/>
                      <a:gd name="connsiteY107" fmla="*/ 2701900 h 3401573"/>
                      <a:gd name="connsiteX108" fmla="*/ 1691453 w 3416810"/>
                      <a:gd name="connsiteY108" fmla="*/ 2637785 h 3401573"/>
                      <a:gd name="connsiteX109" fmla="*/ 1724601 w 3416810"/>
                      <a:gd name="connsiteY109" fmla="*/ 2657899 h 3401573"/>
                      <a:gd name="connsiteX110" fmla="*/ 1827318 w 3416810"/>
                      <a:gd name="connsiteY110" fmla="*/ 2681622 h 3401573"/>
                      <a:gd name="connsiteX111" fmla="*/ 1942488 w 3416810"/>
                      <a:gd name="connsiteY111" fmla="*/ 2648407 h 3401573"/>
                      <a:gd name="connsiteX112" fmla="*/ 2152332 w 3416810"/>
                      <a:gd name="connsiteY112" fmla="*/ 2805571 h 3401573"/>
                      <a:gd name="connsiteX113" fmla="*/ 2365337 w 3416810"/>
                      <a:gd name="connsiteY113" fmla="*/ 2637171 h 3401573"/>
                      <a:gd name="connsiteX114" fmla="*/ 2444330 w 3416810"/>
                      <a:gd name="connsiteY114" fmla="*/ 2654892 h 3401573"/>
                      <a:gd name="connsiteX115" fmla="*/ 2454184 w 3416810"/>
                      <a:gd name="connsiteY115" fmla="*/ 2654881 h 3401573"/>
                      <a:gd name="connsiteX116" fmla="*/ 2585463 w 3416810"/>
                      <a:gd name="connsiteY116" fmla="*/ 2610562 h 3401573"/>
                      <a:gd name="connsiteX117" fmla="*/ 2655151 w 3416810"/>
                      <a:gd name="connsiteY117" fmla="*/ 2691058 h 3401573"/>
                      <a:gd name="connsiteX118" fmla="*/ 2655151 w 3416810"/>
                      <a:gd name="connsiteY118" fmla="*/ 2796057 h 3401573"/>
                      <a:gd name="connsiteX119" fmla="*/ 2684689 w 3416810"/>
                      <a:gd name="connsiteY119" fmla="*/ 2825596 h 3401573"/>
                      <a:gd name="connsiteX120" fmla="*/ 2714228 w 3416810"/>
                      <a:gd name="connsiteY120" fmla="*/ 2796057 h 3401573"/>
                      <a:gd name="connsiteX121" fmla="*/ 2714228 w 3416810"/>
                      <a:gd name="connsiteY121" fmla="*/ 2705411 h 3401573"/>
                      <a:gd name="connsiteX122" fmla="*/ 2804063 w 3416810"/>
                      <a:gd name="connsiteY122" fmla="*/ 2705411 h 3401573"/>
                      <a:gd name="connsiteX123" fmla="*/ 2833601 w 3416810"/>
                      <a:gd name="connsiteY123" fmla="*/ 2675872 h 3401573"/>
                      <a:gd name="connsiteX124" fmla="*/ 2804063 w 3416810"/>
                      <a:gd name="connsiteY124" fmla="*/ 2646333 h 3401573"/>
                      <a:gd name="connsiteX125" fmla="*/ 2694565 w 3416810"/>
                      <a:gd name="connsiteY125" fmla="*/ 2646333 h 3401573"/>
                      <a:gd name="connsiteX126" fmla="*/ 2627433 w 3416810"/>
                      <a:gd name="connsiteY126" fmla="*/ 2568811 h 3401573"/>
                      <a:gd name="connsiteX127" fmla="*/ 2672400 w 3416810"/>
                      <a:gd name="connsiteY127" fmla="*/ 2436665 h 3401573"/>
                      <a:gd name="connsiteX128" fmla="*/ 2651629 w 3416810"/>
                      <a:gd name="connsiteY128" fmla="*/ 2344351 h 3401573"/>
                      <a:gd name="connsiteX129" fmla="*/ 2802197 w 3416810"/>
                      <a:gd name="connsiteY129" fmla="*/ 2136427 h 3401573"/>
                      <a:gd name="connsiteX130" fmla="*/ 2653922 w 3416810"/>
                      <a:gd name="connsiteY130" fmla="*/ 1929239 h 3401573"/>
                      <a:gd name="connsiteX131" fmla="*/ 2672400 w 3416810"/>
                      <a:gd name="connsiteY131" fmla="*/ 1842488 h 3401573"/>
                      <a:gd name="connsiteX132" fmla="*/ 2641753 w 3416810"/>
                      <a:gd name="connsiteY132" fmla="*/ 1731322 h 3401573"/>
                      <a:gd name="connsiteX133" fmla="*/ 2716039 w 3416810"/>
                      <a:gd name="connsiteY133" fmla="*/ 1667010 h 3401573"/>
                      <a:gd name="connsiteX134" fmla="*/ 2821038 w 3416810"/>
                      <a:gd name="connsiteY134" fmla="*/ 1667010 h 3401573"/>
                      <a:gd name="connsiteX135" fmla="*/ 2850576 w 3416810"/>
                      <a:gd name="connsiteY135" fmla="*/ 1637471 h 3401573"/>
                      <a:gd name="connsiteX136" fmla="*/ 2821038 w 3416810"/>
                      <a:gd name="connsiteY136" fmla="*/ 1607932 h 3401573"/>
                      <a:gd name="connsiteX137" fmla="*/ 2730380 w 3416810"/>
                      <a:gd name="connsiteY137" fmla="*/ 1607932 h 3401573"/>
                      <a:gd name="connsiteX138" fmla="*/ 2730380 w 3416810"/>
                      <a:gd name="connsiteY138" fmla="*/ 1518087 h 3401573"/>
                      <a:gd name="connsiteX139" fmla="*/ 2700841 w 3416810"/>
                      <a:gd name="connsiteY139" fmla="*/ 1488559 h 3401573"/>
                      <a:gd name="connsiteX140" fmla="*/ 2671303 w 3416810"/>
                      <a:gd name="connsiteY140" fmla="*/ 1518087 h 3401573"/>
                      <a:gd name="connsiteX141" fmla="*/ 2671303 w 3416810"/>
                      <a:gd name="connsiteY141" fmla="*/ 1627585 h 3401573"/>
                      <a:gd name="connsiteX142" fmla="*/ 2604862 w 3416810"/>
                      <a:gd name="connsiteY142" fmla="*/ 1685126 h 3401573"/>
                      <a:gd name="connsiteX143" fmla="*/ 2570913 w 3416810"/>
                      <a:gd name="connsiteY143" fmla="*/ 1658078 h 3401573"/>
                      <a:gd name="connsiteX144" fmla="*/ 2362353 w 3416810"/>
                      <a:gd name="connsiteY144" fmla="*/ 1643682 h 3401573"/>
                      <a:gd name="connsiteX145" fmla="*/ 2152332 w 3416810"/>
                      <a:gd name="connsiteY145" fmla="*/ 1486562 h 3401573"/>
                      <a:gd name="connsiteX146" fmla="*/ 1946471 w 3416810"/>
                      <a:gd name="connsiteY146" fmla="*/ 1631162 h 3401573"/>
                      <a:gd name="connsiteX147" fmla="*/ 1709525 w 3416810"/>
                      <a:gd name="connsiteY147" fmla="*/ 1641827 h 3401573"/>
                      <a:gd name="connsiteX148" fmla="*/ 1643666 w 3416810"/>
                      <a:gd name="connsiteY148" fmla="*/ 1565764 h 3401573"/>
                      <a:gd name="connsiteX149" fmla="*/ 1643666 w 3416810"/>
                      <a:gd name="connsiteY149" fmla="*/ 1460754 h 3401573"/>
                      <a:gd name="connsiteX150" fmla="*/ 1614127 w 3416810"/>
                      <a:gd name="connsiteY150" fmla="*/ 1431215 h 3401573"/>
                      <a:gd name="connsiteX151" fmla="*/ 743974 w 3416810"/>
                      <a:gd name="connsiteY151" fmla="*/ 1279023 h 3401573"/>
                      <a:gd name="connsiteX152" fmla="*/ 1017722 w 3416810"/>
                      <a:gd name="connsiteY152" fmla="*/ 1279023 h 3401573"/>
                      <a:gd name="connsiteX153" fmla="*/ 1017722 w 3416810"/>
                      <a:gd name="connsiteY153" fmla="*/ 1435304 h 3401573"/>
                      <a:gd name="connsiteX154" fmla="*/ 743974 w 3416810"/>
                      <a:gd name="connsiteY154" fmla="*/ 1435304 h 3401573"/>
                      <a:gd name="connsiteX155" fmla="*/ 2072253 w 3416810"/>
                      <a:gd name="connsiteY155" fmla="*/ 1178995 h 3401573"/>
                      <a:gd name="connsiteX156" fmla="*/ 2113126 w 3416810"/>
                      <a:gd name="connsiteY156" fmla="*/ 1216423 h 3401573"/>
                      <a:gd name="connsiteX157" fmla="*/ 2113126 w 3416810"/>
                      <a:gd name="connsiteY157" fmla="*/ 1322201 h 3401573"/>
                      <a:gd name="connsiteX158" fmla="*/ 2142666 w 3416810"/>
                      <a:gd name="connsiteY158" fmla="*/ 1351728 h 3401573"/>
                      <a:gd name="connsiteX159" fmla="*/ 2172204 w 3416810"/>
                      <a:gd name="connsiteY159" fmla="*/ 1322201 h 3401573"/>
                      <a:gd name="connsiteX160" fmla="*/ 2172204 w 3416810"/>
                      <a:gd name="connsiteY160" fmla="*/ 1216423 h 3401573"/>
                      <a:gd name="connsiteX161" fmla="*/ 2213078 w 3416810"/>
                      <a:gd name="connsiteY161" fmla="*/ 1178995 h 3401573"/>
                      <a:gd name="connsiteX162" fmla="*/ 3099747 w 3416810"/>
                      <a:gd name="connsiteY162" fmla="*/ 2065664 h 3401573"/>
                      <a:gd name="connsiteX163" fmla="*/ 3062308 w 3416810"/>
                      <a:gd name="connsiteY163" fmla="*/ 2106537 h 3401573"/>
                      <a:gd name="connsiteX164" fmla="*/ 2947993 w 3416810"/>
                      <a:gd name="connsiteY164" fmla="*/ 2106537 h 3401573"/>
                      <a:gd name="connsiteX165" fmla="*/ 2918454 w 3416810"/>
                      <a:gd name="connsiteY165" fmla="*/ 2136076 h 3401573"/>
                      <a:gd name="connsiteX166" fmla="*/ 2947993 w 3416810"/>
                      <a:gd name="connsiteY166" fmla="*/ 2165615 h 3401573"/>
                      <a:gd name="connsiteX167" fmla="*/ 3062308 w 3416810"/>
                      <a:gd name="connsiteY167" fmla="*/ 2165615 h 3401573"/>
                      <a:gd name="connsiteX168" fmla="*/ 3099747 w 3416810"/>
                      <a:gd name="connsiteY168" fmla="*/ 2206499 h 3401573"/>
                      <a:gd name="connsiteX169" fmla="*/ 2213078 w 3416810"/>
                      <a:gd name="connsiteY169" fmla="*/ 3093168 h 3401573"/>
                      <a:gd name="connsiteX170" fmla="*/ 2172204 w 3416810"/>
                      <a:gd name="connsiteY170" fmla="*/ 3055729 h 3401573"/>
                      <a:gd name="connsiteX171" fmla="*/ 2172204 w 3416810"/>
                      <a:gd name="connsiteY171" fmla="*/ 2949962 h 3401573"/>
                      <a:gd name="connsiteX172" fmla="*/ 2142666 w 3416810"/>
                      <a:gd name="connsiteY172" fmla="*/ 2920423 h 3401573"/>
                      <a:gd name="connsiteX173" fmla="*/ 2113126 w 3416810"/>
                      <a:gd name="connsiteY173" fmla="*/ 2949962 h 3401573"/>
                      <a:gd name="connsiteX174" fmla="*/ 2113126 w 3416810"/>
                      <a:gd name="connsiteY174" fmla="*/ 3055729 h 3401573"/>
                      <a:gd name="connsiteX175" fmla="*/ 2072253 w 3416810"/>
                      <a:gd name="connsiteY175" fmla="*/ 3093168 h 3401573"/>
                      <a:gd name="connsiteX176" fmla="*/ 1185574 w 3416810"/>
                      <a:gd name="connsiteY176" fmla="*/ 2206499 h 3401573"/>
                      <a:gd name="connsiteX177" fmla="*/ 1223013 w 3416810"/>
                      <a:gd name="connsiteY177" fmla="*/ 2165615 h 3401573"/>
                      <a:gd name="connsiteX178" fmla="*/ 1333937 w 3416810"/>
                      <a:gd name="connsiteY178" fmla="*/ 2165615 h 3401573"/>
                      <a:gd name="connsiteX179" fmla="*/ 1363475 w 3416810"/>
                      <a:gd name="connsiteY179" fmla="*/ 2136076 h 3401573"/>
                      <a:gd name="connsiteX180" fmla="*/ 1333937 w 3416810"/>
                      <a:gd name="connsiteY180" fmla="*/ 2106537 h 3401573"/>
                      <a:gd name="connsiteX181" fmla="*/ 1223013 w 3416810"/>
                      <a:gd name="connsiteY181" fmla="*/ 2106537 h 3401573"/>
                      <a:gd name="connsiteX182" fmla="*/ 1185574 w 3416810"/>
                      <a:gd name="connsiteY182" fmla="*/ 2065664 h 3401573"/>
                      <a:gd name="connsiteX183" fmla="*/ 2072253 w 3416810"/>
                      <a:gd name="connsiteY183" fmla="*/ 1178995 h 3401573"/>
                      <a:gd name="connsiteX184" fmla="*/ 1288092 w 3416810"/>
                      <a:gd name="connsiteY184" fmla="*/ 1136217 h 3401573"/>
                      <a:gd name="connsiteX185" fmla="*/ 1267300 w 3416810"/>
                      <a:gd name="connsiteY185" fmla="*/ 1144925 h 3401573"/>
                      <a:gd name="connsiteX186" fmla="*/ 1267300 w 3416810"/>
                      <a:gd name="connsiteY186" fmla="*/ 1186676 h 3401573"/>
                      <a:gd name="connsiteX187" fmla="*/ 1323416 w 3416810"/>
                      <a:gd name="connsiteY187" fmla="*/ 1242791 h 3401573"/>
                      <a:gd name="connsiteX188" fmla="*/ 1344286 w 3416810"/>
                      <a:gd name="connsiteY188" fmla="*/ 1251262 h 3401573"/>
                      <a:gd name="connsiteX189" fmla="*/ 1365166 w 3416810"/>
                      <a:gd name="connsiteY189" fmla="*/ 1242593 h 3401573"/>
                      <a:gd name="connsiteX190" fmla="*/ 1365166 w 3416810"/>
                      <a:gd name="connsiteY190" fmla="*/ 1200853 h 3401573"/>
                      <a:gd name="connsiteX191" fmla="*/ 1309041 w 3416810"/>
                      <a:gd name="connsiteY191" fmla="*/ 1144925 h 3401573"/>
                      <a:gd name="connsiteX192" fmla="*/ 1288092 w 3416810"/>
                      <a:gd name="connsiteY192" fmla="*/ 1136217 h 3401573"/>
                      <a:gd name="connsiteX193" fmla="*/ 880845 w 3416810"/>
                      <a:gd name="connsiteY193" fmla="*/ 1053655 h 3401573"/>
                      <a:gd name="connsiteX194" fmla="*/ 894500 w 3416810"/>
                      <a:gd name="connsiteY194" fmla="*/ 1057394 h 3401573"/>
                      <a:gd name="connsiteX195" fmla="*/ 1011316 w 3416810"/>
                      <a:gd name="connsiteY195" fmla="*/ 1219957 h 3401573"/>
                      <a:gd name="connsiteX196" fmla="*/ 750393 w 3416810"/>
                      <a:gd name="connsiteY196" fmla="*/ 1219957 h 3401573"/>
                      <a:gd name="connsiteX197" fmla="*/ 867198 w 3416810"/>
                      <a:gd name="connsiteY197" fmla="*/ 1057405 h 3401573"/>
                      <a:gd name="connsiteX198" fmla="*/ 880845 w 3416810"/>
                      <a:gd name="connsiteY198" fmla="*/ 1053655 h 3401573"/>
                      <a:gd name="connsiteX199" fmla="*/ 1461256 w 3416810"/>
                      <a:gd name="connsiteY199" fmla="*/ 908822 h 3401573"/>
                      <a:gd name="connsiteX200" fmla="*/ 1381900 w 3416810"/>
                      <a:gd name="connsiteY200" fmla="*/ 909019 h 3401573"/>
                      <a:gd name="connsiteX201" fmla="*/ 1352362 w 3416810"/>
                      <a:gd name="connsiteY201" fmla="*/ 938558 h 3401573"/>
                      <a:gd name="connsiteX202" fmla="*/ 1381900 w 3416810"/>
                      <a:gd name="connsiteY202" fmla="*/ 968097 h 3401573"/>
                      <a:gd name="connsiteX203" fmla="*/ 1461256 w 3416810"/>
                      <a:gd name="connsiteY203" fmla="*/ 967899 h 3401573"/>
                      <a:gd name="connsiteX204" fmla="*/ 1490794 w 3416810"/>
                      <a:gd name="connsiteY204" fmla="*/ 938361 h 3401573"/>
                      <a:gd name="connsiteX205" fmla="*/ 1461256 w 3416810"/>
                      <a:gd name="connsiteY205" fmla="*/ 908822 h 3401573"/>
                      <a:gd name="connsiteX206" fmla="*/ 2134213 w 3416810"/>
                      <a:gd name="connsiteY206" fmla="*/ 871478 h 3401573"/>
                      <a:gd name="connsiteX207" fmla="*/ 2154033 w 3416810"/>
                      <a:gd name="connsiteY207" fmla="*/ 872195 h 3401573"/>
                      <a:gd name="connsiteX208" fmla="*/ 2183934 w 3416810"/>
                      <a:gd name="connsiteY208" fmla="*/ 913562 h 3401573"/>
                      <a:gd name="connsiteX209" fmla="*/ 2183934 w 3416810"/>
                      <a:gd name="connsiteY209" fmla="*/ 1097445 h 3401573"/>
                      <a:gd name="connsiteX210" fmla="*/ 2156930 w 3416810"/>
                      <a:gd name="connsiteY210" fmla="*/ 1123670 h 3401573"/>
                      <a:gd name="connsiteX211" fmla="*/ 2128225 w 3416810"/>
                      <a:gd name="connsiteY211" fmla="*/ 1123670 h 3401573"/>
                      <a:gd name="connsiteX212" fmla="*/ 2101221 w 3416810"/>
                      <a:gd name="connsiteY212" fmla="*/ 1097434 h 3401573"/>
                      <a:gd name="connsiteX213" fmla="*/ 2101221 w 3416810"/>
                      <a:gd name="connsiteY213" fmla="*/ 911971 h 3401573"/>
                      <a:gd name="connsiteX214" fmla="*/ 2134213 w 3416810"/>
                      <a:gd name="connsiteY214" fmla="*/ 871478 h 3401573"/>
                      <a:gd name="connsiteX215" fmla="*/ 1343427 w 3416810"/>
                      <a:gd name="connsiteY215" fmla="*/ 625785 h 3401573"/>
                      <a:gd name="connsiteX216" fmla="*/ 1322626 w 3416810"/>
                      <a:gd name="connsiteY216" fmla="*/ 634524 h 3401573"/>
                      <a:gd name="connsiteX217" fmla="*/ 1266510 w 3416810"/>
                      <a:gd name="connsiteY217" fmla="*/ 690650 h 3401573"/>
                      <a:gd name="connsiteX218" fmla="*/ 1266707 w 3416810"/>
                      <a:gd name="connsiteY218" fmla="*/ 732390 h 3401573"/>
                      <a:gd name="connsiteX219" fmla="*/ 1287578 w 3416810"/>
                      <a:gd name="connsiteY219" fmla="*/ 741048 h 3401573"/>
                      <a:gd name="connsiteX220" fmla="*/ 1308448 w 3416810"/>
                      <a:gd name="connsiteY220" fmla="*/ 732390 h 3401573"/>
                      <a:gd name="connsiteX221" fmla="*/ 1364376 w 3416810"/>
                      <a:gd name="connsiteY221" fmla="*/ 676078 h 3401573"/>
                      <a:gd name="connsiteX222" fmla="*/ 1364376 w 3416810"/>
                      <a:gd name="connsiteY222" fmla="*/ 634326 h 3401573"/>
                      <a:gd name="connsiteX223" fmla="*/ 1343427 w 3416810"/>
                      <a:gd name="connsiteY223" fmla="*/ 625785 h 3401573"/>
                      <a:gd name="connsiteX224" fmla="*/ 743787 w 3416810"/>
                      <a:gd name="connsiteY224" fmla="*/ 446033 h 3401573"/>
                      <a:gd name="connsiteX225" fmla="*/ 1017909 w 3416810"/>
                      <a:gd name="connsiteY225" fmla="*/ 446033 h 3401573"/>
                      <a:gd name="connsiteX226" fmla="*/ 1017909 w 3416810"/>
                      <a:gd name="connsiteY226" fmla="*/ 577938 h 3401573"/>
                      <a:gd name="connsiteX227" fmla="*/ 743787 w 3416810"/>
                      <a:gd name="connsiteY227" fmla="*/ 577938 h 3401573"/>
                      <a:gd name="connsiteX228" fmla="*/ 647687 w 3416810"/>
                      <a:gd name="connsiteY228" fmla="*/ 299854 h 3401573"/>
                      <a:gd name="connsiteX229" fmla="*/ 684710 w 3416810"/>
                      <a:gd name="connsiteY229" fmla="*/ 342846 h 3401573"/>
                      <a:gd name="connsiteX230" fmla="*/ 684710 w 3416810"/>
                      <a:gd name="connsiteY230" fmla="*/ 589580 h 3401573"/>
                      <a:gd name="connsiteX231" fmla="*/ 838142 w 3416810"/>
                      <a:gd name="connsiteY231" fmla="*/ 858809 h 3401573"/>
                      <a:gd name="connsiteX232" fmla="*/ 972362 w 3416810"/>
                      <a:gd name="connsiteY232" fmla="*/ 930121 h 3401573"/>
                      <a:gd name="connsiteX233" fmla="*/ 1074189 w 3416810"/>
                      <a:gd name="connsiteY233" fmla="*/ 1010562 h 3401573"/>
                      <a:gd name="connsiteX234" fmla="*/ 1084657 w 3416810"/>
                      <a:gd name="connsiteY234" fmla="*/ 1023653 h 3401573"/>
                      <a:gd name="connsiteX235" fmla="*/ 1126903 w 3416810"/>
                      <a:gd name="connsiteY235" fmla="*/ 1099299 h 3401573"/>
                      <a:gd name="connsiteX236" fmla="*/ 1155311 w 3416810"/>
                      <a:gd name="connsiteY236" fmla="*/ 1242813 h 3401573"/>
                      <a:gd name="connsiteX237" fmla="*/ 1155311 w 3416810"/>
                      <a:gd name="connsiteY237" fmla="*/ 1538124 h 3401573"/>
                      <a:gd name="connsiteX238" fmla="*/ 1115963 w 3416810"/>
                      <a:gd name="connsiteY238" fmla="*/ 1577297 h 3401573"/>
                      <a:gd name="connsiteX239" fmla="*/ 1076801 w 3416810"/>
                      <a:gd name="connsiteY239" fmla="*/ 1538124 h 3401573"/>
                      <a:gd name="connsiteX240" fmla="*/ 1076801 w 3416810"/>
                      <a:gd name="connsiteY240" fmla="*/ 1275150 h 3401573"/>
                      <a:gd name="connsiteX241" fmla="*/ 924981 w 3416810"/>
                      <a:gd name="connsiteY241" fmla="*/ 1006799 h 3401573"/>
                      <a:gd name="connsiteX242" fmla="*/ 880859 w 3416810"/>
                      <a:gd name="connsiteY242" fmla="*/ 994498 h 3401573"/>
                      <a:gd name="connsiteX243" fmla="*/ 836727 w 3416810"/>
                      <a:gd name="connsiteY243" fmla="*/ 1006799 h 3401573"/>
                      <a:gd name="connsiteX244" fmla="*/ 684907 w 3416810"/>
                      <a:gd name="connsiteY244" fmla="*/ 1275150 h 3401573"/>
                      <a:gd name="connsiteX245" fmla="*/ 684907 w 3416810"/>
                      <a:gd name="connsiteY245" fmla="*/ 1538124 h 3401573"/>
                      <a:gd name="connsiteX246" fmla="*/ 645548 w 3416810"/>
                      <a:gd name="connsiteY246" fmla="*/ 1577297 h 3401573"/>
                      <a:gd name="connsiteX247" fmla="*/ 606375 w 3416810"/>
                      <a:gd name="connsiteY247" fmla="*/ 1538124 h 3401573"/>
                      <a:gd name="connsiteX248" fmla="*/ 606375 w 3416810"/>
                      <a:gd name="connsiteY248" fmla="*/ 1242813 h 3401573"/>
                      <a:gd name="connsiteX249" fmla="*/ 677062 w 3416810"/>
                      <a:gd name="connsiteY249" fmla="*/ 1023620 h 3401573"/>
                      <a:gd name="connsiteX250" fmla="*/ 740934 w 3416810"/>
                      <a:gd name="connsiteY250" fmla="*/ 955106 h 3401573"/>
                      <a:gd name="connsiteX251" fmla="*/ 751512 w 3416810"/>
                      <a:gd name="connsiteY251" fmla="*/ 932458 h 3401573"/>
                      <a:gd name="connsiteX252" fmla="*/ 740945 w 3416810"/>
                      <a:gd name="connsiteY252" fmla="*/ 909810 h 3401573"/>
                      <a:gd name="connsiteX253" fmla="*/ 677051 w 3416810"/>
                      <a:gd name="connsiteY253" fmla="*/ 841197 h 3401573"/>
                      <a:gd name="connsiteX254" fmla="*/ 606375 w 3416810"/>
                      <a:gd name="connsiteY254" fmla="*/ 622016 h 3401573"/>
                      <a:gd name="connsiteX255" fmla="*/ 606375 w 3416810"/>
                      <a:gd name="connsiteY255" fmla="*/ 338961 h 3401573"/>
                      <a:gd name="connsiteX256" fmla="*/ 618588 w 3416810"/>
                      <a:gd name="connsiteY256" fmla="*/ 310542 h 3401573"/>
                      <a:gd name="connsiteX257" fmla="*/ 647687 w 3416810"/>
                      <a:gd name="connsiteY257" fmla="*/ 299854 h 3401573"/>
                      <a:gd name="connsiteX258" fmla="*/ 1117379 w 3416810"/>
                      <a:gd name="connsiteY258" fmla="*/ 299810 h 3401573"/>
                      <a:gd name="connsiteX259" fmla="*/ 1155312 w 3416810"/>
                      <a:gd name="connsiteY259" fmla="*/ 341847 h 3401573"/>
                      <a:gd name="connsiteX260" fmla="*/ 1155312 w 3416810"/>
                      <a:gd name="connsiteY260" fmla="*/ 622015 h 3401573"/>
                      <a:gd name="connsiteX261" fmla="*/ 1139237 w 3416810"/>
                      <a:gd name="connsiteY261" fmla="*/ 731019 h 3401573"/>
                      <a:gd name="connsiteX262" fmla="*/ 1063293 w 3416810"/>
                      <a:gd name="connsiteY262" fmla="*/ 681389 h 3401573"/>
                      <a:gd name="connsiteX263" fmla="*/ 1076987 w 3416810"/>
                      <a:gd name="connsiteY263" fmla="*/ 589580 h 3401573"/>
                      <a:gd name="connsiteX264" fmla="*/ 1076987 w 3416810"/>
                      <a:gd name="connsiteY264" fmla="*/ 338961 h 3401573"/>
                      <a:gd name="connsiteX265" fmla="*/ 1088871 w 3416810"/>
                      <a:gd name="connsiteY265" fmla="*/ 310849 h 3401573"/>
                      <a:gd name="connsiteX266" fmla="*/ 1117379 w 3416810"/>
                      <a:gd name="connsiteY266" fmla="*/ 299810 h 3401573"/>
                      <a:gd name="connsiteX267" fmla="*/ 1119211 w 3416810"/>
                      <a:gd name="connsiteY267" fmla="*/ 240699 h 3401573"/>
                      <a:gd name="connsiteX268" fmla="*/ 1047734 w 3416810"/>
                      <a:gd name="connsiteY268" fmla="*/ 268460 h 3401573"/>
                      <a:gd name="connsiteX269" fmla="*/ 1018009 w 3416810"/>
                      <a:gd name="connsiteY269" fmla="*/ 338960 h 3401573"/>
                      <a:gd name="connsiteX270" fmla="*/ 1018009 w 3416810"/>
                      <a:gd name="connsiteY270" fmla="*/ 386999 h 3401573"/>
                      <a:gd name="connsiteX271" fmla="*/ 743700 w 3416810"/>
                      <a:gd name="connsiteY271" fmla="*/ 386999 h 3401573"/>
                      <a:gd name="connsiteX272" fmla="*/ 743700 w 3416810"/>
                      <a:gd name="connsiteY272" fmla="*/ 342900 h 3401573"/>
                      <a:gd name="connsiteX273" fmla="*/ 650749 w 3416810"/>
                      <a:gd name="connsiteY273" fmla="*/ 240897 h 3401573"/>
                      <a:gd name="connsiteX274" fmla="*/ 577901 w 3416810"/>
                      <a:gd name="connsiteY274" fmla="*/ 267670 h 3401573"/>
                      <a:gd name="connsiteX275" fmla="*/ 547375 w 3416810"/>
                      <a:gd name="connsiteY275" fmla="*/ 338960 h 3401573"/>
                      <a:gd name="connsiteX276" fmla="*/ 547375 w 3416810"/>
                      <a:gd name="connsiteY276" fmla="*/ 621927 h 3401573"/>
                      <a:gd name="connsiteX277" fmla="*/ 629100 w 3416810"/>
                      <a:gd name="connsiteY277" fmla="*/ 875750 h 3401573"/>
                      <a:gd name="connsiteX278" fmla="*/ 677929 w 3416810"/>
                      <a:gd name="connsiteY278" fmla="*/ 932457 h 3401573"/>
                      <a:gd name="connsiteX279" fmla="*/ 629100 w 3416810"/>
                      <a:gd name="connsiteY279" fmla="*/ 988967 h 3401573"/>
                      <a:gd name="connsiteX280" fmla="*/ 547375 w 3416810"/>
                      <a:gd name="connsiteY280" fmla="*/ 1242791 h 3401573"/>
                      <a:gd name="connsiteX281" fmla="*/ 547375 w 3416810"/>
                      <a:gd name="connsiteY281" fmla="*/ 1538168 h 3401573"/>
                      <a:gd name="connsiteX282" fmla="*/ 645636 w 3416810"/>
                      <a:gd name="connsiteY282" fmla="*/ 1636429 h 3401573"/>
                      <a:gd name="connsiteX283" fmla="*/ 743897 w 3416810"/>
                      <a:gd name="connsiteY283" fmla="*/ 1538168 h 3401573"/>
                      <a:gd name="connsiteX284" fmla="*/ 743897 w 3416810"/>
                      <a:gd name="connsiteY284" fmla="*/ 1494452 h 3401573"/>
                      <a:gd name="connsiteX285" fmla="*/ 1017800 w 3416810"/>
                      <a:gd name="connsiteY285" fmla="*/ 1494452 h 3401573"/>
                      <a:gd name="connsiteX286" fmla="*/ 1017800 w 3416810"/>
                      <a:gd name="connsiteY286" fmla="*/ 1538168 h 3401573"/>
                      <a:gd name="connsiteX287" fmla="*/ 1116062 w 3416810"/>
                      <a:gd name="connsiteY287" fmla="*/ 1636429 h 3401573"/>
                      <a:gd name="connsiteX288" fmla="*/ 1214323 w 3416810"/>
                      <a:gd name="connsiteY288" fmla="*/ 1538168 h 3401573"/>
                      <a:gd name="connsiteX289" fmla="*/ 1214323 w 3416810"/>
                      <a:gd name="connsiteY289" fmla="*/ 1242791 h 3401573"/>
                      <a:gd name="connsiteX290" fmla="*/ 1181438 w 3416810"/>
                      <a:gd name="connsiteY290" fmla="*/ 1076597 h 3401573"/>
                      <a:gd name="connsiteX291" fmla="*/ 1132609 w 3416810"/>
                      <a:gd name="connsiteY291" fmla="*/ 989165 h 3401573"/>
                      <a:gd name="connsiteX292" fmla="*/ 1119014 w 3416810"/>
                      <a:gd name="connsiteY292" fmla="*/ 972234 h 3401573"/>
                      <a:gd name="connsiteX293" fmla="*/ 1000079 w 3416810"/>
                      <a:gd name="connsiteY293" fmla="*/ 877911 h 3401573"/>
                      <a:gd name="connsiteX294" fmla="*/ 867166 w 3416810"/>
                      <a:gd name="connsiteY294" fmla="*/ 807411 h 3401573"/>
                      <a:gd name="connsiteX295" fmla="*/ 748627 w 3416810"/>
                      <a:gd name="connsiteY295" fmla="*/ 637080 h 3401573"/>
                      <a:gd name="connsiteX296" fmla="*/ 1013477 w 3416810"/>
                      <a:gd name="connsiteY296" fmla="*/ 637080 h 3401573"/>
                      <a:gd name="connsiteX297" fmla="*/ 1000277 w 3416810"/>
                      <a:gd name="connsiteY297" fmla="*/ 682574 h 3401573"/>
                      <a:gd name="connsiteX298" fmla="*/ 1011700 w 3416810"/>
                      <a:gd name="connsiteY298" fmla="*/ 718213 h 3401573"/>
                      <a:gd name="connsiteX299" fmla="*/ 1138315 w 3416810"/>
                      <a:gd name="connsiteY299" fmla="*/ 800915 h 3401573"/>
                      <a:gd name="connsiteX300" fmla="*/ 1154456 w 3416810"/>
                      <a:gd name="connsiteY300" fmla="*/ 805842 h 3401573"/>
                      <a:gd name="connsiteX301" fmla="*/ 1163135 w 3416810"/>
                      <a:gd name="connsiteY301" fmla="*/ 804460 h 3401573"/>
                      <a:gd name="connsiteX302" fmla="*/ 1181646 w 3416810"/>
                      <a:gd name="connsiteY302" fmla="*/ 787528 h 3401573"/>
                      <a:gd name="connsiteX303" fmla="*/ 1214323 w 3416810"/>
                      <a:gd name="connsiteY303" fmla="*/ 621916 h 3401573"/>
                      <a:gd name="connsiteX304" fmla="*/ 1214323 w 3416810"/>
                      <a:gd name="connsiteY304" fmla="*/ 341912 h 3401573"/>
                      <a:gd name="connsiteX305" fmla="*/ 1119211 w 3416810"/>
                      <a:gd name="connsiteY305" fmla="*/ 240699 h 3401573"/>
                      <a:gd name="connsiteX306" fmla="*/ 949633 w 3416810"/>
                      <a:gd name="connsiteY306" fmla="*/ 67 h 3401573"/>
                      <a:gd name="connsiteX307" fmla="*/ 1527422 w 3416810"/>
                      <a:gd name="connsiteY307" fmla="*/ 208198 h 3401573"/>
                      <a:gd name="connsiteX308" fmla="*/ 1584326 w 3416810"/>
                      <a:gd name="connsiteY308" fmla="*/ 228881 h 3401573"/>
                      <a:gd name="connsiteX309" fmla="*/ 2804020 w 3416810"/>
                      <a:gd name="connsiteY309" fmla="*/ 228881 h 3401573"/>
                      <a:gd name="connsiteX310" fmla="*/ 2845365 w 3416810"/>
                      <a:gd name="connsiteY310" fmla="*/ 270227 h 3401573"/>
                      <a:gd name="connsiteX311" fmla="*/ 2845365 w 3416810"/>
                      <a:gd name="connsiteY311" fmla="*/ 1046268 h 3401573"/>
                      <a:gd name="connsiteX312" fmla="*/ 2857896 w 3416810"/>
                      <a:gd name="connsiteY312" fmla="*/ 1051458 h 3401573"/>
                      <a:gd name="connsiteX313" fmla="*/ 2925522 w 3416810"/>
                      <a:gd name="connsiteY313" fmla="*/ 983854 h 3401573"/>
                      <a:gd name="connsiteX314" fmla="*/ 2954654 w 3416810"/>
                      <a:gd name="connsiteY314" fmla="*/ 971839 h 3401573"/>
                      <a:gd name="connsiteX315" fmla="*/ 2983996 w 3416810"/>
                      <a:gd name="connsiteY315" fmla="*/ 983854 h 3401573"/>
                      <a:gd name="connsiteX316" fmla="*/ 2996011 w 3416810"/>
                      <a:gd name="connsiteY316" fmla="*/ 1013195 h 3401573"/>
                      <a:gd name="connsiteX317" fmla="*/ 2983996 w 3416810"/>
                      <a:gd name="connsiteY317" fmla="*/ 1042340 h 3401573"/>
                      <a:gd name="connsiteX318" fmla="*/ 2841426 w 3416810"/>
                      <a:gd name="connsiteY318" fmla="*/ 1186874 h 3401573"/>
                      <a:gd name="connsiteX319" fmla="*/ 2806192 w 3416810"/>
                      <a:gd name="connsiteY319" fmla="*/ 1206965 h 3401573"/>
                      <a:gd name="connsiteX320" fmla="*/ 2802045 w 3416810"/>
                      <a:gd name="connsiteY320" fmla="*/ 1207162 h 3401573"/>
                      <a:gd name="connsiteX321" fmla="*/ 2799686 w 3416810"/>
                      <a:gd name="connsiteY321" fmla="*/ 1206965 h 3401573"/>
                      <a:gd name="connsiteX322" fmla="*/ 2772912 w 3416810"/>
                      <a:gd name="connsiteY322" fmla="*/ 1194950 h 3401573"/>
                      <a:gd name="connsiteX323" fmla="*/ 2624230 w 3416810"/>
                      <a:gd name="connsiteY323" fmla="*/ 1046279 h 3401573"/>
                      <a:gd name="connsiteX324" fmla="*/ 2612029 w 3416810"/>
                      <a:gd name="connsiteY324" fmla="*/ 1017134 h 3401573"/>
                      <a:gd name="connsiteX325" fmla="*/ 2624230 w 3416810"/>
                      <a:gd name="connsiteY325" fmla="*/ 987793 h 3401573"/>
                      <a:gd name="connsiteX326" fmla="*/ 2653374 w 3416810"/>
                      <a:gd name="connsiteY326" fmla="*/ 975778 h 3401573"/>
                      <a:gd name="connsiteX327" fmla="*/ 2682726 w 3416810"/>
                      <a:gd name="connsiteY327" fmla="*/ 987793 h 3401573"/>
                      <a:gd name="connsiteX328" fmla="*/ 2750121 w 3416810"/>
                      <a:gd name="connsiteY328" fmla="*/ 1055398 h 3401573"/>
                      <a:gd name="connsiteX329" fmla="*/ 2762663 w 3416810"/>
                      <a:gd name="connsiteY329" fmla="*/ 1050218 h 3401573"/>
                      <a:gd name="connsiteX330" fmla="*/ 2762663 w 3416810"/>
                      <a:gd name="connsiteY330" fmla="*/ 349780 h 3401573"/>
                      <a:gd name="connsiteX331" fmla="*/ 2724467 w 3416810"/>
                      <a:gd name="connsiteY331" fmla="*/ 311583 h 3401573"/>
                      <a:gd name="connsiteX332" fmla="*/ 1697358 w 3416810"/>
                      <a:gd name="connsiteY332" fmla="*/ 311583 h 3401573"/>
                      <a:gd name="connsiteX333" fmla="*/ 1675302 w 3416810"/>
                      <a:gd name="connsiteY333" fmla="*/ 358251 h 3401573"/>
                      <a:gd name="connsiteX334" fmla="*/ 1876950 w 3416810"/>
                      <a:gd name="connsiteY334" fmla="*/ 938558 h 3401573"/>
                      <a:gd name="connsiteX335" fmla="*/ 1854894 w 3416810"/>
                      <a:gd name="connsiteY335" fmla="*/ 1140404 h 3401573"/>
                      <a:gd name="connsiteX336" fmla="*/ 1831062 w 3416810"/>
                      <a:gd name="connsiteY336" fmla="*/ 1165992 h 3401573"/>
                      <a:gd name="connsiteX337" fmla="*/ 1170410 w 3416810"/>
                      <a:gd name="connsiteY337" fmla="*/ 1831767 h 3401573"/>
                      <a:gd name="connsiteX338" fmla="*/ 1147576 w 3416810"/>
                      <a:gd name="connsiteY338" fmla="*/ 1853230 h 3401573"/>
                      <a:gd name="connsiteX339" fmla="*/ 938445 w 3416810"/>
                      <a:gd name="connsiteY339" fmla="*/ 1877052 h 3401573"/>
                      <a:gd name="connsiteX340" fmla="*/ 333526 w 3416810"/>
                      <a:gd name="connsiteY340" fmla="*/ 1655325 h 3401573"/>
                      <a:gd name="connsiteX341" fmla="*/ 279770 w 3416810"/>
                      <a:gd name="connsiteY341" fmla="*/ 1680935 h 3401573"/>
                      <a:gd name="connsiteX342" fmla="*/ 279770 w 3416810"/>
                      <a:gd name="connsiteY342" fmla="*/ 2765135 h 3401573"/>
                      <a:gd name="connsiteX343" fmla="*/ 309111 w 3416810"/>
                      <a:gd name="connsiteY343" fmla="*/ 2794477 h 3401573"/>
                      <a:gd name="connsiteX344" fmla="*/ 1089826 w 3416810"/>
                      <a:gd name="connsiteY344" fmla="*/ 2796210 h 3401573"/>
                      <a:gd name="connsiteX345" fmla="*/ 1095663 w 3416810"/>
                      <a:gd name="connsiteY345" fmla="*/ 2782154 h 3401573"/>
                      <a:gd name="connsiteX346" fmla="*/ 1027852 w 3416810"/>
                      <a:gd name="connsiteY346" fmla="*/ 2714342 h 3401573"/>
                      <a:gd name="connsiteX347" fmla="*/ 1015825 w 3416810"/>
                      <a:gd name="connsiteY347" fmla="*/ 2685198 h 3401573"/>
                      <a:gd name="connsiteX348" fmla="*/ 1027852 w 3416810"/>
                      <a:gd name="connsiteY348" fmla="*/ 2655857 h 3401573"/>
                      <a:gd name="connsiteX349" fmla="*/ 1057182 w 3416810"/>
                      <a:gd name="connsiteY349" fmla="*/ 2643842 h 3401573"/>
                      <a:gd name="connsiteX350" fmla="*/ 1086326 w 3416810"/>
                      <a:gd name="connsiteY350" fmla="*/ 2655857 h 3401573"/>
                      <a:gd name="connsiteX351" fmla="*/ 1235984 w 3416810"/>
                      <a:gd name="connsiteY351" fmla="*/ 2805702 h 3401573"/>
                      <a:gd name="connsiteX352" fmla="*/ 1238935 w 3416810"/>
                      <a:gd name="connsiteY352" fmla="*/ 2808467 h 3401573"/>
                      <a:gd name="connsiteX353" fmla="*/ 1251148 w 3416810"/>
                      <a:gd name="connsiteY353" fmla="*/ 2837808 h 3401573"/>
                      <a:gd name="connsiteX354" fmla="*/ 1238935 w 3416810"/>
                      <a:gd name="connsiteY354" fmla="*/ 2866941 h 3401573"/>
                      <a:gd name="connsiteX355" fmla="*/ 1235984 w 3416810"/>
                      <a:gd name="connsiteY355" fmla="*/ 2869904 h 3401573"/>
                      <a:gd name="connsiteX356" fmla="*/ 1090265 w 3416810"/>
                      <a:gd name="connsiteY356" fmla="*/ 3015612 h 3401573"/>
                      <a:gd name="connsiteX357" fmla="*/ 1061121 w 3416810"/>
                      <a:gd name="connsiteY357" fmla="*/ 3027824 h 3401573"/>
                      <a:gd name="connsiteX358" fmla="*/ 1031780 w 3416810"/>
                      <a:gd name="connsiteY358" fmla="*/ 3015612 h 3401573"/>
                      <a:gd name="connsiteX359" fmla="*/ 1019776 w 3416810"/>
                      <a:gd name="connsiteY359" fmla="*/ 2986468 h 3401573"/>
                      <a:gd name="connsiteX360" fmla="*/ 1031780 w 3416810"/>
                      <a:gd name="connsiteY360" fmla="*/ 2957126 h 3401573"/>
                      <a:gd name="connsiteX361" fmla="*/ 1096091 w 3416810"/>
                      <a:gd name="connsiteY361" fmla="*/ 2892980 h 3401573"/>
                      <a:gd name="connsiteX362" fmla="*/ 1090298 w 3416810"/>
                      <a:gd name="connsiteY362" fmla="*/ 2878912 h 3401573"/>
                      <a:gd name="connsiteX363" fmla="*/ 238424 w 3416810"/>
                      <a:gd name="connsiteY363" fmla="*/ 2877190 h 3401573"/>
                      <a:gd name="connsiteX364" fmla="*/ 197068 w 3416810"/>
                      <a:gd name="connsiteY364" fmla="*/ 2835833 h 3401573"/>
                      <a:gd name="connsiteX365" fmla="*/ 197068 w 3416810"/>
                      <a:gd name="connsiteY365" fmla="*/ 1540922 h 3401573"/>
                      <a:gd name="connsiteX366" fmla="*/ 180521 w 3416810"/>
                      <a:gd name="connsiteY366" fmla="*/ 1491303 h 3401573"/>
                      <a:gd name="connsiteX367" fmla="*/ 739 w 3416810"/>
                      <a:gd name="connsiteY367" fmla="*/ 901338 h 3401573"/>
                      <a:gd name="connsiteX368" fmla="*/ 854953 w 3416810"/>
                      <a:gd name="connsiteY368" fmla="*/ 3609 h 3401573"/>
                      <a:gd name="connsiteX369" fmla="*/ 949633 w 3416810"/>
                      <a:gd name="connsiteY369" fmla="*/ 67 h 340157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  <a:cxn ang="0">
                        <a:pos x="connsiteX84" y="connsiteY84"/>
                      </a:cxn>
                      <a:cxn ang="0">
                        <a:pos x="connsiteX85" y="connsiteY85"/>
                      </a:cxn>
                      <a:cxn ang="0">
                        <a:pos x="connsiteX86" y="connsiteY86"/>
                      </a:cxn>
                      <a:cxn ang="0">
                        <a:pos x="connsiteX87" y="connsiteY87"/>
                      </a:cxn>
                      <a:cxn ang="0">
                        <a:pos x="connsiteX88" y="connsiteY88"/>
                      </a:cxn>
                      <a:cxn ang="0">
                        <a:pos x="connsiteX89" y="connsiteY89"/>
                      </a:cxn>
                      <a:cxn ang="0">
                        <a:pos x="connsiteX90" y="connsiteY90"/>
                      </a:cxn>
                      <a:cxn ang="0">
                        <a:pos x="connsiteX91" y="connsiteY91"/>
                      </a:cxn>
                      <a:cxn ang="0">
                        <a:pos x="connsiteX92" y="connsiteY92"/>
                      </a:cxn>
                      <a:cxn ang="0">
                        <a:pos x="connsiteX93" y="connsiteY93"/>
                      </a:cxn>
                      <a:cxn ang="0">
                        <a:pos x="connsiteX94" y="connsiteY94"/>
                      </a:cxn>
                      <a:cxn ang="0">
                        <a:pos x="connsiteX95" y="connsiteY95"/>
                      </a:cxn>
                      <a:cxn ang="0">
                        <a:pos x="connsiteX96" y="connsiteY96"/>
                      </a:cxn>
                      <a:cxn ang="0">
                        <a:pos x="connsiteX97" y="connsiteY97"/>
                      </a:cxn>
                      <a:cxn ang="0">
                        <a:pos x="connsiteX98" y="connsiteY98"/>
                      </a:cxn>
                      <a:cxn ang="0">
                        <a:pos x="connsiteX99" y="connsiteY99"/>
                      </a:cxn>
                      <a:cxn ang="0">
                        <a:pos x="connsiteX100" y="connsiteY100"/>
                      </a:cxn>
                      <a:cxn ang="0">
                        <a:pos x="connsiteX101" y="connsiteY101"/>
                      </a:cxn>
                      <a:cxn ang="0">
                        <a:pos x="connsiteX102" y="connsiteY102"/>
                      </a:cxn>
                      <a:cxn ang="0">
                        <a:pos x="connsiteX103" y="connsiteY103"/>
                      </a:cxn>
                      <a:cxn ang="0">
                        <a:pos x="connsiteX104" y="connsiteY104"/>
                      </a:cxn>
                      <a:cxn ang="0">
                        <a:pos x="connsiteX105" y="connsiteY105"/>
                      </a:cxn>
                      <a:cxn ang="0">
                        <a:pos x="connsiteX106" y="connsiteY106"/>
                      </a:cxn>
                      <a:cxn ang="0">
                        <a:pos x="connsiteX107" y="connsiteY107"/>
                      </a:cxn>
                      <a:cxn ang="0">
                        <a:pos x="connsiteX108" y="connsiteY108"/>
                      </a:cxn>
                      <a:cxn ang="0">
                        <a:pos x="connsiteX109" y="connsiteY109"/>
                      </a:cxn>
                      <a:cxn ang="0">
                        <a:pos x="connsiteX110" y="connsiteY110"/>
                      </a:cxn>
                      <a:cxn ang="0">
                        <a:pos x="connsiteX111" y="connsiteY111"/>
                      </a:cxn>
                      <a:cxn ang="0">
                        <a:pos x="connsiteX112" y="connsiteY112"/>
                      </a:cxn>
                      <a:cxn ang="0">
                        <a:pos x="connsiteX113" y="connsiteY113"/>
                      </a:cxn>
                      <a:cxn ang="0">
                        <a:pos x="connsiteX114" y="connsiteY114"/>
                      </a:cxn>
                      <a:cxn ang="0">
                        <a:pos x="connsiteX115" y="connsiteY115"/>
                      </a:cxn>
                      <a:cxn ang="0">
                        <a:pos x="connsiteX116" y="connsiteY116"/>
                      </a:cxn>
                      <a:cxn ang="0">
                        <a:pos x="connsiteX117" y="connsiteY117"/>
                      </a:cxn>
                      <a:cxn ang="0">
                        <a:pos x="connsiteX118" y="connsiteY118"/>
                      </a:cxn>
                      <a:cxn ang="0">
                        <a:pos x="connsiteX119" y="connsiteY119"/>
                      </a:cxn>
                      <a:cxn ang="0">
                        <a:pos x="connsiteX120" y="connsiteY120"/>
                      </a:cxn>
                      <a:cxn ang="0">
                        <a:pos x="connsiteX121" y="connsiteY121"/>
                      </a:cxn>
                      <a:cxn ang="0">
                        <a:pos x="connsiteX122" y="connsiteY122"/>
                      </a:cxn>
                      <a:cxn ang="0">
                        <a:pos x="connsiteX123" y="connsiteY123"/>
                      </a:cxn>
                      <a:cxn ang="0">
                        <a:pos x="connsiteX124" y="connsiteY124"/>
                      </a:cxn>
                      <a:cxn ang="0">
                        <a:pos x="connsiteX125" y="connsiteY125"/>
                      </a:cxn>
                      <a:cxn ang="0">
                        <a:pos x="connsiteX126" y="connsiteY126"/>
                      </a:cxn>
                      <a:cxn ang="0">
                        <a:pos x="connsiteX127" y="connsiteY127"/>
                      </a:cxn>
                      <a:cxn ang="0">
                        <a:pos x="connsiteX128" y="connsiteY128"/>
                      </a:cxn>
                      <a:cxn ang="0">
                        <a:pos x="connsiteX129" y="connsiteY129"/>
                      </a:cxn>
                      <a:cxn ang="0">
                        <a:pos x="connsiteX130" y="connsiteY130"/>
                      </a:cxn>
                      <a:cxn ang="0">
                        <a:pos x="connsiteX131" y="connsiteY131"/>
                      </a:cxn>
                      <a:cxn ang="0">
                        <a:pos x="connsiteX132" y="connsiteY132"/>
                      </a:cxn>
                      <a:cxn ang="0">
                        <a:pos x="connsiteX133" y="connsiteY133"/>
                      </a:cxn>
                      <a:cxn ang="0">
                        <a:pos x="connsiteX134" y="connsiteY134"/>
                      </a:cxn>
                      <a:cxn ang="0">
                        <a:pos x="connsiteX135" y="connsiteY135"/>
                      </a:cxn>
                      <a:cxn ang="0">
                        <a:pos x="connsiteX136" y="connsiteY136"/>
                      </a:cxn>
                      <a:cxn ang="0">
                        <a:pos x="connsiteX137" y="connsiteY137"/>
                      </a:cxn>
                      <a:cxn ang="0">
                        <a:pos x="connsiteX138" y="connsiteY138"/>
                      </a:cxn>
                      <a:cxn ang="0">
                        <a:pos x="connsiteX139" y="connsiteY139"/>
                      </a:cxn>
                      <a:cxn ang="0">
                        <a:pos x="connsiteX140" y="connsiteY140"/>
                      </a:cxn>
                      <a:cxn ang="0">
                        <a:pos x="connsiteX141" y="connsiteY141"/>
                      </a:cxn>
                      <a:cxn ang="0">
                        <a:pos x="connsiteX142" y="connsiteY142"/>
                      </a:cxn>
                      <a:cxn ang="0">
                        <a:pos x="connsiteX143" y="connsiteY143"/>
                      </a:cxn>
                      <a:cxn ang="0">
                        <a:pos x="connsiteX144" y="connsiteY144"/>
                      </a:cxn>
                      <a:cxn ang="0">
                        <a:pos x="connsiteX145" y="connsiteY145"/>
                      </a:cxn>
                      <a:cxn ang="0">
                        <a:pos x="connsiteX146" y="connsiteY146"/>
                      </a:cxn>
                      <a:cxn ang="0">
                        <a:pos x="connsiteX147" y="connsiteY147"/>
                      </a:cxn>
                      <a:cxn ang="0">
                        <a:pos x="connsiteX148" y="connsiteY148"/>
                      </a:cxn>
                      <a:cxn ang="0">
                        <a:pos x="connsiteX149" y="connsiteY149"/>
                      </a:cxn>
                      <a:cxn ang="0">
                        <a:pos x="connsiteX150" y="connsiteY150"/>
                      </a:cxn>
                      <a:cxn ang="0">
                        <a:pos x="connsiteX151" y="connsiteY151"/>
                      </a:cxn>
                      <a:cxn ang="0">
                        <a:pos x="connsiteX152" y="connsiteY152"/>
                      </a:cxn>
                      <a:cxn ang="0">
                        <a:pos x="connsiteX153" y="connsiteY153"/>
                      </a:cxn>
                      <a:cxn ang="0">
                        <a:pos x="connsiteX154" y="connsiteY154"/>
                      </a:cxn>
                      <a:cxn ang="0">
                        <a:pos x="connsiteX155" y="connsiteY155"/>
                      </a:cxn>
                      <a:cxn ang="0">
                        <a:pos x="connsiteX156" y="connsiteY156"/>
                      </a:cxn>
                      <a:cxn ang="0">
                        <a:pos x="connsiteX157" y="connsiteY157"/>
                      </a:cxn>
                      <a:cxn ang="0">
                        <a:pos x="connsiteX158" y="connsiteY158"/>
                      </a:cxn>
                      <a:cxn ang="0">
                        <a:pos x="connsiteX159" y="connsiteY159"/>
                      </a:cxn>
                      <a:cxn ang="0">
                        <a:pos x="connsiteX160" y="connsiteY160"/>
                      </a:cxn>
                      <a:cxn ang="0">
                        <a:pos x="connsiteX161" y="connsiteY161"/>
                      </a:cxn>
                      <a:cxn ang="0">
                        <a:pos x="connsiteX162" y="connsiteY162"/>
                      </a:cxn>
                      <a:cxn ang="0">
                        <a:pos x="connsiteX163" y="connsiteY163"/>
                      </a:cxn>
                      <a:cxn ang="0">
                        <a:pos x="connsiteX164" y="connsiteY164"/>
                      </a:cxn>
                      <a:cxn ang="0">
                        <a:pos x="connsiteX165" y="connsiteY165"/>
                      </a:cxn>
                      <a:cxn ang="0">
                        <a:pos x="connsiteX166" y="connsiteY166"/>
                      </a:cxn>
                      <a:cxn ang="0">
                        <a:pos x="connsiteX167" y="connsiteY167"/>
                      </a:cxn>
                      <a:cxn ang="0">
                        <a:pos x="connsiteX168" y="connsiteY168"/>
                      </a:cxn>
                      <a:cxn ang="0">
                        <a:pos x="connsiteX169" y="connsiteY169"/>
                      </a:cxn>
                      <a:cxn ang="0">
                        <a:pos x="connsiteX170" y="connsiteY170"/>
                      </a:cxn>
                      <a:cxn ang="0">
                        <a:pos x="connsiteX171" y="connsiteY171"/>
                      </a:cxn>
                      <a:cxn ang="0">
                        <a:pos x="connsiteX172" y="connsiteY172"/>
                      </a:cxn>
                      <a:cxn ang="0">
                        <a:pos x="connsiteX173" y="connsiteY173"/>
                      </a:cxn>
                      <a:cxn ang="0">
                        <a:pos x="connsiteX174" y="connsiteY174"/>
                      </a:cxn>
                      <a:cxn ang="0">
                        <a:pos x="connsiteX175" y="connsiteY175"/>
                      </a:cxn>
                      <a:cxn ang="0">
                        <a:pos x="connsiteX176" y="connsiteY176"/>
                      </a:cxn>
                      <a:cxn ang="0">
                        <a:pos x="connsiteX177" y="connsiteY177"/>
                      </a:cxn>
                      <a:cxn ang="0">
                        <a:pos x="connsiteX178" y="connsiteY178"/>
                      </a:cxn>
                      <a:cxn ang="0">
                        <a:pos x="connsiteX179" y="connsiteY179"/>
                      </a:cxn>
                      <a:cxn ang="0">
                        <a:pos x="connsiteX180" y="connsiteY180"/>
                      </a:cxn>
                      <a:cxn ang="0">
                        <a:pos x="connsiteX181" y="connsiteY181"/>
                      </a:cxn>
                      <a:cxn ang="0">
                        <a:pos x="connsiteX182" y="connsiteY182"/>
                      </a:cxn>
                      <a:cxn ang="0">
                        <a:pos x="connsiteX183" y="connsiteY183"/>
                      </a:cxn>
                      <a:cxn ang="0">
                        <a:pos x="connsiteX184" y="connsiteY184"/>
                      </a:cxn>
                      <a:cxn ang="0">
                        <a:pos x="connsiteX185" y="connsiteY185"/>
                      </a:cxn>
                      <a:cxn ang="0">
                        <a:pos x="connsiteX186" y="connsiteY186"/>
                      </a:cxn>
                      <a:cxn ang="0">
                        <a:pos x="connsiteX187" y="connsiteY187"/>
                      </a:cxn>
                      <a:cxn ang="0">
                        <a:pos x="connsiteX188" y="connsiteY188"/>
                      </a:cxn>
                      <a:cxn ang="0">
                        <a:pos x="connsiteX189" y="connsiteY189"/>
                      </a:cxn>
                      <a:cxn ang="0">
                        <a:pos x="connsiteX190" y="connsiteY190"/>
                      </a:cxn>
                      <a:cxn ang="0">
                        <a:pos x="connsiteX191" y="connsiteY191"/>
                      </a:cxn>
                      <a:cxn ang="0">
                        <a:pos x="connsiteX192" y="connsiteY192"/>
                      </a:cxn>
                      <a:cxn ang="0">
                        <a:pos x="connsiteX193" y="connsiteY193"/>
                      </a:cxn>
                      <a:cxn ang="0">
                        <a:pos x="connsiteX194" y="connsiteY194"/>
                      </a:cxn>
                      <a:cxn ang="0">
                        <a:pos x="connsiteX195" y="connsiteY195"/>
                      </a:cxn>
                      <a:cxn ang="0">
                        <a:pos x="connsiteX196" y="connsiteY196"/>
                      </a:cxn>
                      <a:cxn ang="0">
                        <a:pos x="connsiteX197" y="connsiteY197"/>
                      </a:cxn>
                      <a:cxn ang="0">
                        <a:pos x="connsiteX198" y="connsiteY198"/>
                      </a:cxn>
                      <a:cxn ang="0">
                        <a:pos x="connsiteX199" y="connsiteY199"/>
                      </a:cxn>
                      <a:cxn ang="0">
                        <a:pos x="connsiteX200" y="connsiteY200"/>
                      </a:cxn>
                      <a:cxn ang="0">
                        <a:pos x="connsiteX201" y="connsiteY201"/>
                      </a:cxn>
                      <a:cxn ang="0">
                        <a:pos x="connsiteX202" y="connsiteY202"/>
                      </a:cxn>
                      <a:cxn ang="0">
                        <a:pos x="connsiteX203" y="connsiteY203"/>
                      </a:cxn>
                      <a:cxn ang="0">
                        <a:pos x="connsiteX204" y="connsiteY204"/>
                      </a:cxn>
                      <a:cxn ang="0">
                        <a:pos x="connsiteX205" y="connsiteY205"/>
                      </a:cxn>
                      <a:cxn ang="0">
                        <a:pos x="connsiteX206" y="connsiteY206"/>
                      </a:cxn>
                      <a:cxn ang="0">
                        <a:pos x="connsiteX207" y="connsiteY207"/>
                      </a:cxn>
                      <a:cxn ang="0">
                        <a:pos x="connsiteX208" y="connsiteY208"/>
                      </a:cxn>
                      <a:cxn ang="0">
                        <a:pos x="connsiteX209" y="connsiteY209"/>
                      </a:cxn>
                      <a:cxn ang="0">
                        <a:pos x="connsiteX210" y="connsiteY210"/>
                      </a:cxn>
                      <a:cxn ang="0">
                        <a:pos x="connsiteX211" y="connsiteY211"/>
                      </a:cxn>
                      <a:cxn ang="0">
                        <a:pos x="connsiteX212" y="connsiteY212"/>
                      </a:cxn>
                      <a:cxn ang="0">
                        <a:pos x="connsiteX213" y="connsiteY213"/>
                      </a:cxn>
                      <a:cxn ang="0">
                        <a:pos x="connsiteX214" y="connsiteY214"/>
                      </a:cxn>
                      <a:cxn ang="0">
                        <a:pos x="connsiteX215" y="connsiteY215"/>
                      </a:cxn>
                      <a:cxn ang="0">
                        <a:pos x="connsiteX216" y="connsiteY216"/>
                      </a:cxn>
                      <a:cxn ang="0">
                        <a:pos x="connsiteX217" y="connsiteY217"/>
                      </a:cxn>
                      <a:cxn ang="0">
                        <a:pos x="connsiteX218" y="connsiteY218"/>
                      </a:cxn>
                      <a:cxn ang="0">
                        <a:pos x="connsiteX219" y="connsiteY219"/>
                      </a:cxn>
                      <a:cxn ang="0">
                        <a:pos x="connsiteX220" y="connsiteY220"/>
                      </a:cxn>
                      <a:cxn ang="0">
                        <a:pos x="connsiteX221" y="connsiteY221"/>
                      </a:cxn>
                      <a:cxn ang="0">
                        <a:pos x="connsiteX222" y="connsiteY222"/>
                      </a:cxn>
                      <a:cxn ang="0">
                        <a:pos x="connsiteX223" y="connsiteY223"/>
                      </a:cxn>
                      <a:cxn ang="0">
                        <a:pos x="connsiteX224" y="connsiteY224"/>
                      </a:cxn>
                      <a:cxn ang="0">
                        <a:pos x="connsiteX225" y="connsiteY225"/>
                      </a:cxn>
                      <a:cxn ang="0">
                        <a:pos x="connsiteX226" y="connsiteY226"/>
                      </a:cxn>
                      <a:cxn ang="0">
                        <a:pos x="connsiteX227" y="connsiteY227"/>
                      </a:cxn>
                      <a:cxn ang="0">
                        <a:pos x="connsiteX228" y="connsiteY228"/>
                      </a:cxn>
                      <a:cxn ang="0">
                        <a:pos x="connsiteX229" y="connsiteY229"/>
                      </a:cxn>
                      <a:cxn ang="0">
                        <a:pos x="connsiteX230" y="connsiteY230"/>
                      </a:cxn>
                      <a:cxn ang="0">
                        <a:pos x="connsiteX231" y="connsiteY231"/>
                      </a:cxn>
                      <a:cxn ang="0">
                        <a:pos x="connsiteX232" y="connsiteY232"/>
                      </a:cxn>
                      <a:cxn ang="0">
                        <a:pos x="connsiteX233" y="connsiteY233"/>
                      </a:cxn>
                      <a:cxn ang="0">
                        <a:pos x="connsiteX234" y="connsiteY234"/>
                      </a:cxn>
                      <a:cxn ang="0">
                        <a:pos x="connsiteX235" y="connsiteY235"/>
                      </a:cxn>
                      <a:cxn ang="0">
                        <a:pos x="connsiteX236" y="connsiteY236"/>
                      </a:cxn>
                      <a:cxn ang="0">
                        <a:pos x="connsiteX237" y="connsiteY237"/>
                      </a:cxn>
                      <a:cxn ang="0">
                        <a:pos x="connsiteX238" y="connsiteY238"/>
                      </a:cxn>
                      <a:cxn ang="0">
                        <a:pos x="connsiteX239" y="connsiteY239"/>
                      </a:cxn>
                      <a:cxn ang="0">
                        <a:pos x="connsiteX240" y="connsiteY240"/>
                      </a:cxn>
                      <a:cxn ang="0">
                        <a:pos x="connsiteX241" y="connsiteY241"/>
                      </a:cxn>
                      <a:cxn ang="0">
                        <a:pos x="connsiteX242" y="connsiteY242"/>
                      </a:cxn>
                      <a:cxn ang="0">
                        <a:pos x="connsiteX243" y="connsiteY243"/>
                      </a:cxn>
                      <a:cxn ang="0">
                        <a:pos x="connsiteX244" y="connsiteY244"/>
                      </a:cxn>
                      <a:cxn ang="0">
                        <a:pos x="connsiteX245" y="connsiteY245"/>
                      </a:cxn>
                      <a:cxn ang="0">
                        <a:pos x="connsiteX246" y="connsiteY246"/>
                      </a:cxn>
                      <a:cxn ang="0">
                        <a:pos x="connsiteX247" y="connsiteY247"/>
                      </a:cxn>
                      <a:cxn ang="0">
                        <a:pos x="connsiteX248" y="connsiteY248"/>
                      </a:cxn>
                      <a:cxn ang="0">
                        <a:pos x="connsiteX249" y="connsiteY249"/>
                      </a:cxn>
                      <a:cxn ang="0">
                        <a:pos x="connsiteX250" y="connsiteY250"/>
                      </a:cxn>
                      <a:cxn ang="0">
                        <a:pos x="connsiteX251" y="connsiteY251"/>
                      </a:cxn>
                      <a:cxn ang="0">
                        <a:pos x="connsiteX252" y="connsiteY252"/>
                      </a:cxn>
                      <a:cxn ang="0">
                        <a:pos x="connsiteX253" y="connsiteY253"/>
                      </a:cxn>
                      <a:cxn ang="0">
                        <a:pos x="connsiteX254" y="connsiteY254"/>
                      </a:cxn>
                      <a:cxn ang="0">
                        <a:pos x="connsiteX255" y="connsiteY255"/>
                      </a:cxn>
                      <a:cxn ang="0">
                        <a:pos x="connsiteX256" y="connsiteY256"/>
                      </a:cxn>
                      <a:cxn ang="0">
                        <a:pos x="connsiteX257" y="connsiteY257"/>
                      </a:cxn>
                      <a:cxn ang="0">
                        <a:pos x="connsiteX258" y="connsiteY258"/>
                      </a:cxn>
                      <a:cxn ang="0">
                        <a:pos x="connsiteX259" y="connsiteY259"/>
                      </a:cxn>
                      <a:cxn ang="0">
                        <a:pos x="connsiteX260" y="connsiteY260"/>
                      </a:cxn>
                      <a:cxn ang="0">
                        <a:pos x="connsiteX261" y="connsiteY261"/>
                      </a:cxn>
                      <a:cxn ang="0">
                        <a:pos x="connsiteX262" y="connsiteY262"/>
                      </a:cxn>
                      <a:cxn ang="0">
                        <a:pos x="connsiteX263" y="connsiteY263"/>
                      </a:cxn>
                      <a:cxn ang="0">
                        <a:pos x="connsiteX264" y="connsiteY264"/>
                      </a:cxn>
                      <a:cxn ang="0">
                        <a:pos x="connsiteX265" y="connsiteY265"/>
                      </a:cxn>
                      <a:cxn ang="0">
                        <a:pos x="connsiteX266" y="connsiteY266"/>
                      </a:cxn>
                      <a:cxn ang="0">
                        <a:pos x="connsiteX267" y="connsiteY267"/>
                      </a:cxn>
                      <a:cxn ang="0">
                        <a:pos x="connsiteX268" y="connsiteY268"/>
                      </a:cxn>
                      <a:cxn ang="0">
                        <a:pos x="connsiteX269" y="connsiteY269"/>
                      </a:cxn>
                      <a:cxn ang="0">
                        <a:pos x="connsiteX270" y="connsiteY270"/>
                      </a:cxn>
                      <a:cxn ang="0">
                        <a:pos x="connsiteX271" y="connsiteY271"/>
                      </a:cxn>
                      <a:cxn ang="0">
                        <a:pos x="connsiteX272" y="connsiteY272"/>
                      </a:cxn>
                      <a:cxn ang="0">
                        <a:pos x="connsiteX273" y="connsiteY273"/>
                      </a:cxn>
                      <a:cxn ang="0">
                        <a:pos x="connsiteX274" y="connsiteY274"/>
                      </a:cxn>
                      <a:cxn ang="0">
                        <a:pos x="connsiteX275" y="connsiteY275"/>
                      </a:cxn>
                      <a:cxn ang="0">
                        <a:pos x="connsiteX276" y="connsiteY276"/>
                      </a:cxn>
                      <a:cxn ang="0">
                        <a:pos x="connsiteX277" y="connsiteY277"/>
                      </a:cxn>
                      <a:cxn ang="0">
                        <a:pos x="connsiteX278" y="connsiteY278"/>
                      </a:cxn>
                      <a:cxn ang="0">
                        <a:pos x="connsiteX279" y="connsiteY279"/>
                      </a:cxn>
                      <a:cxn ang="0">
                        <a:pos x="connsiteX280" y="connsiteY280"/>
                      </a:cxn>
                      <a:cxn ang="0">
                        <a:pos x="connsiteX281" y="connsiteY281"/>
                      </a:cxn>
                      <a:cxn ang="0">
                        <a:pos x="connsiteX282" y="connsiteY282"/>
                      </a:cxn>
                      <a:cxn ang="0">
                        <a:pos x="connsiteX283" y="connsiteY283"/>
                      </a:cxn>
                      <a:cxn ang="0">
                        <a:pos x="connsiteX284" y="connsiteY284"/>
                      </a:cxn>
                      <a:cxn ang="0">
                        <a:pos x="connsiteX285" y="connsiteY285"/>
                      </a:cxn>
                      <a:cxn ang="0">
                        <a:pos x="connsiteX286" y="connsiteY286"/>
                      </a:cxn>
                      <a:cxn ang="0">
                        <a:pos x="connsiteX287" y="connsiteY287"/>
                      </a:cxn>
                      <a:cxn ang="0">
                        <a:pos x="connsiteX288" y="connsiteY288"/>
                      </a:cxn>
                      <a:cxn ang="0">
                        <a:pos x="connsiteX289" y="connsiteY289"/>
                      </a:cxn>
                      <a:cxn ang="0">
                        <a:pos x="connsiteX290" y="connsiteY290"/>
                      </a:cxn>
                      <a:cxn ang="0">
                        <a:pos x="connsiteX291" y="connsiteY291"/>
                      </a:cxn>
                      <a:cxn ang="0">
                        <a:pos x="connsiteX292" y="connsiteY292"/>
                      </a:cxn>
                      <a:cxn ang="0">
                        <a:pos x="connsiteX293" y="connsiteY293"/>
                      </a:cxn>
                      <a:cxn ang="0">
                        <a:pos x="connsiteX294" y="connsiteY294"/>
                      </a:cxn>
                      <a:cxn ang="0">
                        <a:pos x="connsiteX295" y="connsiteY295"/>
                      </a:cxn>
                      <a:cxn ang="0">
                        <a:pos x="connsiteX296" y="connsiteY296"/>
                      </a:cxn>
                      <a:cxn ang="0">
                        <a:pos x="connsiteX297" y="connsiteY297"/>
                      </a:cxn>
                      <a:cxn ang="0">
                        <a:pos x="connsiteX298" y="connsiteY298"/>
                      </a:cxn>
                      <a:cxn ang="0">
                        <a:pos x="connsiteX299" y="connsiteY299"/>
                      </a:cxn>
                      <a:cxn ang="0">
                        <a:pos x="connsiteX300" y="connsiteY300"/>
                      </a:cxn>
                      <a:cxn ang="0">
                        <a:pos x="connsiteX301" y="connsiteY301"/>
                      </a:cxn>
                      <a:cxn ang="0">
                        <a:pos x="connsiteX302" y="connsiteY302"/>
                      </a:cxn>
                      <a:cxn ang="0">
                        <a:pos x="connsiteX303" y="connsiteY303"/>
                      </a:cxn>
                      <a:cxn ang="0">
                        <a:pos x="connsiteX304" y="connsiteY304"/>
                      </a:cxn>
                      <a:cxn ang="0">
                        <a:pos x="connsiteX305" y="connsiteY305"/>
                      </a:cxn>
                      <a:cxn ang="0">
                        <a:pos x="connsiteX306" y="connsiteY306"/>
                      </a:cxn>
                      <a:cxn ang="0">
                        <a:pos x="connsiteX307" y="connsiteY307"/>
                      </a:cxn>
                      <a:cxn ang="0">
                        <a:pos x="connsiteX308" y="connsiteY308"/>
                      </a:cxn>
                      <a:cxn ang="0">
                        <a:pos x="connsiteX309" y="connsiteY309"/>
                      </a:cxn>
                      <a:cxn ang="0">
                        <a:pos x="connsiteX310" y="connsiteY310"/>
                      </a:cxn>
                      <a:cxn ang="0">
                        <a:pos x="connsiteX311" y="connsiteY311"/>
                      </a:cxn>
                      <a:cxn ang="0">
                        <a:pos x="connsiteX312" y="connsiteY312"/>
                      </a:cxn>
                      <a:cxn ang="0">
                        <a:pos x="connsiteX313" y="connsiteY313"/>
                      </a:cxn>
                      <a:cxn ang="0">
                        <a:pos x="connsiteX314" y="connsiteY314"/>
                      </a:cxn>
                      <a:cxn ang="0">
                        <a:pos x="connsiteX315" y="connsiteY315"/>
                      </a:cxn>
                      <a:cxn ang="0">
                        <a:pos x="connsiteX316" y="connsiteY316"/>
                      </a:cxn>
                      <a:cxn ang="0">
                        <a:pos x="connsiteX317" y="connsiteY317"/>
                      </a:cxn>
                      <a:cxn ang="0">
                        <a:pos x="connsiteX318" y="connsiteY318"/>
                      </a:cxn>
                      <a:cxn ang="0">
                        <a:pos x="connsiteX319" y="connsiteY319"/>
                      </a:cxn>
                      <a:cxn ang="0">
                        <a:pos x="connsiteX320" y="connsiteY320"/>
                      </a:cxn>
                      <a:cxn ang="0">
                        <a:pos x="connsiteX321" y="connsiteY321"/>
                      </a:cxn>
                      <a:cxn ang="0">
                        <a:pos x="connsiteX322" y="connsiteY322"/>
                      </a:cxn>
                      <a:cxn ang="0">
                        <a:pos x="connsiteX323" y="connsiteY323"/>
                      </a:cxn>
                      <a:cxn ang="0">
                        <a:pos x="connsiteX324" y="connsiteY324"/>
                      </a:cxn>
                      <a:cxn ang="0">
                        <a:pos x="connsiteX325" y="connsiteY325"/>
                      </a:cxn>
                      <a:cxn ang="0">
                        <a:pos x="connsiteX326" y="connsiteY326"/>
                      </a:cxn>
                      <a:cxn ang="0">
                        <a:pos x="connsiteX327" y="connsiteY327"/>
                      </a:cxn>
                      <a:cxn ang="0">
                        <a:pos x="connsiteX328" y="connsiteY328"/>
                      </a:cxn>
                      <a:cxn ang="0">
                        <a:pos x="connsiteX329" y="connsiteY329"/>
                      </a:cxn>
                      <a:cxn ang="0">
                        <a:pos x="connsiteX330" y="connsiteY330"/>
                      </a:cxn>
                      <a:cxn ang="0">
                        <a:pos x="connsiteX331" y="connsiteY331"/>
                      </a:cxn>
                      <a:cxn ang="0">
                        <a:pos x="connsiteX332" y="connsiteY332"/>
                      </a:cxn>
                      <a:cxn ang="0">
                        <a:pos x="connsiteX333" y="connsiteY333"/>
                      </a:cxn>
                      <a:cxn ang="0">
                        <a:pos x="connsiteX334" y="connsiteY334"/>
                      </a:cxn>
                      <a:cxn ang="0">
                        <a:pos x="connsiteX335" y="connsiteY335"/>
                      </a:cxn>
                      <a:cxn ang="0">
                        <a:pos x="connsiteX336" y="connsiteY336"/>
                      </a:cxn>
                      <a:cxn ang="0">
                        <a:pos x="connsiteX337" y="connsiteY337"/>
                      </a:cxn>
                      <a:cxn ang="0">
                        <a:pos x="connsiteX338" y="connsiteY338"/>
                      </a:cxn>
                      <a:cxn ang="0">
                        <a:pos x="connsiteX339" y="connsiteY339"/>
                      </a:cxn>
                      <a:cxn ang="0">
                        <a:pos x="connsiteX340" y="connsiteY340"/>
                      </a:cxn>
                      <a:cxn ang="0">
                        <a:pos x="connsiteX341" y="connsiteY341"/>
                      </a:cxn>
                      <a:cxn ang="0">
                        <a:pos x="connsiteX342" y="connsiteY342"/>
                      </a:cxn>
                      <a:cxn ang="0">
                        <a:pos x="connsiteX343" y="connsiteY343"/>
                      </a:cxn>
                      <a:cxn ang="0">
                        <a:pos x="connsiteX344" y="connsiteY344"/>
                      </a:cxn>
                      <a:cxn ang="0">
                        <a:pos x="connsiteX345" y="connsiteY345"/>
                      </a:cxn>
                      <a:cxn ang="0">
                        <a:pos x="connsiteX346" y="connsiteY346"/>
                      </a:cxn>
                      <a:cxn ang="0">
                        <a:pos x="connsiteX347" y="connsiteY347"/>
                      </a:cxn>
                      <a:cxn ang="0">
                        <a:pos x="connsiteX348" y="connsiteY348"/>
                      </a:cxn>
                      <a:cxn ang="0">
                        <a:pos x="connsiteX349" y="connsiteY349"/>
                      </a:cxn>
                      <a:cxn ang="0">
                        <a:pos x="connsiteX350" y="connsiteY350"/>
                      </a:cxn>
                      <a:cxn ang="0">
                        <a:pos x="connsiteX351" y="connsiteY351"/>
                      </a:cxn>
                      <a:cxn ang="0">
                        <a:pos x="connsiteX352" y="connsiteY352"/>
                      </a:cxn>
                      <a:cxn ang="0">
                        <a:pos x="connsiteX353" y="connsiteY353"/>
                      </a:cxn>
                      <a:cxn ang="0">
                        <a:pos x="connsiteX354" y="connsiteY354"/>
                      </a:cxn>
                      <a:cxn ang="0">
                        <a:pos x="connsiteX355" y="connsiteY355"/>
                      </a:cxn>
                      <a:cxn ang="0">
                        <a:pos x="connsiteX356" y="connsiteY356"/>
                      </a:cxn>
                      <a:cxn ang="0">
                        <a:pos x="connsiteX357" y="connsiteY357"/>
                      </a:cxn>
                      <a:cxn ang="0">
                        <a:pos x="connsiteX358" y="connsiteY358"/>
                      </a:cxn>
                      <a:cxn ang="0">
                        <a:pos x="connsiteX359" y="connsiteY359"/>
                      </a:cxn>
                      <a:cxn ang="0">
                        <a:pos x="connsiteX360" y="connsiteY360"/>
                      </a:cxn>
                      <a:cxn ang="0">
                        <a:pos x="connsiteX361" y="connsiteY361"/>
                      </a:cxn>
                      <a:cxn ang="0">
                        <a:pos x="connsiteX362" y="connsiteY362"/>
                      </a:cxn>
                      <a:cxn ang="0">
                        <a:pos x="connsiteX363" y="connsiteY363"/>
                      </a:cxn>
                      <a:cxn ang="0">
                        <a:pos x="connsiteX364" y="connsiteY364"/>
                      </a:cxn>
                      <a:cxn ang="0">
                        <a:pos x="connsiteX365" y="connsiteY365"/>
                      </a:cxn>
                      <a:cxn ang="0">
                        <a:pos x="connsiteX366" y="connsiteY366"/>
                      </a:cxn>
                      <a:cxn ang="0">
                        <a:pos x="connsiteX367" y="connsiteY367"/>
                      </a:cxn>
                      <a:cxn ang="0">
                        <a:pos x="connsiteX368" y="connsiteY368"/>
                      </a:cxn>
                      <a:cxn ang="0">
                        <a:pos x="connsiteX369" y="connsiteY369"/>
                      </a:cxn>
                    </a:cxnLst>
                    <a:rect l="l" t="t" r="r" b="b"/>
                    <a:pathLst>
                      <a:path w="3416810" h="3401573">
                        <a:moveTo>
                          <a:pt x="2127468" y="3147690"/>
                        </a:moveTo>
                        <a:cubicBezTo>
                          <a:pt x="2137124" y="3147701"/>
                          <a:pt x="2148031" y="3147701"/>
                          <a:pt x="2157687" y="3147690"/>
                        </a:cubicBezTo>
                        <a:cubicBezTo>
                          <a:pt x="2172193" y="3147668"/>
                          <a:pt x="2183934" y="3159420"/>
                          <a:pt x="2183934" y="3173937"/>
                        </a:cubicBezTo>
                        <a:lnTo>
                          <a:pt x="2183934" y="3358632"/>
                        </a:lnTo>
                        <a:cubicBezTo>
                          <a:pt x="2183934" y="3377407"/>
                          <a:pt x="2172138" y="3395007"/>
                          <a:pt x="2154033" y="3400000"/>
                        </a:cubicBezTo>
                        <a:cubicBezTo>
                          <a:pt x="2126612" y="3407560"/>
                          <a:pt x="2101221" y="3386832"/>
                          <a:pt x="2101221" y="3360212"/>
                        </a:cubicBezTo>
                        <a:lnTo>
                          <a:pt x="2101221" y="3173937"/>
                        </a:lnTo>
                        <a:cubicBezTo>
                          <a:pt x="2101221" y="3159420"/>
                          <a:pt x="2112962" y="3147668"/>
                          <a:pt x="2127468" y="3147690"/>
                        </a:cubicBezTo>
                        <a:close/>
                        <a:moveTo>
                          <a:pt x="3181142" y="2094642"/>
                        </a:moveTo>
                        <a:lnTo>
                          <a:pt x="3375459" y="2094642"/>
                        </a:lnTo>
                        <a:cubicBezTo>
                          <a:pt x="3401816" y="2094642"/>
                          <a:pt x="3422818" y="2119967"/>
                          <a:pt x="3415247" y="2147355"/>
                        </a:cubicBezTo>
                        <a:cubicBezTo>
                          <a:pt x="3410221" y="2165548"/>
                          <a:pt x="3392478" y="2177344"/>
                          <a:pt x="3373616" y="2177344"/>
                        </a:cubicBezTo>
                        <a:lnTo>
                          <a:pt x="3181142" y="2177344"/>
                        </a:lnTo>
                        <a:cubicBezTo>
                          <a:pt x="3166351" y="2177344"/>
                          <a:pt x="3154687" y="2165142"/>
                          <a:pt x="3154906" y="2150351"/>
                        </a:cubicBezTo>
                        <a:cubicBezTo>
                          <a:pt x="3155049" y="2140772"/>
                          <a:pt x="3155049" y="2131203"/>
                          <a:pt x="3154906" y="2121646"/>
                        </a:cubicBezTo>
                        <a:cubicBezTo>
                          <a:pt x="3154687" y="2106855"/>
                          <a:pt x="3166351" y="2094642"/>
                          <a:pt x="3181142" y="2094642"/>
                        </a:cubicBezTo>
                        <a:close/>
                        <a:moveTo>
                          <a:pt x="913438" y="2094642"/>
                        </a:moveTo>
                        <a:lnTo>
                          <a:pt x="1104014" y="2094642"/>
                        </a:lnTo>
                        <a:cubicBezTo>
                          <a:pt x="1118805" y="2094642"/>
                          <a:pt x="1130469" y="2106855"/>
                          <a:pt x="1130250" y="2121646"/>
                        </a:cubicBezTo>
                        <a:cubicBezTo>
                          <a:pt x="1130107" y="2131203"/>
                          <a:pt x="1130107" y="2140772"/>
                          <a:pt x="1130250" y="2150351"/>
                        </a:cubicBezTo>
                        <a:cubicBezTo>
                          <a:pt x="1130469" y="2165142"/>
                          <a:pt x="1118805" y="2177344"/>
                          <a:pt x="1104014" y="2177344"/>
                        </a:cubicBezTo>
                        <a:lnTo>
                          <a:pt x="915007" y="2177344"/>
                        </a:lnTo>
                        <a:cubicBezTo>
                          <a:pt x="896233" y="2177344"/>
                          <a:pt x="878643" y="2165548"/>
                          <a:pt x="873662" y="2147443"/>
                        </a:cubicBezTo>
                        <a:cubicBezTo>
                          <a:pt x="866101" y="2120022"/>
                          <a:pt x="886829" y="2094642"/>
                          <a:pt x="913438" y="2094642"/>
                        </a:cubicBezTo>
                        <a:close/>
                        <a:moveTo>
                          <a:pt x="2152334" y="1545640"/>
                        </a:moveTo>
                        <a:cubicBezTo>
                          <a:pt x="2229549" y="1545640"/>
                          <a:pt x="2294892" y="1600570"/>
                          <a:pt x="2309310" y="1675283"/>
                        </a:cubicBezTo>
                        <a:cubicBezTo>
                          <a:pt x="2288473" y="1692961"/>
                          <a:pt x="2271421" y="1715016"/>
                          <a:pt x="2259648" y="1740034"/>
                        </a:cubicBezTo>
                        <a:cubicBezTo>
                          <a:pt x="2223876" y="1816076"/>
                          <a:pt x="2228562" y="1897483"/>
                          <a:pt x="2272508" y="1963407"/>
                        </a:cubicBezTo>
                        <a:cubicBezTo>
                          <a:pt x="2281549" y="1976971"/>
                          <a:pt x="2299874" y="1980658"/>
                          <a:pt x="2313469" y="1971593"/>
                        </a:cubicBezTo>
                        <a:cubicBezTo>
                          <a:pt x="2327042" y="1962551"/>
                          <a:pt x="2330707" y="1944205"/>
                          <a:pt x="2321666" y="1930642"/>
                        </a:cubicBezTo>
                        <a:cubicBezTo>
                          <a:pt x="2289472" y="1882351"/>
                          <a:pt x="2286355" y="1822045"/>
                          <a:pt x="2313107" y="1765195"/>
                        </a:cubicBezTo>
                        <a:cubicBezTo>
                          <a:pt x="2326252" y="1737247"/>
                          <a:pt x="2348856" y="1714610"/>
                          <a:pt x="2376760" y="1701465"/>
                        </a:cubicBezTo>
                        <a:cubicBezTo>
                          <a:pt x="2432250" y="1675305"/>
                          <a:pt x="2491514" y="1677665"/>
                          <a:pt x="2539278" y="1707972"/>
                        </a:cubicBezTo>
                        <a:cubicBezTo>
                          <a:pt x="2585649" y="1737379"/>
                          <a:pt x="2613334" y="1787667"/>
                          <a:pt x="2613334" y="1842487"/>
                        </a:cubicBezTo>
                        <a:cubicBezTo>
                          <a:pt x="2613334" y="1893247"/>
                          <a:pt x="2588777" y="1941407"/>
                          <a:pt x="2547651" y="1971308"/>
                        </a:cubicBezTo>
                        <a:cubicBezTo>
                          <a:pt x="2534461" y="1980899"/>
                          <a:pt x="2531542" y="1999377"/>
                          <a:pt x="2541133" y="2012566"/>
                        </a:cubicBezTo>
                        <a:cubicBezTo>
                          <a:pt x="2546915" y="2020522"/>
                          <a:pt x="2555924" y="2024735"/>
                          <a:pt x="2565053" y="2024735"/>
                        </a:cubicBezTo>
                        <a:cubicBezTo>
                          <a:pt x="2571077" y="2024735"/>
                          <a:pt x="2577145" y="2022903"/>
                          <a:pt x="2582401" y="2019084"/>
                        </a:cubicBezTo>
                        <a:cubicBezTo>
                          <a:pt x="2597379" y="2008188"/>
                          <a:pt x="2610623" y="1995427"/>
                          <a:pt x="2622189" y="1981393"/>
                        </a:cubicBezTo>
                        <a:cubicBezTo>
                          <a:pt x="2692173" y="1999180"/>
                          <a:pt x="2743120" y="2063063"/>
                          <a:pt x="2743120" y="2136427"/>
                        </a:cubicBezTo>
                        <a:cubicBezTo>
                          <a:pt x="2743120" y="2212074"/>
                          <a:pt x="2690187" y="2276550"/>
                          <a:pt x="2617635" y="2292570"/>
                        </a:cubicBezTo>
                        <a:cubicBezTo>
                          <a:pt x="2577617" y="2247231"/>
                          <a:pt x="2519264" y="2218438"/>
                          <a:pt x="2454184" y="2218438"/>
                        </a:cubicBezTo>
                        <a:cubicBezTo>
                          <a:pt x="2437868" y="2218438"/>
                          <a:pt x="2424645" y="2231671"/>
                          <a:pt x="2424645" y="2247977"/>
                        </a:cubicBezTo>
                        <a:cubicBezTo>
                          <a:pt x="2424645" y="2264293"/>
                          <a:pt x="2437868" y="2277516"/>
                          <a:pt x="2454184" y="2277516"/>
                        </a:cubicBezTo>
                        <a:cubicBezTo>
                          <a:pt x="2504758" y="2277516"/>
                          <a:pt x="2549801" y="2301305"/>
                          <a:pt x="2578978" y="2338206"/>
                        </a:cubicBezTo>
                        <a:cubicBezTo>
                          <a:pt x="2579669" y="2339534"/>
                          <a:pt x="2580745" y="2340543"/>
                          <a:pt x="2581622" y="2341739"/>
                        </a:cubicBezTo>
                        <a:cubicBezTo>
                          <a:pt x="2601439" y="2368272"/>
                          <a:pt x="2613334" y="2401069"/>
                          <a:pt x="2613334" y="2436665"/>
                        </a:cubicBezTo>
                        <a:cubicBezTo>
                          <a:pt x="2613334" y="2524415"/>
                          <a:pt x="2541934" y="2595804"/>
                          <a:pt x="2454151" y="2595804"/>
                        </a:cubicBezTo>
                        <a:lnTo>
                          <a:pt x="2445560" y="2595848"/>
                        </a:lnTo>
                        <a:cubicBezTo>
                          <a:pt x="2414188" y="2594520"/>
                          <a:pt x="2384244" y="2584249"/>
                          <a:pt x="2358973" y="2566144"/>
                        </a:cubicBezTo>
                        <a:cubicBezTo>
                          <a:pt x="2350052" y="2559758"/>
                          <a:pt x="2338334" y="2558847"/>
                          <a:pt x="2328535" y="2563752"/>
                        </a:cubicBezTo>
                        <a:cubicBezTo>
                          <a:pt x="2318736" y="2568668"/>
                          <a:pt x="2312460" y="2578609"/>
                          <a:pt x="2312240" y="2589571"/>
                        </a:cubicBezTo>
                        <a:cubicBezTo>
                          <a:pt x="2310539" y="2676103"/>
                          <a:pt x="2238799" y="2746504"/>
                          <a:pt x="2152334" y="2746504"/>
                        </a:cubicBezTo>
                        <a:cubicBezTo>
                          <a:pt x="2071342" y="2746504"/>
                          <a:pt x="2002455" y="2683433"/>
                          <a:pt x="1993600" y="2603803"/>
                        </a:cubicBezTo>
                        <a:cubicBezTo>
                          <a:pt x="2026387" y="2565025"/>
                          <a:pt x="2045227" y="2515823"/>
                          <a:pt x="2045227" y="2463340"/>
                        </a:cubicBezTo>
                        <a:cubicBezTo>
                          <a:pt x="2045227" y="2447035"/>
                          <a:pt x="2032005" y="2433801"/>
                          <a:pt x="2015688" y="2433801"/>
                        </a:cubicBezTo>
                        <a:cubicBezTo>
                          <a:pt x="1999372" y="2433801"/>
                          <a:pt x="1986150" y="2447035"/>
                          <a:pt x="1986150" y="2463340"/>
                        </a:cubicBezTo>
                        <a:cubicBezTo>
                          <a:pt x="1986150" y="2504762"/>
                          <a:pt x="1970294" y="2543573"/>
                          <a:pt x="1942554" y="2572761"/>
                        </a:cubicBezTo>
                        <a:cubicBezTo>
                          <a:pt x="1942127" y="2573189"/>
                          <a:pt x="1941644" y="2573562"/>
                          <a:pt x="1941238" y="2574012"/>
                        </a:cubicBezTo>
                        <a:cubicBezTo>
                          <a:pt x="1932602" y="2582900"/>
                          <a:pt x="1922935" y="2590976"/>
                          <a:pt x="1912160" y="2597812"/>
                        </a:cubicBezTo>
                        <a:cubicBezTo>
                          <a:pt x="1864428" y="2628119"/>
                          <a:pt x="1805252" y="2630533"/>
                          <a:pt x="1749740" y="2604439"/>
                        </a:cubicBezTo>
                        <a:cubicBezTo>
                          <a:pt x="1721738" y="2591272"/>
                          <a:pt x="1699068" y="2568602"/>
                          <a:pt x="1685912" y="2540600"/>
                        </a:cubicBezTo>
                        <a:cubicBezTo>
                          <a:pt x="1659807" y="2485121"/>
                          <a:pt x="1662232" y="2425923"/>
                          <a:pt x="1692528" y="2378180"/>
                        </a:cubicBezTo>
                        <a:cubicBezTo>
                          <a:pt x="1718962" y="2336549"/>
                          <a:pt x="1762282" y="2310182"/>
                          <a:pt x="1810541" y="2305233"/>
                        </a:cubicBezTo>
                        <a:cubicBezTo>
                          <a:pt x="1824751" y="2329483"/>
                          <a:pt x="1846246" y="2348290"/>
                          <a:pt x="1872965" y="2358155"/>
                        </a:cubicBezTo>
                        <a:cubicBezTo>
                          <a:pt x="1886736" y="2363235"/>
                          <a:pt x="1901023" y="2365770"/>
                          <a:pt x="1915276" y="2365770"/>
                        </a:cubicBezTo>
                        <a:cubicBezTo>
                          <a:pt x="1932657" y="2365770"/>
                          <a:pt x="1949994" y="2361995"/>
                          <a:pt x="1966256" y="2354501"/>
                        </a:cubicBezTo>
                        <a:cubicBezTo>
                          <a:pt x="1981069" y="2347676"/>
                          <a:pt x="1987543" y="2330130"/>
                          <a:pt x="1980707" y="2315317"/>
                        </a:cubicBezTo>
                        <a:cubicBezTo>
                          <a:pt x="1973882" y="2300504"/>
                          <a:pt x="1956347" y="2294019"/>
                          <a:pt x="1941523" y="2300855"/>
                        </a:cubicBezTo>
                        <a:cubicBezTo>
                          <a:pt x="1926249" y="2307888"/>
                          <a:pt x="1909197" y="2308547"/>
                          <a:pt x="1893418" y="2302731"/>
                        </a:cubicBezTo>
                        <a:cubicBezTo>
                          <a:pt x="1877661" y="2296916"/>
                          <a:pt x="1865098" y="2285306"/>
                          <a:pt x="1858075" y="2270043"/>
                        </a:cubicBezTo>
                        <a:cubicBezTo>
                          <a:pt x="1843569" y="2238551"/>
                          <a:pt x="1857384" y="2201112"/>
                          <a:pt x="1888887" y="2186595"/>
                        </a:cubicBezTo>
                        <a:cubicBezTo>
                          <a:pt x="1903700" y="2179770"/>
                          <a:pt x="1910174" y="2162224"/>
                          <a:pt x="1903349" y="2147411"/>
                        </a:cubicBezTo>
                        <a:cubicBezTo>
                          <a:pt x="1896524" y="2132587"/>
                          <a:pt x="1879000" y="2126113"/>
                          <a:pt x="1864165" y="2132938"/>
                        </a:cubicBezTo>
                        <a:cubicBezTo>
                          <a:pt x="1818233" y="2154094"/>
                          <a:pt x="1791722" y="2200366"/>
                          <a:pt x="1793313" y="2247988"/>
                        </a:cubicBezTo>
                        <a:cubicBezTo>
                          <a:pt x="1754887" y="2253935"/>
                          <a:pt x="1719313" y="2269999"/>
                          <a:pt x="1689555" y="2294260"/>
                        </a:cubicBezTo>
                        <a:cubicBezTo>
                          <a:pt x="1612405" y="2281751"/>
                          <a:pt x="1555116" y="2215333"/>
                          <a:pt x="1555116" y="2136427"/>
                        </a:cubicBezTo>
                        <a:cubicBezTo>
                          <a:pt x="1555116" y="2055262"/>
                          <a:pt x="1618374" y="1985299"/>
                          <a:pt x="1699123" y="1977157"/>
                        </a:cubicBezTo>
                        <a:cubicBezTo>
                          <a:pt x="1710227" y="1976037"/>
                          <a:pt x="1719741" y="1968773"/>
                          <a:pt x="1723746" y="1958360"/>
                        </a:cubicBezTo>
                        <a:cubicBezTo>
                          <a:pt x="1727729" y="1947958"/>
                          <a:pt x="1725535" y="1936184"/>
                          <a:pt x="1718040" y="1927921"/>
                        </a:cubicBezTo>
                        <a:cubicBezTo>
                          <a:pt x="1660597" y="1864586"/>
                          <a:pt x="1662891" y="1767696"/>
                          <a:pt x="1723241" y="1707335"/>
                        </a:cubicBezTo>
                        <a:cubicBezTo>
                          <a:pt x="1783976" y="1646601"/>
                          <a:pt x="1881173" y="1644615"/>
                          <a:pt x="1944552" y="1702781"/>
                        </a:cubicBezTo>
                        <a:cubicBezTo>
                          <a:pt x="1952661" y="1710232"/>
                          <a:pt x="1964237" y="1712547"/>
                          <a:pt x="1974606" y="1708783"/>
                        </a:cubicBezTo>
                        <a:cubicBezTo>
                          <a:pt x="1984964" y="1705020"/>
                          <a:pt x="1992360" y="1695803"/>
                          <a:pt x="1993809" y="1684885"/>
                        </a:cubicBezTo>
                        <a:cubicBezTo>
                          <a:pt x="2004276" y="1605507"/>
                          <a:pt x="2072429" y="1545640"/>
                          <a:pt x="2152334" y="1545640"/>
                        </a:cubicBezTo>
                        <a:close/>
                        <a:moveTo>
                          <a:pt x="1614127" y="1431215"/>
                        </a:moveTo>
                        <a:cubicBezTo>
                          <a:pt x="1597811" y="1431215"/>
                          <a:pt x="1584599" y="1444448"/>
                          <a:pt x="1584599" y="1460754"/>
                        </a:cubicBezTo>
                        <a:lnTo>
                          <a:pt x="1584599" y="1551412"/>
                        </a:lnTo>
                        <a:lnTo>
                          <a:pt x="1494754" y="1551412"/>
                        </a:lnTo>
                        <a:cubicBezTo>
                          <a:pt x="1478437" y="1551412"/>
                          <a:pt x="1465215" y="1564634"/>
                          <a:pt x="1465215" y="1580950"/>
                        </a:cubicBezTo>
                        <a:cubicBezTo>
                          <a:pt x="1465215" y="1597256"/>
                          <a:pt x="1478437" y="1610489"/>
                          <a:pt x="1494754" y="1610489"/>
                        </a:cubicBezTo>
                        <a:lnTo>
                          <a:pt x="1604252" y="1610489"/>
                        </a:lnTo>
                        <a:lnTo>
                          <a:pt x="1666489" y="1682350"/>
                        </a:lnTo>
                        <a:cubicBezTo>
                          <a:pt x="1609058" y="1752817"/>
                          <a:pt x="1601739" y="1850816"/>
                          <a:pt x="1645883" y="1928438"/>
                        </a:cubicBezTo>
                        <a:cubicBezTo>
                          <a:pt x="1557837" y="1957527"/>
                          <a:pt x="1496038" y="2039966"/>
                          <a:pt x="1496038" y="2136427"/>
                        </a:cubicBezTo>
                        <a:cubicBezTo>
                          <a:pt x="1496038" y="2231979"/>
                          <a:pt x="1557431" y="2314165"/>
                          <a:pt x="1644664" y="2343758"/>
                        </a:cubicBezTo>
                        <a:cubicBezTo>
                          <a:pt x="1644039" y="2344724"/>
                          <a:pt x="1643271" y="2345558"/>
                          <a:pt x="1642657" y="2346524"/>
                        </a:cubicBezTo>
                        <a:cubicBezTo>
                          <a:pt x="1601300" y="2411691"/>
                          <a:pt x="1597569" y="2491584"/>
                          <a:pt x="1632452" y="2565738"/>
                        </a:cubicBezTo>
                        <a:cubicBezTo>
                          <a:pt x="1637390" y="2576250"/>
                          <a:pt x="1643293" y="2586202"/>
                          <a:pt x="1649986" y="2595551"/>
                        </a:cubicBezTo>
                        <a:lnTo>
                          <a:pt x="1572683" y="2662485"/>
                        </a:lnTo>
                        <a:lnTo>
                          <a:pt x="1467684" y="2662485"/>
                        </a:lnTo>
                        <a:cubicBezTo>
                          <a:pt x="1451368" y="2662485"/>
                          <a:pt x="1438145" y="2675708"/>
                          <a:pt x="1438145" y="2692024"/>
                        </a:cubicBezTo>
                        <a:cubicBezTo>
                          <a:pt x="1438145" y="2708341"/>
                          <a:pt x="1451368" y="2721563"/>
                          <a:pt x="1467684" y="2721563"/>
                        </a:cubicBezTo>
                        <a:lnTo>
                          <a:pt x="1558331" y="2721563"/>
                        </a:lnTo>
                        <a:lnTo>
                          <a:pt x="1558331" y="2811397"/>
                        </a:lnTo>
                        <a:cubicBezTo>
                          <a:pt x="1558331" y="2827714"/>
                          <a:pt x="1571553" y="2840936"/>
                          <a:pt x="1587869" y="2840936"/>
                        </a:cubicBezTo>
                        <a:cubicBezTo>
                          <a:pt x="1604186" y="2840936"/>
                          <a:pt x="1617408" y="2827714"/>
                          <a:pt x="1617408" y="2811397"/>
                        </a:cubicBezTo>
                        <a:lnTo>
                          <a:pt x="1617408" y="2701900"/>
                        </a:lnTo>
                        <a:lnTo>
                          <a:pt x="1691453" y="2637785"/>
                        </a:lnTo>
                        <a:cubicBezTo>
                          <a:pt x="1701778" y="2645521"/>
                          <a:pt x="1712817" y="2652357"/>
                          <a:pt x="1724601" y="2657899"/>
                        </a:cubicBezTo>
                        <a:cubicBezTo>
                          <a:pt x="1758299" y="2673743"/>
                          <a:pt x="1793170" y="2681622"/>
                          <a:pt x="1827318" y="2681622"/>
                        </a:cubicBezTo>
                        <a:cubicBezTo>
                          <a:pt x="1867829" y="2681622"/>
                          <a:pt x="1907277" y="2670430"/>
                          <a:pt x="1942488" y="2648407"/>
                        </a:cubicBezTo>
                        <a:cubicBezTo>
                          <a:pt x="1969196" y="2739756"/>
                          <a:pt x="2052853" y="2805571"/>
                          <a:pt x="2152332" y="2805571"/>
                        </a:cubicBezTo>
                        <a:cubicBezTo>
                          <a:pt x="2254808" y="2805571"/>
                          <a:pt x="2342163" y="2733381"/>
                          <a:pt x="2365337" y="2637171"/>
                        </a:cubicBezTo>
                        <a:cubicBezTo>
                          <a:pt x="2389872" y="2647694"/>
                          <a:pt x="2416470" y="2653729"/>
                          <a:pt x="2444330" y="2654892"/>
                        </a:cubicBezTo>
                        <a:lnTo>
                          <a:pt x="2454184" y="2654881"/>
                        </a:lnTo>
                        <a:cubicBezTo>
                          <a:pt x="2503496" y="2654881"/>
                          <a:pt x="2548879" y="2638246"/>
                          <a:pt x="2585463" y="2610562"/>
                        </a:cubicBezTo>
                        <a:lnTo>
                          <a:pt x="2655151" y="2691058"/>
                        </a:lnTo>
                        <a:lnTo>
                          <a:pt x="2655151" y="2796057"/>
                        </a:lnTo>
                        <a:cubicBezTo>
                          <a:pt x="2655151" y="2812374"/>
                          <a:pt x="2668373" y="2825596"/>
                          <a:pt x="2684689" y="2825596"/>
                        </a:cubicBezTo>
                        <a:cubicBezTo>
                          <a:pt x="2701006" y="2825596"/>
                          <a:pt x="2714228" y="2812374"/>
                          <a:pt x="2714228" y="2796057"/>
                        </a:cubicBezTo>
                        <a:lnTo>
                          <a:pt x="2714228" y="2705411"/>
                        </a:lnTo>
                        <a:lnTo>
                          <a:pt x="2804063" y="2705411"/>
                        </a:lnTo>
                        <a:cubicBezTo>
                          <a:pt x="2820379" y="2705411"/>
                          <a:pt x="2833601" y="2692178"/>
                          <a:pt x="2833601" y="2675872"/>
                        </a:cubicBezTo>
                        <a:cubicBezTo>
                          <a:pt x="2833601" y="2659556"/>
                          <a:pt x="2820379" y="2646333"/>
                          <a:pt x="2804063" y="2646333"/>
                        </a:cubicBezTo>
                        <a:lnTo>
                          <a:pt x="2694565" y="2646333"/>
                        </a:lnTo>
                        <a:lnTo>
                          <a:pt x="2627433" y="2568811"/>
                        </a:lnTo>
                        <a:cubicBezTo>
                          <a:pt x="2655524" y="2532074"/>
                          <a:pt x="2672400" y="2486361"/>
                          <a:pt x="2672400" y="2436665"/>
                        </a:cubicBezTo>
                        <a:cubicBezTo>
                          <a:pt x="2672400" y="2403637"/>
                          <a:pt x="2664818" y="2372430"/>
                          <a:pt x="2651629" y="2344351"/>
                        </a:cubicBezTo>
                        <a:cubicBezTo>
                          <a:pt x="2739872" y="2315295"/>
                          <a:pt x="2802197" y="2232461"/>
                          <a:pt x="2802197" y="2136427"/>
                        </a:cubicBezTo>
                        <a:cubicBezTo>
                          <a:pt x="2802197" y="2042094"/>
                          <a:pt x="2740717" y="1959162"/>
                          <a:pt x="2653922" y="1929239"/>
                        </a:cubicBezTo>
                        <a:cubicBezTo>
                          <a:pt x="2665717" y="1902114"/>
                          <a:pt x="2672400" y="1872707"/>
                          <a:pt x="2672400" y="1842488"/>
                        </a:cubicBezTo>
                        <a:cubicBezTo>
                          <a:pt x="2672400" y="1802491"/>
                          <a:pt x="2661383" y="1764415"/>
                          <a:pt x="2641753" y="1731322"/>
                        </a:cubicBezTo>
                        <a:lnTo>
                          <a:pt x="2716039" y="1667010"/>
                        </a:lnTo>
                        <a:lnTo>
                          <a:pt x="2821038" y="1667010"/>
                        </a:lnTo>
                        <a:cubicBezTo>
                          <a:pt x="2837354" y="1667010"/>
                          <a:pt x="2850576" y="1653788"/>
                          <a:pt x="2850576" y="1637471"/>
                        </a:cubicBezTo>
                        <a:cubicBezTo>
                          <a:pt x="2850576" y="1621154"/>
                          <a:pt x="2837354" y="1607932"/>
                          <a:pt x="2821038" y="1607932"/>
                        </a:cubicBezTo>
                        <a:lnTo>
                          <a:pt x="2730380" y="1607932"/>
                        </a:lnTo>
                        <a:lnTo>
                          <a:pt x="2730380" y="1518087"/>
                        </a:lnTo>
                        <a:cubicBezTo>
                          <a:pt x="2730380" y="1501781"/>
                          <a:pt x="2717158" y="1488559"/>
                          <a:pt x="2700841" y="1488559"/>
                        </a:cubicBezTo>
                        <a:cubicBezTo>
                          <a:pt x="2684525" y="1488559"/>
                          <a:pt x="2671303" y="1501781"/>
                          <a:pt x="2671303" y="1518087"/>
                        </a:cubicBezTo>
                        <a:lnTo>
                          <a:pt x="2671303" y="1627585"/>
                        </a:lnTo>
                        <a:lnTo>
                          <a:pt x="2604862" y="1685126"/>
                        </a:lnTo>
                        <a:cubicBezTo>
                          <a:pt x="2594471" y="1675228"/>
                          <a:pt x="2583345" y="1665967"/>
                          <a:pt x="2570913" y="1658078"/>
                        </a:cubicBezTo>
                        <a:cubicBezTo>
                          <a:pt x="2508839" y="1618708"/>
                          <a:pt x="2433456" y="1613924"/>
                          <a:pt x="2362353" y="1643682"/>
                        </a:cubicBezTo>
                        <a:cubicBezTo>
                          <a:pt x="2335360" y="1551938"/>
                          <a:pt x="2250902" y="1486562"/>
                          <a:pt x="2152332" y="1486562"/>
                        </a:cubicBezTo>
                        <a:cubicBezTo>
                          <a:pt x="2058976" y="1486562"/>
                          <a:pt x="1977349" y="1546189"/>
                          <a:pt x="1946471" y="1631162"/>
                        </a:cubicBezTo>
                        <a:cubicBezTo>
                          <a:pt x="1872570" y="1587962"/>
                          <a:pt x="1779685" y="1591813"/>
                          <a:pt x="1709525" y="1641827"/>
                        </a:cubicBezTo>
                        <a:lnTo>
                          <a:pt x="1643666" y="1565764"/>
                        </a:lnTo>
                        <a:lnTo>
                          <a:pt x="1643666" y="1460754"/>
                        </a:lnTo>
                        <a:cubicBezTo>
                          <a:pt x="1643666" y="1444448"/>
                          <a:pt x="1630444" y="1431215"/>
                          <a:pt x="1614127" y="1431215"/>
                        </a:cubicBezTo>
                        <a:close/>
                        <a:moveTo>
                          <a:pt x="743974" y="1279023"/>
                        </a:moveTo>
                        <a:lnTo>
                          <a:pt x="1017722" y="1279023"/>
                        </a:lnTo>
                        <a:lnTo>
                          <a:pt x="1017722" y="1435304"/>
                        </a:lnTo>
                        <a:lnTo>
                          <a:pt x="743974" y="1435304"/>
                        </a:lnTo>
                        <a:close/>
                        <a:moveTo>
                          <a:pt x="2072253" y="1178995"/>
                        </a:moveTo>
                        <a:cubicBezTo>
                          <a:pt x="2094232" y="1177393"/>
                          <a:pt x="2113126" y="1194389"/>
                          <a:pt x="2113126" y="1216423"/>
                        </a:cubicBezTo>
                        <a:lnTo>
                          <a:pt x="2113126" y="1322201"/>
                        </a:lnTo>
                        <a:cubicBezTo>
                          <a:pt x="2113126" y="1338506"/>
                          <a:pt x="2126348" y="1351728"/>
                          <a:pt x="2142666" y="1351728"/>
                        </a:cubicBezTo>
                        <a:cubicBezTo>
                          <a:pt x="2158982" y="1351728"/>
                          <a:pt x="2172204" y="1338506"/>
                          <a:pt x="2172204" y="1322201"/>
                        </a:cubicBezTo>
                        <a:lnTo>
                          <a:pt x="2172204" y="1216423"/>
                        </a:lnTo>
                        <a:cubicBezTo>
                          <a:pt x="2172204" y="1194389"/>
                          <a:pt x="2191100" y="1177393"/>
                          <a:pt x="2213078" y="1178995"/>
                        </a:cubicBezTo>
                        <a:cubicBezTo>
                          <a:pt x="2686324" y="1213493"/>
                          <a:pt x="3065248" y="1592417"/>
                          <a:pt x="3099747" y="2065664"/>
                        </a:cubicBezTo>
                        <a:cubicBezTo>
                          <a:pt x="3101349" y="2087653"/>
                          <a:pt x="3084352" y="2106537"/>
                          <a:pt x="3062308" y="2106537"/>
                        </a:cubicBezTo>
                        <a:lnTo>
                          <a:pt x="2947993" y="2106537"/>
                        </a:lnTo>
                        <a:cubicBezTo>
                          <a:pt x="2931676" y="2106537"/>
                          <a:pt x="2918454" y="2119771"/>
                          <a:pt x="2918454" y="2136076"/>
                        </a:cubicBezTo>
                        <a:cubicBezTo>
                          <a:pt x="2918454" y="2152393"/>
                          <a:pt x="2931676" y="2165615"/>
                          <a:pt x="2947993" y="2165615"/>
                        </a:cubicBezTo>
                        <a:lnTo>
                          <a:pt x="3062308" y="2165615"/>
                        </a:lnTo>
                        <a:cubicBezTo>
                          <a:pt x="3084352" y="2165615"/>
                          <a:pt x="3101349" y="2184510"/>
                          <a:pt x="3099747" y="2206499"/>
                        </a:cubicBezTo>
                        <a:cubicBezTo>
                          <a:pt x="3065248" y="2679734"/>
                          <a:pt x="2686324" y="3058669"/>
                          <a:pt x="2213078" y="3093168"/>
                        </a:cubicBezTo>
                        <a:cubicBezTo>
                          <a:pt x="2191100" y="3094770"/>
                          <a:pt x="2172204" y="3077773"/>
                          <a:pt x="2172204" y="3055729"/>
                        </a:cubicBezTo>
                        <a:lnTo>
                          <a:pt x="2172204" y="2949962"/>
                        </a:lnTo>
                        <a:cubicBezTo>
                          <a:pt x="2172204" y="2933656"/>
                          <a:pt x="2158982" y="2920423"/>
                          <a:pt x="2142666" y="2920423"/>
                        </a:cubicBezTo>
                        <a:cubicBezTo>
                          <a:pt x="2126348" y="2920423"/>
                          <a:pt x="2113126" y="2933656"/>
                          <a:pt x="2113126" y="2949962"/>
                        </a:cubicBezTo>
                        <a:lnTo>
                          <a:pt x="2113126" y="3055729"/>
                        </a:lnTo>
                        <a:cubicBezTo>
                          <a:pt x="2113126" y="3077773"/>
                          <a:pt x="2094232" y="3094770"/>
                          <a:pt x="2072253" y="3093168"/>
                        </a:cubicBezTo>
                        <a:cubicBezTo>
                          <a:pt x="1599007" y="3058669"/>
                          <a:pt x="1220072" y="2679734"/>
                          <a:pt x="1185574" y="2206499"/>
                        </a:cubicBezTo>
                        <a:cubicBezTo>
                          <a:pt x="1183972" y="2184510"/>
                          <a:pt x="1200968" y="2165615"/>
                          <a:pt x="1223013" y="2165615"/>
                        </a:cubicBezTo>
                        <a:lnTo>
                          <a:pt x="1333937" y="2165615"/>
                        </a:lnTo>
                        <a:cubicBezTo>
                          <a:pt x="1350253" y="2165615"/>
                          <a:pt x="1363475" y="2152393"/>
                          <a:pt x="1363475" y="2136076"/>
                        </a:cubicBezTo>
                        <a:cubicBezTo>
                          <a:pt x="1363475" y="2119771"/>
                          <a:pt x="1350253" y="2106537"/>
                          <a:pt x="1333937" y="2106537"/>
                        </a:cubicBezTo>
                        <a:lnTo>
                          <a:pt x="1223013" y="2106537"/>
                        </a:lnTo>
                        <a:cubicBezTo>
                          <a:pt x="1200968" y="2106537"/>
                          <a:pt x="1183972" y="2087653"/>
                          <a:pt x="1185574" y="2065664"/>
                        </a:cubicBezTo>
                        <a:cubicBezTo>
                          <a:pt x="1220072" y="1592417"/>
                          <a:pt x="1599007" y="1213493"/>
                          <a:pt x="2072253" y="1178995"/>
                        </a:cubicBezTo>
                        <a:close/>
                        <a:moveTo>
                          <a:pt x="1288092" y="1136217"/>
                        </a:moveTo>
                        <a:cubicBezTo>
                          <a:pt x="1280536" y="1136217"/>
                          <a:pt x="1273006" y="1139120"/>
                          <a:pt x="1267300" y="1144925"/>
                        </a:cubicBezTo>
                        <a:cubicBezTo>
                          <a:pt x="1255680" y="1156545"/>
                          <a:pt x="1255680" y="1175254"/>
                          <a:pt x="1267300" y="1186676"/>
                        </a:cubicBezTo>
                        <a:lnTo>
                          <a:pt x="1323416" y="1242791"/>
                        </a:lnTo>
                        <a:cubicBezTo>
                          <a:pt x="1329122" y="1248497"/>
                          <a:pt x="1336802" y="1251262"/>
                          <a:pt x="1344286" y="1251262"/>
                        </a:cubicBezTo>
                        <a:cubicBezTo>
                          <a:pt x="1351966" y="1251262"/>
                          <a:pt x="1359450" y="1248497"/>
                          <a:pt x="1365166" y="1242593"/>
                        </a:cubicBezTo>
                        <a:cubicBezTo>
                          <a:pt x="1376776" y="1231171"/>
                          <a:pt x="1376776" y="1212473"/>
                          <a:pt x="1365166" y="1200853"/>
                        </a:cubicBezTo>
                        <a:lnTo>
                          <a:pt x="1309041" y="1144925"/>
                        </a:lnTo>
                        <a:cubicBezTo>
                          <a:pt x="1303231" y="1139120"/>
                          <a:pt x="1295648" y="1136217"/>
                          <a:pt x="1288092" y="1136217"/>
                        </a:cubicBezTo>
                        <a:close/>
                        <a:moveTo>
                          <a:pt x="880845" y="1053655"/>
                        </a:moveTo>
                        <a:cubicBezTo>
                          <a:pt x="885598" y="1053652"/>
                          <a:pt x="890352" y="1054898"/>
                          <a:pt x="894500" y="1057394"/>
                        </a:cubicBezTo>
                        <a:cubicBezTo>
                          <a:pt x="955432" y="1094109"/>
                          <a:pt x="996536" y="1152738"/>
                          <a:pt x="1011316" y="1219957"/>
                        </a:cubicBezTo>
                        <a:lnTo>
                          <a:pt x="750393" y="1219957"/>
                        </a:lnTo>
                        <a:cubicBezTo>
                          <a:pt x="765173" y="1152727"/>
                          <a:pt x="806266" y="1094109"/>
                          <a:pt x="867198" y="1057405"/>
                        </a:cubicBezTo>
                        <a:cubicBezTo>
                          <a:pt x="871341" y="1054909"/>
                          <a:pt x="876092" y="1053658"/>
                          <a:pt x="880845" y="1053655"/>
                        </a:cubicBezTo>
                        <a:close/>
                        <a:moveTo>
                          <a:pt x="1461256" y="908822"/>
                        </a:moveTo>
                        <a:lnTo>
                          <a:pt x="1381900" y="909019"/>
                        </a:lnTo>
                        <a:cubicBezTo>
                          <a:pt x="1365550" y="909019"/>
                          <a:pt x="1352362" y="922220"/>
                          <a:pt x="1352362" y="938558"/>
                        </a:cubicBezTo>
                        <a:cubicBezTo>
                          <a:pt x="1352362" y="954908"/>
                          <a:pt x="1365550" y="968097"/>
                          <a:pt x="1381900" y="968097"/>
                        </a:cubicBezTo>
                        <a:lnTo>
                          <a:pt x="1461256" y="967899"/>
                        </a:lnTo>
                        <a:cubicBezTo>
                          <a:pt x="1477606" y="967899"/>
                          <a:pt x="1490794" y="954710"/>
                          <a:pt x="1490794" y="938361"/>
                        </a:cubicBezTo>
                        <a:cubicBezTo>
                          <a:pt x="1490794" y="922022"/>
                          <a:pt x="1477200" y="909019"/>
                          <a:pt x="1461256" y="908822"/>
                        </a:cubicBezTo>
                        <a:close/>
                        <a:moveTo>
                          <a:pt x="2134213" y="871478"/>
                        </a:moveTo>
                        <a:cubicBezTo>
                          <a:pt x="2140449" y="870183"/>
                          <a:pt x="2147178" y="870305"/>
                          <a:pt x="2154033" y="872195"/>
                        </a:cubicBezTo>
                        <a:cubicBezTo>
                          <a:pt x="2172138" y="877187"/>
                          <a:pt x="2183934" y="894777"/>
                          <a:pt x="2183934" y="913562"/>
                        </a:cubicBezTo>
                        <a:lnTo>
                          <a:pt x="2183934" y="1097445"/>
                        </a:lnTo>
                        <a:cubicBezTo>
                          <a:pt x="2183934" y="1112226"/>
                          <a:pt x="2171721" y="1123890"/>
                          <a:pt x="2156930" y="1123670"/>
                        </a:cubicBezTo>
                        <a:cubicBezTo>
                          <a:pt x="2147351" y="1123528"/>
                          <a:pt x="2137782" y="1123528"/>
                          <a:pt x="2128225" y="1123670"/>
                        </a:cubicBezTo>
                        <a:cubicBezTo>
                          <a:pt x="2113434" y="1123890"/>
                          <a:pt x="2101221" y="1112226"/>
                          <a:pt x="2101221" y="1097434"/>
                        </a:cubicBezTo>
                        <a:lnTo>
                          <a:pt x="2101221" y="911971"/>
                        </a:lnTo>
                        <a:cubicBezTo>
                          <a:pt x="2101221" y="892014"/>
                          <a:pt x="2115503" y="875366"/>
                          <a:pt x="2134213" y="871478"/>
                        </a:cubicBezTo>
                        <a:close/>
                        <a:moveTo>
                          <a:pt x="1343427" y="625785"/>
                        </a:moveTo>
                        <a:cubicBezTo>
                          <a:pt x="1335870" y="625809"/>
                          <a:pt x="1328337" y="628714"/>
                          <a:pt x="1322626" y="634524"/>
                        </a:cubicBezTo>
                        <a:lnTo>
                          <a:pt x="1266510" y="690650"/>
                        </a:lnTo>
                        <a:cubicBezTo>
                          <a:pt x="1255087" y="702259"/>
                          <a:pt x="1255087" y="720968"/>
                          <a:pt x="1266707" y="732390"/>
                        </a:cubicBezTo>
                        <a:cubicBezTo>
                          <a:pt x="1272413" y="738096"/>
                          <a:pt x="1279897" y="741048"/>
                          <a:pt x="1287578" y="741048"/>
                        </a:cubicBezTo>
                        <a:cubicBezTo>
                          <a:pt x="1295061" y="741048"/>
                          <a:pt x="1302742" y="738096"/>
                          <a:pt x="1308448" y="732390"/>
                        </a:cubicBezTo>
                        <a:lnTo>
                          <a:pt x="1364376" y="676078"/>
                        </a:lnTo>
                        <a:cubicBezTo>
                          <a:pt x="1375986" y="664655"/>
                          <a:pt x="1375986" y="645947"/>
                          <a:pt x="1364376" y="634326"/>
                        </a:cubicBezTo>
                        <a:cubicBezTo>
                          <a:pt x="1358566" y="628615"/>
                          <a:pt x="1350984" y="625760"/>
                          <a:pt x="1343427" y="625785"/>
                        </a:cubicBezTo>
                        <a:close/>
                        <a:moveTo>
                          <a:pt x="743787" y="446033"/>
                        </a:moveTo>
                        <a:lnTo>
                          <a:pt x="1017909" y="446033"/>
                        </a:lnTo>
                        <a:lnTo>
                          <a:pt x="1017909" y="577938"/>
                        </a:lnTo>
                        <a:lnTo>
                          <a:pt x="743787" y="577938"/>
                        </a:lnTo>
                        <a:close/>
                        <a:moveTo>
                          <a:pt x="647687" y="299854"/>
                        </a:moveTo>
                        <a:cubicBezTo>
                          <a:pt x="668108" y="300919"/>
                          <a:pt x="684710" y="320209"/>
                          <a:pt x="684710" y="342846"/>
                        </a:cubicBezTo>
                        <a:lnTo>
                          <a:pt x="684710" y="589580"/>
                        </a:lnTo>
                        <a:cubicBezTo>
                          <a:pt x="684710" y="700438"/>
                          <a:pt x="741560" y="800806"/>
                          <a:pt x="838142" y="858809"/>
                        </a:cubicBezTo>
                        <a:lnTo>
                          <a:pt x="972362" y="930121"/>
                        </a:lnTo>
                        <a:cubicBezTo>
                          <a:pt x="1012467" y="951430"/>
                          <a:pt x="1046735" y="978489"/>
                          <a:pt x="1074189" y="1010562"/>
                        </a:cubicBezTo>
                        <a:cubicBezTo>
                          <a:pt x="1078172" y="1015204"/>
                          <a:pt x="1081761" y="1019648"/>
                          <a:pt x="1084657" y="1023653"/>
                        </a:cubicBezTo>
                        <a:cubicBezTo>
                          <a:pt x="1101610" y="1047113"/>
                          <a:pt x="1115831" y="1072559"/>
                          <a:pt x="1126903" y="1099299"/>
                        </a:cubicBezTo>
                        <a:cubicBezTo>
                          <a:pt x="1145754" y="1144771"/>
                          <a:pt x="1155311" y="1193051"/>
                          <a:pt x="1155311" y="1242813"/>
                        </a:cubicBezTo>
                        <a:lnTo>
                          <a:pt x="1155311" y="1538124"/>
                        </a:lnTo>
                        <a:cubicBezTo>
                          <a:pt x="1155311" y="1559729"/>
                          <a:pt x="1137755" y="1577297"/>
                          <a:pt x="1115963" y="1577297"/>
                        </a:cubicBezTo>
                        <a:cubicBezTo>
                          <a:pt x="1094368" y="1577297"/>
                          <a:pt x="1076801" y="1559729"/>
                          <a:pt x="1076801" y="1538124"/>
                        </a:cubicBezTo>
                        <a:lnTo>
                          <a:pt x="1076801" y="1275150"/>
                        </a:lnTo>
                        <a:cubicBezTo>
                          <a:pt x="1076801" y="1164401"/>
                          <a:pt x="1020039" y="1064077"/>
                          <a:pt x="924981" y="1006799"/>
                        </a:cubicBezTo>
                        <a:cubicBezTo>
                          <a:pt x="911375" y="998602"/>
                          <a:pt x="896112" y="994498"/>
                          <a:pt x="880859" y="994498"/>
                        </a:cubicBezTo>
                        <a:cubicBezTo>
                          <a:pt x="865585" y="994498"/>
                          <a:pt x="850333" y="998602"/>
                          <a:pt x="836727" y="1006799"/>
                        </a:cubicBezTo>
                        <a:cubicBezTo>
                          <a:pt x="741659" y="1064066"/>
                          <a:pt x="684907" y="1164390"/>
                          <a:pt x="684907" y="1275150"/>
                        </a:cubicBezTo>
                        <a:lnTo>
                          <a:pt x="684907" y="1538124"/>
                        </a:lnTo>
                        <a:cubicBezTo>
                          <a:pt x="684907" y="1559729"/>
                          <a:pt x="667329" y="1577297"/>
                          <a:pt x="645548" y="1577297"/>
                        </a:cubicBezTo>
                        <a:cubicBezTo>
                          <a:pt x="623953" y="1577297"/>
                          <a:pt x="606375" y="1559729"/>
                          <a:pt x="606375" y="1538124"/>
                        </a:cubicBezTo>
                        <a:lnTo>
                          <a:pt x="606375" y="1242813"/>
                        </a:lnTo>
                        <a:cubicBezTo>
                          <a:pt x="606375" y="1163425"/>
                          <a:pt x="630811" y="1087635"/>
                          <a:pt x="677062" y="1023620"/>
                        </a:cubicBezTo>
                        <a:cubicBezTo>
                          <a:pt x="695167" y="998481"/>
                          <a:pt x="716663" y="975438"/>
                          <a:pt x="740934" y="955106"/>
                        </a:cubicBezTo>
                        <a:cubicBezTo>
                          <a:pt x="747639" y="949488"/>
                          <a:pt x="751512" y="941203"/>
                          <a:pt x="751512" y="932458"/>
                        </a:cubicBezTo>
                        <a:cubicBezTo>
                          <a:pt x="751512" y="923724"/>
                          <a:pt x="747639" y="915428"/>
                          <a:pt x="740945" y="909810"/>
                        </a:cubicBezTo>
                        <a:cubicBezTo>
                          <a:pt x="716772" y="889576"/>
                          <a:pt x="695287" y="866490"/>
                          <a:pt x="677051" y="841197"/>
                        </a:cubicBezTo>
                        <a:cubicBezTo>
                          <a:pt x="630822" y="777105"/>
                          <a:pt x="606375" y="701316"/>
                          <a:pt x="606375" y="622016"/>
                        </a:cubicBezTo>
                        <a:lnTo>
                          <a:pt x="606375" y="338961"/>
                        </a:lnTo>
                        <a:cubicBezTo>
                          <a:pt x="606375" y="328109"/>
                          <a:pt x="610709" y="318014"/>
                          <a:pt x="618588" y="310542"/>
                        </a:cubicBezTo>
                        <a:cubicBezTo>
                          <a:pt x="626466" y="303080"/>
                          <a:pt x="636813" y="299295"/>
                          <a:pt x="647687" y="299854"/>
                        </a:cubicBezTo>
                        <a:close/>
                        <a:moveTo>
                          <a:pt x="1117379" y="299810"/>
                        </a:moveTo>
                        <a:cubicBezTo>
                          <a:pt x="1138293" y="300435"/>
                          <a:pt x="1155312" y="319298"/>
                          <a:pt x="1155312" y="341847"/>
                        </a:cubicBezTo>
                        <a:lnTo>
                          <a:pt x="1155312" y="622015"/>
                        </a:lnTo>
                        <a:cubicBezTo>
                          <a:pt x="1155312" y="659334"/>
                          <a:pt x="1149924" y="695862"/>
                          <a:pt x="1139237" y="731019"/>
                        </a:cubicBezTo>
                        <a:lnTo>
                          <a:pt x="1063293" y="681389"/>
                        </a:lnTo>
                        <a:cubicBezTo>
                          <a:pt x="1072389" y="651763"/>
                          <a:pt x="1076987" y="620984"/>
                          <a:pt x="1076987" y="589580"/>
                        </a:cubicBezTo>
                        <a:lnTo>
                          <a:pt x="1076987" y="338961"/>
                        </a:lnTo>
                        <a:cubicBezTo>
                          <a:pt x="1076987" y="328273"/>
                          <a:pt x="1081201" y="318288"/>
                          <a:pt x="1088871" y="310849"/>
                        </a:cubicBezTo>
                        <a:cubicBezTo>
                          <a:pt x="1096541" y="303409"/>
                          <a:pt x="1106614" y="299492"/>
                          <a:pt x="1117379" y="299810"/>
                        </a:cubicBezTo>
                        <a:close/>
                        <a:moveTo>
                          <a:pt x="1119211" y="240699"/>
                        </a:moveTo>
                        <a:cubicBezTo>
                          <a:pt x="1092635" y="239909"/>
                          <a:pt x="1067035" y="249752"/>
                          <a:pt x="1047734" y="268460"/>
                        </a:cubicBezTo>
                        <a:cubicBezTo>
                          <a:pt x="1028433" y="287169"/>
                          <a:pt x="1018009" y="312176"/>
                          <a:pt x="1018009" y="338960"/>
                        </a:cubicBezTo>
                        <a:lnTo>
                          <a:pt x="1018009" y="386999"/>
                        </a:lnTo>
                        <a:lnTo>
                          <a:pt x="743700" y="386999"/>
                        </a:lnTo>
                        <a:lnTo>
                          <a:pt x="743700" y="342900"/>
                        </a:lnTo>
                        <a:cubicBezTo>
                          <a:pt x="743700" y="288354"/>
                          <a:pt x="702936" y="243651"/>
                          <a:pt x="650749" y="240897"/>
                        </a:cubicBezTo>
                        <a:cubicBezTo>
                          <a:pt x="623383" y="239514"/>
                          <a:pt x="597586" y="248962"/>
                          <a:pt x="577901" y="267670"/>
                        </a:cubicBezTo>
                        <a:cubicBezTo>
                          <a:pt x="558402" y="286181"/>
                          <a:pt x="547375" y="312176"/>
                          <a:pt x="547375" y="338960"/>
                        </a:cubicBezTo>
                        <a:lnTo>
                          <a:pt x="547375" y="621927"/>
                        </a:lnTo>
                        <a:cubicBezTo>
                          <a:pt x="547375" y="713879"/>
                          <a:pt x="575531" y="801508"/>
                          <a:pt x="629100" y="875750"/>
                        </a:cubicBezTo>
                        <a:cubicBezTo>
                          <a:pt x="643661" y="896028"/>
                          <a:pt x="660010" y="914934"/>
                          <a:pt x="677929" y="932457"/>
                        </a:cubicBezTo>
                        <a:cubicBezTo>
                          <a:pt x="660010" y="949981"/>
                          <a:pt x="643661" y="968887"/>
                          <a:pt x="629100" y="988967"/>
                        </a:cubicBezTo>
                        <a:cubicBezTo>
                          <a:pt x="575531" y="1063210"/>
                          <a:pt x="547375" y="1150839"/>
                          <a:pt x="547375" y="1242791"/>
                        </a:cubicBezTo>
                        <a:lnTo>
                          <a:pt x="547375" y="1538168"/>
                        </a:lnTo>
                        <a:cubicBezTo>
                          <a:pt x="547375" y="1592319"/>
                          <a:pt x="591288" y="1636429"/>
                          <a:pt x="645636" y="1636429"/>
                        </a:cubicBezTo>
                        <a:cubicBezTo>
                          <a:pt x="699973" y="1636429"/>
                          <a:pt x="743897" y="1592319"/>
                          <a:pt x="743897" y="1538168"/>
                        </a:cubicBezTo>
                        <a:lnTo>
                          <a:pt x="743897" y="1494452"/>
                        </a:lnTo>
                        <a:lnTo>
                          <a:pt x="1017800" y="1494452"/>
                        </a:lnTo>
                        <a:lnTo>
                          <a:pt x="1017800" y="1538168"/>
                        </a:lnTo>
                        <a:cubicBezTo>
                          <a:pt x="1017800" y="1592319"/>
                          <a:pt x="1061714" y="1636429"/>
                          <a:pt x="1116062" y="1636429"/>
                        </a:cubicBezTo>
                        <a:cubicBezTo>
                          <a:pt x="1170410" y="1636429"/>
                          <a:pt x="1214323" y="1592319"/>
                          <a:pt x="1214323" y="1538168"/>
                        </a:cubicBezTo>
                        <a:lnTo>
                          <a:pt x="1214323" y="1242791"/>
                        </a:lnTo>
                        <a:cubicBezTo>
                          <a:pt x="1214323" y="1185294"/>
                          <a:pt x="1203307" y="1129376"/>
                          <a:pt x="1181438" y="1076597"/>
                        </a:cubicBezTo>
                        <a:cubicBezTo>
                          <a:pt x="1168644" y="1045687"/>
                          <a:pt x="1152108" y="1016147"/>
                          <a:pt x="1132609" y="989165"/>
                        </a:cubicBezTo>
                        <a:cubicBezTo>
                          <a:pt x="1128867" y="983854"/>
                          <a:pt x="1124138" y="978137"/>
                          <a:pt x="1119014" y="972234"/>
                        </a:cubicBezTo>
                        <a:cubicBezTo>
                          <a:pt x="1086721" y="934421"/>
                          <a:pt x="1046758" y="902721"/>
                          <a:pt x="1000079" y="877911"/>
                        </a:cubicBezTo>
                        <a:lnTo>
                          <a:pt x="867166" y="807411"/>
                        </a:lnTo>
                        <a:cubicBezTo>
                          <a:pt x="803765" y="769412"/>
                          <a:pt x="761816" y="707581"/>
                          <a:pt x="748627" y="637080"/>
                        </a:cubicBezTo>
                        <a:lnTo>
                          <a:pt x="1013477" y="637080"/>
                        </a:lnTo>
                        <a:cubicBezTo>
                          <a:pt x="1010525" y="652640"/>
                          <a:pt x="1006191" y="667804"/>
                          <a:pt x="1000277" y="682574"/>
                        </a:cubicBezTo>
                        <a:cubicBezTo>
                          <a:pt x="995153" y="695566"/>
                          <a:pt x="999893" y="710532"/>
                          <a:pt x="1011700" y="718213"/>
                        </a:cubicBezTo>
                        <a:lnTo>
                          <a:pt x="1138315" y="800915"/>
                        </a:lnTo>
                        <a:cubicBezTo>
                          <a:pt x="1143033" y="804065"/>
                          <a:pt x="1148750" y="805842"/>
                          <a:pt x="1154456" y="805842"/>
                        </a:cubicBezTo>
                        <a:cubicBezTo>
                          <a:pt x="1157418" y="805842"/>
                          <a:pt x="1160370" y="805250"/>
                          <a:pt x="1163135" y="804460"/>
                        </a:cubicBezTo>
                        <a:cubicBezTo>
                          <a:pt x="1171595" y="801903"/>
                          <a:pt x="1178289" y="795594"/>
                          <a:pt x="1181646" y="787528"/>
                        </a:cubicBezTo>
                        <a:cubicBezTo>
                          <a:pt x="1203493" y="734947"/>
                          <a:pt x="1214323" y="679227"/>
                          <a:pt x="1214323" y="621916"/>
                        </a:cubicBezTo>
                        <a:lnTo>
                          <a:pt x="1214323" y="341912"/>
                        </a:lnTo>
                        <a:cubicBezTo>
                          <a:pt x="1214323" y="287761"/>
                          <a:pt x="1171595" y="242268"/>
                          <a:pt x="1119211" y="240699"/>
                        </a:cubicBezTo>
                        <a:close/>
                        <a:moveTo>
                          <a:pt x="949633" y="67"/>
                        </a:moveTo>
                        <a:cubicBezTo>
                          <a:pt x="1168174" y="2670"/>
                          <a:pt x="1368905" y="80185"/>
                          <a:pt x="1527422" y="208198"/>
                        </a:cubicBezTo>
                        <a:cubicBezTo>
                          <a:pt x="1543562" y="221200"/>
                          <a:pt x="1563456" y="228881"/>
                          <a:pt x="1584326" y="228881"/>
                        </a:cubicBezTo>
                        <a:lnTo>
                          <a:pt x="2804020" y="228881"/>
                        </a:lnTo>
                        <a:cubicBezTo>
                          <a:pt x="2826854" y="228881"/>
                          <a:pt x="2845365" y="247392"/>
                          <a:pt x="2845365" y="270227"/>
                        </a:cubicBezTo>
                        <a:lnTo>
                          <a:pt x="2845365" y="1046268"/>
                        </a:lnTo>
                        <a:cubicBezTo>
                          <a:pt x="2845365" y="1052808"/>
                          <a:pt x="2853277" y="1056089"/>
                          <a:pt x="2857896" y="1051458"/>
                        </a:cubicBezTo>
                        <a:lnTo>
                          <a:pt x="2925522" y="983854"/>
                        </a:lnTo>
                        <a:cubicBezTo>
                          <a:pt x="2933389" y="976173"/>
                          <a:pt x="2943638" y="971839"/>
                          <a:pt x="2954654" y="971839"/>
                        </a:cubicBezTo>
                        <a:cubicBezTo>
                          <a:pt x="2965693" y="971839"/>
                          <a:pt x="2976117" y="976173"/>
                          <a:pt x="2983996" y="983854"/>
                        </a:cubicBezTo>
                        <a:cubicBezTo>
                          <a:pt x="2991677" y="991732"/>
                          <a:pt x="2996011" y="1002167"/>
                          <a:pt x="2996011" y="1013195"/>
                        </a:cubicBezTo>
                        <a:cubicBezTo>
                          <a:pt x="2996011" y="1024223"/>
                          <a:pt x="2991677" y="1034658"/>
                          <a:pt x="2983996" y="1042340"/>
                        </a:cubicBezTo>
                        <a:lnTo>
                          <a:pt x="2841426" y="1186874"/>
                        </a:lnTo>
                        <a:cubicBezTo>
                          <a:pt x="2831989" y="1197309"/>
                          <a:pt x="2820358" y="1206175"/>
                          <a:pt x="2806192" y="1206965"/>
                        </a:cubicBezTo>
                        <a:cubicBezTo>
                          <a:pt x="2804810" y="1207162"/>
                          <a:pt x="2803427" y="1207162"/>
                          <a:pt x="2802045" y="1207162"/>
                        </a:cubicBezTo>
                        <a:cubicBezTo>
                          <a:pt x="2801266" y="1207162"/>
                          <a:pt x="2800476" y="1207162"/>
                          <a:pt x="2799686" y="1206965"/>
                        </a:cubicBezTo>
                        <a:cubicBezTo>
                          <a:pt x="2789645" y="1206570"/>
                          <a:pt x="2780187" y="1202236"/>
                          <a:pt x="2772912" y="1194950"/>
                        </a:cubicBezTo>
                        <a:lnTo>
                          <a:pt x="2624230" y="1046279"/>
                        </a:lnTo>
                        <a:cubicBezTo>
                          <a:pt x="2616363" y="1038597"/>
                          <a:pt x="2612029" y="1028162"/>
                          <a:pt x="2612029" y="1017134"/>
                        </a:cubicBezTo>
                        <a:cubicBezTo>
                          <a:pt x="2612029" y="1006107"/>
                          <a:pt x="2616363" y="995672"/>
                          <a:pt x="2624230" y="987793"/>
                        </a:cubicBezTo>
                        <a:cubicBezTo>
                          <a:pt x="2631922" y="980112"/>
                          <a:pt x="2642346" y="975778"/>
                          <a:pt x="2653374" y="975778"/>
                        </a:cubicBezTo>
                        <a:cubicBezTo>
                          <a:pt x="2664402" y="975778"/>
                          <a:pt x="2674837" y="980112"/>
                          <a:pt x="2682726" y="987793"/>
                        </a:cubicBezTo>
                        <a:lnTo>
                          <a:pt x="2750121" y="1055398"/>
                        </a:lnTo>
                        <a:cubicBezTo>
                          <a:pt x="2754741" y="1060028"/>
                          <a:pt x="2762663" y="1056758"/>
                          <a:pt x="2762663" y="1050218"/>
                        </a:cubicBezTo>
                        <a:lnTo>
                          <a:pt x="2762663" y="349780"/>
                        </a:lnTo>
                        <a:cubicBezTo>
                          <a:pt x="2762663" y="328690"/>
                          <a:pt x="2745557" y="311583"/>
                          <a:pt x="2724467" y="311583"/>
                        </a:cubicBezTo>
                        <a:lnTo>
                          <a:pt x="1697358" y="311583"/>
                        </a:lnTo>
                        <a:cubicBezTo>
                          <a:pt x="1673328" y="311583"/>
                          <a:pt x="1660346" y="339355"/>
                          <a:pt x="1675302" y="358251"/>
                        </a:cubicBezTo>
                        <a:cubicBezTo>
                          <a:pt x="1801325" y="517949"/>
                          <a:pt x="1876950" y="719596"/>
                          <a:pt x="1876950" y="938558"/>
                        </a:cubicBezTo>
                        <a:cubicBezTo>
                          <a:pt x="1876950" y="1006688"/>
                          <a:pt x="1869455" y="1074435"/>
                          <a:pt x="1854894" y="1140404"/>
                        </a:cubicBezTo>
                        <a:cubicBezTo>
                          <a:pt x="1852129" y="1152606"/>
                          <a:pt x="1842868" y="1162262"/>
                          <a:pt x="1831062" y="1165992"/>
                        </a:cubicBezTo>
                        <a:cubicBezTo>
                          <a:pt x="1516976" y="1267217"/>
                          <a:pt x="1269067" y="1516902"/>
                          <a:pt x="1170410" y="1831767"/>
                        </a:cubicBezTo>
                        <a:cubicBezTo>
                          <a:pt x="1167063" y="1842400"/>
                          <a:pt x="1158406" y="1850871"/>
                          <a:pt x="1147576" y="1853230"/>
                        </a:cubicBezTo>
                        <a:cubicBezTo>
                          <a:pt x="1079237" y="1868789"/>
                          <a:pt x="1009132" y="1877052"/>
                          <a:pt x="938445" y="1877052"/>
                        </a:cubicBezTo>
                        <a:cubicBezTo>
                          <a:pt x="708258" y="1877052"/>
                          <a:pt x="496965" y="1793757"/>
                          <a:pt x="333526" y="1655325"/>
                        </a:cubicBezTo>
                        <a:cubicBezTo>
                          <a:pt x="312458" y="1637406"/>
                          <a:pt x="279770" y="1653163"/>
                          <a:pt x="279770" y="1680935"/>
                        </a:cubicBezTo>
                        <a:lnTo>
                          <a:pt x="279770" y="2765135"/>
                        </a:lnTo>
                        <a:cubicBezTo>
                          <a:pt x="279770" y="2781287"/>
                          <a:pt x="292959" y="2794477"/>
                          <a:pt x="309111" y="2794477"/>
                        </a:cubicBezTo>
                        <a:lnTo>
                          <a:pt x="1089826" y="2796210"/>
                        </a:lnTo>
                        <a:cubicBezTo>
                          <a:pt x="1097167" y="2796221"/>
                          <a:pt x="1100854" y="2787344"/>
                          <a:pt x="1095663" y="2782154"/>
                        </a:cubicBezTo>
                        <a:lnTo>
                          <a:pt x="1027852" y="2714342"/>
                        </a:lnTo>
                        <a:cubicBezTo>
                          <a:pt x="1020171" y="2706661"/>
                          <a:pt x="1015825" y="2696215"/>
                          <a:pt x="1015825" y="2685198"/>
                        </a:cubicBezTo>
                        <a:cubicBezTo>
                          <a:pt x="1015825" y="2674171"/>
                          <a:pt x="1020171" y="2663736"/>
                          <a:pt x="1027852" y="2655857"/>
                        </a:cubicBezTo>
                        <a:cubicBezTo>
                          <a:pt x="1035719" y="2648176"/>
                          <a:pt x="1046154" y="2643842"/>
                          <a:pt x="1057182" y="2643842"/>
                        </a:cubicBezTo>
                        <a:cubicBezTo>
                          <a:pt x="1068210" y="2643842"/>
                          <a:pt x="1078656" y="2648176"/>
                          <a:pt x="1086326" y="2655857"/>
                        </a:cubicBezTo>
                        <a:lnTo>
                          <a:pt x="1235984" y="2805702"/>
                        </a:lnTo>
                        <a:lnTo>
                          <a:pt x="1238935" y="2808467"/>
                        </a:lnTo>
                        <a:cubicBezTo>
                          <a:pt x="1246814" y="2816345"/>
                          <a:pt x="1251148" y="2826781"/>
                          <a:pt x="1251148" y="2837808"/>
                        </a:cubicBezTo>
                        <a:cubicBezTo>
                          <a:pt x="1251148" y="2848825"/>
                          <a:pt x="1246814" y="2859260"/>
                          <a:pt x="1238935" y="2866941"/>
                        </a:cubicBezTo>
                        <a:lnTo>
                          <a:pt x="1235984" y="2869904"/>
                        </a:lnTo>
                        <a:lnTo>
                          <a:pt x="1090265" y="3015612"/>
                        </a:lnTo>
                        <a:cubicBezTo>
                          <a:pt x="1082584" y="3023490"/>
                          <a:pt x="1072149" y="3027824"/>
                          <a:pt x="1061121" y="3027824"/>
                        </a:cubicBezTo>
                        <a:cubicBezTo>
                          <a:pt x="1050093" y="3027824"/>
                          <a:pt x="1039658" y="3023490"/>
                          <a:pt x="1031780" y="3015612"/>
                        </a:cubicBezTo>
                        <a:cubicBezTo>
                          <a:pt x="1024110" y="3007942"/>
                          <a:pt x="1019776" y="2997495"/>
                          <a:pt x="1019776" y="2986468"/>
                        </a:cubicBezTo>
                        <a:cubicBezTo>
                          <a:pt x="1019776" y="2975451"/>
                          <a:pt x="1024110" y="2965005"/>
                          <a:pt x="1031780" y="2957126"/>
                        </a:cubicBezTo>
                        <a:lnTo>
                          <a:pt x="1096091" y="2892980"/>
                        </a:lnTo>
                        <a:cubicBezTo>
                          <a:pt x="1101281" y="2887800"/>
                          <a:pt x="1097628" y="2878934"/>
                          <a:pt x="1090298" y="2878912"/>
                        </a:cubicBezTo>
                        <a:lnTo>
                          <a:pt x="238424" y="2877190"/>
                        </a:lnTo>
                        <a:cubicBezTo>
                          <a:pt x="215765" y="2877190"/>
                          <a:pt x="197068" y="2858481"/>
                          <a:pt x="197068" y="2835833"/>
                        </a:cubicBezTo>
                        <a:lnTo>
                          <a:pt x="197068" y="1540922"/>
                        </a:lnTo>
                        <a:cubicBezTo>
                          <a:pt x="197068" y="1523003"/>
                          <a:pt x="190956" y="1505875"/>
                          <a:pt x="180521" y="1491303"/>
                        </a:cubicBezTo>
                        <a:cubicBezTo>
                          <a:pt x="60006" y="1326876"/>
                          <a:pt x="-7924" y="1122079"/>
                          <a:pt x="739" y="901338"/>
                        </a:cubicBezTo>
                        <a:cubicBezTo>
                          <a:pt x="18853" y="432679"/>
                          <a:pt x="387874" y="44173"/>
                          <a:pt x="854953" y="3609"/>
                        </a:cubicBezTo>
                        <a:cubicBezTo>
                          <a:pt x="886829" y="852"/>
                          <a:pt x="918413" y="-305"/>
                          <a:pt x="949633" y="67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 dirty="0"/>
                  </a:p>
                </p:txBody>
              </p:sp>
              <p:sp>
                <p:nvSpPr>
                  <p:cNvPr id="146" name="Circle: Hollow 145">
                    <a:extLst>
                      <a:ext uri="{FF2B5EF4-FFF2-40B4-BE49-F238E27FC236}">
                        <a16:creationId xmlns:a16="http://schemas.microsoft.com/office/drawing/2014/main" id="{A45CD303-9744-44FA-9105-2370F494497E}"/>
                      </a:ext>
                    </a:extLst>
                  </p:cNvPr>
                  <p:cNvSpPr/>
                  <p:nvPr/>
                </p:nvSpPr>
                <p:spPr>
                  <a:xfrm>
                    <a:off x="7914654" y="4023624"/>
                    <a:ext cx="843222" cy="843222"/>
                  </a:xfrm>
                  <a:prstGeom prst="donut">
                    <a:avLst>
                      <a:gd name="adj" fmla="val 11953"/>
                    </a:avLst>
                  </a:pr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>
                      <a:solidFill>
                        <a:schemeClr val="tx1"/>
                      </a:solidFill>
                    </a:endParaRPr>
                  </a:p>
                </p:txBody>
              </p:sp>
            </p:grpSp>
            <p:cxnSp>
              <p:nvCxnSpPr>
                <p:cNvPr id="145" name="Straight Arrow Connector 144">
                  <a:extLst>
                    <a:ext uri="{FF2B5EF4-FFF2-40B4-BE49-F238E27FC236}">
                      <a16:creationId xmlns:a16="http://schemas.microsoft.com/office/drawing/2014/main" id="{B50E3246-AFB7-4986-8C5C-D0DA0FF7662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336265" y="2177649"/>
                  <a:ext cx="0" cy="1750560"/>
                </a:xfrm>
                <a:prstGeom prst="straightConnector1">
                  <a:avLst/>
                </a:prstGeom>
                <a:ln w="12700">
                  <a:solidFill>
                    <a:schemeClr val="accent2"/>
                  </a:solidFill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36" name="Group 135">
                <a:extLst>
                  <a:ext uri="{FF2B5EF4-FFF2-40B4-BE49-F238E27FC236}">
                    <a16:creationId xmlns:a16="http://schemas.microsoft.com/office/drawing/2014/main" id="{7F857E2A-7C36-473C-A3CA-C3DCF1EAEDFE}"/>
                  </a:ext>
                </a:extLst>
              </p:cNvPr>
              <p:cNvGrpSpPr/>
              <p:nvPr/>
            </p:nvGrpSpPr>
            <p:grpSpPr>
              <a:xfrm>
                <a:off x="7466734" y="5000522"/>
                <a:ext cx="1739060" cy="1321835"/>
                <a:chOff x="697536" y="1081082"/>
                <a:chExt cx="1739060" cy="1321835"/>
              </a:xfrm>
            </p:grpSpPr>
            <p:sp>
              <p:nvSpPr>
                <p:cNvPr id="142" name="Rectangle 141">
                  <a:extLst>
                    <a:ext uri="{FF2B5EF4-FFF2-40B4-BE49-F238E27FC236}">
                      <a16:creationId xmlns:a16="http://schemas.microsoft.com/office/drawing/2014/main" id="{3EF6D5E0-5FA0-4AEF-8CA4-76742BDF6496}"/>
                    </a:ext>
                  </a:extLst>
                </p:cNvPr>
                <p:cNvSpPr/>
                <p:nvPr/>
              </p:nvSpPr>
              <p:spPr>
                <a:xfrm>
                  <a:off x="697536" y="1387254"/>
                  <a:ext cx="1739060" cy="1015663"/>
                </a:xfrm>
                <a:prstGeom prst="rect">
                  <a:avLst/>
                </a:prstGeom>
              </p:spPr>
              <p:txBody>
                <a:bodyPr wrap="square" anchor="ctr">
                  <a:spAutoFit/>
                </a:bodyPr>
                <a:lstStyle/>
                <a:p>
                  <a:pPr algn="ctr"/>
                  <a:r>
                    <a:rPr lang="en-US" sz="1200" dirty="0"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cs typeface="Arial" panose="020B0604020202020204" pitchFamily="34" charset="0"/>
                    </a:rPr>
                    <a:t>Lorem ipsum dolor sit </a:t>
                  </a:r>
                  <a:r>
                    <a:rPr lang="en-US" sz="1200" dirty="0" err="1"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cs typeface="Arial" panose="020B0604020202020204" pitchFamily="34" charset="0"/>
                    </a:rPr>
                    <a:t>amet</a:t>
                  </a:r>
                  <a:r>
                    <a:rPr lang="en-US" sz="1200" dirty="0"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cs typeface="Arial" panose="020B0604020202020204" pitchFamily="34" charset="0"/>
                    </a:rPr>
                    <a:t>, </a:t>
                  </a:r>
                  <a:r>
                    <a:rPr lang="en-US" sz="1200" dirty="0" err="1"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cs typeface="Arial" panose="020B0604020202020204" pitchFamily="34" charset="0"/>
                    </a:rPr>
                    <a:t>consectetur</a:t>
                  </a:r>
                  <a:r>
                    <a:rPr lang="en-US" sz="1200" dirty="0"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cs typeface="Arial" panose="020B0604020202020204" pitchFamily="34" charset="0"/>
                    </a:rPr>
                    <a:t> </a:t>
                  </a:r>
                  <a:r>
                    <a:rPr lang="en-US" sz="1200" dirty="0" err="1"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cs typeface="Arial" panose="020B0604020202020204" pitchFamily="34" charset="0"/>
                    </a:rPr>
                    <a:t>adipisicing</a:t>
                  </a:r>
                  <a:r>
                    <a:rPr lang="en-US" sz="1200" dirty="0"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cs typeface="Arial" panose="020B0604020202020204" pitchFamily="34" charset="0"/>
                    </a:rPr>
                    <a:t> </a:t>
                  </a:r>
                  <a:r>
                    <a:rPr lang="en-US" sz="1200" dirty="0" err="1"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cs typeface="Arial" panose="020B0604020202020204" pitchFamily="34" charset="0"/>
                    </a:rPr>
                    <a:t>elit</a:t>
                  </a:r>
                  <a:r>
                    <a:rPr lang="en-US" sz="1200" dirty="0"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cs typeface="Arial" panose="020B0604020202020204" pitchFamily="34" charset="0"/>
                    </a:rPr>
                    <a:t>, sed do </a:t>
                  </a:r>
                  <a:r>
                    <a:rPr lang="en-US" sz="1200" dirty="0" err="1"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cs typeface="Arial" panose="020B0604020202020204" pitchFamily="34" charset="0"/>
                    </a:rPr>
                    <a:t>eiusmod</a:t>
                  </a:r>
                  <a:r>
                    <a:rPr lang="en-US" sz="1200" dirty="0"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cs typeface="Arial" panose="020B0604020202020204" pitchFamily="34" charset="0"/>
                    </a:rPr>
                    <a:t> </a:t>
                  </a:r>
                  <a:r>
                    <a:rPr lang="en-US" sz="1200" dirty="0" err="1"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cs typeface="Arial" panose="020B0604020202020204" pitchFamily="34" charset="0"/>
                    </a:rPr>
                    <a:t>tempor</a:t>
                  </a:r>
                  <a:r>
                    <a:rPr lang="en-US" sz="1200" dirty="0"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cs typeface="Arial" panose="020B0604020202020204" pitchFamily="34" charset="0"/>
                    </a:rPr>
                    <a:t> </a:t>
                  </a:r>
                  <a:r>
                    <a:rPr lang="en-US" sz="1200" dirty="0" err="1"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cs typeface="Arial" panose="020B0604020202020204" pitchFamily="34" charset="0"/>
                    </a:rPr>
                    <a:t>incididunt</a:t>
                  </a:r>
                  <a:r>
                    <a:rPr lang="en-US" sz="1200" dirty="0"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cs typeface="Arial" panose="020B0604020202020204" pitchFamily="34" charset="0"/>
                    </a:rPr>
                    <a:t> </a:t>
                  </a:r>
                  <a:r>
                    <a:rPr lang="en-US" sz="1200" dirty="0" err="1"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cs typeface="Arial" panose="020B0604020202020204" pitchFamily="34" charset="0"/>
                    </a:rPr>
                    <a:t>ut</a:t>
                  </a:r>
                  <a:r>
                    <a:rPr lang="en-US" sz="1200" dirty="0"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cs typeface="Arial" panose="020B0604020202020204" pitchFamily="34" charset="0"/>
                    </a:rPr>
                    <a:t> </a:t>
                  </a:r>
                  <a:r>
                    <a:rPr lang="en-US" sz="1200" dirty="0" err="1"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cs typeface="Arial" panose="020B0604020202020204" pitchFamily="34" charset="0"/>
                    </a:rPr>
                    <a:t>labore</a:t>
                  </a:r>
                  <a:r>
                    <a:rPr lang="en-US" sz="1200" dirty="0"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cs typeface="Arial" panose="020B0604020202020204" pitchFamily="34" charset="0"/>
                    </a:rPr>
                    <a:t>.</a:t>
                  </a:r>
                </a:p>
              </p:txBody>
            </p:sp>
            <p:sp>
              <p:nvSpPr>
                <p:cNvPr id="143" name="Rectangle 142">
                  <a:extLst>
                    <a:ext uri="{FF2B5EF4-FFF2-40B4-BE49-F238E27FC236}">
                      <a16:creationId xmlns:a16="http://schemas.microsoft.com/office/drawing/2014/main" id="{1EAAC495-4381-4CD3-BDD1-58A2249BDCD4}"/>
                    </a:ext>
                  </a:extLst>
                </p:cNvPr>
                <p:cNvSpPr/>
                <p:nvPr/>
              </p:nvSpPr>
              <p:spPr>
                <a:xfrm>
                  <a:off x="784987" y="1081082"/>
                  <a:ext cx="1564161" cy="338554"/>
                </a:xfrm>
                <a:prstGeom prst="rect">
                  <a:avLst/>
                </a:prstGeom>
              </p:spPr>
              <p:txBody>
                <a:bodyPr wrap="square" anchor="ctr">
                  <a:spAutoFit/>
                </a:bodyPr>
                <a:lstStyle/>
                <a:p>
                  <a:pPr algn="ctr"/>
                  <a:r>
                    <a:rPr lang="en-US" sz="1600" b="1" dirty="0">
                      <a:solidFill>
                        <a:schemeClr val="accent2"/>
                      </a:solidFill>
                      <a:cs typeface="Arial" panose="020B0604020202020204" pitchFamily="34" charset="0"/>
                    </a:rPr>
                    <a:t>Lorem ipsum </a:t>
                  </a:r>
                </a:p>
              </p:txBody>
            </p:sp>
          </p:grpSp>
          <p:grpSp>
            <p:nvGrpSpPr>
              <p:cNvPr id="137" name="Group 136">
                <a:extLst>
                  <a:ext uri="{FF2B5EF4-FFF2-40B4-BE49-F238E27FC236}">
                    <a16:creationId xmlns:a16="http://schemas.microsoft.com/office/drawing/2014/main" id="{9796ABF7-8CFE-47AE-804B-8A300909B09B}"/>
                  </a:ext>
                </a:extLst>
              </p:cNvPr>
              <p:cNvGrpSpPr/>
              <p:nvPr/>
            </p:nvGrpSpPr>
            <p:grpSpPr>
              <a:xfrm>
                <a:off x="7214476" y="1453985"/>
                <a:ext cx="2243579" cy="732716"/>
                <a:chOff x="2957436" y="1639181"/>
                <a:chExt cx="2243579" cy="732716"/>
              </a:xfrm>
            </p:grpSpPr>
            <p:sp>
              <p:nvSpPr>
                <p:cNvPr id="138" name="TextBox 137">
                  <a:extLst>
                    <a:ext uri="{FF2B5EF4-FFF2-40B4-BE49-F238E27FC236}">
                      <a16:creationId xmlns:a16="http://schemas.microsoft.com/office/drawing/2014/main" id="{39B003D9-5725-4CA4-962A-6AA265CD5F77}"/>
                    </a:ext>
                  </a:extLst>
                </p:cNvPr>
                <p:cNvSpPr txBox="1"/>
                <p:nvPr/>
              </p:nvSpPr>
              <p:spPr>
                <a:xfrm>
                  <a:off x="3704764" y="1639181"/>
                  <a:ext cx="748923" cy="400110"/>
                </a:xfrm>
                <a:prstGeom prst="rect">
                  <a:avLst/>
                </a:prstGeom>
                <a:noFill/>
              </p:spPr>
              <p:txBody>
                <a:bodyPr wrap="none" rtlCol="0" anchor="ctr">
                  <a:spAutoFit/>
                </a:bodyPr>
                <a:lstStyle/>
                <a:p>
                  <a:pPr algn="ctr"/>
                  <a:r>
                    <a:rPr lang="en-US" sz="2000" dirty="0">
                      <a:solidFill>
                        <a:schemeClr val="accent2"/>
                      </a:solidFill>
                    </a:rPr>
                    <a:t>2024</a:t>
                  </a:r>
                  <a:endParaRPr lang="en-IN" sz="2000" dirty="0">
                    <a:solidFill>
                      <a:schemeClr val="accent2"/>
                    </a:solidFill>
                  </a:endParaRPr>
                </a:p>
              </p:txBody>
            </p:sp>
            <p:grpSp>
              <p:nvGrpSpPr>
                <p:cNvPr id="139" name="Group 138">
                  <a:extLst>
                    <a:ext uri="{FF2B5EF4-FFF2-40B4-BE49-F238E27FC236}">
                      <a16:creationId xmlns:a16="http://schemas.microsoft.com/office/drawing/2014/main" id="{3EFB9893-68B8-43CB-9453-9CC603A917D5}"/>
                    </a:ext>
                  </a:extLst>
                </p:cNvPr>
                <p:cNvGrpSpPr/>
                <p:nvPr/>
              </p:nvGrpSpPr>
              <p:grpSpPr>
                <a:xfrm>
                  <a:off x="2957436" y="2118781"/>
                  <a:ext cx="2243579" cy="253116"/>
                  <a:chOff x="678730" y="2118781"/>
                  <a:chExt cx="2243579" cy="253116"/>
                </a:xfrm>
              </p:grpSpPr>
              <p:sp>
                <p:nvSpPr>
                  <p:cNvPr id="140" name="Arrow: Chevron 139">
                    <a:extLst>
                      <a:ext uri="{FF2B5EF4-FFF2-40B4-BE49-F238E27FC236}">
                        <a16:creationId xmlns:a16="http://schemas.microsoft.com/office/drawing/2014/main" id="{0DB3411E-B30B-409B-A7F0-849A97E0503A}"/>
                      </a:ext>
                    </a:extLst>
                  </p:cNvPr>
                  <p:cNvSpPr/>
                  <p:nvPr/>
                </p:nvSpPr>
                <p:spPr>
                  <a:xfrm>
                    <a:off x="678730" y="2157503"/>
                    <a:ext cx="2243579" cy="175672"/>
                  </a:xfrm>
                  <a:prstGeom prst="chevron">
                    <a:avLst/>
                  </a:pr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41" name="Oval 140">
                    <a:extLst>
                      <a:ext uri="{FF2B5EF4-FFF2-40B4-BE49-F238E27FC236}">
                        <a16:creationId xmlns:a16="http://schemas.microsoft.com/office/drawing/2014/main" id="{88D86AC2-2B1A-4E4F-9269-7C15FBDA2B83}"/>
                      </a:ext>
                    </a:extLst>
                  </p:cNvPr>
                  <p:cNvSpPr/>
                  <p:nvPr/>
                </p:nvSpPr>
                <p:spPr>
                  <a:xfrm>
                    <a:off x="1673961" y="2118781"/>
                    <a:ext cx="253116" cy="253116"/>
                  </a:xfrm>
                  <a:prstGeom prst="ellipse">
                    <a:avLst/>
                  </a:prstGeom>
                  <a:solidFill>
                    <a:schemeClr val="bg2"/>
                  </a:solidFill>
                  <a:ln w="12700">
                    <a:solidFill>
                      <a:schemeClr val="accent2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/>
                  </a:p>
                </p:txBody>
              </p:sp>
            </p:grpSp>
          </p:grpSp>
        </p:grpSp>
        <p:grpSp>
          <p:nvGrpSpPr>
            <p:cNvPr id="188" name="Group 187">
              <a:extLst>
                <a:ext uri="{FF2B5EF4-FFF2-40B4-BE49-F238E27FC236}">
                  <a16:creationId xmlns:a16="http://schemas.microsoft.com/office/drawing/2014/main" id="{404D9FCC-A92F-4F0B-A891-A4C599C1626E}"/>
                </a:ext>
              </a:extLst>
            </p:cNvPr>
            <p:cNvGrpSpPr/>
            <p:nvPr/>
          </p:nvGrpSpPr>
          <p:grpSpPr>
            <a:xfrm>
              <a:off x="4974212" y="1453985"/>
              <a:ext cx="2243579" cy="3779155"/>
              <a:chOff x="4974210" y="1453985"/>
              <a:chExt cx="2243579" cy="3779155"/>
            </a:xfrm>
          </p:grpSpPr>
          <p:grpSp>
            <p:nvGrpSpPr>
              <p:cNvPr id="183" name="Group 182">
                <a:extLst>
                  <a:ext uri="{FF2B5EF4-FFF2-40B4-BE49-F238E27FC236}">
                    <a16:creationId xmlns:a16="http://schemas.microsoft.com/office/drawing/2014/main" id="{AF1940C8-35B5-4ABA-9AEB-DD02716134A2}"/>
                  </a:ext>
                </a:extLst>
              </p:cNvPr>
              <p:cNvGrpSpPr/>
              <p:nvPr/>
            </p:nvGrpSpPr>
            <p:grpSpPr>
              <a:xfrm>
                <a:off x="5674388" y="2177649"/>
                <a:ext cx="843222" cy="1599980"/>
                <a:chOff x="5674388" y="2177649"/>
                <a:chExt cx="843222" cy="1599980"/>
              </a:xfrm>
            </p:grpSpPr>
            <p:grpSp>
              <p:nvGrpSpPr>
                <p:cNvPr id="180" name="Group 179">
                  <a:extLst>
                    <a:ext uri="{FF2B5EF4-FFF2-40B4-BE49-F238E27FC236}">
                      <a16:creationId xmlns:a16="http://schemas.microsoft.com/office/drawing/2014/main" id="{6A215BD0-0F3D-4A27-ABF7-66BA2E210C8E}"/>
                    </a:ext>
                  </a:extLst>
                </p:cNvPr>
                <p:cNvGrpSpPr/>
                <p:nvPr/>
              </p:nvGrpSpPr>
              <p:grpSpPr>
                <a:xfrm>
                  <a:off x="5674388" y="2934407"/>
                  <a:ext cx="843222" cy="843222"/>
                  <a:chOff x="5674388" y="2934407"/>
                  <a:chExt cx="843222" cy="843222"/>
                </a:xfrm>
              </p:grpSpPr>
              <p:sp>
                <p:nvSpPr>
                  <p:cNvPr id="98" name="Freeform: Shape 97">
                    <a:extLst>
                      <a:ext uri="{FF2B5EF4-FFF2-40B4-BE49-F238E27FC236}">
                        <a16:creationId xmlns:a16="http://schemas.microsoft.com/office/drawing/2014/main" id="{958E7F63-6FDB-43CB-88FF-121D2A7632D5}"/>
                      </a:ext>
                    </a:extLst>
                  </p:cNvPr>
                  <p:cNvSpPr/>
                  <p:nvPr/>
                </p:nvSpPr>
                <p:spPr>
                  <a:xfrm>
                    <a:off x="5943030" y="3203049"/>
                    <a:ext cx="305938" cy="305938"/>
                  </a:xfrm>
                  <a:custGeom>
                    <a:avLst/>
                    <a:gdLst>
                      <a:gd name="connsiteX0" fmla="*/ 22145 w 590550"/>
                      <a:gd name="connsiteY0" fmla="*/ 552450 h 590550"/>
                      <a:gd name="connsiteX1" fmla="*/ 19364 w 590550"/>
                      <a:gd name="connsiteY1" fmla="*/ 571500 h 590550"/>
                      <a:gd name="connsiteX2" fmla="*/ 190100 w 590550"/>
                      <a:gd name="connsiteY2" fmla="*/ 571500 h 590550"/>
                      <a:gd name="connsiteX3" fmla="*/ 187357 w 590550"/>
                      <a:gd name="connsiteY3" fmla="*/ 552450 h 590550"/>
                      <a:gd name="connsiteX4" fmla="*/ 200025 w 590550"/>
                      <a:gd name="connsiteY4" fmla="*/ 514350 h 590550"/>
                      <a:gd name="connsiteX5" fmla="*/ 194529 w 590550"/>
                      <a:gd name="connsiteY5" fmla="*/ 516169 h 590550"/>
                      <a:gd name="connsiteX6" fmla="*/ 201758 w 590550"/>
                      <a:gd name="connsiteY6" fmla="*/ 533114 h 590550"/>
                      <a:gd name="connsiteX7" fmla="*/ 209550 w 590550"/>
                      <a:gd name="connsiteY7" fmla="*/ 523875 h 590550"/>
                      <a:gd name="connsiteX8" fmla="*/ 200025 w 590550"/>
                      <a:gd name="connsiteY8" fmla="*/ 514350 h 590550"/>
                      <a:gd name="connsiteX9" fmla="*/ 37976 w 590550"/>
                      <a:gd name="connsiteY9" fmla="*/ 514350 h 590550"/>
                      <a:gd name="connsiteX10" fmla="*/ 28118 w 590550"/>
                      <a:gd name="connsiteY10" fmla="*/ 533400 h 590550"/>
                      <a:gd name="connsiteX11" fmla="*/ 181403 w 590550"/>
                      <a:gd name="connsiteY11" fmla="*/ 533400 h 590550"/>
                      <a:gd name="connsiteX12" fmla="*/ 171478 w 590550"/>
                      <a:gd name="connsiteY12" fmla="*/ 514350 h 590550"/>
                      <a:gd name="connsiteX13" fmla="*/ 104775 w 590550"/>
                      <a:gd name="connsiteY13" fmla="*/ 450066 h 590550"/>
                      <a:gd name="connsiteX14" fmla="*/ 52587 w 590550"/>
                      <a:gd name="connsiteY14" fmla="*/ 495300 h 590550"/>
                      <a:gd name="connsiteX15" fmla="*/ 156991 w 590550"/>
                      <a:gd name="connsiteY15" fmla="*/ 495300 h 590550"/>
                      <a:gd name="connsiteX16" fmla="*/ 104775 w 590550"/>
                      <a:gd name="connsiteY16" fmla="*/ 450066 h 590550"/>
                      <a:gd name="connsiteX17" fmla="*/ 257175 w 590550"/>
                      <a:gd name="connsiteY17" fmla="*/ 400050 h 590550"/>
                      <a:gd name="connsiteX18" fmla="*/ 228600 w 590550"/>
                      <a:gd name="connsiteY18" fmla="*/ 428625 h 590550"/>
                      <a:gd name="connsiteX19" fmla="*/ 257175 w 590550"/>
                      <a:gd name="connsiteY19" fmla="*/ 457200 h 590550"/>
                      <a:gd name="connsiteX20" fmla="*/ 285750 w 590550"/>
                      <a:gd name="connsiteY20" fmla="*/ 428625 h 590550"/>
                      <a:gd name="connsiteX21" fmla="*/ 257175 w 590550"/>
                      <a:gd name="connsiteY21" fmla="*/ 400050 h 590550"/>
                      <a:gd name="connsiteX22" fmla="*/ 52559 w 590550"/>
                      <a:gd name="connsiteY22" fmla="*/ 381000 h 590550"/>
                      <a:gd name="connsiteX23" fmla="*/ 104765 w 590550"/>
                      <a:gd name="connsiteY23" fmla="*/ 426234 h 590550"/>
                      <a:gd name="connsiteX24" fmla="*/ 156981 w 590550"/>
                      <a:gd name="connsiteY24" fmla="*/ 381000 h 590550"/>
                      <a:gd name="connsiteX25" fmla="*/ 28146 w 590550"/>
                      <a:gd name="connsiteY25" fmla="*/ 342900 h 590550"/>
                      <a:gd name="connsiteX26" fmla="*/ 38071 w 590550"/>
                      <a:gd name="connsiteY26" fmla="*/ 361950 h 590550"/>
                      <a:gd name="connsiteX27" fmla="*/ 171469 w 590550"/>
                      <a:gd name="connsiteY27" fmla="*/ 361950 h 590550"/>
                      <a:gd name="connsiteX28" fmla="*/ 181403 w 590550"/>
                      <a:gd name="connsiteY28" fmla="*/ 342900 h 590550"/>
                      <a:gd name="connsiteX29" fmla="*/ 314325 w 590550"/>
                      <a:gd name="connsiteY29" fmla="*/ 323850 h 590550"/>
                      <a:gd name="connsiteX30" fmla="*/ 304800 w 590550"/>
                      <a:gd name="connsiteY30" fmla="*/ 333375 h 590550"/>
                      <a:gd name="connsiteX31" fmla="*/ 314325 w 590550"/>
                      <a:gd name="connsiteY31" fmla="*/ 342900 h 590550"/>
                      <a:gd name="connsiteX32" fmla="*/ 323850 w 590550"/>
                      <a:gd name="connsiteY32" fmla="*/ 333375 h 590550"/>
                      <a:gd name="connsiteX33" fmla="*/ 314325 w 590550"/>
                      <a:gd name="connsiteY33" fmla="*/ 323850 h 590550"/>
                      <a:gd name="connsiteX34" fmla="*/ 19450 w 590550"/>
                      <a:gd name="connsiteY34" fmla="*/ 304800 h 590550"/>
                      <a:gd name="connsiteX35" fmla="*/ 22193 w 590550"/>
                      <a:gd name="connsiteY35" fmla="*/ 323850 h 590550"/>
                      <a:gd name="connsiteX36" fmla="*/ 187357 w 590550"/>
                      <a:gd name="connsiteY36" fmla="*/ 323850 h 590550"/>
                      <a:gd name="connsiteX37" fmla="*/ 190100 w 590550"/>
                      <a:gd name="connsiteY37" fmla="*/ 304800 h 590550"/>
                      <a:gd name="connsiteX38" fmla="*/ 444912 w 590550"/>
                      <a:gd name="connsiteY38" fmla="*/ 270205 h 590550"/>
                      <a:gd name="connsiteX39" fmla="*/ 450351 w 590550"/>
                      <a:gd name="connsiteY39" fmla="*/ 278368 h 590550"/>
                      <a:gd name="connsiteX40" fmla="*/ 457200 w 590550"/>
                      <a:gd name="connsiteY40" fmla="*/ 300971 h 590550"/>
                      <a:gd name="connsiteX41" fmla="*/ 451837 w 590550"/>
                      <a:gd name="connsiteY41" fmla="*/ 321192 h 590550"/>
                      <a:gd name="connsiteX42" fmla="*/ 425377 w 590550"/>
                      <a:gd name="connsiteY42" fmla="*/ 367493 h 590550"/>
                      <a:gd name="connsiteX43" fmla="*/ 419100 w 590550"/>
                      <a:gd name="connsiteY43" fmla="*/ 391115 h 590550"/>
                      <a:gd name="connsiteX44" fmla="*/ 419100 w 590550"/>
                      <a:gd name="connsiteY44" fmla="*/ 409575 h 590550"/>
                      <a:gd name="connsiteX45" fmla="*/ 438150 w 590550"/>
                      <a:gd name="connsiteY45" fmla="*/ 409575 h 590550"/>
                      <a:gd name="connsiteX46" fmla="*/ 438150 w 590550"/>
                      <a:gd name="connsiteY46" fmla="*/ 391125 h 590550"/>
                      <a:gd name="connsiteX47" fmla="*/ 441912 w 590550"/>
                      <a:gd name="connsiteY47" fmla="*/ 376932 h 590550"/>
                      <a:gd name="connsiteX48" fmla="*/ 468373 w 590550"/>
                      <a:gd name="connsiteY48" fmla="*/ 330631 h 590550"/>
                      <a:gd name="connsiteX49" fmla="*/ 471754 w 590550"/>
                      <a:gd name="connsiteY49" fmla="*/ 323697 h 590550"/>
                      <a:gd name="connsiteX50" fmla="*/ 516398 w 590550"/>
                      <a:gd name="connsiteY50" fmla="*/ 375789 h 590550"/>
                      <a:gd name="connsiteX51" fmla="*/ 531695 w 590550"/>
                      <a:gd name="connsiteY51" fmla="*/ 386972 h 590550"/>
                      <a:gd name="connsiteX52" fmla="*/ 501967 w 590550"/>
                      <a:gd name="connsiteY52" fmla="*/ 466258 h 590550"/>
                      <a:gd name="connsiteX53" fmla="*/ 495300 w 590550"/>
                      <a:gd name="connsiteY53" fmla="*/ 503043 h 590550"/>
                      <a:gd name="connsiteX54" fmla="*/ 495300 w 590550"/>
                      <a:gd name="connsiteY54" fmla="*/ 514350 h 590550"/>
                      <a:gd name="connsiteX55" fmla="*/ 388439 w 590550"/>
                      <a:gd name="connsiteY55" fmla="*/ 514350 h 590550"/>
                      <a:gd name="connsiteX56" fmla="*/ 363769 w 590550"/>
                      <a:gd name="connsiteY56" fmla="*/ 415671 h 590550"/>
                      <a:gd name="connsiteX57" fmla="*/ 361950 w 590550"/>
                      <a:gd name="connsiteY57" fmla="*/ 400916 h 590550"/>
                      <a:gd name="connsiteX58" fmla="*/ 370960 w 590550"/>
                      <a:gd name="connsiteY58" fmla="*/ 369036 h 590550"/>
                      <a:gd name="connsiteX59" fmla="*/ 431625 w 590550"/>
                      <a:gd name="connsiteY59" fmla="*/ 270452 h 590550"/>
                      <a:gd name="connsiteX60" fmla="*/ 444912 w 590550"/>
                      <a:gd name="connsiteY60" fmla="*/ 270205 h 590550"/>
                      <a:gd name="connsiteX61" fmla="*/ 22193 w 590550"/>
                      <a:gd name="connsiteY61" fmla="*/ 266700 h 590550"/>
                      <a:gd name="connsiteX62" fmla="*/ 19450 w 590550"/>
                      <a:gd name="connsiteY62" fmla="*/ 285750 h 590550"/>
                      <a:gd name="connsiteX63" fmla="*/ 190100 w 590550"/>
                      <a:gd name="connsiteY63" fmla="*/ 285750 h 590550"/>
                      <a:gd name="connsiteX64" fmla="*/ 187357 w 590550"/>
                      <a:gd name="connsiteY64" fmla="*/ 266700 h 590550"/>
                      <a:gd name="connsiteX65" fmla="*/ 489719 w 590550"/>
                      <a:gd name="connsiteY65" fmla="*/ 228600 h 590550"/>
                      <a:gd name="connsiteX66" fmla="*/ 507035 w 590550"/>
                      <a:gd name="connsiteY66" fmla="*/ 228600 h 590550"/>
                      <a:gd name="connsiteX67" fmla="*/ 533743 w 590550"/>
                      <a:gd name="connsiteY67" fmla="*/ 247135 h 590550"/>
                      <a:gd name="connsiteX68" fmla="*/ 546364 w 590550"/>
                      <a:gd name="connsiteY68" fmla="*/ 280778 h 590550"/>
                      <a:gd name="connsiteX69" fmla="*/ 548517 w 590550"/>
                      <a:gd name="connsiteY69" fmla="*/ 287388 h 590550"/>
                      <a:gd name="connsiteX70" fmla="*/ 361464 w 590550"/>
                      <a:gd name="connsiteY70" fmla="*/ 228600 h 590550"/>
                      <a:gd name="connsiteX71" fmla="*/ 390229 w 590550"/>
                      <a:gd name="connsiteY71" fmla="*/ 228600 h 590550"/>
                      <a:gd name="connsiteX72" fmla="*/ 416452 w 590550"/>
                      <a:gd name="connsiteY72" fmla="*/ 259194 h 590550"/>
                      <a:gd name="connsiteX73" fmla="*/ 415414 w 590550"/>
                      <a:gd name="connsiteY73" fmla="*/ 260470 h 590550"/>
                      <a:gd name="connsiteX74" fmla="*/ 402002 w 590550"/>
                      <a:gd name="connsiteY74" fmla="*/ 282254 h 590550"/>
                      <a:gd name="connsiteX75" fmla="*/ 354311 w 590550"/>
                      <a:gd name="connsiteY75" fmla="*/ 264376 h 590550"/>
                      <a:gd name="connsiteX76" fmla="*/ 342900 w 590550"/>
                      <a:gd name="connsiteY76" fmla="*/ 247307 h 590550"/>
                      <a:gd name="connsiteX77" fmla="*/ 361464 w 590550"/>
                      <a:gd name="connsiteY77" fmla="*/ 228600 h 590550"/>
                      <a:gd name="connsiteX78" fmla="*/ 38081 w 590550"/>
                      <a:gd name="connsiteY78" fmla="*/ 228600 h 590550"/>
                      <a:gd name="connsiteX79" fmla="*/ 28146 w 590550"/>
                      <a:gd name="connsiteY79" fmla="*/ 247650 h 590550"/>
                      <a:gd name="connsiteX80" fmla="*/ 181403 w 590550"/>
                      <a:gd name="connsiteY80" fmla="*/ 247650 h 590550"/>
                      <a:gd name="connsiteX81" fmla="*/ 171478 w 590550"/>
                      <a:gd name="connsiteY81" fmla="*/ 228600 h 590550"/>
                      <a:gd name="connsiteX82" fmla="*/ 104775 w 590550"/>
                      <a:gd name="connsiteY82" fmla="*/ 164316 h 590550"/>
                      <a:gd name="connsiteX83" fmla="*/ 52559 w 590550"/>
                      <a:gd name="connsiteY83" fmla="*/ 209550 h 590550"/>
                      <a:gd name="connsiteX84" fmla="*/ 156991 w 590550"/>
                      <a:gd name="connsiteY84" fmla="*/ 209550 h 590550"/>
                      <a:gd name="connsiteX85" fmla="*/ 104775 w 590550"/>
                      <a:gd name="connsiteY85" fmla="*/ 164316 h 590550"/>
                      <a:gd name="connsiteX86" fmla="*/ 247650 w 590550"/>
                      <a:gd name="connsiteY86" fmla="*/ 152400 h 590550"/>
                      <a:gd name="connsiteX87" fmla="*/ 285750 w 590550"/>
                      <a:gd name="connsiteY87" fmla="*/ 152400 h 590550"/>
                      <a:gd name="connsiteX88" fmla="*/ 285750 w 590550"/>
                      <a:gd name="connsiteY88" fmla="*/ 171450 h 590550"/>
                      <a:gd name="connsiteX89" fmla="*/ 247650 w 590550"/>
                      <a:gd name="connsiteY89" fmla="*/ 171450 h 590550"/>
                      <a:gd name="connsiteX90" fmla="*/ 561975 w 590550"/>
                      <a:gd name="connsiteY90" fmla="*/ 76200 h 590550"/>
                      <a:gd name="connsiteX91" fmla="*/ 552450 w 590550"/>
                      <a:gd name="connsiteY91" fmla="*/ 85725 h 590550"/>
                      <a:gd name="connsiteX92" fmla="*/ 561975 w 590550"/>
                      <a:gd name="connsiteY92" fmla="*/ 95250 h 590550"/>
                      <a:gd name="connsiteX93" fmla="*/ 571500 w 590550"/>
                      <a:gd name="connsiteY93" fmla="*/ 85725 h 590550"/>
                      <a:gd name="connsiteX94" fmla="*/ 561975 w 590550"/>
                      <a:gd name="connsiteY94" fmla="*/ 76200 h 590550"/>
                      <a:gd name="connsiteX95" fmla="*/ 247650 w 590550"/>
                      <a:gd name="connsiteY95" fmla="*/ 38100 h 590550"/>
                      <a:gd name="connsiteX96" fmla="*/ 342900 w 590550"/>
                      <a:gd name="connsiteY96" fmla="*/ 38100 h 590550"/>
                      <a:gd name="connsiteX97" fmla="*/ 342900 w 590550"/>
                      <a:gd name="connsiteY97" fmla="*/ 92268 h 590550"/>
                      <a:gd name="connsiteX98" fmla="*/ 337747 w 590550"/>
                      <a:gd name="connsiteY98" fmla="*/ 144732 h 590550"/>
                      <a:gd name="connsiteX99" fmla="*/ 335956 w 590550"/>
                      <a:gd name="connsiteY99" fmla="*/ 152400 h 590550"/>
                      <a:gd name="connsiteX100" fmla="*/ 382629 w 590550"/>
                      <a:gd name="connsiteY100" fmla="*/ 152400 h 590550"/>
                      <a:gd name="connsiteX101" fmla="*/ 389372 w 590550"/>
                      <a:gd name="connsiteY101" fmla="*/ 155191 h 590550"/>
                      <a:gd name="connsiteX102" fmla="*/ 563680 w 590550"/>
                      <a:gd name="connsiteY102" fmla="*/ 329498 h 590550"/>
                      <a:gd name="connsiteX103" fmla="*/ 571500 w 590550"/>
                      <a:gd name="connsiteY103" fmla="*/ 348377 h 590550"/>
                      <a:gd name="connsiteX104" fmla="*/ 548402 w 590550"/>
                      <a:gd name="connsiteY104" fmla="*/ 371475 h 590550"/>
                      <a:gd name="connsiteX105" fmla="*/ 530857 w 590550"/>
                      <a:gd name="connsiteY105" fmla="*/ 363407 h 590550"/>
                      <a:gd name="connsiteX106" fmla="*/ 476135 w 590550"/>
                      <a:gd name="connsiteY106" fmla="*/ 299561 h 590550"/>
                      <a:gd name="connsiteX107" fmla="*/ 466201 w 590550"/>
                      <a:gd name="connsiteY107" fmla="*/ 267805 h 590550"/>
                      <a:gd name="connsiteX108" fmla="*/ 460762 w 590550"/>
                      <a:gd name="connsiteY108" fmla="*/ 259642 h 590550"/>
                      <a:gd name="connsiteX109" fmla="*/ 438350 w 590550"/>
                      <a:gd name="connsiteY109" fmla="*/ 247650 h 590550"/>
                      <a:gd name="connsiteX110" fmla="*/ 432311 w 590550"/>
                      <a:gd name="connsiteY110" fmla="*/ 248440 h 590550"/>
                      <a:gd name="connsiteX111" fmla="*/ 366322 w 590550"/>
                      <a:gd name="connsiteY111" fmla="*/ 171450 h 590550"/>
                      <a:gd name="connsiteX112" fmla="*/ 330870 w 590550"/>
                      <a:gd name="connsiteY112" fmla="*/ 171450 h 590550"/>
                      <a:gd name="connsiteX113" fmla="*/ 326717 w 590550"/>
                      <a:gd name="connsiteY113" fmla="*/ 184280 h 590550"/>
                      <a:gd name="connsiteX114" fmla="*/ 263909 w 590550"/>
                      <a:gd name="connsiteY114" fmla="*/ 282959 h 590550"/>
                      <a:gd name="connsiteX115" fmla="*/ 250441 w 590550"/>
                      <a:gd name="connsiteY115" fmla="*/ 269491 h 590550"/>
                      <a:gd name="connsiteX116" fmla="*/ 283416 w 590550"/>
                      <a:gd name="connsiteY116" fmla="*/ 228600 h 590550"/>
                      <a:gd name="connsiteX117" fmla="*/ 247650 w 590550"/>
                      <a:gd name="connsiteY117" fmla="*/ 228600 h 590550"/>
                      <a:gd name="connsiteX118" fmla="*/ 247650 w 590550"/>
                      <a:gd name="connsiteY118" fmla="*/ 209550 h 590550"/>
                      <a:gd name="connsiteX119" fmla="*/ 294579 w 590550"/>
                      <a:gd name="connsiteY119" fmla="*/ 209550 h 590550"/>
                      <a:gd name="connsiteX120" fmla="*/ 308829 w 590550"/>
                      <a:gd name="connsiteY120" fmla="*/ 177727 h 590550"/>
                      <a:gd name="connsiteX121" fmla="*/ 310867 w 590550"/>
                      <a:gd name="connsiteY121" fmla="*/ 171450 h 590550"/>
                      <a:gd name="connsiteX122" fmla="*/ 304800 w 590550"/>
                      <a:gd name="connsiteY122" fmla="*/ 171450 h 590550"/>
                      <a:gd name="connsiteX123" fmla="*/ 304800 w 590550"/>
                      <a:gd name="connsiteY123" fmla="*/ 152400 h 590550"/>
                      <a:gd name="connsiteX124" fmla="*/ 316411 w 590550"/>
                      <a:gd name="connsiteY124" fmla="*/ 152400 h 590550"/>
                      <a:gd name="connsiteX125" fmla="*/ 319040 w 590550"/>
                      <a:gd name="connsiteY125" fmla="*/ 141122 h 590550"/>
                      <a:gd name="connsiteX126" fmla="*/ 322831 w 590550"/>
                      <a:gd name="connsiteY126" fmla="*/ 114300 h 590550"/>
                      <a:gd name="connsiteX127" fmla="*/ 247650 w 590550"/>
                      <a:gd name="connsiteY127" fmla="*/ 114300 h 590550"/>
                      <a:gd name="connsiteX128" fmla="*/ 247650 w 590550"/>
                      <a:gd name="connsiteY128" fmla="*/ 95250 h 590550"/>
                      <a:gd name="connsiteX129" fmla="*/ 323774 w 590550"/>
                      <a:gd name="connsiteY129" fmla="*/ 95250 h 590550"/>
                      <a:gd name="connsiteX130" fmla="*/ 323850 w 590550"/>
                      <a:gd name="connsiteY130" fmla="*/ 92268 h 590550"/>
                      <a:gd name="connsiteX131" fmla="*/ 323850 w 590550"/>
                      <a:gd name="connsiteY131" fmla="*/ 57150 h 590550"/>
                      <a:gd name="connsiteX132" fmla="*/ 247650 w 590550"/>
                      <a:gd name="connsiteY132" fmla="*/ 57150 h 590550"/>
                      <a:gd name="connsiteX133" fmla="*/ 390525 w 590550"/>
                      <a:gd name="connsiteY133" fmla="*/ 19050 h 590550"/>
                      <a:gd name="connsiteX134" fmla="*/ 381000 w 590550"/>
                      <a:gd name="connsiteY134" fmla="*/ 28575 h 590550"/>
                      <a:gd name="connsiteX135" fmla="*/ 390525 w 590550"/>
                      <a:gd name="connsiteY135" fmla="*/ 38100 h 590550"/>
                      <a:gd name="connsiteX136" fmla="*/ 400050 w 590550"/>
                      <a:gd name="connsiteY136" fmla="*/ 28575 h 590550"/>
                      <a:gd name="connsiteX137" fmla="*/ 390525 w 590550"/>
                      <a:gd name="connsiteY137" fmla="*/ 19050 h 590550"/>
                      <a:gd name="connsiteX138" fmla="*/ 390525 w 590550"/>
                      <a:gd name="connsiteY138" fmla="*/ 0 h 590550"/>
                      <a:gd name="connsiteX139" fmla="*/ 419100 w 590550"/>
                      <a:gd name="connsiteY139" fmla="*/ 28575 h 590550"/>
                      <a:gd name="connsiteX140" fmla="*/ 417681 w 590550"/>
                      <a:gd name="connsiteY140" fmla="*/ 37033 h 590550"/>
                      <a:gd name="connsiteX141" fmla="*/ 435283 w 590550"/>
                      <a:gd name="connsiteY141" fmla="*/ 50235 h 590550"/>
                      <a:gd name="connsiteX142" fmla="*/ 466725 w 590550"/>
                      <a:gd name="connsiteY142" fmla="*/ 38100 h 590550"/>
                      <a:gd name="connsiteX143" fmla="*/ 492947 w 590550"/>
                      <a:gd name="connsiteY143" fmla="*/ 46034 h 590550"/>
                      <a:gd name="connsiteX144" fmla="*/ 517141 w 590550"/>
                      <a:gd name="connsiteY144" fmla="*/ 21841 h 590550"/>
                      <a:gd name="connsiteX145" fmla="*/ 530609 w 590550"/>
                      <a:gd name="connsiteY145" fmla="*/ 35309 h 590550"/>
                      <a:gd name="connsiteX146" fmla="*/ 506415 w 590550"/>
                      <a:gd name="connsiteY146" fmla="*/ 59502 h 590550"/>
                      <a:gd name="connsiteX147" fmla="*/ 513388 w 590550"/>
                      <a:gd name="connsiteY147" fmla="*/ 76200 h 590550"/>
                      <a:gd name="connsiteX148" fmla="*/ 535152 w 590550"/>
                      <a:gd name="connsiteY148" fmla="*/ 76200 h 590550"/>
                      <a:gd name="connsiteX149" fmla="*/ 561975 w 590550"/>
                      <a:gd name="connsiteY149" fmla="*/ 57150 h 590550"/>
                      <a:gd name="connsiteX150" fmla="*/ 590550 w 590550"/>
                      <a:gd name="connsiteY150" fmla="*/ 85725 h 590550"/>
                      <a:gd name="connsiteX151" fmla="*/ 561975 w 590550"/>
                      <a:gd name="connsiteY151" fmla="*/ 114300 h 590550"/>
                      <a:gd name="connsiteX152" fmla="*/ 535152 w 590550"/>
                      <a:gd name="connsiteY152" fmla="*/ 95250 h 590550"/>
                      <a:gd name="connsiteX153" fmla="*/ 513388 w 590550"/>
                      <a:gd name="connsiteY153" fmla="*/ 95250 h 590550"/>
                      <a:gd name="connsiteX154" fmla="*/ 506415 w 590550"/>
                      <a:gd name="connsiteY154" fmla="*/ 111947 h 590550"/>
                      <a:gd name="connsiteX155" fmla="*/ 530609 w 590550"/>
                      <a:gd name="connsiteY155" fmla="*/ 136141 h 590550"/>
                      <a:gd name="connsiteX156" fmla="*/ 517141 w 590550"/>
                      <a:gd name="connsiteY156" fmla="*/ 149609 h 590550"/>
                      <a:gd name="connsiteX157" fmla="*/ 492947 w 590550"/>
                      <a:gd name="connsiteY157" fmla="*/ 125415 h 590550"/>
                      <a:gd name="connsiteX158" fmla="*/ 466725 w 590550"/>
                      <a:gd name="connsiteY158" fmla="*/ 133350 h 590550"/>
                      <a:gd name="connsiteX159" fmla="*/ 440502 w 590550"/>
                      <a:gd name="connsiteY159" fmla="*/ 125415 h 590550"/>
                      <a:gd name="connsiteX160" fmla="*/ 416309 w 590550"/>
                      <a:gd name="connsiteY160" fmla="*/ 149609 h 590550"/>
                      <a:gd name="connsiteX161" fmla="*/ 402841 w 590550"/>
                      <a:gd name="connsiteY161" fmla="*/ 136141 h 590550"/>
                      <a:gd name="connsiteX162" fmla="*/ 427034 w 590550"/>
                      <a:gd name="connsiteY162" fmla="*/ 111947 h 590550"/>
                      <a:gd name="connsiteX163" fmla="*/ 419100 w 590550"/>
                      <a:gd name="connsiteY163" fmla="*/ 85725 h 590550"/>
                      <a:gd name="connsiteX164" fmla="*/ 423815 w 590550"/>
                      <a:gd name="connsiteY164" fmla="*/ 65437 h 590550"/>
                      <a:gd name="connsiteX165" fmla="*/ 406346 w 590550"/>
                      <a:gd name="connsiteY165" fmla="*/ 52340 h 590550"/>
                      <a:gd name="connsiteX166" fmla="*/ 390525 w 590550"/>
                      <a:gd name="connsiteY166" fmla="*/ 57150 h 590550"/>
                      <a:gd name="connsiteX167" fmla="*/ 361950 w 590550"/>
                      <a:gd name="connsiteY167" fmla="*/ 28575 h 590550"/>
                      <a:gd name="connsiteX168" fmla="*/ 390525 w 590550"/>
                      <a:gd name="connsiteY168" fmla="*/ 0 h 590550"/>
                      <a:gd name="connsiteX169" fmla="*/ 0 w 590550"/>
                      <a:gd name="connsiteY169" fmla="*/ 0 h 590550"/>
                      <a:gd name="connsiteX170" fmla="*/ 114300 w 590550"/>
                      <a:gd name="connsiteY170" fmla="*/ 0 h 590550"/>
                      <a:gd name="connsiteX171" fmla="*/ 114300 w 590550"/>
                      <a:gd name="connsiteY171" fmla="*/ 19050 h 590550"/>
                      <a:gd name="connsiteX172" fmla="*/ 19364 w 590550"/>
                      <a:gd name="connsiteY172" fmla="*/ 19050 h 590550"/>
                      <a:gd name="connsiteX173" fmla="*/ 22145 w 590550"/>
                      <a:gd name="connsiteY173" fmla="*/ 38100 h 590550"/>
                      <a:gd name="connsiteX174" fmla="*/ 114300 w 590550"/>
                      <a:gd name="connsiteY174" fmla="*/ 38100 h 590550"/>
                      <a:gd name="connsiteX175" fmla="*/ 114300 w 590550"/>
                      <a:gd name="connsiteY175" fmla="*/ 57150 h 590550"/>
                      <a:gd name="connsiteX176" fmla="*/ 28118 w 590550"/>
                      <a:gd name="connsiteY176" fmla="*/ 57150 h 590550"/>
                      <a:gd name="connsiteX177" fmla="*/ 37976 w 590550"/>
                      <a:gd name="connsiteY177" fmla="*/ 76200 h 590550"/>
                      <a:gd name="connsiteX178" fmla="*/ 114300 w 590550"/>
                      <a:gd name="connsiteY178" fmla="*/ 76200 h 590550"/>
                      <a:gd name="connsiteX179" fmla="*/ 114300 w 590550"/>
                      <a:gd name="connsiteY179" fmla="*/ 95250 h 590550"/>
                      <a:gd name="connsiteX180" fmla="*/ 52587 w 590550"/>
                      <a:gd name="connsiteY180" fmla="*/ 95250 h 590550"/>
                      <a:gd name="connsiteX181" fmla="*/ 110490 w 590550"/>
                      <a:gd name="connsiteY181" fmla="*/ 144780 h 590550"/>
                      <a:gd name="connsiteX182" fmla="*/ 209550 w 590550"/>
                      <a:gd name="connsiteY182" fmla="*/ 295275 h 590550"/>
                      <a:gd name="connsiteX183" fmla="*/ 120596 w 590550"/>
                      <a:gd name="connsiteY183" fmla="*/ 438150 h 590550"/>
                      <a:gd name="connsiteX184" fmla="*/ 184794 w 590550"/>
                      <a:gd name="connsiteY184" fmla="*/ 499710 h 590550"/>
                      <a:gd name="connsiteX185" fmla="*/ 200025 w 590550"/>
                      <a:gd name="connsiteY185" fmla="*/ 495300 h 590550"/>
                      <a:gd name="connsiteX186" fmla="*/ 204235 w 590550"/>
                      <a:gd name="connsiteY186" fmla="*/ 495728 h 590550"/>
                      <a:gd name="connsiteX187" fmla="*/ 224514 w 590550"/>
                      <a:gd name="connsiteY187" fmla="*/ 463115 h 590550"/>
                      <a:gd name="connsiteX188" fmla="*/ 209550 w 590550"/>
                      <a:gd name="connsiteY188" fmla="*/ 428625 h 590550"/>
                      <a:gd name="connsiteX189" fmla="*/ 217484 w 590550"/>
                      <a:gd name="connsiteY189" fmla="*/ 402402 h 590550"/>
                      <a:gd name="connsiteX190" fmla="*/ 202816 w 590550"/>
                      <a:gd name="connsiteY190" fmla="*/ 387734 h 590550"/>
                      <a:gd name="connsiteX191" fmla="*/ 216284 w 590550"/>
                      <a:gd name="connsiteY191" fmla="*/ 374266 h 590550"/>
                      <a:gd name="connsiteX192" fmla="*/ 230952 w 590550"/>
                      <a:gd name="connsiteY192" fmla="*/ 388934 h 590550"/>
                      <a:gd name="connsiteX193" fmla="*/ 257175 w 590550"/>
                      <a:gd name="connsiteY193" fmla="*/ 381000 h 590550"/>
                      <a:gd name="connsiteX194" fmla="*/ 273643 w 590550"/>
                      <a:gd name="connsiteY194" fmla="*/ 384105 h 590550"/>
                      <a:gd name="connsiteX195" fmla="*/ 293275 w 590550"/>
                      <a:gd name="connsiteY195" fmla="*/ 352530 h 590550"/>
                      <a:gd name="connsiteX196" fmla="*/ 285750 w 590550"/>
                      <a:gd name="connsiteY196" fmla="*/ 333375 h 590550"/>
                      <a:gd name="connsiteX197" fmla="*/ 314325 w 590550"/>
                      <a:gd name="connsiteY197" fmla="*/ 304800 h 590550"/>
                      <a:gd name="connsiteX198" fmla="*/ 342900 w 590550"/>
                      <a:gd name="connsiteY198" fmla="*/ 333375 h 590550"/>
                      <a:gd name="connsiteX199" fmla="*/ 314325 w 590550"/>
                      <a:gd name="connsiteY199" fmla="*/ 361950 h 590550"/>
                      <a:gd name="connsiteX200" fmla="*/ 310115 w 590550"/>
                      <a:gd name="connsiteY200" fmla="*/ 361521 h 590550"/>
                      <a:gd name="connsiteX201" fmla="*/ 289836 w 590550"/>
                      <a:gd name="connsiteY201" fmla="*/ 394135 h 590550"/>
                      <a:gd name="connsiteX202" fmla="*/ 304800 w 590550"/>
                      <a:gd name="connsiteY202" fmla="*/ 428625 h 590550"/>
                      <a:gd name="connsiteX203" fmla="*/ 296865 w 590550"/>
                      <a:gd name="connsiteY203" fmla="*/ 454847 h 590550"/>
                      <a:gd name="connsiteX204" fmla="*/ 330584 w 590550"/>
                      <a:gd name="connsiteY204" fmla="*/ 488566 h 590550"/>
                      <a:gd name="connsiteX205" fmla="*/ 317116 w 590550"/>
                      <a:gd name="connsiteY205" fmla="*/ 502034 h 590550"/>
                      <a:gd name="connsiteX206" fmla="*/ 283397 w 590550"/>
                      <a:gd name="connsiteY206" fmla="*/ 468315 h 590550"/>
                      <a:gd name="connsiteX207" fmla="*/ 257175 w 590550"/>
                      <a:gd name="connsiteY207" fmla="*/ 476250 h 590550"/>
                      <a:gd name="connsiteX208" fmla="*/ 240706 w 590550"/>
                      <a:gd name="connsiteY208" fmla="*/ 473145 h 590550"/>
                      <a:gd name="connsiteX209" fmla="*/ 221075 w 590550"/>
                      <a:gd name="connsiteY209" fmla="*/ 504720 h 590550"/>
                      <a:gd name="connsiteX210" fmla="*/ 228600 w 590550"/>
                      <a:gd name="connsiteY210" fmla="*/ 523875 h 590550"/>
                      <a:gd name="connsiteX211" fmla="*/ 206711 w 590550"/>
                      <a:gd name="connsiteY211" fmla="*/ 551573 h 590550"/>
                      <a:gd name="connsiteX212" fmla="*/ 209150 w 590550"/>
                      <a:gd name="connsiteY212" fmla="*/ 571500 h 590550"/>
                      <a:gd name="connsiteX213" fmla="*/ 390525 w 590550"/>
                      <a:gd name="connsiteY213" fmla="*/ 571500 h 590550"/>
                      <a:gd name="connsiteX214" fmla="*/ 390525 w 590550"/>
                      <a:gd name="connsiteY214" fmla="*/ 533400 h 590550"/>
                      <a:gd name="connsiteX215" fmla="*/ 514350 w 590550"/>
                      <a:gd name="connsiteY215" fmla="*/ 533400 h 590550"/>
                      <a:gd name="connsiteX216" fmla="*/ 514350 w 590550"/>
                      <a:gd name="connsiteY216" fmla="*/ 571500 h 590550"/>
                      <a:gd name="connsiteX217" fmla="*/ 590550 w 590550"/>
                      <a:gd name="connsiteY217" fmla="*/ 571500 h 590550"/>
                      <a:gd name="connsiteX218" fmla="*/ 590550 w 590550"/>
                      <a:gd name="connsiteY218" fmla="*/ 590550 h 590550"/>
                      <a:gd name="connsiteX219" fmla="*/ 0 w 590550"/>
                      <a:gd name="connsiteY219" fmla="*/ 590550 h 590550"/>
                      <a:gd name="connsiteX220" fmla="*/ 0 w 590550"/>
                      <a:gd name="connsiteY220" fmla="*/ 581025 h 590550"/>
                      <a:gd name="connsiteX221" fmla="*/ 88944 w 590550"/>
                      <a:gd name="connsiteY221" fmla="*/ 438150 h 590550"/>
                      <a:gd name="connsiteX222" fmla="*/ 0 w 590550"/>
                      <a:gd name="connsiteY222" fmla="*/ 295275 h 590550"/>
                      <a:gd name="connsiteX223" fmla="*/ 88944 w 590550"/>
                      <a:gd name="connsiteY223" fmla="*/ 152400 h 590550"/>
                      <a:gd name="connsiteX224" fmla="*/ 0 w 590550"/>
                      <a:gd name="connsiteY224" fmla="*/ 9525 h 5905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  <a:cxn ang="0">
                        <a:pos x="connsiteX84" y="connsiteY84"/>
                      </a:cxn>
                      <a:cxn ang="0">
                        <a:pos x="connsiteX85" y="connsiteY85"/>
                      </a:cxn>
                      <a:cxn ang="0">
                        <a:pos x="connsiteX86" y="connsiteY86"/>
                      </a:cxn>
                      <a:cxn ang="0">
                        <a:pos x="connsiteX87" y="connsiteY87"/>
                      </a:cxn>
                      <a:cxn ang="0">
                        <a:pos x="connsiteX88" y="connsiteY88"/>
                      </a:cxn>
                      <a:cxn ang="0">
                        <a:pos x="connsiteX89" y="connsiteY89"/>
                      </a:cxn>
                      <a:cxn ang="0">
                        <a:pos x="connsiteX90" y="connsiteY90"/>
                      </a:cxn>
                      <a:cxn ang="0">
                        <a:pos x="connsiteX91" y="connsiteY91"/>
                      </a:cxn>
                      <a:cxn ang="0">
                        <a:pos x="connsiteX92" y="connsiteY92"/>
                      </a:cxn>
                      <a:cxn ang="0">
                        <a:pos x="connsiteX93" y="connsiteY93"/>
                      </a:cxn>
                      <a:cxn ang="0">
                        <a:pos x="connsiteX94" y="connsiteY94"/>
                      </a:cxn>
                      <a:cxn ang="0">
                        <a:pos x="connsiteX95" y="connsiteY95"/>
                      </a:cxn>
                      <a:cxn ang="0">
                        <a:pos x="connsiteX96" y="connsiteY96"/>
                      </a:cxn>
                      <a:cxn ang="0">
                        <a:pos x="connsiteX97" y="connsiteY97"/>
                      </a:cxn>
                      <a:cxn ang="0">
                        <a:pos x="connsiteX98" y="connsiteY98"/>
                      </a:cxn>
                      <a:cxn ang="0">
                        <a:pos x="connsiteX99" y="connsiteY99"/>
                      </a:cxn>
                      <a:cxn ang="0">
                        <a:pos x="connsiteX100" y="connsiteY100"/>
                      </a:cxn>
                      <a:cxn ang="0">
                        <a:pos x="connsiteX101" y="connsiteY101"/>
                      </a:cxn>
                      <a:cxn ang="0">
                        <a:pos x="connsiteX102" y="connsiteY102"/>
                      </a:cxn>
                      <a:cxn ang="0">
                        <a:pos x="connsiteX103" y="connsiteY103"/>
                      </a:cxn>
                      <a:cxn ang="0">
                        <a:pos x="connsiteX104" y="connsiteY104"/>
                      </a:cxn>
                      <a:cxn ang="0">
                        <a:pos x="connsiteX105" y="connsiteY105"/>
                      </a:cxn>
                      <a:cxn ang="0">
                        <a:pos x="connsiteX106" y="connsiteY106"/>
                      </a:cxn>
                      <a:cxn ang="0">
                        <a:pos x="connsiteX107" y="connsiteY107"/>
                      </a:cxn>
                      <a:cxn ang="0">
                        <a:pos x="connsiteX108" y="connsiteY108"/>
                      </a:cxn>
                      <a:cxn ang="0">
                        <a:pos x="connsiteX109" y="connsiteY109"/>
                      </a:cxn>
                      <a:cxn ang="0">
                        <a:pos x="connsiteX110" y="connsiteY110"/>
                      </a:cxn>
                      <a:cxn ang="0">
                        <a:pos x="connsiteX111" y="connsiteY111"/>
                      </a:cxn>
                      <a:cxn ang="0">
                        <a:pos x="connsiteX112" y="connsiteY112"/>
                      </a:cxn>
                      <a:cxn ang="0">
                        <a:pos x="connsiteX113" y="connsiteY113"/>
                      </a:cxn>
                      <a:cxn ang="0">
                        <a:pos x="connsiteX114" y="connsiteY114"/>
                      </a:cxn>
                      <a:cxn ang="0">
                        <a:pos x="connsiteX115" y="connsiteY115"/>
                      </a:cxn>
                      <a:cxn ang="0">
                        <a:pos x="connsiteX116" y="connsiteY116"/>
                      </a:cxn>
                      <a:cxn ang="0">
                        <a:pos x="connsiteX117" y="connsiteY117"/>
                      </a:cxn>
                      <a:cxn ang="0">
                        <a:pos x="connsiteX118" y="connsiteY118"/>
                      </a:cxn>
                      <a:cxn ang="0">
                        <a:pos x="connsiteX119" y="connsiteY119"/>
                      </a:cxn>
                      <a:cxn ang="0">
                        <a:pos x="connsiteX120" y="connsiteY120"/>
                      </a:cxn>
                      <a:cxn ang="0">
                        <a:pos x="connsiteX121" y="connsiteY121"/>
                      </a:cxn>
                      <a:cxn ang="0">
                        <a:pos x="connsiteX122" y="connsiteY122"/>
                      </a:cxn>
                      <a:cxn ang="0">
                        <a:pos x="connsiteX123" y="connsiteY123"/>
                      </a:cxn>
                      <a:cxn ang="0">
                        <a:pos x="connsiteX124" y="connsiteY124"/>
                      </a:cxn>
                      <a:cxn ang="0">
                        <a:pos x="connsiteX125" y="connsiteY125"/>
                      </a:cxn>
                      <a:cxn ang="0">
                        <a:pos x="connsiteX126" y="connsiteY126"/>
                      </a:cxn>
                      <a:cxn ang="0">
                        <a:pos x="connsiteX127" y="connsiteY127"/>
                      </a:cxn>
                      <a:cxn ang="0">
                        <a:pos x="connsiteX128" y="connsiteY128"/>
                      </a:cxn>
                      <a:cxn ang="0">
                        <a:pos x="connsiteX129" y="connsiteY129"/>
                      </a:cxn>
                      <a:cxn ang="0">
                        <a:pos x="connsiteX130" y="connsiteY130"/>
                      </a:cxn>
                      <a:cxn ang="0">
                        <a:pos x="connsiteX131" y="connsiteY131"/>
                      </a:cxn>
                      <a:cxn ang="0">
                        <a:pos x="connsiteX132" y="connsiteY132"/>
                      </a:cxn>
                      <a:cxn ang="0">
                        <a:pos x="connsiteX133" y="connsiteY133"/>
                      </a:cxn>
                      <a:cxn ang="0">
                        <a:pos x="connsiteX134" y="connsiteY134"/>
                      </a:cxn>
                      <a:cxn ang="0">
                        <a:pos x="connsiteX135" y="connsiteY135"/>
                      </a:cxn>
                      <a:cxn ang="0">
                        <a:pos x="connsiteX136" y="connsiteY136"/>
                      </a:cxn>
                      <a:cxn ang="0">
                        <a:pos x="connsiteX137" y="connsiteY137"/>
                      </a:cxn>
                      <a:cxn ang="0">
                        <a:pos x="connsiteX138" y="connsiteY138"/>
                      </a:cxn>
                      <a:cxn ang="0">
                        <a:pos x="connsiteX139" y="connsiteY139"/>
                      </a:cxn>
                      <a:cxn ang="0">
                        <a:pos x="connsiteX140" y="connsiteY140"/>
                      </a:cxn>
                      <a:cxn ang="0">
                        <a:pos x="connsiteX141" y="connsiteY141"/>
                      </a:cxn>
                      <a:cxn ang="0">
                        <a:pos x="connsiteX142" y="connsiteY142"/>
                      </a:cxn>
                      <a:cxn ang="0">
                        <a:pos x="connsiteX143" y="connsiteY143"/>
                      </a:cxn>
                      <a:cxn ang="0">
                        <a:pos x="connsiteX144" y="connsiteY144"/>
                      </a:cxn>
                      <a:cxn ang="0">
                        <a:pos x="connsiteX145" y="connsiteY145"/>
                      </a:cxn>
                      <a:cxn ang="0">
                        <a:pos x="connsiteX146" y="connsiteY146"/>
                      </a:cxn>
                      <a:cxn ang="0">
                        <a:pos x="connsiteX147" y="connsiteY147"/>
                      </a:cxn>
                      <a:cxn ang="0">
                        <a:pos x="connsiteX148" y="connsiteY148"/>
                      </a:cxn>
                      <a:cxn ang="0">
                        <a:pos x="connsiteX149" y="connsiteY149"/>
                      </a:cxn>
                      <a:cxn ang="0">
                        <a:pos x="connsiteX150" y="connsiteY150"/>
                      </a:cxn>
                      <a:cxn ang="0">
                        <a:pos x="connsiteX151" y="connsiteY151"/>
                      </a:cxn>
                      <a:cxn ang="0">
                        <a:pos x="connsiteX152" y="connsiteY152"/>
                      </a:cxn>
                      <a:cxn ang="0">
                        <a:pos x="connsiteX153" y="connsiteY153"/>
                      </a:cxn>
                      <a:cxn ang="0">
                        <a:pos x="connsiteX154" y="connsiteY154"/>
                      </a:cxn>
                      <a:cxn ang="0">
                        <a:pos x="connsiteX155" y="connsiteY155"/>
                      </a:cxn>
                      <a:cxn ang="0">
                        <a:pos x="connsiteX156" y="connsiteY156"/>
                      </a:cxn>
                      <a:cxn ang="0">
                        <a:pos x="connsiteX157" y="connsiteY157"/>
                      </a:cxn>
                      <a:cxn ang="0">
                        <a:pos x="connsiteX158" y="connsiteY158"/>
                      </a:cxn>
                      <a:cxn ang="0">
                        <a:pos x="connsiteX159" y="connsiteY159"/>
                      </a:cxn>
                      <a:cxn ang="0">
                        <a:pos x="connsiteX160" y="connsiteY160"/>
                      </a:cxn>
                      <a:cxn ang="0">
                        <a:pos x="connsiteX161" y="connsiteY161"/>
                      </a:cxn>
                      <a:cxn ang="0">
                        <a:pos x="connsiteX162" y="connsiteY162"/>
                      </a:cxn>
                      <a:cxn ang="0">
                        <a:pos x="connsiteX163" y="connsiteY163"/>
                      </a:cxn>
                      <a:cxn ang="0">
                        <a:pos x="connsiteX164" y="connsiteY164"/>
                      </a:cxn>
                      <a:cxn ang="0">
                        <a:pos x="connsiteX165" y="connsiteY165"/>
                      </a:cxn>
                      <a:cxn ang="0">
                        <a:pos x="connsiteX166" y="connsiteY166"/>
                      </a:cxn>
                      <a:cxn ang="0">
                        <a:pos x="connsiteX167" y="connsiteY167"/>
                      </a:cxn>
                      <a:cxn ang="0">
                        <a:pos x="connsiteX168" y="connsiteY168"/>
                      </a:cxn>
                      <a:cxn ang="0">
                        <a:pos x="connsiteX169" y="connsiteY169"/>
                      </a:cxn>
                      <a:cxn ang="0">
                        <a:pos x="connsiteX170" y="connsiteY170"/>
                      </a:cxn>
                      <a:cxn ang="0">
                        <a:pos x="connsiteX171" y="connsiteY171"/>
                      </a:cxn>
                      <a:cxn ang="0">
                        <a:pos x="connsiteX172" y="connsiteY172"/>
                      </a:cxn>
                      <a:cxn ang="0">
                        <a:pos x="connsiteX173" y="connsiteY173"/>
                      </a:cxn>
                      <a:cxn ang="0">
                        <a:pos x="connsiteX174" y="connsiteY174"/>
                      </a:cxn>
                      <a:cxn ang="0">
                        <a:pos x="connsiteX175" y="connsiteY175"/>
                      </a:cxn>
                      <a:cxn ang="0">
                        <a:pos x="connsiteX176" y="connsiteY176"/>
                      </a:cxn>
                      <a:cxn ang="0">
                        <a:pos x="connsiteX177" y="connsiteY177"/>
                      </a:cxn>
                      <a:cxn ang="0">
                        <a:pos x="connsiteX178" y="connsiteY178"/>
                      </a:cxn>
                      <a:cxn ang="0">
                        <a:pos x="connsiteX179" y="connsiteY179"/>
                      </a:cxn>
                      <a:cxn ang="0">
                        <a:pos x="connsiteX180" y="connsiteY180"/>
                      </a:cxn>
                      <a:cxn ang="0">
                        <a:pos x="connsiteX181" y="connsiteY181"/>
                      </a:cxn>
                      <a:cxn ang="0">
                        <a:pos x="connsiteX182" y="connsiteY182"/>
                      </a:cxn>
                      <a:cxn ang="0">
                        <a:pos x="connsiteX183" y="connsiteY183"/>
                      </a:cxn>
                      <a:cxn ang="0">
                        <a:pos x="connsiteX184" y="connsiteY184"/>
                      </a:cxn>
                      <a:cxn ang="0">
                        <a:pos x="connsiteX185" y="connsiteY185"/>
                      </a:cxn>
                      <a:cxn ang="0">
                        <a:pos x="connsiteX186" y="connsiteY186"/>
                      </a:cxn>
                      <a:cxn ang="0">
                        <a:pos x="connsiteX187" y="connsiteY187"/>
                      </a:cxn>
                      <a:cxn ang="0">
                        <a:pos x="connsiteX188" y="connsiteY188"/>
                      </a:cxn>
                      <a:cxn ang="0">
                        <a:pos x="connsiteX189" y="connsiteY189"/>
                      </a:cxn>
                      <a:cxn ang="0">
                        <a:pos x="connsiteX190" y="connsiteY190"/>
                      </a:cxn>
                      <a:cxn ang="0">
                        <a:pos x="connsiteX191" y="connsiteY191"/>
                      </a:cxn>
                      <a:cxn ang="0">
                        <a:pos x="connsiteX192" y="connsiteY192"/>
                      </a:cxn>
                      <a:cxn ang="0">
                        <a:pos x="connsiteX193" y="connsiteY193"/>
                      </a:cxn>
                      <a:cxn ang="0">
                        <a:pos x="connsiteX194" y="connsiteY194"/>
                      </a:cxn>
                      <a:cxn ang="0">
                        <a:pos x="connsiteX195" y="connsiteY195"/>
                      </a:cxn>
                      <a:cxn ang="0">
                        <a:pos x="connsiteX196" y="connsiteY196"/>
                      </a:cxn>
                      <a:cxn ang="0">
                        <a:pos x="connsiteX197" y="connsiteY197"/>
                      </a:cxn>
                      <a:cxn ang="0">
                        <a:pos x="connsiteX198" y="connsiteY198"/>
                      </a:cxn>
                      <a:cxn ang="0">
                        <a:pos x="connsiteX199" y="connsiteY199"/>
                      </a:cxn>
                      <a:cxn ang="0">
                        <a:pos x="connsiteX200" y="connsiteY200"/>
                      </a:cxn>
                      <a:cxn ang="0">
                        <a:pos x="connsiteX201" y="connsiteY201"/>
                      </a:cxn>
                      <a:cxn ang="0">
                        <a:pos x="connsiteX202" y="connsiteY202"/>
                      </a:cxn>
                      <a:cxn ang="0">
                        <a:pos x="connsiteX203" y="connsiteY203"/>
                      </a:cxn>
                      <a:cxn ang="0">
                        <a:pos x="connsiteX204" y="connsiteY204"/>
                      </a:cxn>
                      <a:cxn ang="0">
                        <a:pos x="connsiteX205" y="connsiteY205"/>
                      </a:cxn>
                      <a:cxn ang="0">
                        <a:pos x="connsiteX206" y="connsiteY206"/>
                      </a:cxn>
                      <a:cxn ang="0">
                        <a:pos x="connsiteX207" y="connsiteY207"/>
                      </a:cxn>
                      <a:cxn ang="0">
                        <a:pos x="connsiteX208" y="connsiteY208"/>
                      </a:cxn>
                      <a:cxn ang="0">
                        <a:pos x="connsiteX209" y="connsiteY209"/>
                      </a:cxn>
                      <a:cxn ang="0">
                        <a:pos x="connsiteX210" y="connsiteY210"/>
                      </a:cxn>
                      <a:cxn ang="0">
                        <a:pos x="connsiteX211" y="connsiteY211"/>
                      </a:cxn>
                      <a:cxn ang="0">
                        <a:pos x="connsiteX212" y="connsiteY212"/>
                      </a:cxn>
                      <a:cxn ang="0">
                        <a:pos x="connsiteX213" y="connsiteY213"/>
                      </a:cxn>
                      <a:cxn ang="0">
                        <a:pos x="connsiteX214" y="connsiteY214"/>
                      </a:cxn>
                      <a:cxn ang="0">
                        <a:pos x="connsiteX215" y="connsiteY215"/>
                      </a:cxn>
                      <a:cxn ang="0">
                        <a:pos x="connsiteX216" y="connsiteY216"/>
                      </a:cxn>
                      <a:cxn ang="0">
                        <a:pos x="connsiteX217" y="connsiteY217"/>
                      </a:cxn>
                      <a:cxn ang="0">
                        <a:pos x="connsiteX218" y="connsiteY218"/>
                      </a:cxn>
                      <a:cxn ang="0">
                        <a:pos x="connsiteX219" y="connsiteY219"/>
                      </a:cxn>
                      <a:cxn ang="0">
                        <a:pos x="connsiteX220" y="connsiteY220"/>
                      </a:cxn>
                      <a:cxn ang="0">
                        <a:pos x="connsiteX221" y="connsiteY221"/>
                      </a:cxn>
                      <a:cxn ang="0">
                        <a:pos x="connsiteX222" y="connsiteY222"/>
                      </a:cxn>
                      <a:cxn ang="0">
                        <a:pos x="connsiteX223" y="connsiteY223"/>
                      </a:cxn>
                      <a:cxn ang="0">
                        <a:pos x="connsiteX224" y="connsiteY224"/>
                      </a:cxn>
                    </a:cxnLst>
                    <a:rect l="l" t="t" r="r" b="b"/>
                    <a:pathLst>
                      <a:path w="590550" h="590550">
                        <a:moveTo>
                          <a:pt x="22145" y="552450"/>
                        </a:moveTo>
                        <a:cubicBezTo>
                          <a:pt x="20802" y="558489"/>
                          <a:pt x="19812" y="564794"/>
                          <a:pt x="19364" y="571500"/>
                        </a:cubicBezTo>
                        <a:lnTo>
                          <a:pt x="190100" y="571500"/>
                        </a:lnTo>
                        <a:cubicBezTo>
                          <a:pt x="189643" y="564804"/>
                          <a:pt x="188700" y="558479"/>
                          <a:pt x="187357" y="552450"/>
                        </a:cubicBezTo>
                        <a:close/>
                        <a:moveTo>
                          <a:pt x="200025" y="514350"/>
                        </a:moveTo>
                        <a:cubicBezTo>
                          <a:pt x="197996" y="514350"/>
                          <a:pt x="196110" y="515045"/>
                          <a:pt x="194529" y="516169"/>
                        </a:cubicBezTo>
                        <a:cubicBezTo>
                          <a:pt x="197272" y="521560"/>
                          <a:pt x="199701" y="527189"/>
                          <a:pt x="201758" y="533114"/>
                        </a:cubicBezTo>
                        <a:cubicBezTo>
                          <a:pt x="205940" y="532181"/>
                          <a:pt x="209550" y="528475"/>
                          <a:pt x="209550" y="523875"/>
                        </a:cubicBezTo>
                        <a:cubicBezTo>
                          <a:pt x="209550" y="518617"/>
                          <a:pt x="205273" y="514350"/>
                          <a:pt x="200025" y="514350"/>
                        </a:cubicBezTo>
                        <a:close/>
                        <a:moveTo>
                          <a:pt x="37976" y="514350"/>
                        </a:moveTo>
                        <a:cubicBezTo>
                          <a:pt x="34166" y="520331"/>
                          <a:pt x="30880" y="526675"/>
                          <a:pt x="28118" y="533400"/>
                        </a:cubicBezTo>
                        <a:lnTo>
                          <a:pt x="181403" y="533400"/>
                        </a:lnTo>
                        <a:cubicBezTo>
                          <a:pt x="178632" y="526666"/>
                          <a:pt x="175298" y="520341"/>
                          <a:pt x="171478" y="514350"/>
                        </a:cubicBezTo>
                        <a:close/>
                        <a:moveTo>
                          <a:pt x="104775" y="450066"/>
                        </a:moveTo>
                        <a:cubicBezTo>
                          <a:pt x="85696" y="464420"/>
                          <a:pt x="67389" y="478717"/>
                          <a:pt x="52587" y="495300"/>
                        </a:cubicBezTo>
                        <a:lnTo>
                          <a:pt x="156991" y="495300"/>
                        </a:lnTo>
                        <a:cubicBezTo>
                          <a:pt x="142189" y="478717"/>
                          <a:pt x="123853" y="464420"/>
                          <a:pt x="104775" y="450066"/>
                        </a:cubicBezTo>
                        <a:close/>
                        <a:moveTo>
                          <a:pt x="257175" y="400050"/>
                        </a:moveTo>
                        <a:cubicBezTo>
                          <a:pt x="241420" y="400050"/>
                          <a:pt x="228600" y="412870"/>
                          <a:pt x="228600" y="428625"/>
                        </a:cubicBezTo>
                        <a:cubicBezTo>
                          <a:pt x="228600" y="444379"/>
                          <a:pt x="241420" y="457200"/>
                          <a:pt x="257175" y="457200"/>
                        </a:cubicBezTo>
                        <a:cubicBezTo>
                          <a:pt x="272929" y="457200"/>
                          <a:pt x="285750" y="444379"/>
                          <a:pt x="285750" y="428625"/>
                        </a:cubicBezTo>
                        <a:cubicBezTo>
                          <a:pt x="285750" y="412870"/>
                          <a:pt x="272929" y="400050"/>
                          <a:pt x="257175" y="400050"/>
                        </a:cubicBezTo>
                        <a:close/>
                        <a:moveTo>
                          <a:pt x="52559" y="381000"/>
                        </a:moveTo>
                        <a:cubicBezTo>
                          <a:pt x="67361" y="397583"/>
                          <a:pt x="85696" y="411880"/>
                          <a:pt x="104765" y="426234"/>
                        </a:cubicBezTo>
                        <a:cubicBezTo>
                          <a:pt x="123844" y="411880"/>
                          <a:pt x="142179" y="397583"/>
                          <a:pt x="156981" y="381000"/>
                        </a:cubicBezTo>
                        <a:close/>
                        <a:moveTo>
                          <a:pt x="28146" y="342900"/>
                        </a:moveTo>
                        <a:cubicBezTo>
                          <a:pt x="30918" y="349634"/>
                          <a:pt x="34252" y="355959"/>
                          <a:pt x="38071" y="361950"/>
                        </a:cubicBezTo>
                        <a:lnTo>
                          <a:pt x="171469" y="361950"/>
                        </a:lnTo>
                        <a:cubicBezTo>
                          <a:pt x="175298" y="355959"/>
                          <a:pt x="178632" y="349634"/>
                          <a:pt x="181403" y="342900"/>
                        </a:cubicBezTo>
                        <a:close/>
                        <a:moveTo>
                          <a:pt x="314325" y="323850"/>
                        </a:moveTo>
                        <a:cubicBezTo>
                          <a:pt x="309077" y="323850"/>
                          <a:pt x="304800" y="328117"/>
                          <a:pt x="304800" y="333375"/>
                        </a:cubicBezTo>
                        <a:cubicBezTo>
                          <a:pt x="304800" y="338633"/>
                          <a:pt x="309077" y="342900"/>
                          <a:pt x="314325" y="342900"/>
                        </a:cubicBezTo>
                        <a:cubicBezTo>
                          <a:pt x="319573" y="342900"/>
                          <a:pt x="323850" y="338633"/>
                          <a:pt x="323850" y="333375"/>
                        </a:cubicBezTo>
                        <a:cubicBezTo>
                          <a:pt x="323850" y="328117"/>
                          <a:pt x="319573" y="323850"/>
                          <a:pt x="314325" y="323850"/>
                        </a:cubicBezTo>
                        <a:close/>
                        <a:moveTo>
                          <a:pt x="19450" y="304800"/>
                        </a:moveTo>
                        <a:cubicBezTo>
                          <a:pt x="19907" y="311496"/>
                          <a:pt x="20850" y="317820"/>
                          <a:pt x="22193" y="323850"/>
                        </a:cubicBezTo>
                        <a:lnTo>
                          <a:pt x="187357" y="323850"/>
                        </a:lnTo>
                        <a:cubicBezTo>
                          <a:pt x="188700" y="317820"/>
                          <a:pt x="189652" y="311496"/>
                          <a:pt x="190100" y="304800"/>
                        </a:cubicBezTo>
                        <a:close/>
                        <a:moveTo>
                          <a:pt x="444912" y="270205"/>
                        </a:moveTo>
                        <a:lnTo>
                          <a:pt x="450351" y="278368"/>
                        </a:lnTo>
                        <a:cubicBezTo>
                          <a:pt x="454828" y="285083"/>
                          <a:pt x="457200" y="292893"/>
                          <a:pt x="457200" y="300971"/>
                        </a:cubicBezTo>
                        <a:cubicBezTo>
                          <a:pt x="457200" y="308057"/>
                          <a:pt x="455342" y="315048"/>
                          <a:pt x="451837" y="321192"/>
                        </a:cubicBezTo>
                        <a:lnTo>
                          <a:pt x="425377" y="367493"/>
                        </a:lnTo>
                        <a:cubicBezTo>
                          <a:pt x="421271" y="374656"/>
                          <a:pt x="419100" y="382838"/>
                          <a:pt x="419100" y="391115"/>
                        </a:cubicBezTo>
                        <a:lnTo>
                          <a:pt x="419100" y="409575"/>
                        </a:lnTo>
                        <a:lnTo>
                          <a:pt x="438150" y="409575"/>
                        </a:lnTo>
                        <a:lnTo>
                          <a:pt x="438150" y="391125"/>
                        </a:lnTo>
                        <a:cubicBezTo>
                          <a:pt x="438150" y="386153"/>
                          <a:pt x="439455" y="381247"/>
                          <a:pt x="441912" y="376932"/>
                        </a:cubicBezTo>
                        <a:lnTo>
                          <a:pt x="468373" y="330631"/>
                        </a:lnTo>
                        <a:cubicBezTo>
                          <a:pt x="469649" y="328393"/>
                          <a:pt x="470782" y="326069"/>
                          <a:pt x="471754" y="323697"/>
                        </a:cubicBezTo>
                        <a:lnTo>
                          <a:pt x="516398" y="375789"/>
                        </a:lnTo>
                        <a:cubicBezTo>
                          <a:pt x="520617" y="380723"/>
                          <a:pt x="525885" y="384457"/>
                          <a:pt x="531695" y="386972"/>
                        </a:cubicBezTo>
                        <a:lnTo>
                          <a:pt x="501967" y="466258"/>
                        </a:lnTo>
                        <a:cubicBezTo>
                          <a:pt x="497548" y="478059"/>
                          <a:pt x="495300" y="490442"/>
                          <a:pt x="495300" y="503043"/>
                        </a:cubicBezTo>
                        <a:lnTo>
                          <a:pt x="495300" y="514350"/>
                        </a:lnTo>
                        <a:lnTo>
                          <a:pt x="388439" y="514350"/>
                        </a:lnTo>
                        <a:lnTo>
                          <a:pt x="363769" y="415671"/>
                        </a:lnTo>
                        <a:cubicBezTo>
                          <a:pt x="362559" y="410841"/>
                          <a:pt x="361950" y="405879"/>
                          <a:pt x="361950" y="400916"/>
                        </a:cubicBezTo>
                        <a:cubicBezTo>
                          <a:pt x="361950" y="389648"/>
                          <a:pt x="365074" y="378628"/>
                          <a:pt x="370960" y="369036"/>
                        </a:cubicBezTo>
                        <a:lnTo>
                          <a:pt x="431625" y="270452"/>
                        </a:lnTo>
                        <a:cubicBezTo>
                          <a:pt x="434454" y="265890"/>
                          <a:pt x="441950" y="265766"/>
                          <a:pt x="444912" y="270205"/>
                        </a:cubicBezTo>
                        <a:close/>
                        <a:moveTo>
                          <a:pt x="22193" y="266700"/>
                        </a:moveTo>
                        <a:cubicBezTo>
                          <a:pt x="20850" y="272729"/>
                          <a:pt x="19897" y="279054"/>
                          <a:pt x="19450" y="285750"/>
                        </a:cubicBezTo>
                        <a:lnTo>
                          <a:pt x="190100" y="285750"/>
                        </a:lnTo>
                        <a:cubicBezTo>
                          <a:pt x="189643" y="279054"/>
                          <a:pt x="188700" y="272729"/>
                          <a:pt x="187357" y="266700"/>
                        </a:cubicBezTo>
                        <a:close/>
                        <a:moveTo>
                          <a:pt x="489719" y="228600"/>
                        </a:moveTo>
                        <a:lnTo>
                          <a:pt x="507035" y="228600"/>
                        </a:lnTo>
                        <a:cubicBezTo>
                          <a:pt x="518856" y="228600"/>
                          <a:pt x="529590" y="236048"/>
                          <a:pt x="533743" y="247135"/>
                        </a:cubicBezTo>
                        <a:lnTo>
                          <a:pt x="546364" y="280778"/>
                        </a:lnTo>
                        <a:cubicBezTo>
                          <a:pt x="547183" y="282959"/>
                          <a:pt x="547859" y="285169"/>
                          <a:pt x="548517" y="287388"/>
                        </a:cubicBezTo>
                        <a:close/>
                        <a:moveTo>
                          <a:pt x="361464" y="228600"/>
                        </a:moveTo>
                        <a:lnTo>
                          <a:pt x="390229" y="228600"/>
                        </a:lnTo>
                        <a:lnTo>
                          <a:pt x="416452" y="259194"/>
                        </a:lnTo>
                        <a:cubicBezTo>
                          <a:pt x="416137" y="259642"/>
                          <a:pt x="415709" y="259994"/>
                          <a:pt x="415414" y="260470"/>
                        </a:cubicBezTo>
                        <a:lnTo>
                          <a:pt x="402002" y="282254"/>
                        </a:lnTo>
                        <a:lnTo>
                          <a:pt x="354311" y="264376"/>
                        </a:lnTo>
                        <a:cubicBezTo>
                          <a:pt x="347481" y="261813"/>
                          <a:pt x="342900" y="255203"/>
                          <a:pt x="342900" y="247307"/>
                        </a:cubicBezTo>
                        <a:cubicBezTo>
                          <a:pt x="342900" y="236991"/>
                          <a:pt x="351225" y="228600"/>
                          <a:pt x="361464" y="228600"/>
                        </a:cubicBezTo>
                        <a:close/>
                        <a:moveTo>
                          <a:pt x="38081" y="228600"/>
                        </a:moveTo>
                        <a:cubicBezTo>
                          <a:pt x="34252" y="234591"/>
                          <a:pt x="30918" y="240916"/>
                          <a:pt x="28146" y="247650"/>
                        </a:cubicBezTo>
                        <a:lnTo>
                          <a:pt x="181403" y="247650"/>
                        </a:lnTo>
                        <a:cubicBezTo>
                          <a:pt x="178632" y="240916"/>
                          <a:pt x="175298" y="234591"/>
                          <a:pt x="171478" y="228600"/>
                        </a:cubicBezTo>
                        <a:close/>
                        <a:moveTo>
                          <a:pt x="104775" y="164316"/>
                        </a:moveTo>
                        <a:cubicBezTo>
                          <a:pt x="85696" y="178670"/>
                          <a:pt x="67361" y="192967"/>
                          <a:pt x="52559" y="209550"/>
                        </a:cubicBezTo>
                        <a:lnTo>
                          <a:pt x="156991" y="209550"/>
                        </a:lnTo>
                        <a:cubicBezTo>
                          <a:pt x="142189" y="192967"/>
                          <a:pt x="123853" y="178670"/>
                          <a:pt x="104775" y="164316"/>
                        </a:cubicBezTo>
                        <a:close/>
                        <a:moveTo>
                          <a:pt x="247650" y="152400"/>
                        </a:moveTo>
                        <a:lnTo>
                          <a:pt x="285750" y="152400"/>
                        </a:lnTo>
                        <a:lnTo>
                          <a:pt x="285750" y="171450"/>
                        </a:lnTo>
                        <a:lnTo>
                          <a:pt x="247650" y="171450"/>
                        </a:lnTo>
                        <a:close/>
                        <a:moveTo>
                          <a:pt x="561975" y="76200"/>
                        </a:moveTo>
                        <a:cubicBezTo>
                          <a:pt x="556726" y="76200"/>
                          <a:pt x="552450" y="80476"/>
                          <a:pt x="552450" y="85725"/>
                        </a:cubicBezTo>
                        <a:cubicBezTo>
                          <a:pt x="552450" y="90973"/>
                          <a:pt x="556726" y="95250"/>
                          <a:pt x="561975" y="95250"/>
                        </a:cubicBezTo>
                        <a:cubicBezTo>
                          <a:pt x="567223" y="95250"/>
                          <a:pt x="571500" y="90973"/>
                          <a:pt x="571500" y="85725"/>
                        </a:cubicBezTo>
                        <a:cubicBezTo>
                          <a:pt x="571500" y="80476"/>
                          <a:pt x="567223" y="76200"/>
                          <a:pt x="561975" y="76200"/>
                        </a:cubicBezTo>
                        <a:close/>
                        <a:moveTo>
                          <a:pt x="247650" y="38100"/>
                        </a:moveTo>
                        <a:lnTo>
                          <a:pt x="342900" y="38100"/>
                        </a:lnTo>
                        <a:lnTo>
                          <a:pt x="342900" y="92268"/>
                        </a:lnTo>
                        <a:cubicBezTo>
                          <a:pt x="342900" y="109842"/>
                          <a:pt x="341166" y="127492"/>
                          <a:pt x="337747" y="144732"/>
                        </a:cubicBezTo>
                        <a:cubicBezTo>
                          <a:pt x="337270" y="147266"/>
                          <a:pt x="336528" y="149847"/>
                          <a:pt x="335956" y="152400"/>
                        </a:cubicBezTo>
                        <a:lnTo>
                          <a:pt x="382629" y="152400"/>
                        </a:lnTo>
                        <a:cubicBezTo>
                          <a:pt x="385172" y="152400"/>
                          <a:pt x="387572" y="153390"/>
                          <a:pt x="389372" y="155191"/>
                        </a:cubicBezTo>
                        <a:lnTo>
                          <a:pt x="563680" y="329498"/>
                        </a:lnTo>
                        <a:cubicBezTo>
                          <a:pt x="568718" y="334546"/>
                          <a:pt x="571500" y="341252"/>
                          <a:pt x="571500" y="348377"/>
                        </a:cubicBezTo>
                        <a:cubicBezTo>
                          <a:pt x="571500" y="361112"/>
                          <a:pt x="561137" y="371475"/>
                          <a:pt x="548402" y="371475"/>
                        </a:cubicBezTo>
                        <a:cubicBezTo>
                          <a:pt x="541648" y="371475"/>
                          <a:pt x="535257" y="368532"/>
                          <a:pt x="530857" y="363407"/>
                        </a:cubicBezTo>
                        <a:lnTo>
                          <a:pt x="476135" y="299561"/>
                        </a:lnTo>
                        <a:cubicBezTo>
                          <a:pt x="475869" y="288217"/>
                          <a:pt x="472506" y="277253"/>
                          <a:pt x="466201" y="267805"/>
                        </a:cubicBezTo>
                        <a:lnTo>
                          <a:pt x="460762" y="259642"/>
                        </a:lnTo>
                        <a:cubicBezTo>
                          <a:pt x="455752" y="252136"/>
                          <a:pt x="447370" y="247650"/>
                          <a:pt x="438350" y="247650"/>
                        </a:cubicBezTo>
                        <a:cubicBezTo>
                          <a:pt x="436302" y="247650"/>
                          <a:pt x="434292" y="247974"/>
                          <a:pt x="432311" y="248440"/>
                        </a:cubicBezTo>
                        <a:lnTo>
                          <a:pt x="366322" y="171450"/>
                        </a:lnTo>
                        <a:lnTo>
                          <a:pt x="330870" y="171450"/>
                        </a:lnTo>
                        <a:cubicBezTo>
                          <a:pt x="329546" y="175736"/>
                          <a:pt x="328288" y="180022"/>
                          <a:pt x="326717" y="184280"/>
                        </a:cubicBezTo>
                        <a:cubicBezTo>
                          <a:pt x="313363" y="221085"/>
                          <a:pt x="291636" y="255232"/>
                          <a:pt x="263909" y="282959"/>
                        </a:cubicBezTo>
                        <a:lnTo>
                          <a:pt x="250441" y="269491"/>
                        </a:lnTo>
                        <a:cubicBezTo>
                          <a:pt x="262814" y="257118"/>
                          <a:pt x="273863" y="243344"/>
                          <a:pt x="283416" y="228600"/>
                        </a:cubicBezTo>
                        <a:lnTo>
                          <a:pt x="247650" y="228600"/>
                        </a:lnTo>
                        <a:lnTo>
                          <a:pt x="247650" y="209550"/>
                        </a:lnTo>
                        <a:lnTo>
                          <a:pt x="294579" y="209550"/>
                        </a:lnTo>
                        <a:cubicBezTo>
                          <a:pt x="300037" y="199263"/>
                          <a:pt x="304866" y="188642"/>
                          <a:pt x="308829" y="177727"/>
                        </a:cubicBezTo>
                        <a:cubicBezTo>
                          <a:pt x="309600" y="175641"/>
                          <a:pt x="310162" y="173545"/>
                          <a:pt x="310867" y="171450"/>
                        </a:cubicBezTo>
                        <a:lnTo>
                          <a:pt x="304800" y="171450"/>
                        </a:lnTo>
                        <a:lnTo>
                          <a:pt x="304800" y="152400"/>
                        </a:lnTo>
                        <a:lnTo>
                          <a:pt x="316411" y="152400"/>
                        </a:lnTo>
                        <a:cubicBezTo>
                          <a:pt x="317325" y="148637"/>
                          <a:pt x="318335" y="144865"/>
                          <a:pt x="319040" y="141122"/>
                        </a:cubicBezTo>
                        <a:cubicBezTo>
                          <a:pt x="320802" y="132254"/>
                          <a:pt x="322040" y="123291"/>
                          <a:pt x="322831" y="114300"/>
                        </a:cubicBezTo>
                        <a:lnTo>
                          <a:pt x="247650" y="114300"/>
                        </a:lnTo>
                        <a:lnTo>
                          <a:pt x="247650" y="95250"/>
                        </a:lnTo>
                        <a:lnTo>
                          <a:pt x="323774" y="95250"/>
                        </a:lnTo>
                        <a:cubicBezTo>
                          <a:pt x="323793" y="94259"/>
                          <a:pt x="323850" y="93259"/>
                          <a:pt x="323850" y="92268"/>
                        </a:cubicBezTo>
                        <a:lnTo>
                          <a:pt x="323850" y="57150"/>
                        </a:lnTo>
                        <a:lnTo>
                          <a:pt x="247650" y="57150"/>
                        </a:lnTo>
                        <a:close/>
                        <a:moveTo>
                          <a:pt x="390525" y="19050"/>
                        </a:moveTo>
                        <a:cubicBezTo>
                          <a:pt x="385276" y="19050"/>
                          <a:pt x="381000" y="23326"/>
                          <a:pt x="381000" y="28575"/>
                        </a:cubicBezTo>
                        <a:cubicBezTo>
                          <a:pt x="381000" y="33823"/>
                          <a:pt x="385276" y="38100"/>
                          <a:pt x="390525" y="38100"/>
                        </a:cubicBezTo>
                        <a:cubicBezTo>
                          <a:pt x="395773" y="38100"/>
                          <a:pt x="400050" y="33823"/>
                          <a:pt x="400050" y="28575"/>
                        </a:cubicBezTo>
                        <a:cubicBezTo>
                          <a:pt x="400050" y="23326"/>
                          <a:pt x="395773" y="19050"/>
                          <a:pt x="390525" y="19050"/>
                        </a:cubicBezTo>
                        <a:close/>
                        <a:moveTo>
                          <a:pt x="390525" y="0"/>
                        </a:moveTo>
                        <a:cubicBezTo>
                          <a:pt x="406279" y="0"/>
                          <a:pt x="419100" y="12820"/>
                          <a:pt x="419100" y="28575"/>
                        </a:cubicBezTo>
                        <a:cubicBezTo>
                          <a:pt x="419100" y="31537"/>
                          <a:pt x="418519" y="34347"/>
                          <a:pt x="417681" y="37033"/>
                        </a:cubicBezTo>
                        <a:lnTo>
                          <a:pt x="435283" y="50235"/>
                        </a:lnTo>
                        <a:cubicBezTo>
                          <a:pt x="443693" y="42777"/>
                          <a:pt x="454628" y="38100"/>
                          <a:pt x="466725" y="38100"/>
                        </a:cubicBezTo>
                        <a:cubicBezTo>
                          <a:pt x="476412" y="38100"/>
                          <a:pt x="485413" y="41043"/>
                          <a:pt x="492947" y="46034"/>
                        </a:cubicBezTo>
                        <a:lnTo>
                          <a:pt x="517141" y="21841"/>
                        </a:lnTo>
                        <a:lnTo>
                          <a:pt x="530609" y="35309"/>
                        </a:lnTo>
                        <a:lnTo>
                          <a:pt x="506415" y="59502"/>
                        </a:lnTo>
                        <a:cubicBezTo>
                          <a:pt x="509730" y="64494"/>
                          <a:pt x="512149" y="70132"/>
                          <a:pt x="513388" y="76200"/>
                        </a:cubicBezTo>
                        <a:lnTo>
                          <a:pt x="535152" y="76200"/>
                        </a:lnTo>
                        <a:cubicBezTo>
                          <a:pt x="539096" y="65141"/>
                          <a:pt x="549573" y="57150"/>
                          <a:pt x="561975" y="57150"/>
                        </a:cubicBezTo>
                        <a:cubicBezTo>
                          <a:pt x="577729" y="57150"/>
                          <a:pt x="590550" y="69970"/>
                          <a:pt x="590550" y="85725"/>
                        </a:cubicBezTo>
                        <a:cubicBezTo>
                          <a:pt x="590550" y="101479"/>
                          <a:pt x="577729" y="114300"/>
                          <a:pt x="561975" y="114300"/>
                        </a:cubicBezTo>
                        <a:cubicBezTo>
                          <a:pt x="549573" y="114300"/>
                          <a:pt x="539096" y="106308"/>
                          <a:pt x="535152" y="95250"/>
                        </a:cubicBezTo>
                        <a:lnTo>
                          <a:pt x="513388" y="95250"/>
                        </a:lnTo>
                        <a:cubicBezTo>
                          <a:pt x="512149" y="101317"/>
                          <a:pt x="509730" y="106956"/>
                          <a:pt x="506415" y="111947"/>
                        </a:cubicBezTo>
                        <a:lnTo>
                          <a:pt x="530609" y="136141"/>
                        </a:lnTo>
                        <a:lnTo>
                          <a:pt x="517141" y="149609"/>
                        </a:lnTo>
                        <a:lnTo>
                          <a:pt x="492947" y="125415"/>
                        </a:lnTo>
                        <a:cubicBezTo>
                          <a:pt x="485413" y="130407"/>
                          <a:pt x="476412" y="133350"/>
                          <a:pt x="466725" y="133350"/>
                        </a:cubicBezTo>
                        <a:cubicBezTo>
                          <a:pt x="457038" y="133350"/>
                          <a:pt x="448037" y="130407"/>
                          <a:pt x="440502" y="125415"/>
                        </a:cubicBezTo>
                        <a:lnTo>
                          <a:pt x="416309" y="149609"/>
                        </a:lnTo>
                        <a:lnTo>
                          <a:pt x="402841" y="136141"/>
                        </a:lnTo>
                        <a:lnTo>
                          <a:pt x="427034" y="111947"/>
                        </a:lnTo>
                        <a:cubicBezTo>
                          <a:pt x="422043" y="104413"/>
                          <a:pt x="419100" y="95412"/>
                          <a:pt x="419100" y="85725"/>
                        </a:cubicBezTo>
                        <a:cubicBezTo>
                          <a:pt x="419100" y="78448"/>
                          <a:pt x="420871" y="71618"/>
                          <a:pt x="423815" y="65437"/>
                        </a:cubicBezTo>
                        <a:lnTo>
                          <a:pt x="406346" y="52340"/>
                        </a:lnTo>
                        <a:cubicBezTo>
                          <a:pt x="401812" y="55369"/>
                          <a:pt x="396373" y="57150"/>
                          <a:pt x="390525" y="57150"/>
                        </a:cubicBezTo>
                        <a:cubicBezTo>
                          <a:pt x="374770" y="57150"/>
                          <a:pt x="361950" y="44329"/>
                          <a:pt x="361950" y="28575"/>
                        </a:cubicBezTo>
                        <a:cubicBezTo>
                          <a:pt x="361950" y="12820"/>
                          <a:pt x="374770" y="0"/>
                          <a:pt x="390525" y="0"/>
                        </a:cubicBezTo>
                        <a:close/>
                        <a:moveTo>
                          <a:pt x="0" y="0"/>
                        </a:moveTo>
                        <a:lnTo>
                          <a:pt x="114300" y="0"/>
                        </a:lnTo>
                        <a:lnTo>
                          <a:pt x="114300" y="19050"/>
                        </a:lnTo>
                        <a:lnTo>
                          <a:pt x="19364" y="19050"/>
                        </a:lnTo>
                        <a:cubicBezTo>
                          <a:pt x="19812" y="25755"/>
                          <a:pt x="20802" y="32061"/>
                          <a:pt x="22145" y="38100"/>
                        </a:cubicBezTo>
                        <a:lnTo>
                          <a:pt x="114300" y="38100"/>
                        </a:lnTo>
                        <a:lnTo>
                          <a:pt x="114300" y="57150"/>
                        </a:lnTo>
                        <a:lnTo>
                          <a:pt x="28118" y="57150"/>
                        </a:lnTo>
                        <a:cubicBezTo>
                          <a:pt x="30880" y="63874"/>
                          <a:pt x="34166" y="70218"/>
                          <a:pt x="37976" y="76200"/>
                        </a:cubicBezTo>
                        <a:lnTo>
                          <a:pt x="114300" y="76200"/>
                        </a:lnTo>
                        <a:lnTo>
                          <a:pt x="114300" y="95250"/>
                        </a:lnTo>
                        <a:lnTo>
                          <a:pt x="52587" y="95250"/>
                        </a:lnTo>
                        <a:cubicBezTo>
                          <a:pt x="68866" y="113481"/>
                          <a:pt x="89382" y="128949"/>
                          <a:pt x="110490" y="144780"/>
                        </a:cubicBezTo>
                        <a:cubicBezTo>
                          <a:pt x="159191" y="181308"/>
                          <a:pt x="209550" y="219075"/>
                          <a:pt x="209550" y="295275"/>
                        </a:cubicBezTo>
                        <a:cubicBezTo>
                          <a:pt x="209550" y="366198"/>
                          <a:pt x="165916" y="403822"/>
                          <a:pt x="120596" y="438150"/>
                        </a:cubicBezTo>
                        <a:cubicBezTo>
                          <a:pt x="144532" y="456276"/>
                          <a:pt x="167983" y="475326"/>
                          <a:pt x="184794" y="499710"/>
                        </a:cubicBezTo>
                        <a:cubicBezTo>
                          <a:pt x="189271" y="496890"/>
                          <a:pt x="194510" y="495300"/>
                          <a:pt x="200025" y="495300"/>
                        </a:cubicBezTo>
                        <a:cubicBezTo>
                          <a:pt x="201463" y="495300"/>
                          <a:pt x="202854" y="495519"/>
                          <a:pt x="204235" y="495728"/>
                        </a:cubicBezTo>
                        <a:lnTo>
                          <a:pt x="224514" y="463115"/>
                        </a:lnTo>
                        <a:cubicBezTo>
                          <a:pt x="215350" y="454428"/>
                          <a:pt x="209550" y="442217"/>
                          <a:pt x="209550" y="428625"/>
                        </a:cubicBezTo>
                        <a:cubicBezTo>
                          <a:pt x="209550" y="418938"/>
                          <a:pt x="212493" y="409937"/>
                          <a:pt x="217484" y="402402"/>
                        </a:cubicBezTo>
                        <a:lnTo>
                          <a:pt x="202816" y="387734"/>
                        </a:lnTo>
                        <a:lnTo>
                          <a:pt x="216284" y="374266"/>
                        </a:lnTo>
                        <a:lnTo>
                          <a:pt x="230952" y="388934"/>
                        </a:lnTo>
                        <a:cubicBezTo>
                          <a:pt x="238487" y="383943"/>
                          <a:pt x="247488" y="381000"/>
                          <a:pt x="257175" y="381000"/>
                        </a:cubicBezTo>
                        <a:cubicBezTo>
                          <a:pt x="262985" y="381000"/>
                          <a:pt x="268481" y="382200"/>
                          <a:pt x="273643" y="384105"/>
                        </a:cubicBezTo>
                        <a:lnTo>
                          <a:pt x="293275" y="352530"/>
                        </a:lnTo>
                        <a:cubicBezTo>
                          <a:pt x="288645" y="347453"/>
                          <a:pt x="285750" y="340766"/>
                          <a:pt x="285750" y="333375"/>
                        </a:cubicBezTo>
                        <a:cubicBezTo>
                          <a:pt x="285750" y="317620"/>
                          <a:pt x="298570" y="304800"/>
                          <a:pt x="314325" y="304800"/>
                        </a:cubicBezTo>
                        <a:cubicBezTo>
                          <a:pt x="330079" y="304800"/>
                          <a:pt x="342900" y="317620"/>
                          <a:pt x="342900" y="333375"/>
                        </a:cubicBezTo>
                        <a:cubicBezTo>
                          <a:pt x="342900" y="349129"/>
                          <a:pt x="330079" y="361950"/>
                          <a:pt x="314325" y="361950"/>
                        </a:cubicBezTo>
                        <a:cubicBezTo>
                          <a:pt x="312886" y="361950"/>
                          <a:pt x="311496" y="361731"/>
                          <a:pt x="310115" y="361521"/>
                        </a:cubicBezTo>
                        <a:lnTo>
                          <a:pt x="289836" y="394135"/>
                        </a:lnTo>
                        <a:cubicBezTo>
                          <a:pt x="298999" y="402822"/>
                          <a:pt x="304800" y="415033"/>
                          <a:pt x="304800" y="428625"/>
                        </a:cubicBezTo>
                        <a:cubicBezTo>
                          <a:pt x="304800" y="438312"/>
                          <a:pt x="301857" y="447313"/>
                          <a:pt x="296865" y="454847"/>
                        </a:cubicBezTo>
                        <a:lnTo>
                          <a:pt x="330584" y="488566"/>
                        </a:lnTo>
                        <a:lnTo>
                          <a:pt x="317116" y="502034"/>
                        </a:lnTo>
                        <a:lnTo>
                          <a:pt x="283397" y="468315"/>
                        </a:lnTo>
                        <a:cubicBezTo>
                          <a:pt x="275863" y="473307"/>
                          <a:pt x="266862" y="476250"/>
                          <a:pt x="257175" y="476250"/>
                        </a:cubicBezTo>
                        <a:cubicBezTo>
                          <a:pt x="251365" y="476250"/>
                          <a:pt x="245869" y="475050"/>
                          <a:pt x="240706" y="473145"/>
                        </a:cubicBezTo>
                        <a:lnTo>
                          <a:pt x="221075" y="504720"/>
                        </a:lnTo>
                        <a:cubicBezTo>
                          <a:pt x="225704" y="509797"/>
                          <a:pt x="228600" y="516483"/>
                          <a:pt x="228600" y="523875"/>
                        </a:cubicBezTo>
                        <a:cubicBezTo>
                          <a:pt x="228600" y="537315"/>
                          <a:pt x="219237" y="548545"/>
                          <a:pt x="206711" y="551573"/>
                        </a:cubicBezTo>
                        <a:cubicBezTo>
                          <a:pt x="207940" y="557898"/>
                          <a:pt x="208750" y="564547"/>
                          <a:pt x="209150" y="571500"/>
                        </a:cubicBezTo>
                        <a:lnTo>
                          <a:pt x="390525" y="571500"/>
                        </a:lnTo>
                        <a:lnTo>
                          <a:pt x="390525" y="533400"/>
                        </a:lnTo>
                        <a:lnTo>
                          <a:pt x="514350" y="533400"/>
                        </a:lnTo>
                        <a:lnTo>
                          <a:pt x="514350" y="571500"/>
                        </a:lnTo>
                        <a:lnTo>
                          <a:pt x="590550" y="571500"/>
                        </a:lnTo>
                        <a:lnTo>
                          <a:pt x="590550" y="590550"/>
                        </a:lnTo>
                        <a:lnTo>
                          <a:pt x="0" y="590550"/>
                        </a:lnTo>
                        <a:lnTo>
                          <a:pt x="0" y="581025"/>
                        </a:lnTo>
                        <a:cubicBezTo>
                          <a:pt x="0" y="510102"/>
                          <a:pt x="43634" y="472478"/>
                          <a:pt x="88944" y="438150"/>
                        </a:cubicBezTo>
                        <a:cubicBezTo>
                          <a:pt x="43634" y="403822"/>
                          <a:pt x="0" y="366198"/>
                          <a:pt x="0" y="295275"/>
                        </a:cubicBezTo>
                        <a:cubicBezTo>
                          <a:pt x="0" y="224352"/>
                          <a:pt x="43634" y="186718"/>
                          <a:pt x="88944" y="152400"/>
                        </a:cubicBezTo>
                        <a:cubicBezTo>
                          <a:pt x="43634" y="118081"/>
                          <a:pt x="0" y="80448"/>
                          <a:pt x="0" y="9525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 dirty="0"/>
                  </a:p>
                </p:txBody>
              </p:sp>
              <p:sp>
                <p:nvSpPr>
                  <p:cNvPr id="160" name="Circle: Hollow 159">
                    <a:extLst>
                      <a:ext uri="{FF2B5EF4-FFF2-40B4-BE49-F238E27FC236}">
                        <a16:creationId xmlns:a16="http://schemas.microsoft.com/office/drawing/2014/main" id="{85519D1C-B50B-4D45-AFDD-7F197E114213}"/>
                      </a:ext>
                    </a:extLst>
                  </p:cNvPr>
                  <p:cNvSpPr/>
                  <p:nvPr/>
                </p:nvSpPr>
                <p:spPr>
                  <a:xfrm>
                    <a:off x="5674388" y="2934407"/>
                    <a:ext cx="843222" cy="843222"/>
                  </a:xfrm>
                  <a:prstGeom prst="donut">
                    <a:avLst>
                      <a:gd name="adj" fmla="val 11953"/>
                    </a:avLst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>
                      <a:solidFill>
                        <a:schemeClr val="tx1"/>
                      </a:solidFill>
                    </a:endParaRPr>
                  </a:p>
                </p:txBody>
              </p:sp>
            </p:grpSp>
            <p:cxnSp>
              <p:nvCxnSpPr>
                <p:cNvPr id="159" name="Straight Arrow Connector 158">
                  <a:extLst>
                    <a:ext uri="{FF2B5EF4-FFF2-40B4-BE49-F238E27FC236}">
                      <a16:creationId xmlns:a16="http://schemas.microsoft.com/office/drawing/2014/main" id="{0C1E6DFA-BE3C-4B0E-9C60-C30AFBA34CC5}"/>
                    </a:ext>
                  </a:extLst>
                </p:cNvPr>
                <p:cNvCxnSpPr/>
                <p:nvPr/>
              </p:nvCxnSpPr>
              <p:spPr>
                <a:xfrm>
                  <a:off x="6095999" y="2177649"/>
                  <a:ext cx="0" cy="648000"/>
                </a:xfrm>
                <a:prstGeom prst="straightConnector1">
                  <a:avLst/>
                </a:prstGeom>
                <a:ln w="12700">
                  <a:solidFill>
                    <a:schemeClr val="accent1"/>
                  </a:solidFill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50" name="Group 149">
                <a:extLst>
                  <a:ext uri="{FF2B5EF4-FFF2-40B4-BE49-F238E27FC236}">
                    <a16:creationId xmlns:a16="http://schemas.microsoft.com/office/drawing/2014/main" id="{580A8EAF-C17D-4A39-AB58-8C5246419AEB}"/>
                  </a:ext>
                </a:extLst>
              </p:cNvPr>
              <p:cNvGrpSpPr/>
              <p:nvPr/>
            </p:nvGrpSpPr>
            <p:grpSpPr>
              <a:xfrm>
                <a:off x="5226468" y="3911305"/>
                <a:ext cx="1739060" cy="1321835"/>
                <a:chOff x="697536" y="1081082"/>
                <a:chExt cx="1739060" cy="1321835"/>
              </a:xfrm>
            </p:grpSpPr>
            <p:sp>
              <p:nvSpPr>
                <p:cNvPr id="156" name="Rectangle 155">
                  <a:extLst>
                    <a:ext uri="{FF2B5EF4-FFF2-40B4-BE49-F238E27FC236}">
                      <a16:creationId xmlns:a16="http://schemas.microsoft.com/office/drawing/2014/main" id="{A1C459B4-CE07-4609-85FB-D9128ECF28D2}"/>
                    </a:ext>
                  </a:extLst>
                </p:cNvPr>
                <p:cNvSpPr/>
                <p:nvPr/>
              </p:nvSpPr>
              <p:spPr>
                <a:xfrm>
                  <a:off x="697536" y="1387254"/>
                  <a:ext cx="1739060" cy="1015663"/>
                </a:xfrm>
                <a:prstGeom prst="rect">
                  <a:avLst/>
                </a:prstGeom>
              </p:spPr>
              <p:txBody>
                <a:bodyPr wrap="square" anchor="ctr">
                  <a:spAutoFit/>
                </a:bodyPr>
                <a:lstStyle/>
                <a:p>
                  <a:pPr algn="ctr"/>
                  <a:r>
                    <a:rPr lang="en-US" sz="1200" dirty="0"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cs typeface="Arial" panose="020B0604020202020204" pitchFamily="34" charset="0"/>
                    </a:rPr>
                    <a:t>Lorem ipsum dolor sit </a:t>
                  </a:r>
                  <a:r>
                    <a:rPr lang="en-US" sz="1200" dirty="0" err="1"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cs typeface="Arial" panose="020B0604020202020204" pitchFamily="34" charset="0"/>
                    </a:rPr>
                    <a:t>amet</a:t>
                  </a:r>
                  <a:r>
                    <a:rPr lang="en-US" sz="1200" dirty="0"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cs typeface="Arial" panose="020B0604020202020204" pitchFamily="34" charset="0"/>
                    </a:rPr>
                    <a:t>, </a:t>
                  </a:r>
                  <a:r>
                    <a:rPr lang="en-US" sz="1200" dirty="0" err="1"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cs typeface="Arial" panose="020B0604020202020204" pitchFamily="34" charset="0"/>
                    </a:rPr>
                    <a:t>consectetur</a:t>
                  </a:r>
                  <a:r>
                    <a:rPr lang="en-US" sz="1200" dirty="0"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cs typeface="Arial" panose="020B0604020202020204" pitchFamily="34" charset="0"/>
                    </a:rPr>
                    <a:t> </a:t>
                  </a:r>
                  <a:r>
                    <a:rPr lang="en-US" sz="1200" dirty="0" err="1"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cs typeface="Arial" panose="020B0604020202020204" pitchFamily="34" charset="0"/>
                    </a:rPr>
                    <a:t>adipisicing</a:t>
                  </a:r>
                  <a:r>
                    <a:rPr lang="en-US" sz="1200" dirty="0"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cs typeface="Arial" panose="020B0604020202020204" pitchFamily="34" charset="0"/>
                    </a:rPr>
                    <a:t> </a:t>
                  </a:r>
                  <a:r>
                    <a:rPr lang="en-US" sz="1200" dirty="0" err="1"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cs typeface="Arial" panose="020B0604020202020204" pitchFamily="34" charset="0"/>
                    </a:rPr>
                    <a:t>elit</a:t>
                  </a:r>
                  <a:r>
                    <a:rPr lang="en-US" sz="1200" dirty="0"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cs typeface="Arial" panose="020B0604020202020204" pitchFamily="34" charset="0"/>
                    </a:rPr>
                    <a:t>, sed do </a:t>
                  </a:r>
                  <a:r>
                    <a:rPr lang="en-US" sz="1200" dirty="0" err="1"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cs typeface="Arial" panose="020B0604020202020204" pitchFamily="34" charset="0"/>
                    </a:rPr>
                    <a:t>eiusmod</a:t>
                  </a:r>
                  <a:r>
                    <a:rPr lang="en-US" sz="1200" dirty="0"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cs typeface="Arial" panose="020B0604020202020204" pitchFamily="34" charset="0"/>
                    </a:rPr>
                    <a:t> </a:t>
                  </a:r>
                  <a:r>
                    <a:rPr lang="en-US" sz="1200" dirty="0" err="1"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cs typeface="Arial" panose="020B0604020202020204" pitchFamily="34" charset="0"/>
                    </a:rPr>
                    <a:t>tempor</a:t>
                  </a:r>
                  <a:r>
                    <a:rPr lang="en-US" sz="1200" dirty="0"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cs typeface="Arial" panose="020B0604020202020204" pitchFamily="34" charset="0"/>
                    </a:rPr>
                    <a:t> </a:t>
                  </a:r>
                  <a:r>
                    <a:rPr lang="en-US" sz="1200" dirty="0" err="1"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cs typeface="Arial" panose="020B0604020202020204" pitchFamily="34" charset="0"/>
                    </a:rPr>
                    <a:t>incididunt</a:t>
                  </a:r>
                  <a:r>
                    <a:rPr lang="en-US" sz="1200" dirty="0"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cs typeface="Arial" panose="020B0604020202020204" pitchFamily="34" charset="0"/>
                    </a:rPr>
                    <a:t> </a:t>
                  </a:r>
                  <a:r>
                    <a:rPr lang="en-US" sz="1200" dirty="0" err="1"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cs typeface="Arial" panose="020B0604020202020204" pitchFamily="34" charset="0"/>
                    </a:rPr>
                    <a:t>ut</a:t>
                  </a:r>
                  <a:r>
                    <a:rPr lang="en-US" sz="1200" dirty="0"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cs typeface="Arial" panose="020B0604020202020204" pitchFamily="34" charset="0"/>
                    </a:rPr>
                    <a:t> </a:t>
                  </a:r>
                  <a:r>
                    <a:rPr lang="en-US" sz="1200" dirty="0" err="1"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cs typeface="Arial" panose="020B0604020202020204" pitchFamily="34" charset="0"/>
                    </a:rPr>
                    <a:t>labore</a:t>
                  </a:r>
                  <a:r>
                    <a:rPr lang="en-US" sz="1200" dirty="0"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cs typeface="Arial" panose="020B0604020202020204" pitchFamily="34" charset="0"/>
                    </a:rPr>
                    <a:t>.</a:t>
                  </a:r>
                </a:p>
              </p:txBody>
            </p:sp>
            <p:sp>
              <p:nvSpPr>
                <p:cNvPr id="157" name="Rectangle 156">
                  <a:extLst>
                    <a:ext uri="{FF2B5EF4-FFF2-40B4-BE49-F238E27FC236}">
                      <a16:creationId xmlns:a16="http://schemas.microsoft.com/office/drawing/2014/main" id="{0D07DBFB-56B1-43FD-9833-0D96C3983626}"/>
                    </a:ext>
                  </a:extLst>
                </p:cNvPr>
                <p:cNvSpPr/>
                <p:nvPr/>
              </p:nvSpPr>
              <p:spPr>
                <a:xfrm>
                  <a:off x="784987" y="1081082"/>
                  <a:ext cx="1564161" cy="338554"/>
                </a:xfrm>
                <a:prstGeom prst="rect">
                  <a:avLst/>
                </a:prstGeom>
              </p:spPr>
              <p:txBody>
                <a:bodyPr wrap="square" anchor="ctr">
                  <a:spAutoFit/>
                </a:bodyPr>
                <a:lstStyle/>
                <a:p>
                  <a:pPr algn="ctr"/>
                  <a:r>
                    <a:rPr lang="en-US" sz="1600" b="1" dirty="0">
                      <a:solidFill>
                        <a:schemeClr val="accent1"/>
                      </a:solidFill>
                      <a:cs typeface="Arial" panose="020B0604020202020204" pitchFamily="34" charset="0"/>
                    </a:rPr>
                    <a:t>Lorem ipsum </a:t>
                  </a:r>
                </a:p>
              </p:txBody>
            </p:sp>
          </p:grpSp>
          <p:grpSp>
            <p:nvGrpSpPr>
              <p:cNvPr id="151" name="Group 150">
                <a:extLst>
                  <a:ext uri="{FF2B5EF4-FFF2-40B4-BE49-F238E27FC236}">
                    <a16:creationId xmlns:a16="http://schemas.microsoft.com/office/drawing/2014/main" id="{F847DFC0-5C04-41CE-88FF-0999887843BB}"/>
                  </a:ext>
                </a:extLst>
              </p:cNvPr>
              <p:cNvGrpSpPr/>
              <p:nvPr/>
            </p:nvGrpSpPr>
            <p:grpSpPr>
              <a:xfrm>
                <a:off x="4974210" y="1453985"/>
                <a:ext cx="2243579" cy="732716"/>
                <a:chOff x="678730" y="1639181"/>
                <a:chExt cx="2243579" cy="732716"/>
              </a:xfrm>
            </p:grpSpPr>
            <p:grpSp>
              <p:nvGrpSpPr>
                <p:cNvPr id="152" name="Group 151">
                  <a:extLst>
                    <a:ext uri="{FF2B5EF4-FFF2-40B4-BE49-F238E27FC236}">
                      <a16:creationId xmlns:a16="http://schemas.microsoft.com/office/drawing/2014/main" id="{AB4E3511-66DA-460D-9E76-60070ABEDA6D}"/>
                    </a:ext>
                  </a:extLst>
                </p:cNvPr>
                <p:cNvGrpSpPr/>
                <p:nvPr/>
              </p:nvGrpSpPr>
              <p:grpSpPr>
                <a:xfrm>
                  <a:off x="678730" y="2118781"/>
                  <a:ext cx="2243579" cy="253116"/>
                  <a:chOff x="678730" y="2118781"/>
                  <a:chExt cx="2243579" cy="253116"/>
                </a:xfrm>
              </p:grpSpPr>
              <p:sp>
                <p:nvSpPr>
                  <p:cNvPr id="154" name="Arrow: Chevron 153">
                    <a:extLst>
                      <a:ext uri="{FF2B5EF4-FFF2-40B4-BE49-F238E27FC236}">
                        <a16:creationId xmlns:a16="http://schemas.microsoft.com/office/drawing/2014/main" id="{6876A732-23C6-40F8-87F4-D927D7CA2286}"/>
                      </a:ext>
                    </a:extLst>
                  </p:cNvPr>
                  <p:cNvSpPr/>
                  <p:nvPr/>
                </p:nvSpPr>
                <p:spPr>
                  <a:xfrm>
                    <a:off x="678730" y="2157503"/>
                    <a:ext cx="2243579" cy="175672"/>
                  </a:xfrm>
                  <a:prstGeom prst="chevron">
                    <a:avLst/>
                  </a:prstGeom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55" name="Oval 154">
                    <a:extLst>
                      <a:ext uri="{FF2B5EF4-FFF2-40B4-BE49-F238E27FC236}">
                        <a16:creationId xmlns:a16="http://schemas.microsoft.com/office/drawing/2014/main" id="{890FFADB-1D84-429A-9A0A-436B53042DA2}"/>
                      </a:ext>
                    </a:extLst>
                  </p:cNvPr>
                  <p:cNvSpPr/>
                  <p:nvPr/>
                </p:nvSpPr>
                <p:spPr>
                  <a:xfrm>
                    <a:off x="1673961" y="2118781"/>
                    <a:ext cx="253116" cy="253116"/>
                  </a:xfrm>
                  <a:prstGeom prst="ellipse">
                    <a:avLst/>
                  </a:prstGeom>
                  <a:solidFill>
                    <a:schemeClr val="bg2"/>
                  </a:solidFill>
                  <a:ln w="1270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/>
                  </a:p>
                </p:txBody>
              </p:sp>
            </p:grpSp>
            <p:sp>
              <p:nvSpPr>
                <p:cNvPr id="153" name="TextBox 152">
                  <a:extLst>
                    <a:ext uri="{FF2B5EF4-FFF2-40B4-BE49-F238E27FC236}">
                      <a16:creationId xmlns:a16="http://schemas.microsoft.com/office/drawing/2014/main" id="{22A74B23-855F-4CA5-B49B-17004B0391DC}"/>
                    </a:ext>
                  </a:extLst>
                </p:cNvPr>
                <p:cNvSpPr txBox="1"/>
                <p:nvPr/>
              </p:nvSpPr>
              <p:spPr>
                <a:xfrm>
                  <a:off x="1426057" y="1639181"/>
                  <a:ext cx="748923" cy="400110"/>
                </a:xfrm>
                <a:prstGeom prst="rect">
                  <a:avLst/>
                </a:prstGeom>
                <a:noFill/>
              </p:spPr>
              <p:txBody>
                <a:bodyPr wrap="none" rtlCol="0" anchor="ctr">
                  <a:spAutoFit/>
                </a:bodyPr>
                <a:lstStyle/>
                <a:p>
                  <a:pPr algn="ctr"/>
                  <a:r>
                    <a:rPr lang="en-US" sz="2000" dirty="0">
                      <a:solidFill>
                        <a:schemeClr val="accent1"/>
                      </a:solidFill>
                    </a:rPr>
                    <a:t>2023</a:t>
                  </a:r>
                  <a:endParaRPr lang="en-IN" sz="2000" dirty="0">
                    <a:solidFill>
                      <a:schemeClr val="accent1"/>
                    </a:solidFill>
                  </a:endParaRPr>
                </a:p>
              </p:txBody>
            </p:sp>
          </p:grpSp>
        </p:grpSp>
        <p:grpSp>
          <p:nvGrpSpPr>
            <p:cNvPr id="186" name="Group 185">
              <a:extLst>
                <a:ext uri="{FF2B5EF4-FFF2-40B4-BE49-F238E27FC236}">
                  <a16:creationId xmlns:a16="http://schemas.microsoft.com/office/drawing/2014/main" id="{88E82BF7-09E9-4998-8866-13AB62F57951}"/>
                </a:ext>
              </a:extLst>
            </p:cNvPr>
            <p:cNvGrpSpPr/>
            <p:nvPr/>
          </p:nvGrpSpPr>
          <p:grpSpPr>
            <a:xfrm>
              <a:off x="9454744" y="1453985"/>
              <a:ext cx="2243579" cy="3779155"/>
              <a:chOff x="9454744" y="1453985"/>
              <a:chExt cx="2243579" cy="3779155"/>
            </a:xfrm>
          </p:grpSpPr>
          <p:grpSp>
            <p:nvGrpSpPr>
              <p:cNvPr id="181" name="Group 180">
                <a:extLst>
                  <a:ext uri="{FF2B5EF4-FFF2-40B4-BE49-F238E27FC236}">
                    <a16:creationId xmlns:a16="http://schemas.microsoft.com/office/drawing/2014/main" id="{A9193BF9-CBF1-481A-9CFB-0DD7F7C8A025}"/>
                  </a:ext>
                </a:extLst>
              </p:cNvPr>
              <p:cNvGrpSpPr/>
              <p:nvPr/>
            </p:nvGrpSpPr>
            <p:grpSpPr>
              <a:xfrm>
                <a:off x="10154922" y="2177649"/>
                <a:ext cx="843222" cy="1599980"/>
                <a:chOff x="10154922" y="2177649"/>
                <a:chExt cx="843222" cy="1599980"/>
              </a:xfrm>
            </p:grpSpPr>
            <p:grpSp>
              <p:nvGrpSpPr>
                <p:cNvPr id="179" name="Group 178">
                  <a:extLst>
                    <a:ext uri="{FF2B5EF4-FFF2-40B4-BE49-F238E27FC236}">
                      <a16:creationId xmlns:a16="http://schemas.microsoft.com/office/drawing/2014/main" id="{1E5FD716-7312-4166-87DC-42A1FE21B93E}"/>
                    </a:ext>
                  </a:extLst>
                </p:cNvPr>
                <p:cNvGrpSpPr/>
                <p:nvPr/>
              </p:nvGrpSpPr>
              <p:grpSpPr>
                <a:xfrm>
                  <a:off x="10154922" y="2934407"/>
                  <a:ext cx="843222" cy="843222"/>
                  <a:chOff x="10154922" y="2934407"/>
                  <a:chExt cx="843222" cy="843222"/>
                </a:xfrm>
              </p:grpSpPr>
              <p:sp>
                <p:nvSpPr>
                  <p:cNvPr id="97" name="Graphic 25">
                    <a:extLst>
                      <a:ext uri="{FF2B5EF4-FFF2-40B4-BE49-F238E27FC236}">
                        <a16:creationId xmlns:a16="http://schemas.microsoft.com/office/drawing/2014/main" id="{2AED6D5F-7446-4340-844F-F4966A7AF69D}"/>
                      </a:ext>
                    </a:extLst>
                  </p:cNvPr>
                  <p:cNvSpPr/>
                  <p:nvPr/>
                </p:nvSpPr>
                <p:spPr>
                  <a:xfrm>
                    <a:off x="10398082" y="3171872"/>
                    <a:ext cx="356902" cy="368292"/>
                  </a:xfrm>
                  <a:custGeom>
                    <a:avLst/>
                    <a:gdLst>
                      <a:gd name="connsiteX0" fmla="*/ 630079 w 895350"/>
                      <a:gd name="connsiteY0" fmla="*/ 820579 h 923925"/>
                      <a:gd name="connsiteX1" fmla="*/ 627221 w 895350"/>
                      <a:gd name="connsiteY1" fmla="*/ 781526 h 923925"/>
                      <a:gd name="connsiteX2" fmla="*/ 591979 w 895350"/>
                      <a:gd name="connsiteY2" fmla="*/ 766286 h 923925"/>
                      <a:gd name="connsiteX3" fmla="*/ 568166 w 895350"/>
                      <a:gd name="connsiteY3" fmla="*/ 789146 h 923925"/>
                      <a:gd name="connsiteX4" fmla="*/ 540544 w 895350"/>
                      <a:gd name="connsiteY4" fmla="*/ 786289 h 923925"/>
                      <a:gd name="connsiteX5" fmla="*/ 494824 w 895350"/>
                      <a:gd name="connsiteY5" fmla="*/ 740569 h 923925"/>
                      <a:gd name="connsiteX6" fmla="*/ 494824 w 895350"/>
                      <a:gd name="connsiteY6" fmla="*/ 709136 h 923925"/>
                      <a:gd name="connsiteX7" fmla="*/ 514826 w 895350"/>
                      <a:gd name="connsiteY7" fmla="*/ 689134 h 923925"/>
                      <a:gd name="connsiteX8" fmla="*/ 500539 w 895350"/>
                      <a:gd name="connsiteY8" fmla="*/ 652939 h 923925"/>
                      <a:gd name="connsiteX9" fmla="*/ 471964 w 895350"/>
                      <a:gd name="connsiteY9" fmla="*/ 652939 h 923925"/>
                      <a:gd name="connsiteX10" fmla="*/ 451961 w 895350"/>
                      <a:gd name="connsiteY10" fmla="*/ 639604 h 923925"/>
                      <a:gd name="connsiteX11" fmla="*/ 450056 w 895350"/>
                      <a:gd name="connsiteY11" fmla="*/ 568166 h 923925"/>
                      <a:gd name="connsiteX12" fmla="*/ 471964 w 895350"/>
                      <a:gd name="connsiteY12" fmla="*/ 546259 h 923925"/>
                      <a:gd name="connsiteX13" fmla="*/ 500539 w 895350"/>
                      <a:gd name="connsiteY13" fmla="*/ 546259 h 923925"/>
                      <a:gd name="connsiteX14" fmla="*/ 514826 w 895350"/>
                      <a:gd name="connsiteY14" fmla="*/ 510064 h 923925"/>
                      <a:gd name="connsiteX15" fmla="*/ 494824 w 895350"/>
                      <a:gd name="connsiteY15" fmla="*/ 490061 h 923925"/>
                      <a:gd name="connsiteX16" fmla="*/ 494824 w 895350"/>
                      <a:gd name="connsiteY16" fmla="*/ 458629 h 923925"/>
                      <a:gd name="connsiteX17" fmla="*/ 522446 w 895350"/>
                      <a:gd name="connsiteY17" fmla="*/ 431006 h 923925"/>
                      <a:gd name="connsiteX18" fmla="*/ 540544 w 895350"/>
                      <a:gd name="connsiteY18" fmla="*/ 412909 h 923925"/>
                      <a:gd name="connsiteX19" fmla="*/ 571976 w 895350"/>
                      <a:gd name="connsiteY19" fmla="*/ 412909 h 923925"/>
                      <a:gd name="connsiteX20" fmla="*/ 592931 w 895350"/>
                      <a:gd name="connsiteY20" fmla="*/ 433864 h 923925"/>
                      <a:gd name="connsiteX21" fmla="*/ 628174 w 895350"/>
                      <a:gd name="connsiteY21" fmla="*/ 418624 h 923925"/>
                      <a:gd name="connsiteX22" fmla="*/ 628174 w 895350"/>
                      <a:gd name="connsiteY22" fmla="*/ 390049 h 923925"/>
                      <a:gd name="connsiteX23" fmla="*/ 634841 w 895350"/>
                      <a:gd name="connsiteY23" fmla="*/ 374809 h 923925"/>
                      <a:gd name="connsiteX24" fmla="*/ 634841 w 895350"/>
                      <a:gd name="connsiteY24" fmla="*/ 25241 h 923925"/>
                      <a:gd name="connsiteX25" fmla="*/ 616744 w 895350"/>
                      <a:gd name="connsiteY25" fmla="*/ 7144 h 923925"/>
                      <a:gd name="connsiteX26" fmla="*/ 26194 w 895350"/>
                      <a:gd name="connsiteY26" fmla="*/ 7144 h 923925"/>
                      <a:gd name="connsiteX27" fmla="*/ 7144 w 895350"/>
                      <a:gd name="connsiteY27" fmla="*/ 25241 h 923925"/>
                      <a:gd name="connsiteX28" fmla="*/ 7144 w 895350"/>
                      <a:gd name="connsiteY28" fmla="*/ 901541 h 923925"/>
                      <a:gd name="connsiteX29" fmla="*/ 25241 w 895350"/>
                      <a:gd name="connsiteY29" fmla="*/ 919639 h 923925"/>
                      <a:gd name="connsiteX30" fmla="*/ 615791 w 895350"/>
                      <a:gd name="connsiteY30" fmla="*/ 919639 h 923925"/>
                      <a:gd name="connsiteX31" fmla="*/ 633889 w 895350"/>
                      <a:gd name="connsiteY31" fmla="*/ 901541 h 923925"/>
                      <a:gd name="connsiteX32" fmla="*/ 633889 w 895350"/>
                      <a:gd name="connsiteY32" fmla="*/ 826294 h 923925"/>
                      <a:gd name="connsiteX33" fmla="*/ 630079 w 895350"/>
                      <a:gd name="connsiteY33" fmla="*/ 820579 h 923925"/>
                      <a:gd name="connsiteX34" fmla="*/ 90011 w 895350"/>
                      <a:gd name="connsiteY34" fmla="*/ 452914 h 923925"/>
                      <a:gd name="connsiteX35" fmla="*/ 240506 w 895350"/>
                      <a:gd name="connsiteY35" fmla="*/ 452914 h 923925"/>
                      <a:gd name="connsiteX36" fmla="*/ 240506 w 895350"/>
                      <a:gd name="connsiteY36" fmla="*/ 473869 h 923925"/>
                      <a:gd name="connsiteX37" fmla="*/ 90011 w 895350"/>
                      <a:gd name="connsiteY37" fmla="*/ 473869 h 923925"/>
                      <a:gd name="connsiteX38" fmla="*/ 90011 w 895350"/>
                      <a:gd name="connsiteY38" fmla="*/ 452914 h 923925"/>
                      <a:gd name="connsiteX39" fmla="*/ 79534 w 895350"/>
                      <a:gd name="connsiteY39" fmla="*/ 395764 h 923925"/>
                      <a:gd name="connsiteX40" fmla="*/ 90011 w 895350"/>
                      <a:gd name="connsiteY40" fmla="*/ 385286 h 923925"/>
                      <a:gd name="connsiteX41" fmla="*/ 240506 w 895350"/>
                      <a:gd name="connsiteY41" fmla="*/ 385286 h 923925"/>
                      <a:gd name="connsiteX42" fmla="*/ 250984 w 895350"/>
                      <a:gd name="connsiteY42" fmla="*/ 395764 h 923925"/>
                      <a:gd name="connsiteX43" fmla="*/ 240506 w 895350"/>
                      <a:gd name="connsiteY43" fmla="*/ 406241 h 923925"/>
                      <a:gd name="connsiteX44" fmla="*/ 90011 w 895350"/>
                      <a:gd name="connsiteY44" fmla="*/ 406241 h 923925"/>
                      <a:gd name="connsiteX45" fmla="*/ 79534 w 895350"/>
                      <a:gd name="connsiteY45" fmla="*/ 395764 h 923925"/>
                      <a:gd name="connsiteX46" fmla="*/ 85249 w 895350"/>
                      <a:gd name="connsiteY46" fmla="*/ 593884 h 923925"/>
                      <a:gd name="connsiteX47" fmla="*/ 191929 w 895350"/>
                      <a:gd name="connsiteY47" fmla="*/ 532924 h 923925"/>
                      <a:gd name="connsiteX48" fmla="*/ 263366 w 895350"/>
                      <a:gd name="connsiteY48" fmla="*/ 517684 h 923925"/>
                      <a:gd name="connsiteX49" fmla="*/ 295751 w 895350"/>
                      <a:gd name="connsiteY49" fmla="*/ 505301 h 923925"/>
                      <a:gd name="connsiteX50" fmla="*/ 304324 w 895350"/>
                      <a:gd name="connsiteY50" fmla="*/ 505301 h 923925"/>
                      <a:gd name="connsiteX51" fmla="*/ 310039 w 895350"/>
                      <a:gd name="connsiteY51" fmla="*/ 511969 h 923925"/>
                      <a:gd name="connsiteX52" fmla="*/ 300514 w 895350"/>
                      <a:gd name="connsiteY52" fmla="*/ 604361 h 923925"/>
                      <a:gd name="connsiteX53" fmla="*/ 118586 w 895350"/>
                      <a:gd name="connsiteY53" fmla="*/ 697706 h 923925"/>
                      <a:gd name="connsiteX54" fmla="*/ 85249 w 895350"/>
                      <a:gd name="connsiteY54" fmla="*/ 695801 h 923925"/>
                      <a:gd name="connsiteX55" fmla="*/ 79534 w 895350"/>
                      <a:gd name="connsiteY55" fmla="*/ 691039 h 923925"/>
                      <a:gd name="connsiteX56" fmla="*/ 85249 w 895350"/>
                      <a:gd name="connsiteY56" fmla="*/ 593884 h 923925"/>
                      <a:gd name="connsiteX57" fmla="*/ 317659 w 895350"/>
                      <a:gd name="connsiteY57" fmla="*/ 751999 h 923925"/>
                      <a:gd name="connsiteX58" fmla="*/ 307181 w 895350"/>
                      <a:gd name="connsiteY58" fmla="*/ 762476 h 923925"/>
                      <a:gd name="connsiteX59" fmla="*/ 90011 w 895350"/>
                      <a:gd name="connsiteY59" fmla="*/ 762476 h 923925"/>
                      <a:gd name="connsiteX60" fmla="*/ 79534 w 895350"/>
                      <a:gd name="connsiteY60" fmla="*/ 751999 h 923925"/>
                      <a:gd name="connsiteX61" fmla="*/ 90011 w 895350"/>
                      <a:gd name="connsiteY61" fmla="*/ 741521 h 923925"/>
                      <a:gd name="connsiteX62" fmla="*/ 307181 w 895350"/>
                      <a:gd name="connsiteY62" fmla="*/ 741521 h 923925"/>
                      <a:gd name="connsiteX63" fmla="*/ 317659 w 895350"/>
                      <a:gd name="connsiteY63" fmla="*/ 751999 h 923925"/>
                      <a:gd name="connsiteX64" fmla="*/ 383381 w 895350"/>
                      <a:gd name="connsiteY64" fmla="*/ 833914 h 923925"/>
                      <a:gd name="connsiteX65" fmla="*/ 90011 w 895350"/>
                      <a:gd name="connsiteY65" fmla="*/ 833914 h 923925"/>
                      <a:gd name="connsiteX66" fmla="*/ 90011 w 895350"/>
                      <a:gd name="connsiteY66" fmla="*/ 812959 h 923925"/>
                      <a:gd name="connsiteX67" fmla="*/ 382429 w 895350"/>
                      <a:gd name="connsiteY67" fmla="*/ 812959 h 923925"/>
                      <a:gd name="connsiteX68" fmla="*/ 383381 w 895350"/>
                      <a:gd name="connsiteY68" fmla="*/ 833914 h 923925"/>
                      <a:gd name="connsiteX69" fmla="*/ 409099 w 895350"/>
                      <a:gd name="connsiteY69" fmla="*/ 245269 h 923925"/>
                      <a:gd name="connsiteX70" fmla="*/ 183356 w 895350"/>
                      <a:gd name="connsiteY70" fmla="*/ 208121 h 923925"/>
                      <a:gd name="connsiteX71" fmla="*/ 56674 w 895350"/>
                      <a:gd name="connsiteY71" fmla="*/ 287179 h 923925"/>
                      <a:gd name="connsiteX72" fmla="*/ 46196 w 895350"/>
                      <a:gd name="connsiteY72" fmla="*/ 276701 h 923925"/>
                      <a:gd name="connsiteX73" fmla="*/ 56674 w 895350"/>
                      <a:gd name="connsiteY73" fmla="*/ 266224 h 923925"/>
                      <a:gd name="connsiteX74" fmla="*/ 91916 w 895350"/>
                      <a:gd name="connsiteY74" fmla="*/ 260509 h 923925"/>
                      <a:gd name="connsiteX75" fmla="*/ 91916 w 895350"/>
                      <a:gd name="connsiteY75" fmla="*/ 96679 h 923925"/>
                      <a:gd name="connsiteX76" fmla="*/ 56674 w 895350"/>
                      <a:gd name="connsiteY76" fmla="*/ 90964 h 923925"/>
                      <a:gd name="connsiteX77" fmla="*/ 46196 w 895350"/>
                      <a:gd name="connsiteY77" fmla="*/ 80486 h 923925"/>
                      <a:gd name="connsiteX78" fmla="*/ 56674 w 895350"/>
                      <a:gd name="connsiteY78" fmla="*/ 70009 h 923925"/>
                      <a:gd name="connsiteX79" fmla="*/ 183356 w 895350"/>
                      <a:gd name="connsiteY79" fmla="*/ 149066 h 923925"/>
                      <a:gd name="connsiteX80" fmla="*/ 435769 w 895350"/>
                      <a:gd name="connsiteY80" fmla="*/ 149066 h 923925"/>
                      <a:gd name="connsiteX81" fmla="*/ 562451 w 895350"/>
                      <a:gd name="connsiteY81" fmla="*/ 69056 h 923925"/>
                      <a:gd name="connsiteX82" fmla="*/ 572929 w 895350"/>
                      <a:gd name="connsiteY82" fmla="*/ 79534 h 923925"/>
                      <a:gd name="connsiteX83" fmla="*/ 562451 w 895350"/>
                      <a:gd name="connsiteY83" fmla="*/ 90011 h 923925"/>
                      <a:gd name="connsiteX84" fmla="*/ 527209 w 895350"/>
                      <a:gd name="connsiteY84" fmla="*/ 95726 h 923925"/>
                      <a:gd name="connsiteX85" fmla="*/ 527209 w 895350"/>
                      <a:gd name="connsiteY85" fmla="*/ 259556 h 923925"/>
                      <a:gd name="connsiteX86" fmla="*/ 562451 w 895350"/>
                      <a:gd name="connsiteY86" fmla="*/ 265271 h 923925"/>
                      <a:gd name="connsiteX87" fmla="*/ 572929 w 895350"/>
                      <a:gd name="connsiteY87" fmla="*/ 275749 h 923925"/>
                      <a:gd name="connsiteX88" fmla="*/ 562451 w 895350"/>
                      <a:gd name="connsiteY88" fmla="*/ 286226 h 923925"/>
                      <a:gd name="connsiteX89" fmla="*/ 435769 w 895350"/>
                      <a:gd name="connsiteY89" fmla="*/ 207169 h 923925"/>
                      <a:gd name="connsiteX90" fmla="*/ 409099 w 895350"/>
                      <a:gd name="connsiteY90" fmla="*/ 245269 h 923925"/>
                      <a:gd name="connsiteX91" fmla="*/ 95726 w 895350"/>
                      <a:gd name="connsiteY91" fmla="*/ 664369 h 923925"/>
                      <a:gd name="connsiteX92" fmla="*/ 137636 w 895350"/>
                      <a:gd name="connsiteY92" fmla="*/ 569119 h 923925"/>
                      <a:gd name="connsiteX93" fmla="*/ 194786 w 895350"/>
                      <a:gd name="connsiteY93" fmla="*/ 552926 h 923925"/>
                      <a:gd name="connsiteX94" fmla="*/ 292894 w 895350"/>
                      <a:gd name="connsiteY94" fmla="*/ 528161 h 923925"/>
                      <a:gd name="connsiteX95" fmla="*/ 111919 w 895350"/>
                      <a:gd name="connsiteY95" fmla="*/ 676751 h 923925"/>
                      <a:gd name="connsiteX96" fmla="*/ 216694 w 895350"/>
                      <a:gd name="connsiteY96" fmla="*/ 600551 h 923925"/>
                      <a:gd name="connsiteX97" fmla="*/ 222409 w 895350"/>
                      <a:gd name="connsiteY97" fmla="*/ 587216 h 923925"/>
                      <a:gd name="connsiteX98" fmla="*/ 209074 w 895350"/>
                      <a:gd name="connsiteY98" fmla="*/ 581501 h 923925"/>
                      <a:gd name="connsiteX99" fmla="*/ 95726 w 895350"/>
                      <a:gd name="connsiteY99" fmla="*/ 664369 h 923925"/>
                      <a:gd name="connsiteX100" fmla="*/ 892016 w 895350"/>
                      <a:gd name="connsiteY100" fmla="*/ 567214 h 923925"/>
                      <a:gd name="connsiteX101" fmla="*/ 854869 w 895350"/>
                      <a:gd name="connsiteY101" fmla="*/ 567214 h 923925"/>
                      <a:gd name="connsiteX102" fmla="*/ 844391 w 895350"/>
                      <a:gd name="connsiteY102" fmla="*/ 559594 h 923925"/>
                      <a:gd name="connsiteX103" fmla="*/ 825341 w 895350"/>
                      <a:gd name="connsiteY103" fmla="*/ 514826 h 923925"/>
                      <a:gd name="connsiteX104" fmla="*/ 827246 w 895350"/>
                      <a:gd name="connsiteY104" fmla="*/ 502444 h 923925"/>
                      <a:gd name="connsiteX105" fmla="*/ 852964 w 895350"/>
                      <a:gd name="connsiteY105" fmla="*/ 476726 h 923925"/>
                      <a:gd name="connsiteX106" fmla="*/ 852964 w 895350"/>
                      <a:gd name="connsiteY106" fmla="*/ 474821 h 923925"/>
                      <a:gd name="connsiteX107" fmla="*/ 807244 w 895350"/>
                      <a:gd name="connsiteY107" fmla="*/ 429101 h 923925"/>
                      <a:gd name="connsiteX108" fmla="*/ 805339 w 895350"/>
                      <a:gd name="connsiteY108" fmla="*/ 429101 h 923925"/>
                      <a:gd name="connsiteX109" fmla="*/ 779621 w 895350"/>
                      <a:gd name="connsiteY109" fmla="*/ 454819 h 923925"/>
                      <a:gd name="connsiteX110" fmla="*/ 767239 w 895350"/>
                      <a:gd name="connsiteY110" fmla="*/ 456724 h 923925"/>
                      <a:gd name="connsiteX111" fmla="*/ 722471 w 895350"/>
                      <a:gd name="connsiteY111" fmla="*/ 437674 h 923925"/>
                      <a:gd name="connsiteX112" fmla="*/ 714851 w 895350"/>
                      <a:gd name="connsiteY112" fmla="*/ 427196 h 923925"/>
                      <a:gd name="connsiteX113" fmla="*/ 714851 w 895350"/>
                      <a:gd name="connsiteY113" fmla="*/ 390049 h 923925"/>
                      <a:gd name="connsiteX114" fmla="*/ 713899 w 895350"/>
                      <a:gd name="connsiteY114" fmla="*/ 389096 h 923925"/>
                      <a:gd name="connsiteX115" fmla="*/ 650081 w 895350"/>
                      <a:gd name="connsiteY115" fmla="*/ 389096 h 923925"/>
                      <a:gd name="connsiteX116" fmla="*/ 649129 w 895350"/>
                      <a:gd name="connsiteY116" fmla="*/ 390049 h 923925"/>
                      <a:gd name="connsiteX117" fmla="*/ 649129 w 895350"/>
                      <a:gd name="connsiteY117" fmla="*/ 427196 h 923925"/>
                      <a:gd name="connsiteX118" fmla="*/ 641509 w 895350"/>
                      <a:gd name="connsiteY118" fmla="*/ 437674 h 923925"/>
                      <a:gd name="connsiteX119" fmla="*/ 596741 w 895350"/>
                      <a:gd name="connsiteY119" fmla="*/ 456724 h 923925"/>
                      <a:gd name="connsiteX120" fmla="*/ 584359 w 895350"/>
                      <a:gd name="connsiteY120" fmla="*/ 454819 h 923925"/>
                      <a:gd name="connsiteX121" fmla="*/ 558641 w 895350"/>
                      <a:gd name="connsiteY121" fmla="*/ 429101 h 923925"/>
                      <a:gd name="connsiteX122" fmla="*/ 556736 w 895350"/>
                      <a:gd name="connsiteY122" fmla="*/ 429101 h 923925"/>
                      <a:gd name="connsiteX123" fmla="*/ 511016 w 895350"/>
                      <a:gd name="connsiteY123" fmla="*/ 474821 h 923925"/>
                      <a:gd name="connsiteX124" fmla="*/ 511016 w 895350"/>
                      <a:gd name="connsiteY124" fmla="*/ 476726 h 923925"/>
                      <a:gd name="connsiteX125" fmla="*/ 524351 w 895350"/>
                      <a:gd name="connsiteY125" fmla="*/ 490061 h 923925"/>
                      <a:gd name="connsiteX126" fmla="*/ 538639 w 895350"/>
                      <a:gd name="connsiteY126" fmla="*/ 514826 h 923925"/>
                      <a:gd name="connsiteX127" fmla="*/ 519589 w 895350"/>
                      <a:gd name="connsiteY127" fmla="*/ 560546 h 923925"/>
                      <a:gd name="connsiteX128" fmla="*/ 509111 w 895350"/>
                      <a:gd name="connsiteY128" fmla="*/ 568166 h 923925"/>
                      <a:gd name="connsiteX129" fmla="*/ 471964 w 895350"/>
                      <a:gd name="connsiteY129" fmla="*/ 568166 h 923925"/>
                      <a:gd name="connsiteX130" fmla="*/ 471011 w 895350"/>
                      <a:gd name="connsiteY130" fmla="*/ 569119 h 923925"/>
                      <a:gd name="connsiteX131" fmla="*/ 471011 w 895350"/>
                      <a:gd name="connsiteY131" fmla="*/ 633889 h 923925"/>
                      <a:gd name="connsiteX132" fmla="*/ 471964 w 895350"/>
                      <a:gd name="connsiteY132" fmla="*/ 634841 h 923925"/>
                      <a:gd name="connsiteX133" fmla="*/ 509111 w 895350"/>
                      <a:gd name="connsiteY133" fmla="*/ 634841 h 923925"/>
                      <a:gd name="connsiteX134" fmla="*/ 519589 w 895350"/>
                      <a:gd name="connsiteY134" fmla="*/ 642461 h 923925"/>
                      <a:gd name="connsiteX135" fmla="*/ 538639 w 895350"/>
                      <a:gd name="connsiteY135" fmla="*/ 687229 h 923925"/>
                      <a:gd name="connsiteX136" fmla="*/ 536734 w 895350"/>
                      <a:gd name="connsiteY136" fmla="*/ 699611 h 923925"/>
                      <a:gd name="connsiteX137" fmla="*/ 511016 w 895350"/>
                      <a:gd name="connsiteY137" fmla="*/ 725329 h 923925"/>
                      <a:gd name="connsiteX138" fmla="*/ 511016 w 895350"/>
                      <a:gd name="connsiteY138" fmla="*/ 727234 h 923925"/>
                      <a:gd name="connsiteX139" fmla="*/ 556736 w 895350"/>
                      <a:gd name="connsiteY139" fmla="*/ 772954 h 923925"/>
                      <a:gd name="connsiteX140" fmla="*/ 558641 w 895350"/>
                      <a:gd name="connsiteY140" fmla="*/ 772954 h 923925"/>
                      <a:gd name="connsiteX141" fmla="*/ 584359 w 895350"/>
                      <a:gd name="connsiteY141" fmla="*/ 747236 h 923925"/>
                      <a:gd name="connsiteX142" fmla="*/ 596741 w 895350"/>
                      <a:gd name="connsiteY142" fmla="*/ 745331 h 923925"/>
                      <a:gd name="connsiteX143" fmla="*/ 641509 w 895350"/>
                      <a:gd name="connsiteY143" fmla="*/ 764381 h 923925"/>
                      <a:gd name="connsiteX144" fmla="*/ 649129 w 895350"/>
                      <a:gd name="connsiteY144" fmla="*/ 774859 h 923925"/>
                      <a:gd name="connsiteX145" fmla="*/ 649129 w 895350"/>
                      <a:gd name="connsiteY145" fmla="*/ 812006 h 923925"/>
                      <a:gd name="connsiteX146" fmla="*/ 649129 w 895350"/>
                      <a:gd name="connsiteY146" fmla="*/ 812006 h 923925"/>
                      <a:gd name="connsiteX147" fmla="*/ 714851 w 895350"/>
                      <a:gd name="connsiteY147" fmla="*/ 812959 h 923925"/>
                      <a:gd name="connsiteX148" fmla="*/ 715804 w 895350"/>
                      <a:gd name="connsiteY148" fmla="*/ 812006 h 923925"/>
                      <a:gd name="connsiteX149" fmla="*/ 715804 w 895350"/>
                      <a:gd name="connsiteY149" fmla="*/ 774859 h 923925"/>
                      <a:gd name="connsiteX150" fmla="*/ 723424 w 895350"/>
                      <a:gd name="connsiteY150" fmla="*/ 764381 h 923925"/>
                      <a:gd name="connsiteX151" fmla="*/ 768191 w 895350"/>
                      <a:gd name="connsiteY151" fmla="*/ 745331 h 923925"/>
                      <a:gd name="connsiteX152" fmla="*/ 780574 w 895350"/>
                      <a:gd name="connsiteY152" fmla="*/ 747236 h 923925"/>
                      <a:gd name="connsiteX153" fmla="*/ 806291 w 895350"/>
                      <a:gd name="connsiteY153" fmla="*/ 772954 h 923925"/>
                      <a:gd name="connsiteX154" fmla="*/ 808196 w 895350"/>
                      <a:gd name="connsiteY154" fmla="*/ 772954 h 923925"/>
                      <a:gd name="connsiteX155" fmla="*/ 853916 w 895350"/>
                      <a:gd name="connsiteY155" fmla="*/ 727234 h 923925"/>
                      <a:gd name="connsiteX156" fmla="*/ 853916 w 895350"/>
                      <a:gd name="connsiteY156" fmla="*/ 725329 h 923925"/>
                      <a:gd name="connsiteX157" fmla="*/ 828199 w 895350"/>
                      <a:gd name="connsiteY157" fmla="*/ 699611 h 923925"/>
                      <a:gd name="connsiteX158" fmla="*/ 826294 w 895350"/>
                      <a:gd name="connsiteY158" fmla="*/ 687229 h 923925"/>
                      <a:gd name="connsiteX159" fmla="*/ 845344 w 895350"/>
                      <a:gd name="connsiteY159" fmla="*/ 642461 h 923925"/>
                      <a:gd name="connsiteX160" fmla="*/ 855821 w 895350"/>
                      <a:gd name="connsiteY160" fmla="*/ 634841 h 923925"/>
                      <a:gd name="connsiteX161" fmla="*/ 892969 w 895350"/>
                      <a:gd name="connsiteY161" fmla="*/ 634841 h 923925"/>
                      <a:gd name="connsiteX162" fmla="*/ 893921 w 895350"/>
                      <a:gd name="connsiteY162" fmla="*/ 633889 h 923925"/>
                      <a:gd name="connsiteX163" fmla="*/ 893921 w 895350"/>
                      <a:gd name="connsiteY163" fmla="*/ 568166 h 923925"/>
                      <a:gd name="connsiteX164" fmla="*/ 892016 w 895350"/>
                      <a:gd name="connsiteY164" fmla="*/ 567214 h 923925"/>
                      <a:gd name="connsiteX165" fmla="*/ 777716 w 895350"/>
                      <a:gd name="connsiteY165" fmla="*/ 619601 h 923925"/>
                      <a:gd name="connsiteX166" fmla="*/ 648176 w 895350"/>
                      <a:gd name="connsiteY166" fmla="*/ 691991 h 923925"/>
                      <a:gd name="connsiteX167" fmla="*/ 648176 w 895350"/>
                      <a:gd name="connsiteY167" fmla="*/ 509111 h 923925"/>
                      <a:gd name="connsiteX168" fmla="*/ 777716 w 895350"/>
                      <a:gd name="connsiteY168" fmla="*/ 619601 h 923925"/>
                      <a:gd name="connsiteX169" fmla="*/ 505301 w 895350"/>
                      <a:gd name="connsiteY169" fmla="*/ 251936 h 923925"/>
                      <a:gd name="connsiteX170" fmla="*/ 479584 w 895350"/>
                      <a:gd name="connsiteY170" fmla="*/ 233839 h 923925"/>
                      <a:gd name="connsiteX171" fmla="*/ 479584 w 895350"/>
                      <a:gd name="connsiteY171" fmla="*/ 124301 h 923925"/>
                      <a:gd name="connsiteX172" fmla="*/ 505301 w 895350"/>
                      <a:gd name="connsiteY172" fmla="*/ 106204 h 923925"/>
                      <a:gd name="connsiteX173" fmla="*/ 505301 w 895350"/>
                      <a:gd name="connsiteY173" fmla="*/ 251936 h 923925"/>
                      <a:gd name="connsiteX174" fmla="*/ 446246 w 895350"/>
                      <a:gd name="connsiteY174" fmla="*/ 178594 h 923925"/>
                      <a:gd name="connsiteX175" fmla="*/ 459581 w 895350"/>
                      <a:gd name="connsiteY175" fmla="*/ 149066 h 923925"/>
                      <a:gd name="connsiteX176" fmla="*/ 459581 w 895350"/>
                      <a:gd name="connsiteY176" fmla="*/ 208121 h 923925"/>
                      <a:gd name="connsiteX177" fmla="*/ 446246 w 895350"/>
                      <a:gd name="connsiteY177" fmla="*/ 178594 h 923925"/>
                      <a:gd name="connsiteX178" fmla="*/ 411956 w 895350"/>
                      <a:gd name="connsiteY178" fmla="*/ 149066 h 923925"/>
                      <a:gd name="connsiteX179" fmla="*/ 425291 w 895350"/>
                      <a:gd name="connsiteY179" fmla="*/ 178594 h 923925"/>
                      <a:gd name="connsiteX180" fmla="*/ 411956 w 895350"/>
                      <a:gd name="connsiteY180" fmla="*/ 208121 h 923925"/>
                      <a:gd name="connsiteX181" fmla="*/ 411956 w 895350"/>
                      <a:gd name="connsiteY181" fmla="*/ 149066 h 923925"/>
                      <a:gd name="connsiteX182" fmla="*/ 366236 w 895350"/>
                      <a:gd name="connsiteY182" fmla="*/ 106204 h 923925"/>
                      <a:gd name="connsiteX183" fmla="*/ 391954 w 895350"/>
                      <a:gd name="connsiteY183" fmla="*/ 124301 h 923925"/>
                      <a:gd name="connsiteX184" fmla="*/ 391954 w 895350"/>
                      <a:gd name="connsiteY184" fmla="*/ 233839 h 923925"/>
                      <a:gd name="connsiteX185" fmla="*/ 366236 w 895350"/>
                      <a:gd name="connsiteY185" fmla="*/ 251936 h 923925"/>
                      <a:gd name="connsiteX186" fmla="*/ 366236 w 895350"/>
                      <a:gd name="connsiteY186" fmla="*/ 106204 h 923925"/>
                      <a:gd name="connsiteX187" fmla="*/ 319564 w 895350"/>
                      <a:gd name="connsiteY187" fmla="*/ 91916 h 923925"/>
                      <a:gd name="connsiteX188" fmla="*/ 345281 w 895350"/>
                      <a:gd name="connsiteY188" fmla="*/ 96679 h 923925"/>
                      <a:gd name="connsiteX189" fmla="*/ 345281 w 895350"/>
                      <a:gd name="connsiteY189" fmla="*/ 260509 h 923925"/>
                      <a:gd name="connsiteX190" fmla="*/ 319564 w 895350"/>
                      <a:gd name="connsiteY190" fmla="*/ 265271 h 923925"/>
                      <a:gd name="connsiteX191" fmla="*/ 319564 w 895350"/>
                      <a:gd name="connsiteY191" fmla="*/ 91916 h 923925"/>
                      <a:gd name="connsiteX192" fmla="*/ 273844 w 895350"/>
                      <a:gd name="connsiteY192" fmla="*/ 96679 h 923925"/>
                      <a:gd name="connsiteX193" fmla="*/ 298609 w 895350"/>
                      <a:gd name="connsiteY193" fmla="*/ 91916 h 923925"/>
                      <a:gd name="connsiteX194" fmla="*/ 298609 w 895350"/>
                      <a:gd name="connsiteY194" fmla="*/ 266224 h 923925"/>
                      <a:gd name="connsiteX195" fmla="*/ 273844 w 895350"/>
                      <a:gd name="connsiteY195" fmla="*/ 261461 h 923925"/>
                      <a:gd name="connsiteX196" fmla="*/ 273844 w 895350"/>
                      <a:gd name="connsiteY196" fmla="*/ 96679 h 923925"/>
                      <a:gd name="connsiteX197" fmla="*/ 228124 w 895350"/>
                      <a:gd name="connsiteY197" fmla="*/ 124301 h 923925"/>
                      <a:gd name="connsiteX198" fmla="*/ 253841 w 895350"/>
                      <a:gd name="connsiteY198" fmla="*/ 106204 h 923925"/>
                      <a:gd name="connsiteX199" fmla="*/ 253841 w 895350"/>
                      <a:gd name="connsiteY199" fmla="*/ 252889 h 923925"/>
                      <a:gd name="connsiteX200" fmla="*/ 228124 w 895350"/>
                      <a:gd name="connsiteY200" fmla="*/ 234791 h 923925"/>
                      <a:gd name="connsiteX201" fmla="*/ 228124 w 895350"/>
                      <a:gd name="connsiteY201" fmla="*/ 124301 h 923925"/>
                      <a:gd name="connsiteX202" fmla="*/ 193834 w 895350"/>
                      <a:gd name="connsiteY202" fmla="*/ 178594 h 923925"/>
                      <a:gd name="connsiteX203" fmla="*/ 207169 w 895350"/>
                      <a:gd name="connsiteY203" fmla="*/ 149066 h 923925"/>
                      <a:gd name="connsiteX204" fmla="*/ 207169 w 895350"/>
                      <a:gd name="connsiteY204" fmla="*/ 208121 h 923925"/>
                      <a:gd name="connsiteX205" fmla="*/ 193834 w 895350"/>
                      <a:gd name="connsiteY205" fmla="*/ 178594 h 923925"/>
                      <a:gd name="connsiteX206" fmla="*/ 159544 w 895350"/>
                      <a:gd name="connsiteY206" fmla="*/ 149066 h 923925"/>
                      <a:gd name="connsiteX207" fmla="*/ 172879 w 895350"/>
                      <a:gd name="connsiteY207" fmla="*/ 178594 h 923925"/>
                      <a:gd name="connsiteX208" fmla="*/ 159544 w 895350"/>
                      <a:gd name="connsiteY208" fmla="*/ 208121 h 923925"/>
                      <a:gd name="connsiteX209" fmla="*/ 159544 w 895350"/>
                      <a:gd name="connsiteY209" fmla="*/ 149066 h 923925"/>
                      <a:gd name="connsiteX210" fmla="*/ 112871 w 895350"/>
                      <a:gd name="connsiteY210" fmla="*/ 106204 h 923925"/>
                      <a:gd name="connsiteX211" fmla="*/ 138589 w 895350"/>
                      <a:gd name="connsiteY211" fmla="*/ 124301 h 923925"/>
                      <a:gd name="connsiteX212" fmla="*/ 138589 w 895350"/>
                      <a:gd name="connsiteY212" fmla="*/ 233839 h 923925"/>
                      <a:gd name="connsiteX213" fmla="*/ 112871 w 895350"/>
                      <a:gd name="connsiteY213" fmla="*/ 251936 h 923925"/>
                      <a:gd name="connsiteX214" fmla="*/ 112871 w 895350"/>
                      <a:gd name="connsiteY214" fmla="*/ 106204 h 9239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  <a:cxn ang="0">
                        <a:pos x="connsiteX84" y="connsiteY84"/>
                      </a:cxn>
                      <a:cxn ang="0">
                        <a:pos x="connsiteX85" y="connsiteY85"/>
                      </a:cxn>
                      <a:cxn ang="0">
                        <a:pos x="connsiteX86" y="connsiteY86"/>
                      </a:cxn>
                      <a:cxn ang="0">
                        <a:pos x="connsiteX87" y="connsiteY87"/>
                      </a:cxn>
                      <a:cxn ang="0">
                        <a:pos x="connsiteX88" y="connsiteY88"/>
                      </a:cxn>
                      <a:cxn ang="0">
                        <a:pos x="connsiteX89" y="connsiteY89"/>
                      </a:cxn>
                      <a:cxn ang="0">
                        <a:pos x="connsiteX90" y="connsiteY90"/>
                      </a:cxn>
                      <a:cxn ang="0">
                        <a:pos x="connsiteX91" y="connsiteY91"/>
                      </a:cxn>
                      <a:cxn ang="0">
                        <a:pos x="connsiteX92" y="connsiteY92"/>
                      </a:cxn>
                      <a:cxn ang="0">
                        <a:pos x="connsiteX93" y="connsiteY93"/>
                      </a:cxn>
                      <a:cxn ang="0">
                        <a:pos x="connsiteX94" y="connsiteY94"/>
                      </a:cxn>
                      <a:cxn ang="0">
                        <a:pos x="connsiteX95" y="connsiteY95"/>
                      </a:cxn>
                      <a:cxn ang="0">
                        <a:pos x="connsiteX96" y="connsiteY96"/>
                      </a:cxn>
                      <a:cxn ang="0">
                        <a:pos x="connsiteX97" y="connsiteY97"/>
                      </a:cxn>
                      <a:cxn ang="0">
                        <a:pos x="connsiteX98" y="connsiteY98"/>
                      </a:cxn>
                      <a:cxn ang="0">
                        <a:pos x="connsiteX99" y="connsiteY99"/>
                      </a:cxn>
                      <a:cxn ang="0">
                        <a:pos x="connsiteX100" y="connsiteY100"/>
                      </a:cxn>
                      <a:cxn ang="0">
                        <a:pos x="connsiteX101" y="connsiteY101"/>
                      </a:cxn>
                      <a:cxn ang="0">
                        <a:pos x="connsiteX102" y="connsiteY102"/>
                      </a:cxn>
                      <a:cxn ang="0">
                        <a:pos x="connsiteX103" y="connsiteY103"/>
                      </a:cxn>
                      <a:cxn ang="0">
                        <a:pos x="connsiteX104" y="connsiteY104"/>
                      </a:cxn>
                      <a:cxn ang="0">
                        <a:pos x="connsiteX105" y="connsiteY105"/>
                      </a:cxn>
                      <a:cxn ang="0">
                        <a:pos x="connsiteX106" y="connsiteY106"/>
                      </a:cxn>
                      <a:cxn ang="0">
                        <a:pos x="connsiteX107" y="connsiteY107"/>
                      </a:cxn>
                      <a:cxn ang="0">
                        <a:pos x="connsiteX108" y="connsiteY108"/>
                      </a:cxn>
                      <a:cxn ang="0">
                        <a:pos x="connsiteX109" y="connsiteY109"/>
                      </a:cxn>
                      <a:cxn ang="0">
                        <a:pos x="connsiteX110" y="connsiteY110"/>
                      </a:cxn>
                      <a:cxn ang="0">
                        <a:pos x="connsiteX111" y="connsiteY111"/>
                      </a:cxn>
                      <a:cxn ang="0">
                        <a:pos x="connsiteX112" y="connsiteY112"/>
                      </a:cxn>
                      <a:cxn ang="0">
                        <a:pos x="connsiteX113" y="connsiteY113"/>
                      </a:cxn>
                      <a:cxn ang="0">
                        <a:pos x="connsiteX114" y="connsiteY114"/>
                      </a:cxn>
                      <a:cxn ang="0">
                        <a:pos x="connsiteX115" y="connsiteY115"/>
                      </a:cxn>
                      <a:cxn ang="0">
                        <a:pos x="connsiteX116" y="connsiteY116"/>
                      </a:cxn>
                      <a:cxn ang="0">
                        <a:pos x="connsiteX117" y="connsiteY117"/>
                      </a:cxn>
                      <a:cxn ang="0">
                        <a:pos x="connsiteX118" y="connsiteY118"/>
                      </a:cxn>
                      <a:cxn ang="0">
                        <a:pos x="connsiteX119" y="connsiteY119"/>
                      </a:cxn>
                      <a:cxn ang="0">
                        <a:pos x="connsiteX120" y="connsiteY120"/>
                      </a:cxn>
                      <a:cxn ang="0">
                        <a:pos x="connsiteX121" y="connsiteY121"/>
                      </a:cxn>
                      <a:cxn ang="0">
                        <a:pos x="connsiteX122" y="connsiteY122"/>
                      </a:cxn>
                      <a:cxn ang="0">
                        <a:pos x="connsiteX123" y="connsiteY123"/>
                      </a:cxn>
                      <a:cxn ang="0">
                        <a:pos x="connsiteX124" y="connsiteY124"/>
                      </a:cxn>
                      <a:cxn ang="0">
                        <a:pos x="connsiteX125" y="connsiteY125"/>
                      </a:cxn>
                      <a:cxn ang="0">
                        <a:pos x="connsiteX126" y="connsiteY126"/>
                      </a:cxn>
                      <a:cxn ang="0">
                        <a:pos x="connsiteX127" y="connsiteY127"/>
                      </a:cxn>
                      <a:cxn ang="0">
                        <a:pos x="connsiteX128" y="connsiteY128"/>
                      </a:cxn>
                      <a:cxn ang="0">
                        <a:pos x="connsiteX129" y="connsiteY129"/>
                      </a:cxn>
                      <a:cxn ang="0">
                        <a:pos x="connsiteX130" y="connsiteY130"/>
                      </a:cxn>
                      <a:cxn ang="0">
                        <a:pos x="connsiteX131" y="connsiteY131"/>
                      </a:cxn>
                      <a:cxn ang="0">
                        <a:pos x="connsiteX132" y="connsiteY132"/>
                      </a:cxn>
                      <a:cxn ang="0">
                        <a:pos x="connsiteX133" y="connsiteY133"/>
                      </a:cxn>
                      <a:cxn ang="0">
                        <a:pos x="connsiteX134" y="connsiteY134"/>
                      </a:cxn>
                      <a:cxn ang="0">
                        <a:pos x="connsiteX135" y="connsiteY135"/>
                      </a:cxn>
                      <a:cxn ang="0">
                        <a:pos x="connsiteX136" y="connsiteY136"/>
                      </a:cxn>
                      <a:cxn ang="0">
                        <a:pos x="connsiteX137" y="connsiteY137"/>
                      </a:cxn>
                      <a:cxn ang="0">
                        <a:pos x="connsiteX138" y="connsiteY138"/>
                      </a:cxn>
                      <a:cxn ang="0">
                        <a:pos x="connsiteX139" y="connsiteY139"/>
                      </a:cxn>
                      <a:cxn ang="0">
                        <a:pos x="connsiteX140" y="connsiteY140"/>
                      </a:cxn>
                      <a:cxn ang="0">
                        <a:pos x="connsiteX141" y="connsiteY141"/>
                      </a:cxn>
                      <a:cxn ang="0">
                        <a:pos x="connsiteX142" y="connsiteY142"/>
                      </a:cxn>
                      <a:cxn ang="0">
                        <a:pos x="connsiteX143" y="connsiteY143"/>
                      </a:cxn>
                      <a:cxn ang="0">
                        <a:pos x="connsiteX144" y="connsiteY144"/>
                      </a:cxn>
                      <a:cxn ang="0">
                        <a:pos x="connsiteX145" y="connsiteY145"/>
                      </a:cxn>
                      <a:cxn ang="0">
                        <a:pos x="connsiteX146" y="connsiteY146"/>
                      </a:cxn>
                      <a:cxn ang="0">
                        <a:pos x="connsiteX147" y="connsiteY147"/>
                      </a:cxn>
                      <a:cxn ang="0">
                        <a:pos x="connsiteX148" y="connsiteY148"/>
                      </a:cxn>
                      <a:cxn ang="0">
                        <a:pos x="connsiteX149" y="connsiteY149"/>
                      </a:cxn>
                      <a:cxn ang="0">
                        <a:pos x="connsiteX150" y="connsiteY150"/>
                      </a:cxn>
                      <a:cxn ang="0">
                        <a:pos x="connsiteX151" y="connsiteY151"/>
                      </a:cxn>
                      <a:cxn ang="0">
                        <a:pos x="connsiteX152" y="connsiteY152"/>
                      </a:cxn>
                      <a:cxn ang="0">
                        <a:pos x="connsiteX153" y="connsiteY153"/>
                      </a:cxn>
                      <a:cxn ang="0">
                        <a:pos x="connsiteX154" y="connsiteY154"/>
                      </a:cxn>
                      <a:cxn ang="0">
                        <a:pos x="connsiteX155" y="connsiteY155"/>
                      </a:cxn>
                      <a:cxn ang="0">
                        <a:pos x="connsiteX156" y="connsiteY156"/>
                      </a:cxn>
                      <a:cxn ang="0">
                        <a:pos x="connsiteX157" y="connsiteY157"/>
                      </a:cxn>
                      <a:cxn ang="0">
                        <a:pos x="connsiteX158" y="connsiteY158"/>
                      </a:cxn>
                      <a:cxn ang="0">
                        <a:pos x="connsiteX159" y="connsiteY159"/>
                      </a:cxn>
                      <a:cxn ang="0">
                        <a:pos x="connsiteX160" y="connsiteY160"/>
                      </a:cxn>
                      <a:cxn ang="0">
                        <a:pos x="connsiteX161" y="connsiteY161"/>
                      </a:cxn>
                      <a:cxn ang="0">
                        <a:pos x="connsiteX162" y="connsiteY162"/>
                      </a:cxn>
                      <a:cxn ang="0">
                        <a:pos x="connsiteX163" y="connsiteY163"/>
                      </a:cxn>
                      <a:cxn ang="0">
                        <a:pos x="connsiteX164" y="connsiteY164"/>
                      </a:cxn>
                      <a:cxn ang="0">
                        <a:pos x="connsiteX165" y="connsiteY165"/>
                      </a:cxn>
                      <a:cxn ang="0">
                        <a:pos x="connsiteX166" y="connsiteY166"/>
                      </a:cxn>
                      <a:cxn ang="0">
                        <a:pos x="connsiteX167" y="connsiteY167"/>
                      </a:cxn>
                      <a:cxn ang="0">
                        <a:pos x="connsiteX168" y="connsiteY168"/>
                      </a:cxn>
                      <a:cxn ang="0">
                        <a:pos x="connsiteX169" y="connsiteY169"/>
                      </a:cxn>
                      <a:cxn ang="0">
                        <a:pos x="connsiteX170" y="connsiteY170"/>
                      </a:cxn>
                      <a:cxn ang="0">
                        <a:pos x="connsiteX171" y="connsiteY171"/>
                      </a:cxn>
                      <a:cxn ang="0">
                        <a:pos x="connsiteX172" y="connsiteY172"/>
                      </a:cxn>
                      <a:cxn ang="0">
                        <a:pos x="connsiteX173" y="connsiteY173"/>
                      </a:cxn>
                      <a:cxn ang="0">
                        <a:pos x="connsiteX174" y="connsiteY174"/>
                      </a:cxn>
                      <a:cxn ang="0">
                        <a:pos x="connsiteX175" y="connsiteY175"/>
                      </a:cxn>
                      <a:cxn ang="0">
                        <a:pos x="connsiteX176" y="connsiteY176"/>
                      </a:cxn>
                      <a:cxn ang="0">
                        <a:pos x="connsiteX177" y="connsiteY177"/>
                      </a:cxn>
                      <a:cxn ang="0">
                        <a:pos x="connsiteX178" y="connsiteY178"/>
                      </a:cxn>
                      <a:cxn ang="0">
                        <a:pos x="connsiteX179" y="connsiteY179"/>
                      </a:cxn>
                      <a:cxn ang="0">
                        <a:pos x="connsiteX180" y="connsiteY180"/>
                      </a:cxn>
                      <a:cxn ang="0">
                        <a:pos x="connsiteX181" y="connsiteY181"/>
                      </a:cxn>
                      <a:cxn ang="0">
                        <a:pos x="connsiteX182" y="connsiteY182"/>
                      </a:cxn>
                      <a:cxn ang="0">
                        <a:pos x="connsiteX183" y="connsiteY183"/>
                      </a:cxn>
                      <a:cxn ang="0">
                        <a:pos x="connsiteX184" y="connsiteY184"/>
                      </a:cxn>
                      <a:cxn ang="0">
                        <a:pos x="connsiteX185" y="connsiteY185"/>
                      </a:cxn>
                      <a:cxn ang="0">
                        <a:pos x="connsiteX186" y="connsiteY186"/>
                      </a:cxn>
                      <a:cxn ang="0">
                        <a:pos x="connsiteX187" y="connsiteY187"/>
                      </a:cxn>
                      <a:cxn ang="0">
                        <a:pos x="connsiteX188" y="connsiteY188"/>
                      </a:cxn>
                      <a:cxn ang="0">
                        <a:pos x="connsiteX189" y="connsiteY189"/>
                      </a:cxn>
                      <a:cxn ang="0">
                        <a:pos x="connsiteX190" y="connsiteY190"/>
                      </a:cxn>
                      <a:cxn ang="0">
                        <a:pos x="connsiteX191" y="connsiteY191"/>
                      </a:cxn>
                      <a:cxn ang="0">
                        <a:pos x="connsiteX192" y="connsiteY192"/>
                      </a:cxn>
                      <a:cxn ang="0">
                        <a:pos x="connsiteX193" y="connsiteY193"/>
                      </a:cxn>
                      <a:cxn ang="0">
                        <a:pos x="connsiteX194" y="connsiteY194"/>
                      </a:cxn>
                      <a:cxn ang="0">
                        <a:pos x="connsiteX195" y="connsiteY195"/>
                      </a:cxn>
                      <a:cxn ang="0">
                        <a:pos x="connsiteX196" y="connsiteY196"/>
                      </a:cxn>
                      <a:cxn ang="0">
                        <a:pos x="connsiteX197" y="connsiteY197"/>
                      </a:cxn>
                      <a:cxn ang="0">
                        <a:pos x="connsiteX198" y="connsiteY198"/>
                      </a:cxn>
                      <a:cxn ang="0">
                        <a:pos x="connsiteX199" y="connsiteY199"/>
                      </a:cxn>
                      <a:cxn ang="0">
                        <a:pos x="connsiteX200" y="connsiteY200"/>
                      </a:cxn>
                      <a:cxn ang="0">
                        <a:pos x="connsiteX201" y="connsiteY201"/>
                      </a:cxn>
                      <a:cxn ang="0">
                        <a:pos x="connsiteX202" y="connsiteY202"/>
                      </a:cxn>
                      <a:cxn ang="0">
                        <a:pos x="connsiteX203" y="connsiteY203"/>
                      </a:cxn>
                      <a:cxn ang="0">
                        <a:pos x="connsiteX204" y="connsiteY204"/>
                      </a:cxn>
                      <a:cxn ang="0">
                        <a:pos x="connsiteX205" y="connsiteY205"/>
                      </a:cxn>
                      <a:cxn ang="0">
                        <a:pos x="connsiteX206" y="connsiteY206"/>
                      </a:cxn>
                      <a:cxn ang="0">
                        <a:pos x="connsiteX207" y="connsiteY207"/>
                      </a:cxn>
                      <a:cxn ang="0">
                        <a:pos x="connsiteX208" y="connsiteY208"/>
                      </a:cxn>
                      <a:cxn ang="0">
                        <a:pos x="connsiteX209" y="connsiteY209"/>
                      </a:cxn>
                      <a:cxn ang="0">
                        <a:pos x="connsiteX210" y="connsiteY210"/>
                      </a:cxn>
                      <a:cxn ang="0">
                        <a:pos x="connsiteX211" y="connsiteY211"/>
                      </a:cxn>
                      <a:cxn ang="0">
                        <a:pos x="connsiteX212" y="connsiteY212"/>
                      </a:cxn>
                      <a:cxn ang="0">
                        <a:pos x="connsiteX213" y="connsiteY213"/>
                      </a:cxn>
                      <a:cxn ang="0">
                        <a:pos x="connsiteX214" y="connsiteY214"/>
                      </a:cxn>
                    </a:cxnLst>
                    <a:rect l="l" t="t" r="r" b="b"/>
                    <a:pathLst>
                      <a:path w="895350" h="923925">
                        <a:moveTo>
                          <a:pt x="630079" y="820579"/>
                        </a:moveTo>
                        <a:cubicBezTo>
                          <a:pt x="625316" y="813911"/>
                          <a:pt x="628174" y="789146"/>
                          <a:pt x="627221" y="781526"/>
                        </a:cubicBezTo>
                        <a:cubicBezTo>
                          <a:pt x="614839" y="777716"/>
                          <a:pt x="602456" y="772954"/>
                          <a:pt x="591979" y="766286"/>
                        </a:cubicBezTo>
                        <a:cubicBezTo>
                          <a:pt x="590074" y="768191"/>
                          <a:pt x="570071" y="788194"/>
                          <a:pt x="568166" y="789146"/>
                        </a:cubicBezTo>
                        <a:cubicBezTo>
                          <a:pt x="559594" y="794861"/>
                          <a:pt x="548164" y="793909"/>
                          <a:pt x="540544" y="786289"/>
                        </a:cubicBezTo>
                        <a:cubicBezTo>
                          <a:pt x="540544" y="786289"/>
                          <a:pt x="494824" y="740569"/>
                          <a:pt x="494824" y="740569"/>
                        </a:cubicBezTo>
                        <a:cubicBezTo>
                          <a:pt x="486251" y="731996"/>
                          <a:pt x="486251" y="717709"/>
                          <a:pt x="494824" y="709136"/>
                        </a:cubicBezTo>
                        <a:lnTo>
                          <a:pt x="514826" y="689134"/>
                        </a:lnTo>
                        <a:cubicBezTo>
                          <a:pt x="509111" y="677704"/>
                          <a:pt x="503396" y="665321"/>
                          <a:pt x="500539" y="652939"/>
                        </a:cubicBezTo>
                        <a:lnTo>
                          <a:pt x="471964" y="652939"/>
                        </a:lnTo>
                        <a:cubicBezTo>
                          <a:pt x="463391" y="652939"/>
                          <a:pt x="454819" y="647224"/>
                          <a:pt x="451961" y="639604"/>
                        </a:cubicBezTo>
                        <a:cubicBezTo>
                          <a:pt x="448151" y="638651"/>
                          <a:pt x="450056" y="573881"/>
                          <a:pt x="450056" y="568166"/>
                        </a:cubicBezTo>
                        <a:cubicBezTo>
                          <a:pt x="450056" y="555784"/>
                          <a:pt x="459581" y="546259"/>
                          <a:pt x="471964" y="546259"/>
                        </a:cubicBezTo>
                        <a:lnTo>
                          <a:pt x="500539" y="546259"/>
                        </a:lnTo>
                        <a:cubicBezTo>
                          <a:pt x="504349" y="533876"/>
                          <a:pt x="509111" y="521494"/>
                          <a:pt x="514826" y="510064"/>
                        </a:cubicBezTo>
                        <a:cubicBezTo>
                          <a:pt x="510064" y="505301"/>
                          <a:pt x="499586" y="493871"/>
                          <a:pt x="494824" y="490061"/>
                        </a:cubicBezTo>
                        <a:cubicBezTo>
                          <a:pt x="486251" y="481489"/>
                          <a:pt x="486251" y="467201"/>
                          <a:pt x="494824" y="458629"/>
                        </a:cubicBezTo>
                        <a:cubicBezTo>
                          <a:pt x="494824" y="458629"/>
                          <a:pt x="522446" y="431006"/>
                          <a:pt x="522446" y="431006"/>
                        </a:cubicBezTo>
                        <a:lnTo>
                          <a:pt x="540544" y="412909"/>
                        </a:lnTo>
                        <a:cubicBezTo>
                          <a:pt x="549116" y="404336"/>
                          <a:pt x="563404" y="404336"/>
                          <a:pt x="571976" y="412909"/>
                        </a:cubicBezTo>
                        <a:cubicBezTo>
                          <a:pt x="576739" y="417671"/>
                          <a:pt x="588169" y="429101"/>
                          <a:pt x="592931" y="433864"/>
                        </a:cubicBezTo>
                        <a:cubicBezTo>
                          <a:pt x="604361" y="428149"/>
                          <a:pt x="615791" y="422434"/>
                          <a:pt x="628174" y="418624"/>
                        </a:cubicBezTo>
                        <a:lnTo>
                          <a:pt x="628174" y="390049"/>
                        </a:lnTo>
                        <a:cubicBezTo>
                          <a:pt x="628174" y="384334"/>
                          <a:pt x="631031" y="378619"/>
                          <a:pt x="634841" y="374809"/>
                        </a:cubicBezTo>
                        <a:lnTo>
                          <a:pt x="634841" y="25241"/>
                        </a:lnTo>
                        <a:cubicBezTo>
                          <a:pt x="634841" y="14764"/>
                          <a:pt x="626269" y="7144"/>
                          <a:pt x="616744" y="7144"/>
                        </a:cubicBezTo>
                        <a:lnTo>
                          <a:pt x="26194" y="7144"/>
                        </a:lnTo>
                        <a:cubicBezTo>
                          <a:pt x="14764" y="7144"/>
                          <a:pt x="7144" y="15716"/>
                          <a:pt x="7144" y="25241"/>
                        </a:cubicBezTo>
                        <a:lnTo>
                          <a:pt x="7144" y="901541"/>
                        </a:lnTo>
                        <a:cubicBezTo>
                          <a:pt x="7144" y="912019"/>
                          <a:pt x="15716" y="919639"/>
                          <a:pt x="25241" y="919639"/>
                        </a:cubicBezTo>
                        <a:lnTo>
                          <a:pt x="615791" y="919639"/>
                        </a:lnTo>
                        <a:cubicBezTo>
                          <a:pt x="626269" y="919639"/>
                          <a:pt x="633889" y="911066"/>
                          <a:pt x="633889" y="901541"/>
                        </a:cubicBezTo>
                        <a:lnTo>
                          <a:pt x="633889" y="826294"/>
                        </a:lnTo>
                        <a:cubicBezTo>
                          <a:pt x="631984" y="824389"/>
                          <a:pt x="631031" y="822484"/>
                          <a:pt x="630079" y="820579"/>
                        </a:cubicBezTo>
                        <a:close/>
                        <a:moveTo>
                          <a:pt x="90011" y="452914"/>
                        </a:moveTo>
                        <a:lnTo>
                          <a:pt x="240506" y="452914"/>
                        </a:lnTo>
                        <a:cubicBezTo>
                          <a:pt x="253841" y="452914"/>
                          <a:pt x="253841" y="472916"/>
                          <a:pt x="240506" y="473869"/>
                        </a:cubicBezTo>
                        <a:cubicBezTo>
                          <a:pt x="240506" y="473869"/>
                          <a:pt x="90011" y="473869"/>
                          <a:pt x="90011" y="473869"/>
                        </a:cubicBezTo>
                        <a:cubicBezTo>
                          <a:pt x="76676" y="473869"/>
                          <a:pt x="76676" y="452914"/>
                          <a:pt x="90011" y="452914"/>
                        </a:cubicBezTo>
                        <a:close/>
                        <a:moveTo>
                          <a:pt x="79534" y="395764"/>
                        </a:moveTo>
                        <a:cubicBezTo>
                          <a:pt x="79534" y="390049"/>
                          <a:pt x="84296" y="385286"/>
                          <a:pt x="90011" y="385286"/>
                        </a:cubicBezTo>
                        <a:lnTo>
                          <a:pt x="240506" y="385286"/>
                        </a:lnTo>
                        <a:cubicBezTo>
                          <a:pt x="246221" y="385286"/>
                          <a:pt x="250984" y="390049"/>
                          <a:pt x="250984" y="395764"/>
                        </a:cubicBezTo>
                        <a:cubicBezTo>
                          <a:pt x="250984" y="401479"/>
                          <a:pt x="246221" y="406241"/>
                          <a:pt x="240506" y="406241"/>
                        </a:cubicBezTo>
                        <a:lnTo>
                          <a:pt x="90011" y="406241"/>
                        </a:lnTo>
                        <a:cubicBezTo>
                          <a:pt x="84296" y="405289"/>
                          <a:pt x="79534" y="401479"/>
                          <a:pt x="79534" y="395764"/>
                        </a:cubicBezTo>
                        <a:close/>
                        <a:moveTo>
                          <a:pt x="85249" y="593884"/>
                        </a:moveTo>
                        <a:cubicBezTo>
                          <a:pt x="102394" y="559594"/>
                          <a:pt x="147161" y="533876"/>
                          <a:pt x="191929" y="532924"/>
                        </a:cubicBezTo>
                        <a:cubicBezTo>
                          <a:pt x="211931" y="531019"/>
                          <a:pt x="233839" y="528161"/>
                          <a:pt x="263366" y="517684"/>
                        </a:cubicBezTo>
                        <a:cubicBezTo>
                          <a:pt x="274796" y="513874"/>
                          <a:pt x="285274" y="509111"/>
                          <a:pt x="295751" y="505301"/>
                        </a:cubicBezTo>
                        <a:cubicBezTo>
                          <a:pt x="298609" y="504349"/>
                          <a:pt x="301466" y="504349"/>
                          <a:pt x="304324" y="505301"/>
                        </a:cubicBezTo>
                        <a:cubicBezTo>
                          <a:pt x="307181" y="506254"/>
                          <a:pt x="309086" y="509111"/>
                          <a:pt x="310039" y="511969"/>
                        </a:cubicBezTo>
                        <a:cubicBezTo>
                          <a:pt x="317659" y="545306"/>
                          <a:pt x="313849" y="576739"/>
                          <a:pt x="300514" y="604361"/>
                        </a:cubicBezTo>
                        <a:cubicBezTo>
                          <a:pt x="271939" y="662464"/>
                          <a:pt x="201454" y="697706"/>
                          <a:pt x="118586" y="697706"/>
                        </a:cubicBezTo>
                        <a:cubicBezTo>
                          <a:pt x="108109" y="697706"/>
                          <a:pt x="96679" y="697706"/>
                          <a:pt x="85249" y="695801"/>
                        </a:cubicBezTo>
                        <a:cubicBezTo>
                          <a:pt x="82391" y="694849"/>
                          <a:pt x="80486" y="692944"/>
                          <a:pt x="79534" y="691039"/>
                        </a:cubicBezTo>
                        <a:cubicBezTo>
                          <a:pt x="74771" y="673894"/>
                          <a:pt x="64294" y="633889"/>
                          <a:pt x="85249" y="593884"/>
                        </a:cubicBezTo>
                        <a:close/>
                        <a:moveTo>
                          <a:pt x="317659" y="751999"/>
                        </a:moveTo>
                        <a:cubicBezTo>
                          <a:pt x="317659" y="757714"/>
                          <a:pt x="312896" y="762476"/>
                          <a:pt x="307181" y="762476"/>
                        </a:cubicBezTo>
                        <a:lnTo>
                          <a:pt x="90011" y="762476"/>
                        </a:lnTo>
                        <a:cubicBezTo>
                          <a:pt x="84296" y="762476"/>
                          <a:pt x="79534" y="757714"/>
                          <a:pt x="79534" y="751999"/>
                        </a:cubicBezTo>
                        <a:cubicBezTo>
                          <a:pt x="79534" y="746284"/>
                          <a:pt x="84296" y="741521"/>
                          <a:pt x="90011" y="741521"/>
                        </a:cubicBezTo>
                        <a:lnTo>
                          <a:pt x="307181" y="741521"/>
                        </a:lnTo>
                        <a:cubicBezTo>
                          <a:pt x="312896" y="742474"/>
                          <a:pt x="317659" y="746284"/>
                          <a:pt x="317659" y="751999"/>
                        </a:cubicBezTo>
                        <a:close/>
                        <a:moveTo>
                          <a:pt x="383381" y="833914"/>
                        </a:moveTo>
                        <a:lnTo>
                          <a:pt x="90011" y="833914"/>
                        </a:lnTo>
                        <a:cubicBezTo>
                          <a:pt x="76676" y="833914"/>
                          <a:pt x="76676" y="813911"/>
                          <a:pt x="90011" y="812959"/>
                        </a:cubicBezTo>
                        <a:cubicBezTo>
                          <a:pt x="90011" y="812959"/>
                          <a:pt x="382429" y="812959"/>
                          <a:pt x="382429" y="812959"/>
                        </a:cubicBezTo>
                        <a:cubicBezTo>
                          <a:pt x="396716" y="813911"/>
                          <a:pt x="396716" y="833914"/>
                          <a:pt x="383381" y="833914"/>
                        </a:cubicBezTo>
                        <a:close/>
                        <a:moveTo>
                          <a:pt x="409099" y="245269"/>
                        </a:moveTo>
                        <a:cubicBezTo>
                          <a:pt x="343376" y="314801"/>
                          <a:pt x="223361" y="293846"/>
                          <a:pt x="183356" y="208121"/>
                        </a:cubicBezTo>
                        <a:cubicBezTo>
                          <a:pt x="160496" y="255746"/>
                          <a:pt x="110014" y="288131"/>
                          <a:pt x="56674" y="287179"/>
                        </a:cubicBezTo>
                        <a:cubicBezTo>
                          <a:pt x="50959" y="287179"/>
                          <a:pt x="46196" y="282416"/>
                          <a:pt x="46196" y="276701"/>
                        </a:cubicBezTo>
                        <a:cubicBezTo>
                          <a:pt x="46196" y="270986"/>
                          <a:pt x="50959" y="266224"/>
                          <a:pt x="56674" y="266224"/>
                        </a:cubicBezTo>
                        <a:cubicBezTo>
                          <a:pt x="69056" y="266224"/>
                          <a:pt x="80486" y="264319"/>
                          <a:pt x="91916" y="260509"/>
                        </a:cubicBezTo>
                        <a:lnTo>
                          <a:pt x="91916" y="96679"/>
                        </a:lnTo>
                        <a:cubicBezTo>
                          <a:pt x="80486" y="92869"/>
                          <a:pt x="69056" y="90964"/>
                          <a:pt x="56674" y="90964"/>
                        </a:cubicBezTo>
                        <a:cubicBezTo>
                          <a:pt x="50959" y="90964"/>
                          <a:pt x="46196" y="86201"/>
                          <a:pt x="46196" y="80486"/>
                        </a:cubicBezTo>
                        <a:cubicBezTo>
                          <a:pt x="46196" y="74771"/>
                          <a:pt x="50959" y="70009"/>
                          <a:pt x="56674" y="70009"/>
                        </a:cubicBezTo>
                        <a:cubicBezTo>
                          <a:pt x="110014" y="70009"/>
                          <a:pt x="159544" y="102394"/>
                          <a:pt x="183356" y="149066"/>
                        </a:cubicBezTo>
                        <a:cubicBezTo>
                          <a:pt x="234791" y="44291"/>
                          <a:pt x="385286" y="44291"/>
                          <a:pt x="435769" y="149066"/>
                        </a:cubicBezTo>
                        <a:cubicBezTo>
                          <a:pt x="458629" y="101441"/>
                          <a:pt x="509111" y="69056"/>
                          <a:pt x="562451" y="69056"/>
                        </a:cubicBezTo>
                        <a:cubicBezTo>
                          <a:pt x="568166" y="69056"/>
                          <a:pt x="572929" y="73819"/>
                          <a:pt x="572929" y="79534"/>
                        </a:cubicBezTo>
                        <a:cubicBezTo>
                          <a:pt x="572929" y="85249"/>
                          <a:pt x="568166" y="90011"/>
                          <a:pt x="562451" y="90011"/>
                        </a:cubicBezTo>
                        <a:cubicBezTo>
                          <a:pt x="550069" y="90011"/>
                          <a:pt x="538639" y="91916"/>
                          <a:pt x="527209" y="95726"/>
                        </a:cubicBezTo>
                        <a:lnTo>
                          <a:pt x="527209" y="259556"/>
                        </a:lnTo>
                        <a:cubicBezTo>
                          <a:pt x="538639" y="263366"/>
                          <a:pt x="550069" y="265271"/>
                          <a:pt x="562451" y="265271"/>
                        </a:cubicBezTo>
                        <a:cubicBezTo>
                          <a:pt x="568166" y="265271"/>
                          <a:pt x="572929" y="270034"/>
                          <a:pt x="572929" y="275749"/>
                        </a:cubicBezTo>
                        <a:cubicBezTo>
                          <a:pt x="572929" y="281464"/>
                          <a:pt x="568166" y="286226"/>
                          <a:pt x="562451" y="286226"/>
                        </a:cubicBezTo>
                        <a:cubicBezTo>
                          <a:pt x="509111" y="286226"/>
                          <a:pt x="459581" y="253841"/>
                          <a:pt x="435769" y="207169"/>
                        </a:cubicBezTo>
                        <a:cubicBezTo>
                          <a:pt x="429101" y="221456"/>
                          <a:pt x="419576" y="233839"/>
                          <a:pt x="409099" y="245269"/>
                        </a:cubicBezTo>
                        <a:close/>
                        <a:moveTo>
                          <a:pt x="95726" y="664369"/>
                        </a:moveTo>
                        <a:cubicBezTo>
                          <a:pt x="90011" y="629126"/>
                          <a:pt x="96679" y="595789"/>
                          <a:pt x="137636" y="569119"/>
                        </a:cubicBezTo>
                        <a:cubicBezTo>
                          <a:pt x="156686" y="557689"/>
                          <a:pt x="173831" y="555784"/>
                          <a:pt x="194786" y="552926"/>
                        </a:cubicBezTo>
                        <a:cubicBezTo>
                          <a:pt x="217646" y="551021"/>
                          <a:pt x="262414" y="542449"/>
                          <a:pt x="292894" y="528161"/>
                        </a:cubicBezTo>
                        <a:cubicBezTo>
                          <a:pt x="306229" y="621506"/>
                          <a:pt x="214789" y="679609"/>
                          <a:pt x="111919" y="676751"/>
                        </a:cubicBezTo>
                        <a:cubicBezTo>
                          <a:pt x="141446" y="644366"/>
                          <a:pt x="176689" y="618649"/>
                          <a:pt x="216694" y="600551"/>
                        </a:cubicBezTo>
                        <a:cubicBezTo>
                          <a:pt x="222409" y="598646"/>
                          <a:pt x="224314" y="591979"/>
                          <a:pt x="222409" y="587216"/>
                        </a:cubicBezTo>
                        <a:cubicBezTo>
                          <a:pt x="220504" y="582454"/>
                          <a:pt x="213836" y="579596"/>
                          <a:pt x="209074" y="581501"/>
                        </a:cubicBezTo>
                        <a:cubicBezTo>
                          <a:pt x="165259" y="601504"/>
                          <a:pt x="126206" y="629126"/>
                          <a:pt x="95726" y="664369"/>
                        </a:cubicBezTo>
                        <a:close/>
                        <a:moveTo>
                          <a:pt x="892016" y="567214"/>
                        </a:moveTo>
                        <a:lnTo>
                          <a:pt x="854869" y="567214"/>
                        </a:lnTo>
                        <a:cubicBezTo>
                          <a:pt x="850106" y="567214"/>
                          <a:pt x="846296" y="564356"/>
                          <a:pt x="844391" y="559594"/>
                        </a:cubicBezTo>
                        <a:cubicBezTo>
                          <a:pt x="840581" y="543401"/>
                          <a:pt x="833914" y="529114"/>
                          <a:pt x="825341" y="514826"/>
                        </a:cubicBezTo>
                        <a:cubicBezTo>
                          <a:pt x="823436" y="511016"/>
                          <a:pt x="823436" y="505301"/>
                          <a:pt x="827246" y="502444"/>
                        </a:cubicBezTo>
                        <a:lnTo>
                          <a:pt x="852964" y="476726"/>
                        </a:lnTo>
                        <a:cubicBezTo>
                          <a:pt x="853916" y="475774"/>
                          <a:pt x="853916" y="475774"/>
                          <a:pt x="852964" y="474821"/>
                        </a:cubicBezTo>
                        <a:lnTo>
                          <a:pt x="807244" y="429101"/>
                        </a:lnTo>
                        <a:cubicBezTo>
                          <a:pt x="807244" y="429101"/>
                          <a:pt x="806291" y="428149"/>
                          <a:pt x="805339" y="429101"/>
                        </a:cubicBezTo>
                        <a:lnTo>
                          <a:pt x="779621" y="454819"/>
                        </a:lnTo>
                        <a:cubicBezTo>
                          <a:pt x="775811" y="457676"/>
                          <a:pt x="771049" y="458629"/>
                          <a:pt x="767239" y="456724"/>
                        </a:cubicBezTo>
                        <a:cubicBezTo>
                          <a:pt x="752951" y="448151"/>
                          <a:pt x="737711" y="441484"/>
                          <a:pt x="722471" y="437674"/>
                        </a:cubicBezTo>
                        <a:cubicBezTo>
                          <a:pt x="717709" y="436721"/>
                          <a:pt x="714851" y="431959"/>
                          <a:pt x="714851" y="427196"/>
                        </a:cubicBezTo>
                        <a:lnTo>
                          <a:pt x="714851" y="390049"/>
                        </a:lnTo>
                        <a:cubicBezTo>
                          <a:pt x="714851" y="389096"/>
                          <a:pt x="713899" y="389096"/>
                          <a:pt x="713899" y="389096"/>
                        </a:cubicBezTo>
                        <a:lnTo>
                          <a:pt x="650081" y="389096"/>
                        </a:lnTo>
                        <a:cubicBezTo>
                          <a:pt x="649129" y="389096"/>
                          <a:pt x="649129" y="390049"/>
                          <a:pt x="649129" y="390049"/>
                        </a:cubicBezTo>
                        <a:lnTo>
                          <a:pt x="649129" y="427196"/>
                        </a:lnTo>
                        <a:cubicBezTo>
                          <a:pt x="649129" y="431959"/>
                          <a:pt x="646271" y="435769"/>
                          <a:pt x="641509" y="437674"/>
                        </a:cubicBezTo>
                        <a:cubicBezTo>
                          <a:pt x="625316" y="441484"/>
                          <a:pt x="611029" y="448151"/>
                          <a:pt x="596741" y="456724"/>
                        </a:cubicBezTo>
                        <a:cubicBezTo>
                          <a:pt x="592931" y="458629"/>
                          <a:pt x="587216" y="458629"/>
                          <a:pt x="584359" y="454819"/>
                        </a:cubicBezTo>
                        <a:cubicBezTo>
                          <a:pt x="577691" y="448151"/>
                          <a:pt x="565309" y="434816"/>
                          <a:pt x="558641" y="429101"/>
                        </a:cubicBezTo>
                        <a:cubicBezTo>
                          <a:pt x="558641" y="429101"/>
                          <a:pt x="557689" y="429101"/>
                          <a:pt x="556736" y="429101"/>
                        </a:cubicBezTo>
                        <a:cubicBezTo>
                          <a:pt x="546259" y="439579"/>
                          <a:pt x="522446" y="463391"/>
                          <a:pt x="511016" y="474821"/>
                        </a:cubicBezTo>
                        <a:cubicBezTo>
                          <a:pt x="511016" y="474821"/>
                          <a:pt x="511016" y="476726"/>
                          <a:pt x="511016" y="476726"/>
                        </a:cubicBezTo>
                        <a:lnTo>
                          <a:pt x="524351" y="490061"/>
                        </a:lnTo>
                        <a:cubicBezTo>
                          <a:pt x="530066" y="497681"/>
                          <a:pt x="545306" y="505301"/>
                          <a:pt x="538639" y="514826"/>
                        </a:cubicBezTo>
                        <a:cubicBezTo>
                          <a:pt x="530066" y="529114"/>
                          <a:pt x="523399" y="544354"/>
                          <a:pt x="519589" y="560546"/>
                        </a:cubicBezTo>
                        <a:cubicBezTo>
                          <a:pt x="518636" y="565309"/>
                          <a:pt x="513874" y="568166"/>
                          <a:pt x="509111" y="568166"/>
                        </a:cubicBezTo>
                        <a:lnTo>
                          <a:pt x="471964" y="568166"/>
                        </a:lnTo>
                        <a:cubicBezTo>
                          <a:pt x="471011" y="568166"/>
                          <a:pt x="471011" y="569119"/>
                          <a:pt x="471011" y="569119"/>
                        </a:cubicBezTo>
                        <a:lnTo>
                          <a:pt x="471011" y="633889"/>
                        </a:lnTo>
                        <a:cubicBezTo>
                          <a:pt x="471011" y="634841"/>
                          <a:pt x="471964" y="634841"/>
                          <a:pt x="471964" y="634841"/>
                        </a:cubicBezTo>
                        <a:lnTo>
                          <a:pt x="509111" y="634841"/>
                        </a:lnTo>
                        <a:cubicBezTo>
                          <a:pt x="513874" y="634841"/>
                          <a:pt x="517684" y="637699"/>
                          <a:pt x="519589" y="642461"/>
                        </a:cubicBezTo>
                        <a:cubicBezTo>
                          <a:pt x="523399" y="657701"/>
                          <a:pt x="530066" y="672941"/>
                          <a:pt x="538639" y="687229"/>
                        </a:cubicBezTo>
                        <a:cubicBezTo>
                          <a:pt x="540544" y="691039"/>
                          <a:pt x="540544" y="696754"/>
                          <a:pt x="536734" y="699611"/>
                        </a:cubicBezTo>
                        <a:lnTo>
                          <a:pt x="511016" y="725329"/>
                        </a:lnTo>
                        <a:lnTo>
                          <a:pt x="511016" y="727234"/>
                        </a:lnTo>
                        <a:lnTo>
                          <a:pt x="556736" y="772954"/>
                        </a:lnTo>
                        <a:cubicBezTo>
                          <a:pt x="556736" y="772954"/>
                          <a:pt x="557689" y="772954"/>
                          <a:pt x="558641" y="772954"/>
                        </a:cubicBezTo>
                        <a:lnTo>
                          <a:pt x="584359" y="747236"/>
                        </a:lnTo>
                        <a:cubicBezTo>
                          <a:pt x="588169" y="744379"/>
                          <a:pt x="592931" y="743426"/>
                          <a:pt x="596741" y="745331"/>
                        </a:cubicBezTo>
                        <a:cubicBezTo>
                          <a:pt x="611029" y="753904"/>
                          <a:pt x="625316" y="760571"/>
                          <a:pt x="641509" y="764381"/>
                        </a:cubicBezTo>
                        <a:cubicBezTo>
                          <a:pt x="646271" y="765334"/>
                          <a:pt x="649129" y="770096"/>
                          <a:pt x="649129" y="774859"/>
                        </a:cubicBezTo>
                        <a:cubicBezTo>
                          <a:pt x="649129" y="775811"/>
                          <a:pt x="649129" y="812006"/>
                          <a:pt x="649129" y="812006"/>
                        </a:cubicBezTo>
                        <a:cubicBezTo>
                          <a:pt x="649129" y="812006"/>
                          <a:pt x="649129" y="812006"/>
                          <a:pt x="649129" y="812006"/>
                        </a:cubicBezTo>
                        <a:cubicBezTo>
                          <a:pt x="649129" y="812959"/>
                          <a:pt x="713899" y="812006"/>
                          <a:pt x="714851" y="812959"/>
                        </a:cubicBezTo>
                        <a:cubicBezTo>
                          <a:pt x="715804" y="812959"/>
                          <a:pt x="715804" y="812006"/>
                          <a:pt x="715804" y="812006"/>
                        </a:cubicBezTo>
                        <a:lnTo>
                          <a:pt x="715804" y="774859"/>
                        </a:lnTo>
                        <a:cubicBezTo>
                          <a:pt x="715804" y="770096"/>
                          <a:pt x="718661" y="766286"/>
                          <a:pt x="723424" y="764381"/>
                        </a:cubicBezTo>
                        <a:cubicBezTo>
                          <a:pt x="739616" y="760571"/>
                          <a:pt x="754856" y="753904"/>
                          <a:pt x="768191" y="745331"/>
                        </a:cubicBezTo>
                        <a:cubicBezTo>
                          <a:pt x="772001" y="743426"/>
                          <a:pt x="777716" y="743426"/>
                          <a:pt x="780574" y="747236"/>
                        </a:cubicBezTo>
                        <a:lnTo>
                          <a:pt x="806291" y="772954"/>
                        </a:lnTo>
                        <a:cubicBezTo>
                          <a:pt x="806291" y="772954"/>
                          <a:pt x="807244" y="772954"/>
                          <a:pt x="808196" y="772954"/>
                        </a:cubicBezTo>
                        <a:lnTo>
                          <a:pt x="853916" y="727234"/>
                        </a:lnTo>
                        <a:cubicBezTo>
                          <a:pt x="854869" y="726281"/>
                          <a:pt x="854869" y="726281"/>
                          <a:pt x="853916" y="725329"/>
                        </a:cubicBezTo>
                        <a:lnTo>
                          <a:pt x="828199" y="699611"/>
                        </a:lnTo>
                        <a:cubicBezTo>
                          <a:pt x="825341" y="696754"/>
                          <a:pt x="824389" y="691039"/>
                          <a:pt x="826294" y="687229"/>
                        </a:cubicBezTo>
                        <a:cubicBezTo>
                          <a:pt x="834866" y="672941"/>
                          <a:pt x="841534" y="657701"/>
                          <a:pt x="845344" y="642461"/>
                        </a:cubicBezTo>
                        <a:cubicBezTo>
                          <a:pt x="846296" y="637699"/>
                          <a:pt x="851059" y="634841"/>
                          <a:pt x="855821" y="634841"/>
                        </a:cubicBezTo>
                        <a:lnTo>
                          <a:pt x="892969" y="634841"/>
                        </a:lnTo>
                        <a:cubicBezTo>
                          <a:pt x="893921" y="634841"/>
                          <a:pt x="893921" y="633889"/>
                          <a:pt x="893921" y="633889"/>
                        </a:cubicBezTo>
                        <a:lnTo>
                          <a:pt x="893921" y="568166"/>
                        </a:lnTo>
                        <a:cubicBezTo>
                          <a:pt x="892969" y="568166"/>
                          <a:pt x="892969" y="567214"/>
                          <a:pt x="892016" y="567214"/>
                        </a:cubicBezTo>
                        <a:close/>
                        <a:moveTo>
                          <a:pt x="777716" y="619601"/>
                        </a:moveTo>
                        <a:cubicBezTo>
                          <a:pt x="768191" y="677704"/>
                          <a:pt x="701516" y="713899"/>
                          <a:pt x="648176" y="691991"/>
                        </a:cubicBezTo>
                        <a:cubicBezTo>
                          <a:pt x="564356" y="661511"/>
                          <a:pt x="563404" y="539591"/>
                          <a:pt x="648176" y="509111"/>
                        </a:cubicBezTo>
                        <a:cubicBezTo>
                          <a:pt x="716756" y="482441"/>
                          <a:pt x="793909" y="546259"/>
                          <a:pt x="777716" y="619601"/>
                        </a:cubicBezTo>
                        <a:close/>
                        <a:moveTo>
                          <a:pt x="505301" y="251936"/>
                        </a:moveTo>
                        <a:cubicBezTo>
                          <a:pt x="495776" y="247174"/>
                          <a:pt x="488156" y="240506"/>
                          <a:pt x="479584" y="233839"/>
                        </a:cubicBezTo>
                        <a:lnTo>
                          <a:pt x="479584" y="124301"/>
                        </a:lnTo>
                        <a:cubicBezTo>
                          <a:pt x="487204" y="117634"/>
                          <a:pt x="495776" y="110966"/>
                          <a:pt x="505301" y="106204"/>
                        </a:cubicBezTo>
                        <a:lnTo>
                          <a:pt x="505301" y="251936"/>
                        </a:lnTo>
                        <a:close/>
                        <a:moveTo>
                          <a:pt x="446246" y="178594"/>
                        </a:moveTo>
                        <a:cubicBezTo>
                          <a:pt x="450056" y="168116"/>
                          <a:pt x="453866" y="158591"/>
                          <a:pt x="459581" y="149066"/>
                        </a:cubicBezTo>
                        <a:lnTo>
                          <a:pt x="459581" y="208121"/>
                        </a:lnTo>
                        <a:cubicBezTo>
                          <a:pt x="453866" y="199549"/>
                          <a:pt x="450056" y="189071"/>
                          <a:pt x="446246" y="178594"/>
                        </a:cubicBezTo>
                        <a:close/>
                        <a:moveTo>
                          <a:pt x="411956" y="149066"/>
                        </a:moveTo>
                        <a:cubicBezTo>
                          <a:pt x="417671" y="158591"/>
                          <a:pt x="422434" y="168116"/>
                          <a:pt x="425291" y="178594"/>
                        </a:cubicBezTo>
                        <a:cubicBezTo>
                          <a:pt x="422434" y="189071"/>
                          <a:pt x="417671" y="199549"/>
                          <a:pt x="411956" y="208121"/>
                        </a:cubicBezTo>
                        <a:lnTo>
                          <a:pt x="411956" y="149066"/>
                        </a:lnTo>
                        <a:close/>
                        <a:moveTo>
                          <a:pt x="366236" y="106204"/>
                        </a:moveTo>
                        <a:cubicBezTo>
                          <a:pt x="375761" y="110966"/>
                          <a:pt x="383381" y="117634"/>
                          <a:pt x="391954" y="124301"/>
                        </a:cubicBezTo>
                        <a:lnTo>
                          <a:pt x="391954" y="233839"/>
                        </a:lnTo>
                        <a:cubicBezTo>
                          <a:pt x="384334" y="240506"/>
                          <a:pt x="375761" y="247174"/>
                          <a:pt x="366236" y="251936"/>
                        </a:cubicBezTo>
                        <a:lnTo>
                          <a:pt x="366236" y="106204"/>
                        </a:lnTo>
                        <a:close/>
                        <a:moveTo>
                          <a:pt x="319564" y="91916"/>
                        </a:moveTo>
                        <a:cubicBezTo>
                          <a:pt x="328136" y="92869"/>
                          <a:pt x="336709" y="94774"/>
                          <a:pt x="345281" y="96679"/>
                        </a:cubicBezTo>
                        <a:lnTo>
                          <a:pt x="345281" y="260509"/>
                        </a:lnTo>
                        <a:cubicBezTo>
                          <a:pt x="336709" y="263366"/>
                          <a:pt x="329089" y="265271"/>
                          <a:pt x="319564" y="265271"/>
                        </a:cubicBezTo>
                        <a:lnTo>
                          <a:pt x="319564" y="91916"/>
                        </a:lnTo>
                        <a:close/>
                        <a:moveTo>
                          <a:pt x="273844" y="96679"/>
                        </a:moveTo>
                        <a:cubicBezTo>
                          <a:pt x="281464" y="93821"/>
                          <a:pt x="290036" y="91916"/>
                          <a:pt x="298609" y="91916"/>
                        </a:cubicBezTo>
                        <a:lnTo>
                          <a:pt x="298609" y="266224"/>
                        </a:lnTo>
                        <a:cubicBezTo>
                          <a:pt x="290036" y="265271"/>
                          <a:pt x="281464" y="263366"/>
                          <a:pt x="273844" y="261461"/>
                        </a:cubicBezTo>
                        <a:lnTo>
                          <a:pt x="273844" y="96679"/>
                        </a:lnTo>
                        <a:close/>
                        <a:moveTo>
                          <a:pt x="228124" y="124301"/>
                        </a:moveTo>
                        <a:cubicBezTo>
                          <a:pt x="235744" y="117634"/>
                          <a:pt x="244316" y="110966"/>
                          <a:pt x="253841" y="106204"/>
                        </a:cubicBezTo>
                        <a:lnTo>
                          <a:pt x="253841" y="252889"/>
                        </a:lnTo>
                        <a:cubicBezTo>
                          <a:pt x="244316" y="248126"/>
                          <a:pt x="236696" y="241459"/>
                          <a:pt x="228124" y="234791"/>
                        </a:cubicBezTo>
                        <a:lnTo>
                          <a:pt x="228124" y="124301"/>
                        </a:lnTo>
                        <a:close/>
                        <a:moveTo>
                          <a:pt x="193834" y="178594"/>
                        </a:moveTo>
                        <a:cubicBezTo>
                          <a:pt x="196691" y="168116"/>
                          <a:pt x="201454" y="157639"/>
                          <a:pt x="207169" y="149066"/>
                        </a:cubicBezTo>
                        <a:lnTo>
                          <a:pt x="207169" y="208121"/>
                        </a:lnTo>
                        <a:cubicBezTo>
                          <a:pt x="201454" y="199549"/>
                          <a:pt x="197644" y="189071"/>
                          <a:pt x="193834" y="178594"/>
                        </a:cubicBezTo>
                        <a:close/>
                        <a:moveTo>
                          <a:pt x="159544" y="149066"/>
                        </a:moveTo>
                        <a:cubicBezTo>
                          <a:pt x="165259" y="157639"/>
                          <a:pt x="170021" y="168116"/>
                          <a:pt x="172879" y="178594"/>
                        </a:cubicBezTo>
                        <a:cubicBezTo>
                          <a:pt x="170021" y="189071"/>
                          <a:pt x="165259" y="199549"/>
                          <a:pt x="159544" y="208121"/>
                        </a:cubicBezTo>
                        <a:lnTo>
                          <a:pt x="159544" y="149066"/>
                        </a:lnTo>
                        <a:close/>
                        <a:moveTo>
                          <a:pt x="112871" y="106204"/>
                        </a:moveTo>
                        <a:cubicBezTo>
                          <a:pt x="122396" y="110966"/>
                          <a:pt x="130016" y="117634"/>
                          <a:pt x="138589" y="124301"/>
                        </a:cubicBezTo>
                        <a:lnTo>
                          <a:pt x="138589" y="233839"/>
                        </a:lnTo>
                        <a:cubicBezTo>
                          <a:pt x="130969" y="240506"/>
                          <a:pt x="122396" y="247174"/>
                          <a:pt x="112871" y="251936"/>
                        </a:cubicBezTo>
                        <a:lnTo>
                          <a:pt x="112871" y="106204"/>
                        </a:lnTo>
                        <a:close/>
                      </a:path>
                    </a:pathLst>
                  </a:custGeom>
                  <a:solidFill>
                    <a:schemeClr val="accent1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/>
                  </a:p>
                </p:txBody>
              </p:sp>
              <p:sp>
                <p:nvSpPr>
                  <p:cNvPr id="174" name="Circle: Hollow 173">
                    <a:extLst>
                      <a:ext uri="{FF2B5EF4-FFF2-40B4-BE49-F238E27FC236}">
                        <a16:creationId xmlns:a16="http://schemas.microsoft.com/office/drawing/2014/main" id="{303FC1BF-1F5A-46A5-830C-117387EA2CEF}"/>
                      </a:ext>
                    </a:extLst>
                  </p:cNvPr>
                  <p:cNvSpPr/>
                  <p:nvPr/>
                </p:nvSpPr>
                <p:spPr>
                  <a:xfrm>
                    <a:off x="10154922" y="2934407"/>
                    <a:ext cx="843222" cy="843222"/>
                  </a:xfrm>
                  <a:prstGeom prst="donut">
                    <a:avLst>
                      <a:gd name="adj" fmla="val 11953"/>
                    </a:avLst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>
                      <a:solidFill>
                        <a:schemeClr val="tx1"/>
                      </a:solidFill>
                    </a:endParaRPr>
                  </a:p>
                </p:txBody>
              </p:sp>
            </p:grpSp>
            <p:cxnSp>
              <p:nvCxnSpPr>
                <p:cNvPr id="173" name="Straight Arrow Connector 172">
                  <a:extLst>
                    <a:ext uri="{FF2B5EF4-FFF2-40B4-BE49-F238E27FC236}">
                      <a16:creationId xmlns:a16="http://schemas.microsoft.com/office/drawing/2014/main" id="{C6C1CDF1-A930-4C4F-949A-23789736746E}"/>
                    </a:ext>
                  </a:extLst>
                </p:cNvPr>
                <p:cNvCxnSpPr/>
                <p:nvPr/>
              </p:nvCxnSpPr>
              <p:spPr>
                <a:xfrm>
                  <a:off x="10576533" y="2177649"/>
                  <a:ext cx="0" cy="648000"/>
                </a:xfrm>
                <a:prstGeom prst="straightConnector1">
                  <a:avLst/>
                </a:prstGeom>
                <a:ln w="12700">
                  <a:solidFill>
                    <a:schemeClr val="accent1"/>
                  </a:solidFill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64" name="Group 163">
                <a:extLst>
                  <a:ext uri="{FF2B5EF4-FFF2-40B4-BE49-F238E27FC236}">
                    <a16:creationId xmlns:a16="http://schemas.microsoft.com/office/drawing/2014/main" id="{71CC36D6-6249-4928-8E74-0749E2BF11A0}"/>
                  </a:ext>
                </a:extLst>
              </p:cNvPr>
              <p:cNvGrpSpPr/>
              <p:nvPr/>
            </p:nvGrpSpPr>
            <p:grpSpPr>
              <a:xfrm>
                <a:off x="9707002" y="3911305"/>
                <a:ext cx="1739060" cy="1321835"/>
                <a:chOff x="697536" y="1081082"/>
                <a:chExt cx="1739060" cy="1321835"/>
              </a:xfrm>
            </p:grpSpPr>
            <p:sp>
              <p:nvSpPr>
                <p:cNvPr id="170" name="Rectangle 169">
                  <a:extLst>
                    <a:ext uri="{FF2B5EF4-FFF2-40B4-BE49-F238E27FC236}">
                      <a16:creationId xmlns:a16="http://schemas.microsoft.com/office/drawing/2014/main" id="{07C7211B-D781-4362-95CC-FF33916261C4}"/>
                    </a:ext>
                  </a:extLst>
                </p:cNvPr>
                <p:cNvSpPr/>
                <p:nvPr/>
              </p:nvSpPr>
              <p:spPr>
                <a:xfrm>
                  <a:off x="697536" y="1387254"/>
                  <a:ext cx="1739060" cy="1015663"/>
                </a:xfrm>
                <a:prstGeom prst="rect">
                  <a:avLst/>
                </a:prstGeom>
              </p:spPr>
              <p:txBody>
                <a:bodyPr wrap="square" anchor="ctr">
                  <a:spAutoFit/>
                </a:bodyPr>
                <a:lstStyle/>
                <a:p>
                  <a:pPr algn="ctr"/>
                  <a:r>
                    <a:rPr lang="en-US" sz="1200" dirty="0"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cs typeface="Arial" panose="020B0604020202020204" pitchFamily="34" charset="0"/>
                    </a:rPr>
                    <a:t>Lorem ipsum dolor sit </a:t>
                  </a:r>
                  <a:r>
                    <a:rPr lang="en-US" sz="1200" dirty="0" err="1"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cs typeface="Arial" panose="020B0604020202020204" pitchFamily="34" charset="0"/>
                    </a:rPr>
                    <a:t>amet</a:t>
                  </a:r>
                  <a:r>
                    <a:rPr lang="en-US" sz="1200" dirty="0"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cs typeface="Arial" panose="020B0604020202020204" pitchFamily="34" charset="0"/>
                    </a:rPr>
                    <a:t>, </a:t>
                  </a:r>
                  <a:r>
                    <a:rPr lang="en-US" sz="1200" dirty="0" err="1"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cs typeface="Arial" panose="020B0604020202020204" pitchFamily="34" charset="0"/>
                    </a:rPr>
                    <a:t>consectetur</a:t>
                  </a:r>
                  <a:r>
                    <a:rPr lang="en-US" sz="1200" dirty="0"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cs typeface="Arial" panose="020B0604020202020204" pitchFamily="34" charset="0"/>
                    </a:rPr>
                    <a:t> </a:t>
                  </a:r>
                  <a:r>
                    <a:rPr lang="en-US" sz="1200" dirty="0" err="1"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cs typeface="Arial" panose="020B0604020202020204" pitchFamily="34" charset="0"/>
                    </a:rPr>
                    <a:t>adipisicing</a:t>
                  </a:r>
                  <a:r>
                    <a:rPr lang="en-US" sz="1200" dirty="0"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cs typeface="Arial" panose="020B0604020202020204" pitchFamily="34" charset="0"/>
                    </a:rPr>
                    <a:t> </a:t>
                  </a:r>
                  <a:r>
                    <a:rPr lang="en-US" sz="1200" dirty="0" err="1"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cs typeface="Arial" panose="020B0604020202020204" pitchFamily="34" charset="0"/>
                    </a:rPr>
                    <a:t>elit</a:t>
                  </a:r>
                  <a:r>
                    <a:rPr lang="en-US" sz="1200" dirty="0"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cs typeface="Arial" panose="020B0604020202020204" pitchFamily="34" charset="0"/>
                    </a:rPr>
                    <a:t>, sed do </a:t>
                  </a:r>
                  <a:r>
                    <a:rPr lang="en-US" sz="1200" dirty="0" err="1"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cs typeface="Arial" panose="020B0604020202020204" pitchFamily="34" charset="0"/>
                    </a:rPr>
                    <a:t>eiusmod</a:t>
                  </a:r>
                  <a:r>
                    <a:rPr lang="en-US" sz="1200" dirty="0"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cs typeface="Arial" panose="020B0604020202020204" pitchFamily="34" charset="0"/>
                    </a:rPr>
                    <a:t> </a:t>
                  </a:r>
                  <a:r>
                    <a:rPr lang="en-US" sz="1200" dirty="0" err="1"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cs typeface="Arial" panose="020B0604020202020204" pitchFamily="34" charset="0"/>
                    </a:rPr>
                    <a:t>tempor</a:t>
                  </a:r>
                  <a:r>
                    <a:rPr lang="en-US" sz="1200" dirty="0"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cs typeface="Arial" panose="020B0604020202020204" pitchFamily="34" charset="0"/>
                    </a:rPr>
                    <a:t> </a:t>
                  </a:r>
                  <a:r>
                    <a:rPr lang="en-US" sz="1200" dirty="0" err="1"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cs typeface="Arial" panose="020B0604020202020204" pitchFamily="34" charset="0"/>
                    </a:rPr>
                    <a:t>incididunt</a:t>
                  </a:r>
                  <a:r>
                    <a:rPr lang="en-US" sz="1200" dirty="0"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cs typeface="Arial" panose="020B0604020202020204" pitchFamily="34" charset="0"/>
                    </a:rPr>
                    <a:t> </a:t>
                  </a:r>
                  <a:r>
                    <a:rPr lang="en-US" sz="1200" dirty="0" err="1"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cs typeface="Arial" panose="020B0604020202020204" pitchFamily="34" charset="0"/>
                    </a:rPr>
                    <a:t>ut</a:t>
                  </a:r>
                  <a:r>
                    <a:rPr lang="en-US" sz="1200" dirty="0"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cs typeface="Arial" panose="020B0604020202020204" pitchFamily="34" charset="0"/>
                    </a:rPr>
                    <a:t> </a:t>
                  </a:r>
                  <a:r>
                    <a:rPr lang="en-US" sz="1200" dirty="0" err="1"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cs typeface="Arial" panose="020B0604020202020204" pitchFamily="34" charset="0"/>
                    </a:rPr>
                    <a:t>labore</a:t>
                  </a:r>
                  <a:r>
                    <a:rPr lang="en-US" sz="1200" dirty="0"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cs typeface="Arial" panose="020B0604020202020204" pitchFamily="34" charset="0"/>
                    </a:rPr>
                    <a:t>.</a:t>
                  </a:r>
                </a:p>
              </p:txBody>
            </p:sp>
            <p:sp>
              <p:nvSpPr>
                <p:cNvPr id="171" name="Rectangle 170">
                  <a:extLst>
                    <a:ext uri="{FF2B5EF4-FFF2-40B4-BE49-F238E27FC236}">
                      <a16:creationId xmlns:a16="http://schemas.microsoft.com/office/drawing/2014/main" id="{816371EA-3FB4-4432-9E0F-7E4889C6417C}"/>
                    </a:ext>
                  </a:extLst>
                </p:cNvPr>
                <p:cNvSpPr/>
                <p:nvPr/>
              </p:nvSpPr>
              <p:spPr>
                <a:xfrm>
                  <a:off x="784987" y="1081082"/>
                  <a:ext cx="1564161" cy="338554"/>
                </a:xfrm>
                <a:prstGeom prst="rect">
                  <a:avLst/>
                </a:prstGeom>
              </p:spPr>
              <p:txBody>
                <a:bodyPr wrap="square" anchor="ctr">
                  <a:spAutoFit/>
                </a:bodyPr>
                <a:lstStyle/>
                <a:p>
                  <a:pPr algn="ctr"/>
                  <a:r>
                    <a:rPr lang="en-US" sz="1600" b="1" dirty="0">
                      <a:solidFill>
                        <a:schemeClr val="accent1"/>
                      </a:solidFill>
                      <a:cs typeface="Arial" panose="020B0604020202020204" pitchFamily="34" charset="0"/>
                    </a:rPr>
                    <a:t>Lorem ipsum </a:t>
                  </a:r>
                </a:p>
              </p:txBody>
            </p:sp>
          </p:grpSp>
          <p:grpSp>
            <p:nvGrpSpPr>
              <p:cNvPr id="165" name="Group 164">
                <a:extLst>
                  <a:ext uri="{FF2B5EF4-FFF2-40B4-BE49-F238E27FC236}">
                    <a16:creationId xmlns:a16="http://schemas.microsoft.com/office/drawing/2014/main" id="{AE25E1AA-FFDD-4B4A-8CB0-A49EF3A641F2}"/>
                  </a:ext>
                </a:extLst>
              </p:cNvPr>
              <p:cNvGrpSpPr/>
              <p:nvPr/>
            </p:nvGrpSpPr>
            <p:grpSpPr>
              <a:xfrm>
                <a:off x="9454744" y="1453985"/>
                <a:ext cx="2243579" cy="732716"/>
                <a:chOff x="678730" y="1639181"/>
                <a:chExt cx="2243579" cy="732716"/>
              </a:xfrm>
            </p:grpSpPr>
            <p:grpSp>
              <p:nvGrpSpPr>
                <p:cNvPr id="166" name="Group 165">
                  <a:extLst>
                    <a:ext uri="{FF2B5EF4-FFF2-40B4-BE49-F238E27FC236}">
                      <a16:creationId xmlns:a16="http://schemas.microsoft.com/office/drawing/2014/main" id="{091E1BB0-D4E1-4BE9-A8EE-974E50CC3BB9}"/>
                    </a:ext>
                  </a:extLst>
                </p:cNvPr>
                <p:cNvGrpSpPr/>
                <p:nvPr/>
              </p:nvGrpSpPr>
              <p:grpSpPr>
                <a:xfrm>
                  <a:off x="678730" y="2118781"/>
                  <a:ext cx="2243579" cy="253116"/>
                  <a:chOff x="678730" y="2118781"/>
                  <a:chExt cx="2243579" cy="253116"/>
                </a:xfrm>
              </p:grpSpPr>
              <p:sp>
                <p:nvSpPr>
                  <p:cNvPr id="168" name="Arrow: Chevron 167">
                    <a:extLst>
                      <a:ext uri="{FF2B5EF4-FFF2-40B4-BE49-F238E27FC236}">
                        <a16:creationId xmlns:a16="http://schemas.microsoft.com/office/drawing/2014/main" id="{F3239972-1E66-42C0-9DE0-BD016D9893AD}"/>
                      </a:ext>
                    </a:extLst>
                  </p:cNvPr>
                  <p:cNvSpPr/>
                  <p:nvPr/>
                </p:nvSpPr>
                <p:spPr>
                  <a:xfrm>
                    <a:off x="678730" y="2157503"/>
                    <a:ext cx="2243579" cy="175672"/>
                  </a:xfrm>
                  <a:prstGeom prst="chevron">
                    <a:avLst/>
                  </a:prstGeom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69" name="Oval 168">
                    <a:extLst>
                      <a:ext uri="{FF2B5EF4-FFF2-40B4-BE49-F238E27FC236}">
                        <a16:creationId xmlns:a16="http://schemas.microsoft.com/office/drawing/2014/main" id="{E787EF56-2E23-4813-8BC0-B0D7BE40E853}"/>
                      </a:ext>
                    </a:extLst>
                  </p:cNvPr>
                  <p:cNvSpPr/>
                  <p:nvPr/>
                </p:nvSpPr>
                <p:spPr>
                  <a:xfrm>
                    <a:off x="1673961" y="2118781"/>
                    <a:ext cx="253116" cy="253116"/>
                  </a:xfrm>
                  <a:prstGeom prst="ellipse">
                    <a:avLst/>
                  </a:prstGeom>
                  <a:solidFill>
                    <a:schemeClr val="bg2"/>
                  </a:solidFill>
                  <a:ln w="1270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/>
                  </a:p>
                </p:txBody>
              </p:sp>
            </p:grpSp>
            <p:sp>
              <p:nvSpPr>
                <p:cNvPr id="167" name="TextBox 166">
                  <a:extLst>
                    <a:ext uri="{FF2B5EF4-FFF2-40B4-BE49-F238E27FC236}">
                      <a16:creationId xmlns:a16="http://schemas.microsoft.com/office/drawing/2014/main" id="{A3ADF3FB-4F29-4D98-995E-283CD1CE3B8B}"/>
                    </a:ext>
                  </a:extLst>
                </p:cNvPr>
                <p:cNvSpPr txBox="1"/>
                <p:nvPr/>
              </p:nvSpPr>
              <p:spPr>
                <a:xfrm>
                  <a:off x="1426057" y="1639181"/>
                  <a:ext cx="748923" cy="400110"/>
                </a:xfrm>
                <a:prstGeom prst="rect">
                  <a:avLst/>
                </a:prstGeom>
                <a:noFill/>
              </p:spPr>
              <p:txBody>
                <a:bodyPr wrap="none" rtlCol="0" anchor="ctr">
                  <a:spAutoFit/>
                </a:bodyPr>
                <a:lstStyle/>
                <a:p>
                  <a:pPr algn="ctr"/>
                  <a:r>
                    <a:rPr lang="en-US" sz="2000" dirty="0">
                      <a:solidFill>
                        <a:schemeClr val="accent1"/>
                      </a:solidFill>
                    </a:rPr>
                    <a:t>2025</a:t>
                  </a:r>
                  <a:endParaRPr lang="en-IN" sz="2000" dirty="0">
                    <a:solidFill>
                      <a:schemeClr val="accent1"/>
                    </a:solidFill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27196721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5407B7AB-B669-4E87-BCB7-F8F60A2F5A3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4BDEA44B-07E8-4C0B-9142-216949ED827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18</a:t>
            </a:fld>
            <a:endParaRPr lang="en-IN" dirty="0"/>
          </a:p>
        </p:txBody>
      </p:sp>
      <p:pic>
        <p:nvPicPr>
          <p:cNvPr id="145" name="Picture Placeholder 144">
            <a:extLst>
              <a:ext uri="{FF2B5EF4-FFF2-40B4-BE49-F238E27FC236}">
                <a16:creationId xmlns:a16="http://schemas.microsoft.com/office/drawing/2014/main" id="{6FB24A97-EFB4-4D15-A261-3B0ACB3B7AD9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51" name="Picture Placeholder 150">
            <a:extLst>
              <a:ext uri="{FF2B5EF4-FFF2-40B4-BE49-F238E27FC236}">
                <a16:creationId xmlns:a16="http://schemas.microsoft.com/office/drawing/2014/main" id="{E00AEFEC-3AAD-47E5-995D-120184A1BF5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99908" y="5120219"/>
            <a:ext cx="1090546" cy="1092186"/>
          </a:xfrm>
        </p:spPr>
      </p:pic>
      <p:pic>
        <p:nvPicPr>
          <p:cNvPr id="149" name="Picture Placeholder 148">
            <a:extLst>
              <a:ext uri="{FF2B5EF4-FFF2-40B4-BE49-F238E27FC236}">
                <a16:creationId xmlns:a16="http://schemas.microsoft.com/office/drawing/2014/main" id="{0B6F3E5D-341A-4BE5-A0F6-FA33719103A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00182" y="5120219"/>
            <a:ext cx="1090546" cy="1092186"/>
          </a:xfrm>
        </p:spPr>
      </p:pic>
      <p:pic>
        <p:nvPicPr>
          <p:cNvPr id="143" name="Picture Placeholder 142">
            <a:extLst>
              <a:ext uri="{FF2B5EF4-FFF2-40B4-BE49-F238E27FC236}">
                <a16:creationId xmlns:a16="http://schemas.microsoft.com/office/drawing/2014/main" id="{CAF9AC54-A870-47E0-8BF9-CBBADE621F90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128" name="Group 127">
            <a:extLst>
              <a:ext uri="{FF2B5EF4-FFF2-40B4-BE49-F238E27FC236}">
                <a16:creationId xmlns:a16="http://schemas.microsoft.com/office/drawing/2014/main" id="{0FE3D669-34E8-476A-BA9A-E0EEE0D949F7}"/>
              </a:ext>
            </a:extLst>
          </p:cNvPr>
          <p:cNvGrpSpPr/>
          <p:nvPr/>
        </p:nvGrpSpPr>
        <p:grpSpPr>
          <a:xfrm>
            <a:off x="337187" y="1335575"/>
            <a:ext cx="7503436" cy="5022832"/>
            <a:chOff x="487660" y="1335575"/>
            <a:chExt cx="7503436" cy="5022832"/>
          </a:xfrm>
        </p:grpSpPr>
        <p:grpSp>
          <p:nvGrpSpPr>
            <p:cNvPr id="127" name="Group 126">
              <a:extLst>
                <a:ext uri="{FF2B5EF4-FFF2-40B4-BE49-F238E27FC236}">
                  <a16:creationId xmlns:a16="http://schemas.microsoft.com/office/drawing/2014/main" id="{3C850C7C-2B9C-4AF2-81E5-4F32B19DB6EC}"/>
                </a:ext>
              </a:extLst>
            </p:cNvPr>
            <p:cNvGrpSpPr/>
            <p:nvPr/>
          </p:nvGrpSpPr>
          <p:grpSpPr>
            <a:xfrm>
              <a:off x="487660" y="1335575"/>
              <a:ext cx="3403710" cy="5022832"/>
              <a:chOff x="487660" y="1335575"/>
              <a:chExt cx="3403710" cy="5022832"/>
            </a:xfrm>
          </p:grpSpPr>
          <p:grpSp>
            <p:nvGrpSpPr>
              <p:cNvPr id="103" name="Group 102">
                <a:extLst>
                  <a:ext uri="{FF2B5EF4-FFF2-40B4-BE49-F238E27FC236}">
                    <a16:creationId xmlns:a16="http://schemas.microsoft.com/office/drawing/2014/main" id="{F3FCA745-C7CB-4A77-8CB2-2D0A10D0BADB}"/>
                  </a:ext>
                </a:extLst>
              </p:cNvPr>
              <p:cNvGrpSpPr/>
              <p:nvPr/>
            </p:nvGrpSpPr>
            <p:grpSpPr>
              <a:xfrm>
                <a:off x="487660" y="1335575"/>
                <a:ext cx="3403710" cy="1376806"/>
                <a:chOff x="487660" y="1335575"/>
                <a:chExt cx="3403710" cy="1376806"/>
              </a:xfrm>
            </p:grpSpPr>
            <p:sp>
              <p:nvSpPr>
                <p:cNvPr id="9" name="Circle: Hollow 8">
                  <a:extLst>
                    <a:ext uri="{FF2B5EF4-FFF2-40B4-BE49-F238E27FC236}">
                      <a16:creationId xmlns:a16="http://schemas.microsoft.com/office/drawing/2014/main" id="{BE3A4100-3B78-4332-92ED-3CEC98C327D7}"/>
                    </a:ext>
                  </a:extLst>
                </p:cNvPr>
                <p:cNvSpPr/>
                <p:nvPr/>
              </p:nvSpPr>
              <p:spPr>
                <a:xfrm>
                  <a:off x="2514564" y="1335575"/>
                  <a:ext cx="1376806" cy="1376806"/>
                </a:xfrm>
                <a:prstGeom prst="donut">
                  <a:avLst>
                    <a:gd name="adj" fmla="val 6285"/>
                  </a:avLst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sz="1600"/>
                </a:p>
              </p:txBody>
            </p:sp>
            <p:grpSp>
              <p:nvGrpSpPr>
                <p:cNvPr id="30" name="Group 29">
                  <a:extLst>
                    <a:ext uri="{FF2B5EF4-FFF2-40B4-BE49-F238E27FC236}">
                      <a16:creationId xmlns:a16="http://schemas.microsoft.com/office/drawing/2014/main" id="{9374E306-21CB-4198-9995-1BA11F54EA57}"/>
                    </a:ext>
                  </a:extLst>
                </p:cNvPr>
                <p:cNvGrpSpPr/>
                <p:nvPr/>
              </p:nvGrpSpPr>
              <p:grpSpPr>
                <a:xfrm>
                  <a:off x="487660" y="1677755"/>
                  <a:ext cx="1865132" cy="677058"/>
                  <a:chOff x="3900668" y="1793070"/>
                  <a:chExt cx="1865132" cy="677058"/>
                </a:xfrm>
              </p:grpSpPr>
              <p:sp>
                <p:nvSpPr>
                  <p:cNvPr id="24" name="TextBox 23">
                    <a:extLst>
                      <a:ext uri="{FF2B5EF4-FFF2-40B4-BE49-F238E27FC236}">
                        <a16:creationId xmlns:a16="http://schemas.microsoft.com/office/drawing/2014/main" id="{197AA196-5ACB-4EE7-A876-6EB5307A2BF9}"/>
                      </a:ext>
                    </a:extLst>
                  </p:cNvPr>
                  <p:cNvSpPr txBox="1"/>
                  <p:nvPr/>
                </p:nvSpPr>
                <p:spPr>
                  <a:xfrm>
                    <a:off x="3900668" y="1793070"/>
                    <a:ext cx="1865132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r" fontAlgn="base"/>
                    <a:r>
                      <a:rPr lang="en-US" b="1" i="0" u="none" strike="noStrike" dirty="0">
                        <a:solidFill>
                          <a:schemeClr val="accent2"/>
                        </a:solidFill>
                        <a:effectLst/>
                        <a:cs typeface="Arial" panose="020B0604020202020204" pitchFamily="34" charset="0"/>
                      </a:rPr>
                      <a:t>MARK OBRIEN</a:t>
                    </a:r>
                  </a:p>
                </p:txBody>
              </p:sp>
              <p:sp>
                <p:nvSpPr>
                  <p:cNvPr id="25" name="TextBox 24">
                    <a:extLst>
                      <a:ext uri="{FF2B5EF4-FFF2-40B4-BE49-F238E27FC236}">
                        <a16:creationId xmlns:a16="http://schemas.microsoft.com/office/drawing/2014/main" id="{C3EE834F-3677-4710-BD0F-E48CDB791C52}"/>
                      </a:ext>
                    </a:extLst>
                  </p:cNvPr>
                  <p:cNvSpPr txBox="1"/>
                  <p:nvPr/>
                </p:nvSpPr>
                <p:spPr>
                  <a:xfrm>
                    <a:off x="4394666" y="2208518"/>
                    <a:ext cx="1371134" cy="261610"/>
                  </a:xfrm>
                  <a:prstGeom prst="rect">
                    <a:avLst/>
                  </a:prstGeom>
                  <a:noFill/>
                  <a:effectLst/>
                </p:spPr>
                <p:txBody>
                  <a:bodyPr wrap="square" rtlCol="0">
                    <a:spAutoFit/>
                  </a:bodyPr>
                  <a:lstStyle/>
                  <a:p>
                    <a:pPr algn="r"/>
                    <a:r>
                      <a:rPr lang="en-US" sz="110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cs typeface="Arial" panose="020B0604020202020204" pitchFamily="34" charset="0"/>
                      </a:rPr>
                      <a:t>Designation</a:t>
                    </a:r>
                  </a:p>
                </p:txBody>
              </p:sp>
            </p:grpSp>
          </p:grpSp>
          <p:grpSp>
            <p:nvGrpSpPr>
              <p:cNvPr id="102" name="Group 101">
                <a:extLst>
                  <a:ext uri="{FF2B5EF4-FFF2-40B4-BE49-F238E27FC236}">
                    <a16:creationId xmlns:a16="http://schemas.microsoft.com/office/drawing/2014/main" id="{25F54DB3-E0CC-491D-B7D3-1F9E8116C121}"/>
                  </a:ext>
                </a:extLst>
              </p:cNvPr>
              <p:cNvGrpSpPr/>
              <p:nvPr/>
            </p:nvGrpSpPr>
            <p:grpSpPr>
              <a:xfrm>
                <a:off x="487660" y="3158588"/>
                <a:ext cx="3403710" cy="1376806"/>
                <a:chOff x="487660" y="3158588"/>
                <a:chExt cx="3403710" cy="1376806"/>
              </a:xfrm>
            </p:grpSpPr>
            <p:sp>
              <p:nvSpPr>
                <p:cNvPr id="40" name="Circle: Hollow 39">
                  <a:extLst>
                    <a:ext uri="{FF2B5EF4-FFF2-40B4-BE49-F238E27FC236}">
                      <a16:creationId xmlns:a16="http://schemas.microsoft.com/office/drawing/2014/main" id="{336E5714-0792-4FC8-9AF6-6280A87A44E6}"/>
                    </a:ext>
                  </a:extLst>
                </p:cNvPr>
                <p:cNvSpPr/>
                <p:nvPr/>
              </p:nvSpPr>
              <p:spPr>
                <a:xfrm>
                  <a:off x="2514564" y="3158588"/>
                  <a:ext cx="1376806" cy="1376806"/>
                </a:xfrm>
                <a:prstGeom prst="donut">
                  <a:avLst>
                    <a:gd name="adj" fmla="val 6285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sz="1600"/>
                </a:p>
              </p:txBody>
            </p:sp>
            <p:grpSp>
              <p:nvGrpSpPr>
                <p:cNvPr id="36" name="Group 35">
                  <a:extLst>
                    <a:ext uri="{FF2B5EF4-FFF2-40B4-BE49-F238E27FC236}">
                      <a16:creationId xmlns:a16="http://schemas.microsoft.com/office/drawing/2014/main" id="{92D5606B-EE23-4F18-B6EC-9B552C577CD3}"/>
                    </a:ext>
                  </a:extLst>
                </p:cNvPr>
                <p:cNvGrpSpPr/>
                <p:nvPr/>
              </p:nvGrpSpPr>
              <p:grpSpPr>
                <a:xfrm>
                  <a:off x="487660" y="3500768"/>
                  <a:ext cx="1865132" cy="677058"/>
                  <a:chOff x="3900668" y="1793070"/>
                  <a:chExt cx="1865132" cy="677058"/>
                </a:xfrm>
              </p:grpSpPr>
              <p:sp>
                <p:nvSpPr>
                  <p:cNvPr id="38" name="TextBox 37">
                    <a:extLst>
                      <a:ext uri="{FF2B5EF4-FFF2-40B4-BE49-F238E27FC236}">
                        <a16:creationId xmlns:a16="http://schemas.microsoft.com/office/drawing/2014/main" id="{FACB1C7D-234F-4B30-B27F-158A31661474}"/>
                      </a:ext>
                    </a:extLst>
                  </p:cNvPr>
                  <p:cNvSpPr txBox="1"/>
                  <p:nvPr/>
                </p:nvSpPr>
                <p:spPr>
                  <a:xfrm>
                    <a:off x="3900668" y="1793070"/>
                    <a:ext cx="1865132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r" fontAlgn="base"/>
                    <a:r>
                      <a:rPr lang="en-US" b="1" i="0" u="none" strike="noStrike" dirty="0">
                        <a:solidFill>
                          <a:schemeClr val="accent1"/>
                        </a:solidFill>
                        <a:effectLst/>
                        <a:cs typeface="Arial" panose="020B0604020202020204" pitchFamily="34" charset="0"/>
                      </a:rPr>
                      <a:t>MARK OBRIEN</a:t>
                    </a:r>
                  </a:p>
                </p:txBody>
              </p:sp>
              <p:sp>
                <p:nvSpPr>
                  <p:cNvPr id="39" name="TextBox 38">
                    <a:extLst>
                      <a:ext uri="{FF2B5EF4-FFF2-40B4-BE49-F238E27FC236}">
                        <a16:creationId xmlns:a16="http://schemas.microsoft.com/office/drawing/2014/main" id="{03F5CF0B-DE7D-4E0F-93DC-9B13552869C1}"/>
                      </a:ext>
                    </a:extLst>
                  </p:cNvPr>
                  <p:cNvSpPr txBox="1"/>
                  <p:nvPr/>
                </p:nvSpPr>
                <p:spPr>
                  <a:xfrm>
                    <a:off x="4394666" y="2208518"/>
                    <a:ext cx="1371134" cy="261610"/>
                  </a:xfrm>
                  <a:prstGeom prst="rect">
                    <a:avLst/>
                  </a:prstGeom>
                  <a:noFill/>
                  <a:effectLst/>
                </p:spPr>
                <p:txBody>
                  <a:bodyPr wrap="square" rtlCol="0">
                    <a:spAutoFit/>
                  </a:bodyPr>
                  <a:lstStyle/>
                  <a:p>
                    <a:pPr algn="r"/>
                    <a:r>
                      <a:rPr lang="en-US" sz="110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cs typeface="Arial" panose="020B0604020202020204" pitchFamily="34" charset="0"/>
                      </a:rPr>
                      <a:t>Designation</a:t>
                    </a:r>
                  </a:p>
                </p:txBody>
              </p:sp>
            </p:grpSp>
          </p:grpSp>
          <p:grpSp>
            <p:nvGrpSpPr>
              <p:cNvPr id="104" name="Group 103">
                <a:extLst>
                  <a:ext uri="{FF2B5EF4-FFF2-40B4-BE49-F238E27FC236}">
                    <a16:creationId xmlns:a16="http://schemas.microsoft.com/office/drawing/2014/main" id="{30FA38D0-075C-48B3-B56E-32895A774E4C}"/>
                  </a:ext>
                </a:extLst>
              </p:cNvPr>
              <p:cNvGrpSpPr/>
              <p:nvPr/>
            </p:nvGrpSpPr>
            <p:grpSpPr>
              <a:xfrm>
                <a:off x="487660" y="4981601"/>
                <a:ext cx="3403710" cy="1376806"/>
                <a:chOff x="487660" y="4981601"/>
                <a:chExt cx="3403710" cy="1376806"/>
              </a:xfrm>
            </p:grpSpPr>
            <p:sp>
              <p:nvSpPr>
                <p:cNvPr id="48" name="Circle: Hollow 47">
                  <a:extLst>
                    <a:ext uri="{FF2B5EF4-FFF2-40B4-BE49-F238E27FC236}">
                      <a16:creationId xmlns:a16="http://schemas.microsoft.com/office/drawing/2014/main" id="{8D942E7B-ED40-4827-99DB-040C3BE459C4}"/>
                    </a:ext>
                  </a:extLst>
                </p:cNvPr>
                <p:cNvSpPr/>
                <p:nvPr/>
              </p:nvSpPr>
              <p:spPr>
                <a:xfrm>
                  <a:off x="2514564" y="4981601"/>
                  <a:ext cx="1376806" cy="1376806"/>
                </a:xfrm>
                <a:prstGeom prst="donut">
                  <a:avLst>
                    <a:gd name="adj" fmla="val 6285"/>
                  </a:avLst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sz="1600"/>
                </a:p>
              </p:txBody>
            </p:sp>
            <p:grpSp>
              <p:nvGrpSpPr>
                <p:cNvPr id="44" name="Group 43">
                  <a:extLst>
                    <a:ext uri="{FF2B5EF4-FFF2-40B4-BE49-F238E27FC236}">
                      <a16:creationId xmlns:a16="http://schemas.microsoft.com/office/drawing/2014/main" id="{5040C26A-2BB1-4E99-9793-B72895A83195}"/>
                    </a:ext>
                  </a:extLst>
                </p:cNvPr>
                <p:cNvGrpSpPr/>
                <p:nvPr/>
              </p:nvGrpSpPr>
              <p:grpSpPr>
                <a:xfrm>
                  <a:off x="487660" y="5323781"/>
                  <a:ext cx="1865132" cy="677058"/>
                  <a:chOff x="3900668" y="1793070"/>
                  <a:chExt cx="1865132" cy="677058"/>
                </a:xfrm>
              </p:grpSpPr>
              <p:sp>
                <p:nvSpPr>
                  <p:cNvPr id="46" name="TextBox 45">
                    <a:extLst>
                      <a:ext uri="{FF2B5EF4-FFF2-40B4-BE49-F238E27FC236}">
                        <a16:creationId xmlns:a16="http://schemas.microsoft.com/office/drawing/2014/main" id="{F84E4F7F-C81C-46B5-A8A4-58656F6C14C9}"/>
                      </a:ext>
                    </a:extLst>
                  </p:cNvPr>
                  <p:cNvSpPr txBox="1"/>
                  <p:nvPr/>
                </p:nvSpPr>
                <p:spPr>
                  <a:xfrm>
                    <a:off x="3900668" y="1793070"/>
                    <a:ext cx="1865132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r" fontAlgn="base"/>
                    <a:r>
                      <a:rPr lang="en-US" b="1" i="0" u="none" strike="noStrike" dirty="0">
                        <a:solidFill>
                          <a:schemeClr val="accent2"/>
                        </a:solidFill>
                        <a:effectLst/>
                        <a:cs typeface="Arial" panose="020B0604020202020204" pitchFamily="34" charset="0"/>
                      </a:rPr>
                      <a:t>MARK OBRIEN</a:t>
                    </a:r>
                  </a:p>
                </p:txBody>
              </p:sp>
              <p:sp>
                <p:nvSpPr>
                  <p:cNvPr id="47" name="TextBox 46">
                    <a:extLst>
                      <a:ext uri="{FF2B5EF4-FFF2-40B4-BE49-F238E27FC236}">
                        <a16:creationId xmlns:a16="http://schemas.microsoft.com/office/drawing/2014/main" id="{508F0640-C78F-441D-9DE9-003C1CB28EF0}"/>
                      </a:ext>
                    </a:extLst>
                  </p:cNvPr>
                  <p:cNvSpPr txBox="1"/>
                  <p:nvPr/>
                </p:nvSpPr>
                <p:spPr>
                  <a:xfrm>
                    <a:off x="4394666" y="2208518"/>
                    <a:ext cx="1371134" cy="261610"/>
                  </a:xfrm>
                  <a:prstGeom prst="rect">
                    <a:avLst/>
                  </a:prstGeom>
                  <a:noFill/>
                  <a:effectLst/>
                </p:spPr>
                <p:txBody>
                  <a:bodyPr wrap="square" rtlCol="0">
                    <a:spAutoFit/>
                  </a:bodyPr>
                  <a:lstStyle/>
                  <a:p>
                    <a:pPr algn="r"/>
                    <a:r>
                      <a:rPr lang="en-US" sz="110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cs typeface="Arial" panose="020B0604020202020204" pitchFamily="34" charset="0"/>
                      </a:rPr>
                      <a:t>Designation</a:t>
                    </a:r>
                  </a:p>
                </p:txBody>
              </p:sp>
            </p:grpSp>
          </p:grpSp>
        </p:grpSp>
        <p:grpSp>
          <p:nvGrpSpPr>
            <p:cNvPr id="126" name="Group 125">
              <a:extLst>
                <a:ext uri="{FF2B5EF4-FFF2-40B4-BE49-F238E27FC236}">
                  <a16:creationId xmlns:a16="http://schemas.microsoft.com/office/drawing/2014/main" id="{2AFF45D0-F8A8-47C8-9692-D291F903018E}"/>
                </a:ext>
              </a:extLst>
            </p:cNvPr>
            <p:cNvGrpSpPr/>
            <p:nvPr/>
          </p:nvGrpSpPr>
          <p:grpSpPr>
            <a:xfrm>
              <a:off x="4587386" y="1335575"/>
              <a:ext cx="3403710" cy="5022832"/>
              <a:chOff x="4587386" y="1335575"/>
              <a:chExt cx="3403710" cy="5022832"/>
            </a:xfrm>
          </p:grpSpPr>
          <p:grpSp>
            <p:nvGrpSpPr>
              <p:cNvPr id="105" name="Group 104">
                <a:extLst>
                  <a:ext uri="{FF2B5EF4-FFF2-40B4-BE49-F238E27FC236}">
                    <a16:creationId xmlns:a16="http://schemas.microsoft.com/office/drawing/2014/main" id="{31EA67B4-FB96-475D-A985-EBAA861A21F7}"/>
                  </a:ext>
                </a:extLst>
              </p:cNvPr>
              <p:cNvGrpSpPr/>
              <p:nvPr/>
            </p:nvGrpSpPr>
            <p:grpSpPr>
              <a:xfrm>
                <a:off x="4587386" y="1335575"/>
                <a:ext cx="3403710" cy="1376806"/>
                <a:chOff x="487660" y="1335575"/>
                <a:chExt cx="3403710" cy="1376806"/>
              </a:xfrm>
            </p:grpSpPr>
            <p:sp>
              <p:nvSpPr>
                <p:cNvPr id="110" name="Circle: Hollow 109">
                  <a:extLst>
                    <a:ext uri="{FF2B5EF4-FFF2-40B4-BE49-F238E27FC236}">
                      <a16:creationId xmlns:a16="http://schemas.microsoft.com/office/drawing/2014/main" id="{710ACC15-D448-49A6-AC78-A6D360757A84}"/>
                    </a:ext>
                  </a:extLst>
                </p:cNvPr>
                <p:cNvSpPr/>
                <p:nvPr/>
              </p:nvSpPr>
              <p:spPr>
                <a:xfrm>
                  <a:off x="2514564" y="1335575"/>
                  <a:ext cx="1376806" cy="1376806"/>
                </a:xfrm>
                <a:prstGeom prst="donut">
                  <a:avLst>
                    <a:gd name="adj" fmla="val 6285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sz="1600"/>
                </a:p>
              </p:txBody>
            </p:sp>
            <p:grpSp>
              <p:nvGrpSpPr>
                <p:cNvPr id="107" name="Group 106">
                  <a:extLst>
                    <a:ext uri="{FF2B5EF4-FFF2-40B4-BE49-F238E27FC236}">
                      <a16:creationId xmlns:a16="http://schemas.microsoft.com/office/drawing/2014/main" id="{56367F73-CA18-4524-A240-33E431B68C6E}"/>
                    </a:ext>
                  </a:extLst>
                </p:cNvPr>
                <p:cNvGrpSpPr/>
                <p:nvPr/>
              </p:nvGrpSpPr>
              <p:grpSpPr>
                <a:xfrm>
                  <a:off x="487660" y="1677755"/>
                  <a:ext cx="1865132" cy="677058"/>
                  <a:chOff x="3900668" y="1793070"/>
                  <a:chExt cx="1865132" cy="677058"/>
                </a:xfrm>
              </p:grpSpPr>
              <p:sp>
                <p:nvSpPr>
                  <p:cNvPr id="108" name="TextBox 107">
                    <a:extLst>
                      <a:ext uri="{FF2B5EF4-FFF2-40B4-BE49-F238E27FC236}">
                        <a16:creationId xmlns:a16="http://schemas.microsoft.com/office/drawing/2014/main" id="{AF1EEE88-FF3D-4E12-AAA4-93E44030EE29}"/>
                      </a:ext>
                    </a:extLst>
                  </p:cNvPr>
                  <p:cNvSpPr txBox="1"/>
                  <p:nvPr/>
                </p:nvSpPr>
                <p:spPr>
                  <a:xfrm>
                    <a:off x="3900668" y="1793070"/>
                    <a:ext cx="1865132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r" fontAlgn="base"/>
                    <a:r>
                      <a:rPr lang="en-US" b="1" i="0" u="none" strike="noStrike" dirty="0">
                        <a:solidFill>
                          <a:schemeClr val="accent1"/>
                        </a:solidFill>
                        <a:effectLst/>
                        <a:cs typeface="Arial" panose="020B0604020202020204" pitchFamily="34" charset="0"/>
                      </a:rPr>
                      <a:t>MARK OBRIEN</a:t>
                    </a:r>
                  </a:p>
                </p:txBody>
              </p:sp>
              <p:sp>
                <p:nvSpPr>
                  <p:cNvPr id="109" name="TextBox 108">
                    <a:extLst>
                      <a:ext uri="{FF2B5EF4-FFF2-40B4-BE49-F238E27FC236}">
                        <a16:creationId xmlns:a16="http://schemas.microsoft.com/office/drawing/2014/main" id="{4AD337CE-211D-49F3-913D-28564630094D}"/>
                      </a:ext>
                    </a:extLst>
                  </p:cNvPr>
                  <p:cNvSpPr txBox="1"/>
                  <p:nvPr/>
                </p:nvSpPr>
                <p:spPr>
                  <a:xfrm>
                    <a:off x="4394666" y="2208518"/>
                    <a:ext cx="1371134" cy="261610"/>
                  </a:xfrm>
                  <a:prstGeom prst="rect">
                    <a:avLst/>
                  </a:prstGeom>
                  <a:noFill/>
                  <a:effectLst/>
                </p:spPr>
                <p:txBody>
                  <a:bodyPr wrap="square" rtlCol="0">
                    <a:spAutoFit/>
                  </a:bodyPr>
                  <a:lstStyle/>
                  <a:p>
                    <a:pPr algn="r"/>
                    <a:r>
                      <a:rPr lang="en-US" sz="110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cs typeface="Arial" panose="020B0604020202020204" pitchFamily="34" charset="0"/>
                      </a:rPr>
                      <a:t>Designation</a:t>
                    </a:r>
                  </a:p>
                </p:txBody>
              </p:sp>
            </p:grpSp>
          </p:grpSp>
          <p:grpSp>
            <p:nvGrpSpPr>
              <p:cNvPr id="112" name="Group 111">
                <a:extLst>
                  <a:ext uri="{FF2B5EF4-FFF2-40B4-BE49-F238E27FC236}">
                    <a16:creationId xmlns:a16="http://schemas.microsoft.com/office/drawing/2014/main" id="{55A65075-8857-44E4-9AA7-2AD9E231FC7B}"/>
                  </a:ext>
                </a:extLst>
              </p:cNvPr>
              <p:cNvGrpSpPr/>
              <p:nvPr/>
            </p:nvGrpSpPr>
            <p:grpSpPr>
              <a:xfrm>
                <a:off x="4587386" y="3158588"/>
                <a:ext cx="3403710" cy="1376806"/>
                <a:chOff x="487660" y="3158588"/>
                <a:chExt cx="3403710" cy="1376806"/>
              </a:xfrm>
            </p:grpSpPr>
            <p:sp>
              <p:nvSpPr>
                <p:cNvPr id="117" name="Circle: Hollow 116">
                  <a:extLst>
                    <a:ext uri="{FF2B5EF4-FFF2-40B4-BE49-F238E27FC236}">
                      <a16:creationId xmlns:a16="http://schemas.microsoft.com/office/drawing/2014/main" id="{32C94BC7-3450-4D8F-A210-4CC64A3F7F1B}"/>
                    </a:ext>
                  </a:extLst>
                </p:cNvPr>
                <p:cNvSpPr/>
                <p:nvPr/>
              </p:nvSpPr>
              <p:spPr>
                <a:xfrm>
                  <a:off x="2514564" y="3158588"/>
                  <a:ext cx="1376806" cy="1376806"/>
                </a:xfrm>
                <a:prstGeom prst="donut">
                  <a:avLst>
                    <a:gd name="adj" fmla="val 6285"/>
                  </a:avLst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sz="1600"/>
                </a:p>
              </p:txBody>
            </p:sp>
            <p:grpSp>
              <p:nvGrpSpPr>
                <p:cNvPr id="114" name="Group 113">
                  <a:extLst>
                    <a:ext uri="{FF2B5EF4-FFF2-40B4-BE49-F238E27FC236}">
                      <a16:creationId xmlns:a16="http://schemas.microsoft.com/office/drawing/2014/main" id="{09B8DE18-1E57-4C31-B994-955EDF09AC1D}"/>
                    </a:ext>
                  </a:extLst>
                </p:cNvPr>
                <p:cNvGrpSpPr/>
                <p:nvPr/>
              </p:nvGrpSpPr>
              <p:grpSpPr>
                <a:xfrm>
                  <a:off x="487660" y="3500768"/>
                  <a:ext cx="1865132" cy="677058"/>
                  <a:chOff x="3900668" y="1793070"/>
                  <a:chExt cx="1865132" cy="677058"/>
                </a:xfrm>
              </p:grpSpPr>
              <p:sp>
                <p:nvSpPr>
                  <p:cNvPr id="115" name="TextBox 114">
                    <a:extLst>
                      <a:ext uri="{FF2B5EF4-FFF2-40B4-BE49-F238E27FC236}">
                        <a16:creationId xmlns:a16="http://schemas.microsoft.com/office/drawing/2014/main" id="{2F9F1F6D-4092-42D3-85F9-9DF7439E98A2}"/>
                      </a:ext>
                    </a:extLst>
                  </p:cNvPr>
                  <p:cNvSpPr txBox="1"/>
                  <p:nvPr/>
                </p:nvSpPr>
                <p:spPr>
                  <a:xfrm>
                    <a:off x="3900668" y="1793070"/>
                    <a:ext cx="1865132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r" fontAlgn="base"/>
                    <a:r>
                      <a:rPr lang="en-US" b="1" i="0" u="none" strike="noStrike" dirty="0">
                        <a:solidFill>
                          <a:schemeClr val="accent2"/>
                        </a:solidFill>
                        <a:effectLst/>
                        <a:cs typeface="Arial" panose="020B0604020202020204" pitchFamily="34" charset="0"/>
                      </a:rPr>
                      <a:t>MARK OBRIEN</a:t>
                    </a:r>
                  </a:p>
                </p:txBody>
              </p:sp>
              <p:sp>
                <p:nvSpPr>
                  <p:cNvPr id="116" name="TextBox 115">
                    <a:extLst>
                      <a:ext uri="{FF2B5EF4-FFF2-40B4-BE49-F238E27FC236}">
                        <a16:creationId xmlns:a16="http://schemas.microsoft.com/office/drawing/2014/main" id="{43E8FC24-D724-457D-839B-8ED6B10F8C52}"/>
                      </a:ext>
                    </a:extLst>
                  </p:cNvPr>
                  <p:cNvSpPr txBox="1"/>
                  <p:nvPr/>
                </p:nvSpPr>
                <p:spPr>
                  <a:xfrm>
                    <a:off x="4394666" y="2208518"/>
                    <a:ext cx="1371134" cy="261610"/>
                  </a:xfrm>
                  <a:prstGeom prst="rect">
                    <a:avLst/>
                  </a:prstGeom>
                  <a:noFill/>
                  <a:effectLst/>
                </p:spPr>
                <p:txBody>
                  <a:bodyPr wrap="square" rtlCol="0">
                    <a:spAutoFit/>
                  </a:bodyPr>
                  <a:lstStyle/>
                  <a:p>
                    <a:pPr algn="r"/>
                    <a:r>
                      <a:rPr lang="en-US" sz="110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cs typeface="Arial" panose="020B0604020202020204" pitchFamily="34" charset="0"/>
                      </a:rPr>
                      <a:t>Designation</a:t>
                    </a:r>
                  </a:p>
                </p:txBody>
              </p:sp>
            </p:grpSp>
          </p:grpSp>
          <p:grpSp>
            <p:nvGrpSpPr>
              <p:cNvPr id="119" name="Group 118">
                <a:extLst>
                  <a:ext uri="{FF2B5EF4-FFF2-40B4-BE49-F238E27FC236}">
                    <a16:creationId xmlns:a16="http://schemas.microsoft.com/office/drawing/2014/main" id="{04F48108-74BD-45AD-8E97-9B39D47E47F8}"/>
                  </a:ext>
                </a:extLst>
              </p:cNvPr>
              <p:cNvGrpSpPr/>
              <p:nvPr/>
            </p:nvGrpSpPr>
            <p:grpSpPr>
              <a:xfrm>
                <a:off x="4587386" y="4981601"/>
                <a:ext cx="3403710" cy="1376806"/>
                <a:chOff x="487660" y="4981601"/>
                <a:chExt cx="3403710" cy="1376806"/>
              </a:xfrm>
            </p:grpSpPr>
            <p:sp>
              <p:nvSpPr>
                <p:cNvPr id="124" name="Circle: Hollow 123">
                  <a:extLst>
                    <a:ext uri="{FF2B5EF4-FFF2-40B4-BE49-F238E27FC236}">
                      <a16:creationId xmlns:a16="http://schemas.microsoft.com/office/drawing/2014/main" id="{B7407679-0B4B-4C93-AE8D-772633EB9CA4}"/>
                    </a:ext>
                  </a:extLst>
                </p:cNvPr>
                <p:cNvSpPr/>
                <p:nvPr/>
              </p:nvSpPr>
              <p:spPr>
                <a:xfrm>
                  <a:off x="2514564" y="4981601"/>
                  <a:ext cx="1376806" cy="1376806"/>
                </a:xfrm>
                <a:prstGeom prst="donut">
                  <a:avLst>
                    <a:gd name="adj" fmla="val 6285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sz="1600"/>
                </a:p>
              </p:txBody>
            </p:sp>
            <p:grpSp>
              <p:nvGrpSpPr>
                <p:cNvPr id="121" name="Group 120">
                  <a:extLst>
                    <a:ext uri="{FF2B5EF4-FFF2-40B4-BE49-F238E27FC236}">
                      <a16:creationId xmlns:a16="http://schemas.microsoft.com/office/drawing/2014/main" id="{3D63915E-9200-497C-9F3C-1E9AA5DF3626}"/>
                    </a:ext>
                  </a:extLst>
                </p:cNvPr>
                <p:cNvGrpSpPr/>
                <p:nvPr/>
              </p:nvGrpSpPr>
              <p:grpSpPr>
                <a:xfrm>
                  <a:off x="487660" y="5323781"/>
                  <a:ext cx="1865132" cy="677058"/>
                  <a:chOff x="3900668" y="1793070"/>
                  <a:chExt cx="1865132" cy="677058"/>
                </a:xfrm>
              </p:grpSpPr>
              <p:sp>
                <p:nvSpPr>
                  <p:cNvPr id="122" name="TextBox 121">
                    <a:extLst>
                      <a:ext uri="{FF2B5EF4-FFF2-40B4-BE49-F238E27FC236}">
                        <a16:creationId xmlns:a16="http://schemas.microsoft.com/office/drawing/2014/main" id="{CB9D9F12-C8CD-4590-AFE1-3E57B52764E2}"/>
                      </a:ext>
                    </a:extLst>
                  </p:cNvPr>
                  <p:cNvSpPr txBox="1"/>
                  <p:nvPr/>
                </p:nvSpPr>
                <p:spPr>
                  <a:xfrm>
                    <a:off x="3900668" y="1793070"/>
                    <a:ext cx="1865132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r" fontAlgn="base"/>
                    <a:r>
                      <a:rPr lang="en-US" b="1" i="0" u="none" strike="noStrike" dirty="0">
                        <a:solidFill>
                          <a:schemeClr val="accent1"/>
                        </a:solidFill>
                        <a:effectLst/>
                        <a:cs typeface="Arial" panose="020B0604020202020204" pitchFamily="34" charset="0"/>
                      </a:rPr>
                      <a:t>MARK OBRIEN</a:t>
                    </a:r>
                  </a:p>
                </p:txBody>
              </p:sp>
              <p:sp>
                <p:nvSpPr>
                  <p:cNvPr id="123" name="TextBox 122">
                    <a:extLst>
                      <a:ext uri="{FF2B5EF4-FFF2-40B4-BE49-F238E27FC236}">
                        <a16:creationId xmlns:a16="http://schemas.microsoft.com/office/drawing/2014/main" id="{D1E9248D-0E9A-469A-BC78-207C9E25AE20}"/>
                      </a:ext>
                    </a:extLst>
                  </p:cNvPr>
                  <p:cNvSpPr txBox="1"/>
                  <p:nvPr/>
                </p:nvSpPr>
                <p:spPr>
                  <a:xfrm>
                    <a:off x="4394666" y="2208518"/>
                    <a:ext cx="1371134" cy="261610"/>
                  </a:xfrm>
                  <a:prstGeom prst="rect">
                    <a:avLst/>
                  </a:prstGeom>
                  <a:noFill/>
                  <a:effectLst/>
                </p:spPr>
                <p:txBody>
                  <a:bodyPr wrap="square" rtlCol="0">
                    <a:spAutoFit/>
                  </a:bodyPr>
                  <a:lstStyle/>
                  <a:p>
                    <a:pPr algn="r"/>
                    <a:r>
                      <a:rPr lang="en-US" sz="110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cs typeface="Arial" panose="020B0604020202020204" pitchFamily="34" charset="0"/>
                      </a:rPr>
                      <a:t>Designation</a:t>
                    </a:r>
                  </a:p>
                </p:txBody>
              </p:sp>
            </p:grpSp>
          </p:grpSp>
        </p:grpSp>
      </p:grpSp>
      <p:sp>
        <p:nvSpPr>
          <p:cNvPr id="4" name="Title 3">
            <a:extLst>
              <a:ext uri="{FF2B5EF4-FFF2-40B4-BE49-F238E27FC236}">
                <a16:creationId xmlns:a16="http://schemas.microsoft.com/office/drawing/2014/main" id="{A63CA7EC-BFD5-4C7F-A7C3-0EFC5BE115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Role of Healthcare Professionals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61624670-824E-4D02-A7C0-2C643866AE39}"/>
              </a:ext>
            </a:extLst>
          </p:cNvPr>
          <p:cNvGrpSpPr/>
          <p:nvPr/>
        </p:nvGrpSpPr>
        <p:grpSpPr>
          <a:xfrm>
            <a:off x="8896401" y="1290287"/>
            <a:ext cx="3295601" cy="4717463"/>
            <a:chOff x="8896401" y="1290287"/>
            <a:chExt cx="3295601" cy="4717463"/>
          </a:xfrm>
        </p:grpSpPr>
        <p:grpSp>
          <p:nvGrpSpPr>
            <p:cNvPr id="133" name="Group 132">
              <a:extLst>
                <a:ext uri="{FF2B5EF4-FFF2-40B4-BE49-F238E27FC236}">
                  <a16:creationId xmlns:a16="http://schemas.microsoft.com/office/drawing/2014/main" id="{DDEAC935-91BB-4D34-B476-71A7F779155F}"/>
                </a:ext>
              </a:extLst>
            </p:cNvPr>
            <p:cNvGrpSpPr/>
            <p:nvPr/>
          </p:nvGrpSpPr>
          <p:grpSpPr>
            <a:xfrm>
              <a:off x="8896401" y="1290287"/>
              <a:ext cx="3295601" cy="4717463"/>
              <a:chOff x="8896401" y="1290287"/>
              <a:chExt cx="3295601" cy="4717463"/>
            </a:xfrm>
          </p:grpSpPr>
          <p:sp>
            <p:nvSpPr>
              <p:cNvPr id="132" name="Freeform: Shape 131">
                <a:extLst>
                  <a:ext uri="{FF2B5EF4-FFF2-40B4-BE49-F238E27FC236}">
                    <a16:creationId xmlns:a16="http://schemas.microsoft.com/office/drawing/2014/main" id="{5607A034-0B8E-4FAB-A7DB-A2E77B341515}"/>
                  </a:ext>
                </a:extLst>
              </p:cNvPr>
              <p:cNvSpPr/>
              <p:nvPr/>
            </p:nvSpPr>
            <p:spPr>
              <a:xfrm>
                <a:off x="8896401" y="1290287"/>
                <a:ext cx="3295601" cy="4446442"/>
              </a:xfrm>
              <a:custGeom>
                <a:avLst/>
                <a:gdLst>
                  <a:gd name="connsiteX0" fmla="*/ 2223221 w 3295601"/>
                  <a:gd name="connsiteY0" fmla="*/ 0 h 4446442"/>
                  <a:gd name="connsiteX1" fmla="*/ 3282940 w 3295601"/>
                  <a:gd name="connsiteY1" fmla="*/ 268331 h 4446442"/>
                  <a:gd name="connsiteX2" fmla="*/ 3295601 w 3295601"/>
                  <a:gd name="connsiteY2" fmla="*/ 276023 h 4446442"/>
                  <a:gd name="connsiteX3" fmla="*/ 3295601 w 3295601"/>
                  <a:gd name="connsiteY3" fmla="*/ 4170420 h 4446442"/>
                  <a:gd name="connsiteX4" fmla="*/ 3282940 w 3295601"/>
                  <a:gd name="connsiteY4" fmla="*/ 4178111 h 4446442"/>
                  <a:gd name="connsiteX5" fmla="*/ 2223221 w 3295601"/>
                  <a:gd name="connsiteY5" fmla="*/ 4446442 h 4446442"/>
                  <a:gd name="connsiteX6" fmla="*/ 0 w 3295601"/>
                  <a:gd name="connsiteY6" fmla="*/ 2223221 h 4446442"/>
                  <a:gd name="connsiteX7" fmla="*/ 2223221 w 3295601"/>
                  <a:gd name="connsiteY7" fmla="*/ 0 h 44464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295601" h="4446442">
                    <a:moveTo>
                      <a:pt x="2223221" y="0"/>
                    </a:moveTo>
                    <a:cubicBezTo>
                      <a:pt x="2606924" y="0"/>
                      <a:pt x="2967925" y="97204"/>
                      <a:pt x="3282940" y="268331"/>
                    </a:cubicBezTo>
                    <a:lnTo>
                      <a:pt x="3295601" y="276023"/>
                    </a:lnTo>
                    <a:lnTo>
                      <a:pt x="3295601" y="4170420"/>
                    </a:lnTo>
                    <a:lnTo>
                      <a:pt x="3282940" y="4178111"/>
                    </a:lnTo>
                    <a:cubicBezTo>
                      <a:pt x="2967925" y="4349238"/>
                      <a:pt x="2606924" y="4446442"/>
                      <a:pt x="2223221" y="4446442"/>
                    </a:cubicBezTo>
                    <a:cubicBezTo>
                      <a:pt x="995370" y="4446442"/>
                      <a:pt x="0" y="3451072"/>
                      <a:pt x="0" y="2223221"/>
                    </a:cubicBezTo>
                    <a:cubicBezTo>
                      <a:pt x="0" y="995370"/>
                      <a:pt x="995370" y="0"/>
                      <a:pt x="2223221" y="0"/>
                    </a:cubicBez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grpSp>
            <p:nvGrpSpPr>
              <p:cNvPr id="77" name="Group 76">
                <a:extLst>
                  <a:ext uri="{FF2B5EF4-FFF2-40B4-BE49-F238E27FC236}">
                    <a16:creationId xmlns:a16="http://schemas.microsoft.com/office/drawing/2014/main" id="{34FCC3D2-6CBA-4196-B71E-F9B941D77CE8}"/>
                  </a:ext>
                </a:extLst>
              </p:cNvPr>
              <p:cNvGrpSpPr/>
              <p:nvPr/>
            </p:nvGrpSpPr>
            <p:grpSpPr>
              <a:xfrm>
                <a:off x="9157606" y="4939328"/>
                <a:ext cx="1068424" cy="1068422"/>
                <a:chOff x="10075604" y="168964"/>
                <a:chExt cx="1446920" cy="1446918"/>
              </a:xfrm>
            </p:grpSpPr>
            <p:sp>
              <p:nvSpPr>
                <p:cNvPr id="78" name="Flowchart: Connector 77">
                  <a:extLst>
                    <a:ext uri="{FF2B5EF4-FFF2-40B4-BE49-F238E27FC236}">
                      <a16:creationId xmlns:a16="http://schemas.microsoft.com/office/drawing/2014/main" id="{4CA5E5C3-F175-43D0-A1DF-6F28C4E6749F}"/>
                    </a:ext>
                  </a:extLst>
                </p:cNvPr>
                <p:cNvSpPr/>
                <p:nvPr/>
              </p:nvSpPr>
              <p:spPr>
                <a:xfrm>
                  <a:off x="10075604" y="168964"/>
                  <a:ext cx="1446920" cy="1446918"/>
                </a:xfrm>
                <a:prstGeom prst="flowChartConnector">
                  <a:avLst/>
                </a:prstGeom>
                <a:solidFill>
                  <a:schemeClr val="accent2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 dirty="0"/>
                </a:p>
              </p:txBody>
            </p:sp>
            <p:sp>
              <p:nvSpPr>
                <p:cNvPr id="79" name="Freeform: Shape 78">
                  <a:extLst>
                    <a:ext uri="{FF2B5EF4-FFF2-40B4-BE49-F238E27FC236}">
                      <a16:creationId xmlns:a16="http://schemas.microsoft.com/office/drawing/2014/main" id="{8C3B425D-F4EC-4AAE-81A5-2D017B5FFF31}"/>
                    </a:ext>
                  </a:extLst>
                </p:cNvPr>
                <p:cNvSpPr/>
                <p:nvPr/>
              </p:nvSpPr>
              <p:spPr>
                <a:xfrm>
                  <a:off x="10387585" y="480944"/>
                  <a:ext cx="822958" cy="822958"/>
                </a:xfrm>
                <a:custGeom>
                  <a:avLst/>
                  <a:gdLst>
                    <a:gd name="connsiteX0" fmla="*/ 22145 w 590550"/>
                    <a:gd name="connsiteY0" fmla="*/ 552450 h 590550"/>
                    <a:gd name="connsiteX1" fmla="*/ 19364 w 590550"/>
                    <a:gd name="connsiteY1" fmla="*/ 571500 h 590550"/>
                    <a:gd name="connsiteX2" fmla="*/ 190100 w 590550"/>
                    <a:gd name="connsiteY2" fmla="*/ 571500 h 590550"/>
                    <a:gd name="connsiteX3" fmla="*/ 187357 w 590550"/>
                    <a:gd name="connsiteY3" fmla="*/ 552450 h 590550"/>
                    <a:gd name="connsiteX4" fmla="*/ 200025 w 590550"/>
                    <a:gd name="connsiteY4" fmla="*/ 514350 h 590550"/>
                    <a:gd name="connsiteX5" fmla="*/ 194529 w 590550"/>
                    <a:gd name="connsiteY5" fmla="*/ 516169 h 590550"/>
                    <a:gd name="connsiteX6" fmla="*/ 201758 w 590550"/>
                    <a:gd name="connsiteY6" fmla="*/ 533114 h 590550"/>
                    <a:gd name="connsiteX7" fmla="*/ 209550 w 590550"/>
                    <a:gd name="connsiteY7" fmla="*/ 523875 h 590550"/>
                    <a:gd name="connsiteX8" fmla="*/ 200025 w 590550"/>
                    <a:gd name="connsiteY8" fmla="*/ 514350 h 590550"/>
                    <a:gd name="connsiteX9" fmla="*/ 37976 w 590550"/>
                    <a:gd name="connsiteY9" fmla="*/ 514350 h 590550"/>
                    <a:gd name="connsiteX10" fmla="*/ 28118 w 590550"/>
                    <a:gd name="connsiteY10" fmla="*/ 533400 h 590550"/>
                    <a:gd name="connsiteX11" fmla="*/ 181403 w 590550"/>
                    <a:gd name="connsiteY11" fmla="*/ 533400 h 590550"/>
                    <a:gd name="connsiteX12" fmla="*/ 171478 w 590550"/>
                    <a:gd name="connsiteY12" fmla="*/ 514350 h 590550"/>
                    <a:gd name="connsiteX13" fmla="*/ 104775 w 590550"/>
                    <a:gd name="connsiteY13" fmla="*/ 450066 h 590550"/>
                    <a:gd name="connsiteX14" fmla="*/ 52587 w 590550"/>
                    <a:gd name="connsiteY14" fmla="*/ 495300 h 590550"/>
                    <a:gd name="connsiteX15" fmla="*/ 156991 w 590550"/>
                    <a:gd name="connsiteY15" fmla="*/ 495300 h 590550"/>
                    <a:gd name="connsiteX16" fmla="*/ 104775 w 590550"/>
                    <a:gd name="connsiteY16" fmla="*/ 450066 h 590550"/>
                    <a:gd name="connsiteX17" fmla="*/ 257175 w 590550"/>
                    <a:gd name="connsiteY17" fmla="*/ 400050 h 590550"/>
                    <a:gd name="connsiteX18" fmla="*/ 228600 w 590550"/>
                    <a:gd name="connsiteY18" fmla="*/ 428625 h 590550"/>
                    <a:gd name="connsiteX19" fmla="*/ 257175 w 590550"/>
                    <a:gd name="connsiteY19" fmla="*/ 457200 h 590550"/>
                    <a:gd name="connsiteX20" fmla="*/ 285750 w 590550"/>
                    <a:gd name="connsiteY20" fmla="*/ 428625 h 590550"/>
                    <a:gd name="connsiteX21" fmla="*/ 257175 w 590550"/>
                    <a:gd name="connsiteY21" fmla="*/ 400050 h 590550"/>
                    <a:gd name="connsiteX22" fmla="*/ 52559 w 590550"/>
                    <a:gd name="connsiteY22" fmla="*/ 381000 h 590550"/>
                    <a:gd name="connsiteX23" fmla="*/ 104765 w 590550"/>
                    <a:gd name="connsiteY23" fmla="*/ 426234 h 590550"/>
                    <a:gd name="connsiteX24" fmla="*/ 156981 w 590550"/>
                    <a:gd name="connsiteY24" fmla="*/ 381000 h 590550"/>
                    <a:gd name="connsiteX25" fmla="*/ 28146 w 590550"/>
                    <a:gd name="connsiteY25" fmla="*/ 342900 h 590550"/>
                    <a:gd name="connsiteX26" fmla="*/ 38071 w 590550"/>
                    <a:gd name="connsiteY26" fmla="*/ 361950 h 590550"/>
                    <a:gd name="connsiteX27" fmla="*/ 171469 w 590550"/>
                    <a:gd name="connsiteY27" fmla="*/ 361950 h 590550"/>
                    <a:gd name="connsiteX28" fmla="*/ 181403 w 590550"/>
                    <a:gd name="connsiteY28" fmla="*/ 342900 h 590550"/>
                    <a:gd name="connsiteX29" fmla="*/ 314325 w 590550"/>
                    <a:gd name="connsiteY29" fmla="*/ 323850 h 590550"/>
                    <a:gd name="connsiteX30" fmla="*/ 304800 w 590550"/>
                    <a:gd name="connsiteY30" fmla="*/ 333375 h 590550"/>
                    <a:gd name="connsiteX31" fmla="*/ 314325 w 590550"/>
                    <a:gd name="connsiteY31" fmla="*/ 342900 h 590550"/>
                    <a:gd name="connsiteX32" fmla="*/ 323850 w 590550"/>
                    <a:gd name="connsiteY32" fmla="*/ 333375 h 590550"/>
                    <a:gd name="connsiteX33" fmla="*/ 314325 w 590550"/>
                    <a:gd name="connsiteY33" fmla="*/ 323850 h 590550"/>
                    <a:gd name="connsiteX34" fmla="*/ 19450 w 590550"/>
                    <a:gd name="connsiteY34" fmla="*/ 304800 h 590550"/>
                    <a:gd name="connsiteX35" fmla="*/ 22193 w 590550"/>
                    <a:gd name="connsiteY35" fmla="*/ 323850 h 590550"/>
                    <a:gd name="connsiteX36" fmla="*/ 187357 w 590550"/>
                    <a:gd name="connsiteY36" fmla="*/ 323850 h 590550"/>
                    <a:gd name="connsiteX37" fmla="*/ 190100 w 590550"/>
                    <a:gd name="connsiteY37" fmla="*/ 304800 h 590550"/>
                    <a:gd name="connsiteX38" fmla="*/ 444912 w 590550"/>
                    <a:gd name="connsiteY38" fmla="*/ 270205 h 590550"/>
                    <a:gd name="connsiteX39" fmla="*/ 450351 w 590550"/>
                    <a:gd name="connsiteY39" fmla="*/ 278368 h 590550"/>
                    <a:gd name="connsiteX40" fmla="*/ 457200 w 590550"/>
                    <a:gd name="connsiteY40" fmla="*/ 300971 h 590550"/>
                    <a:gd name="connsiteX41" fmla="*/ 451837 w 590550"/>
                    <a:gd name="connsiteY41" fmla="*/ 321192 h 590550"/>
                    <a:gd name="connsiteX42" fmla="*/ 425377 w 590550"/>
                    <a:gd name="connsiteY42" fmla="*/ 367493 h 590550"/>
                    <a:gd name="connsiteX43" fmla="*/ 419100 w 590550"/>
                    <a:gd name="connsiteY43" fmla="*/ 391115 h 590550"/>
                    <a:gd name="connsiteX44" fmla="*/ 419100 w 590550"/>
                    <a:gd name="connsiteY44" fmla="*/ 409575 h 590550"/>
                    <a:gd name="connsiteX45" fmla="*/ 438150 w 590550"/>
                    <a:gd name="connsiteY45" fmla="*/ 409575 h 590550"/>
                    <a:gd name="connsiteX46" fmla="*/ 438150 w 590550"/>
                    <a:gd name="connsiteY46" fmla="*/ 391125 h 590550"/>
                    <a:gd name="connsiteX47" fmla="*/ 441912 w 590550"/>
                    <a:gd name="connsiteY47" fmla="*/ 376932 h 590550"/>
                    <a:gd name="connsiteX48" fmla="*/ 468373 w 590550"/>
                    <a:gd name="connsiteY48" fmla="*/ 330631 h 590550"/>
                    <a:gd name="connsiteX49" fmla="*/ 471754 w 590550"/>
                    <a:gd name="connsiteY49" fmla="*/ 323697 h 590550"/>
                    <a:gd name="connsiteX50" fmla="*/ 516398 w 590550"/>
                    <a:gd name="connsiteY50" fmla="*/ 375789 h 590550"/>
                    <a:gd name="connsiteX51" fmla="*/ 531695 w 590550"/>
                    <a:gd name="connsiteY51" fmla="*/ 386972 h 590550"/>
                    <a:gd name="connsiteX52" fmla="*/ 501967 w 590550"/>
                    <a:gd name="connsiteY52" fmla="*/ 466258 h 590550"/>
                    <a:gd name="connsiteX53" fmla="*/ 495300 w 590550"/>
                    <a:gd name="connsiteY53" fmla="*/ 503043 h 590550"/>
                    <a:gd name="connsiteX54" fmla="*/ 495300 w 590550"/>
                    <a:gd name="connsiteY54" fmla="*/ 514350 h 590550"/>
                    <a:gd name="connsiteX55" fmla="*/ 388439 w 590550"/>
                    <a:gd name="connsiteY55" fmla="*/ 514350 h 590550"/>
                    <a:gd name="connsiteX56" fmla="*/ 363769 w 590550"/>
                    <a:gd name="connsiteY56" fmla="*/ 415671 h 590550"/>
                    <a:gd name="connsiteX57" fmla="*/ 361950 w 590550"/>
                    <a:gd name="connsiteY57" fmla="*/ 400916 h 590550"/>
                    <a:gd name="connsiteX58" fmla="*/ 370960 w 590550"/>
                    <a:gd name="connsiteY58" fmla="*/ 369036 h 590550"/>
                    <a:gd name="connsiteX59" fmla="*/ 431625 w 590550"/>
                    <a:gd name="connsiteY59" fmla="*/ 270452 h 590550"/>
                    <a:gd name="connsiteX60" fmla="*/ 444912 w 590550"/>
                    <a:gd name="connsiteY60" fmla="*/ 270205 h 590550"/>
                    <a:gd name="connsiteX61" fmla="*/ 22193 w 590550"/>
                    <a:gd name="connsiteY61" fmla="*/ 266700 h 590550"/>
                    <a:gd name="connsiteX62" fmla="*/ 19450 w 590550"/>
                    <a:gd name="connsiteY62" fmla="*/ 285750 h 590550"/>
                    <a:gd name="connsiteX63" fmla="*/ 190100 w 590550"/>
                    <a:gd name="connsiteY63" fmla="*/ 285750 h 590550"/>
                    <a:gd name="connsiteX64" fmla="*/ 187357 w 590550"/>
                    <a:gd name="connsiteY64" fmla="*/ 266700 h 590550"/>
                    <a:gd name="connsiteX65" fmla="*/ 489719 w 590550"/>
                    <a:gd name="connsiteY65" fmla="*/ 228600 h 590550"/>
                    <a:gd name="connsiteX66" fmla="*/ 507035 w 590550"/>
                    <a:gd name="connsiteY66" fmla="*/ 228600 h 590550"/>
                    <a:gd name="connsiteX67" fmla="*/ 533743 w 590550"/>
                    <a:gd name="connsiteY67" fmla="*/ 247135 h 590550"/>
                    <a:gd name="connsiteX68" fmla="*/ 546364 w 590550"/>
                    <a:gd name="connsiteY68" fmla="*/ 280778 h 590550"/>
                    <a:gd name="connsiteX69" fmla="*/ 548517 w 590550"/>
                    <a:gd name="connsiteY69" fmla="*/ 287388 h 590550"/>
                    <a:gd name="connsiteX70" fmla="*/ 361464 w 590550"/>
                    <a:gd name="connsiteY70" fmla="*/ 228600 h 590550"/>
                    <a:gd name="connsiteX71" fmla="*/ 390229 w 590550"/>
                    <a:gd name="connsiteY71" fmla="*/ 228600 h 590550"/>
                    <a:gd name="connsiteX72" fmla="*/ 416452 w 590550"/>
                    <a:gd name="connsiteY72" fmla="*/ 259194 h 590550"/>
                    <a:gd name="connsiteX73" fmla="*/ 415414 w 590550"/>
                    <a:gd name="connsiteY73" fmla="*/ 260470 h 590550"/>
                    <a:gd name="connsiteX74" fmla="*/ 402002 w 590550"/>
                    <a:gd name="connsiteY74" fmla="*/ 282254 h 590550"/>
                    <a:gd name="connsiteX75" fmla="*/ 354311 w 590550"/>
                    <a:gd name="connsiteY75" fmla="*/ 264376 h 590550"/>
                    <a:gd name="connsiteX76" fmla="*/ 342900 w 590550"/>
                    <a:gd name="connsiteY76" fmla="*/ 247307 h 590550"/>
                    <a:gd name="connsiteX77" fmla="*/ 361464 w 590550"/>
                    <a:gd name="connsiteY77" fmla="*/ 228600 h 590550"/>
                    <a:gd name="connsiteX78" fmla="*/ 38081 w 590550"/>
                    <a:gd name="connsiteY78" fmla="*/ 228600 h 590550"/>
                    <a:gd name="connsiteX79" fmla="*/ 28146 w 590550"/>
                    <a:gd name="connsiteY79" fmla="*/ 247650 h 590550"/>
                    <a:gd name="connsiteX80" fmla="*/ 181403 w 590550"/>
                    <a:gd name="connsiteY80" fmla="*/ 247650 h 590550"/>
                    <a:gd name="connsiteX81" fmla="*/ 171478 w 590550"/>
                    <a:gd name="connsiteY81" fmla="*/ 228600 h 590550"/>
                    <a:gd name="connsiteX82" fmla="*/ 104775 w 590550"/>
                    <a:gd name="connsiteY82" fmla="*/ 164316 h 590550"/>
                    <a:gd name="connsiteX83" fmla="*/ 52559 w 590550"/>
                    <a:gd name="connsiteY83" fmla="*/ 209550 h 590550"/>
                    <a:gd name="connsiteX84" fmla="*/ 156991 w 590550"/>
                    <a:gd name="connsiteY84" fmla="*/ 209550 h 590550"/>
                    <a:gd name="connsiteX85" fmla="*/ 104775 w 590550"/>
                    <a:gd name="connsiteY85" fmla="*/ 164316 h 590550"/>
                    <a:gd name="connsiteX86" fmla="*/ 247650 w 590550"/>
                    <a:gd name="connsiteY86" fmla="*/ 152400 h 590550"/>
                    <a:gd name="connsiteX87" fmla="*/ 285750 w 590550"/>
                    <a:gd name="connsiteY87" fmla="*/ 152400 h 590550"/>
                    <a:gd name="connsiteX88" fmla="*/ 285750 w 590550"/>
                    <a:gd name="connsiteY88" fmla="*/ 171450 h 590550"/>
                    <a:gd name="connsiteX89" fmla="*/ 247650 w 590550"/>
                    <a:gd name="connsiteY89" fmla="*/ 171450 h 590550"/>
                    <a:gd name="connsiteX90" fmla="*/ 561975 w 590550"/>
                    <a:gd name="connsiteY90" fmla="*/ 76200 h 590550"/>
                    <a:gd name="connsiteX91" fmla="*/ 552450 w 590550"/>
                    <a:gd name="connsiteY91" fmla="*/ 85725 h 590550"/>
                    <a:gd name="connsiteX92" fmla="*/ 561975 w 590550"/>
                    <a:gd name="connsiteY92" fmla="*/ 95250 h 590550"/>
                    <a:gd name="connsiteX93" fmla="*/ 571500 w 590550"/>
                    <a:gd name="connsiteY93" fmla="*/ 85725 h 590550"/>
                    <a:gd name="connsiteX94" fmla="*/ 561975 w 590550"/>
                    <a:gd name="connsiteY94" fmla="*/ 76200 h 590550"/>
                    <a:gd name="connsiteX95" fmla="*/ 247650 w 590550"/>
                    <a:gd name="connsiteY95" fmla="*/ 38100 h 590550"/>
                    <a:gd name="connsiteX96" fmla="*/ 342900 w 590550"/>
                    <a:gd name="connsiteY96" fmla="*/ 38100 h 590550"/>
                    <a:gd name="connsiteX97" fmla="*/ 342900 w 590550"/>
                    <a:gd name="connsiteY97" fmla="*/ 92268 h 590550"/>
                    <a:gd name="connsiteX98" fmla="*/ 337747 w 590550"/>
                    <a:gd name="connsiteY98" fmla="*/ 144732 h 590550"/>
                    <a:gd name="connsiteX99" fmla="*/ 335956 w 590550"/>
                    <a:gd name="connsiteY99" fmla="*/ 152400 h 590550"/>
                    <a:gd name="connsiteX100" fmla="*/ 382629 w 590550"/>
                    <a:gd name="connsiteY100" fmla="*/ 152400 h 590550"/>
                    <a:gd name="connsiteX101" fmla="*/ 389372 w 590550"/>
                    <a:gd name="connsiteY101" fmla="*/ 155191 h 590550"/>
                    <a:gd name="connsiteX102" fmla="*/ 563680 w 590550"/>
                    <a:gd name="connsiteY102" fmla="*/ 329498 h 590550"/>
                    <a:gd name="connsiteX103" fmla="*/ 571500 w 590550"/>
                    <a:gd name="connsiteY103" fmla="*/ 348377 h 590550"/>
                    <a:gd name="connsiteX104" fmla="*/ 548402 w 590550"/>
                    <a:gd name="connsiteY104" fmla="*/ 371475 h 590550"/>
                    <a:gd name="connsiteX105" fmla="*/ 530857 w 590550"/>
                    <a:gd name="connsiteY105" fmla="*/ 363407 h 590550"/>
                    <a:gd name="connsiteX106" fmla="*/ 476135 w 590550"/>
                    <a:gd name="connsiteY106" fmla="*/ 299561 h 590550"/>
                    <a:gd name="connsiteX107" fmla="*/ 466201 w 590550"/>
                    <a:gd name="connsiteY107" fmla="*/ 267805 h 590550"/>
                    <a:gd name="connsiteX108" fmla="*/ 460762 w 590550"/>
                    <a:gd name="connsiteY108" fmla="*/ 259642 h 590550"/>
                    <a:gd name="connsiteX109" fmla="*/ 438350 w 590550"/>
                    <a:gd name="connsiteY109" fmla="*/ 247650 h 590550"/>
                    <a:gd name="connsiteX110" fmla="*/ 432311 w 590550"/>
                    <a:gd name="connsiteY110" fmla="*/ 248440 h 590550"/>
                    <a:gd name="connsiteX111" fmla="*/ 366322 w 590550"/>
                    <a:gd name="connsiteY111" fmla="*/ 171450 h 590550"/>
                    <a:gd name="connsiteX112" fmla="*/ 330870 w 590550"/>
                    <a:gd name="connsiteY112" fmla="*/ 171450 h 590550"/>
                    <a:gd name="connsiteX113" fmla="*/ 326717 w 590550"/>
                    <a:gd name="connsiteY113" fmla="*/ 184280 h 590550"/>
                    <a:gd name="connsiteX114" fmla="*/ 263909 w 590550"/>
                    <a:gd name="connsiteY114" fmla="*/ 282959 h 590550"/>
                    <a:gd name="connsiteX115" fmla="*/ 250441 w 590550"/>
                    <a:gd name="connsiteY115" fmla="*/ 269491 h 590550"/>
                    <a:gd name="connsiteX116" fmla="*/ 283416 w 590550"/>
                    <a:gd name="connsiteY116" fmla="*/ 228600 h 590550"/>
                    <a:gd name="connsiteX117" fmla="*/ 247650 w 590550"/>
                    <a:gd name="connsiteY117" fmla="*/ 228600 h 590550"/>
                    <a:gd name="connsiteX118" fmla="*/ 247650 w 590550"/>
                    <a:gd name="connsiteY118" fmla="*/ 209550 h 590550"/>
                    <a:gd name="connsiteX119" fmla="*/ 294579 w 590550"/>
                    <a:gd name="connsiteY119" fmla="*/ 209550 h 590550"/>
                    <a:gd name="connsiteX120" fmla="*/ 308829 w 590550"/>
                    <a:gd name="connsiteY120" fmla="*/ 177727 h 590550"/>
                    <a:gd name="connsiteX121" fmla="*/ 310867 w 590550"/>
                    <a:gd name="connsiteY121" fmla="*/ 171450 h 590550"/>
                    <a:gd name="connsiteX122" fmla="*/ 304800 w 590550"/>
                    <a:gd name="connsiteY122" fmla="*/ 171450 h 590550"/>
                    <a:gd name="connsiteX123" fmla="*/ 304800 w 590550"/>
                    <a:gd name="connsiteY123" fmla="*/ 152400 h 590550"/>
                    <a:gd name="connsiteX124" fmla="*/ 316411 w 590550"/>
                    <a:gd name="connsiteY124" fmla="*/ 152400 h 590550"/>
                    <a:gd name="connsiteX125" fmla="*/ 319040 w 590550"/>
                    <a:gd name="connsiteY125" fmla="*/ 141122 h 590550"/>
                    <a:gd name="connsiteX126" fmla="*/ 322831 w 590550"/>
                    <a:gd name="connsiteY126" fmla="*/ 114300 h 590550"/>
                    <a:gd name="connsiteX127" fmla="*/ 247650 w 590550"/>
                    <a:gd name="connsiteY127" fmla="*/ 114300 h 590550"/>
                    <a:gd name="connsiteX128" fmla="*/ 247650 w 590550"/>
                    <a:gd name="connsiteY128" fmla="*/ 95250 h 590550"/>
                    <a:gd name="connsiteX129" fmla="*/ 323774 w 590550"/>
                    <a:gd name="connsiteY129" fmla="*/ 95250 h 590550"/>
                    <a:gd name="connsiteX130" fmla="*/ 323850 w 590550"/>
                    <a:gd name="connsiteY130" fmla="*/ 92268 h 590550"/>
                    <a:gd name="connsiteX131" fmla="*/ 323850 w 590550"/>
                    <a:gd name="connsiteY131" fmla="*/ 57150 h 590550"/>
                    <a:gd name="connsiteX132" fmla="*/ 247650 w 590550"/>
                    <a:gd name="connsiteY132" fmla="*/ 57150 h 590550"/>
                    <a:gd name="connsiteX133" fmla="*/ 390525 w 590550"/>
                    <a:gd name="connsiteY133" fmla="*/ 19050 h 590550"/>
                    <a:gd name="connsiteX134" fmla="*/ 381000 w 590550"/>
                    <a:gd name="connsiteY134" fmla="*/ 28575 h 590550"/>
                    <a:gd name="connsiteX135" fmla="*/ 390525 w 590550"/>
                    <a:gd name="connsiteY135" fmla="*/ 38100 h 590550"/>
                    <a:gd name="connsiteX136" fmla="*/ 400050 w 590550"/>
                    <a:gd name="connsiteY136" fmla="*/ 28575 h 590550"/>
                    <a:gd name="connsiteX137" fmla="*/ 390525 w 590550"/>
                    <a:gd name="connsiteY137" fmla="*/ 19050 h 590550"/>
                    <a:gd name="connsiteX138" fmla="*/ 390525 w 590550"/>
                    <a:gd name="connsiteY138" fmla="*/ 0 h 590550"/>
                    <a:gd name="connsiteX139" fmla="*/ 419100 w 590550"/>
                    <a:gd name="connsiteY139" fmla="*/ 28575 h 590550"/>
                    <a:gd name="connsiteX140" fmla="*/ 417681 w 590550"/>
                    <a:gd name="connsiteY140" fmla="*/ 37033 h 590550"/>
                    <a:gd name="connsiteX141" fmla="*/ 435283 w 590550"/>
                    <a:gd name="connsiteY141" fmla="*/ 50235 h 590550"/>
                    <a:gd name="connsiteX142" fmla="*/ 466725 w 590550"/>
                    <a:gd name="connsiteY142" fmla="*/ 38100 h 590550"/>
                    <a:gd name="connsiteX143" fmla="*/ 492947 w 590550"/>
                    <a:gd name="connsiteY143" fmla="*/ 46034 h 590550"/>
                    <a:gd name="connsiteX144" fmla="*/ 517141 w 590550"/>
                    <a:gd name="connsiteY144" fmla="*/ 21841 h 590550"/>
                    <a:gd name="connsiteX145" fmla="*/ 530609 w 590550"/>
                    <a:gd name="connsiteY145" fmla="*/ 35309 h 590550"/>
                    <a:gd name="connsiteX146" fmla="*/ 506415 w 590550"/>
                    <a:gd name="connsiteY146" fmla="*/ 59502 h 590550"/>
                    <a:gd name="connsiteX147" fmla="*/ 513388 w 590550"/>
                    <a:gd name="connsiteY147" fmla="*/ 76200 h 590550"/>
                    <a:gd name="connsiteX148" fmla="*/ 535152 w 590550"/>
                    <a:gd name="connsiteY148" fmla="*/ 76200 h 590550"/>
                    <a:gd name="connsiteX149" fmla="*/ 561975 w 590550"/>
                    <a:gd name="connsiteY149" fmla="*/ 57150 h 590550"/>
                    <a:gd name="connsiteX150" fmla="*/ 590550 w 590550"/>
                    <a:gd name="connsiteY150" fmla="*/ 85725 h 590550"/>
                    <a:gd name="connsiteX151" fmla="*/ 561975 w 590550"/>
                    <a:gd name="connsiteY151" fmla="*/ 114300 h 590550"/>
                    <a:gd name="connsiteX152" fmla="*/ 535152 w 590550"/>
                    <a:gd name="connsiteY152" fmla="*/ 95250 h 590550"/>
                    <a:gd name="connsiteX153" fmla="*/ 513388 w 590550"/>
                    <a:gd name="connsiteY153" fmla="*/ 95250 h 590550"/>
                    <a:gd name="connsiteX154" fmla="*/ 506415 w 590550"/>
                    <a:gd name="connsiteY154" fmla="*/ 111947 h 590550"/>
                    <a:gd name="connsiteX155" fmla="*/ 530609 w 590550"/>
                    <a:gd name="connsiteY155" fmla="*/ 136141 h 590550"/>
                    <a:gd name="connsiteX156" fmla="*/ 517141 w 590550"/>
                    <a:gd name="connsiteY156" fmla="*/ 149609 h 590550"/>
                    <a:gd name="connsiteX157" fmla="*/ 492947 w 590550"/>
                    <a:gd name="connsiteY157" fmla="*/ 125415 h 590550"/>
                    <a:gd name="connsiteX158" fmla="*/ 466725 w 590550"/>
                    <a:gd name="connsiteY158" fmla="*/ 133350 h 590550"/>
                    <a:gd name="connsiteX159" fmla="*/ 440502 w 590550"/>
                    <a:gd name="connsiteY159" fmla="*/ 125415 h 590550"/>
                    <a:gd name="connsiteX160" fmla="*/ 416309 w 590550"/>
                    <a:gd name="connsiteY160" fmla="*/ 149609 h 590550"/>
                    <a:gd name="connsiteX161" fmla="*/ 402841 w 590550"/>
                    <a:gd name="connsiteY161" fmla="*/ 136141 h 590550"/>
                    <a:gd name="connsiteX162" fmla="*/ 427034 w 590550"/>
                    <a:gd name="connsiteY162" fmla="*/ 111947 h 590550"/>
                    <a:gd name="connsiteX163" fmla="*/ 419100 w 590550"/>
                    <a:gd name="connsiteY163" fmla="*/ 85725 h 590550"/>
                    <a:gd name="connsiteX164" fmla="*/ 423815 w 590550"/>
                    <a:gd name="connsiteY164" fmla="*/ 65437 h 590550"/>
                    <a:gd name="connsiteX165" fmla="*/ 406346 w 590550"/>
                    <a:gd name="connsiteY165" fmla="*/ 52340 h 590550"/>
                    <a:gd name="connsiteX166" fmla="*/ 390525 w 590550"/>
                    <a:gd name="connsiteY166" fmla="*/ 57150 h 590550"/>
                    <a:gd name="connsiteX167" fmla="*/ 361950 w 590550"/>
                    <a:gd name="connsiteY167" fmla="*/ 28575 h 590550"/>
                    <a:gd name="connsiteX168" fmla="*/ 390525 w 590550"/>
                    <a:gd name="connsiteY168" fmla="*/ 0 h 590550"/>
                    <a:gd name="connsiteX169" fmla="*/ 0 w 590550"/>
                    <a:gd name="connsiteY169" fmla="*/ 0 h 590550"/>
                    <a:gd name="connsiteX170" fmla="*/ 114300 w 590550"/>
                    <a:gd name="connsiteY170" fmla="*/ 0 h 590550"/>
                    <a:gd name="connsiteX171" fmla="*/ 114300 w 590550"/>
                    <a:gd name="connsiteY171" fmla="*/ 19050 h 590550"/>
                    <a:gd name="connsiteX172" fmla="*/ 19364 w 590550"/>
                    <a:gd name="connsiteY172" fmla="*/ 19050 h 590550"/>
                    <a:gd name="connsiteX173" fmla="*/ 22145 w 590550"/>
                    <a:gd name="connsiteY173" fmla="*/ 38100 h 590550"/>
                    <a:gd name="connsiteX174" fmla="*/ 114300 w 590550"/>
                    <a:gd name="connsiteY174" fmla="*/ 38100 h 590550"/>
                    <a:gd name="connsiteX175" fmla="*/ 114300 w 590550"/>
                    <a:gd name="connsiteY175" fmla="*/ 57150 h 590550"/>
                    <a:gd name="connsiteX176" fmla="*/ 28118 w 590550"/>
                    <a:gd name="connsiteY176" fmla="*/ 57150 h 590550"/>
                    <a:gd name="connsiteX177" fmla="*/ 37976 w 590550"/>
                    <a:gd name="connsiteY177" fmla="*/ 76200 h 590550"/>
                    <a:gd name="connsiteX178" fmla="*/ 114300 w 590550"/>
                    <a:gd name="connsiteY178" fmla="*/ 76200 h 590550"/>
                    <a:gd name="connsiteX179" fmla="*/ 114300 w 590550"/>
                    <a:gd name="connsiteY179" fmla="*/ 95250 h 590550"/>
                    <a:gd name="connsiteX180" fmla="*/ 52587 w 590550"/>
                    <a:gd name="connsiteY180" fmla="*/ 95250 h 590550"/>
                    <a:gd name="connsiteX181" fmla="*/ 110490 w 590550"/>
                    <a:gd name="connsiteY181" fmla="*/ 144780 h 590550"/>
                    <a:gd name="connsiteX182" fmla="*/ 209550 w 590550"/>
                    <a:gd name="connsiteY182" fmla="*/ 295275 h 590550"/>
                    <a:gd name="connsiteX183" fmla="*/ 120596 w 590550"/>
                    <a:gd name="connsiteY183" fmla="*/ 438150 h 590550"/>
                    <a:gd name="connsiteX184" fmla="*/ 184794 w 590550"/>
                    <a:gd name="connsiteY184" fmla="*/ 499710 h 590550"/>
                    <a:gd name="connsiteX185" fmla="*/ 200025 w 590550"/>
                    <a:gd name="connsiteY185" fmla="*/ 495300 h 590550"/>
                    <a:gd name="connsiteX186" fmla="*/ 204235 w 590550"/>
                    <a:gd name="connsiteY186" fmla="*/ 495728 h 590550"/>
                    <a:gd name="connsiteX187" fmla="*/ 224514 w 590550"/>
                    <a:gd name="connsiteY187" fmla="*/ 463115 h 590550"/>
                    <a:gd name="connsiteX188" fmla="*/ 209550 w 590550"/>
                    <a:gd name="connsiteY188" fmla="*/ 428625 h 590550"/>
                    <a:gd name="connsiteX189" fmla="*/ 217484 w 590550"/>
                    <a:gd name="connsiteY189" fmla="*/ 402402 h 590550"/>
                    <a:gd name="connsiteX190" fmla="*/ 202816 w 590550"/>
                    <a:gd name="connsiteY190" fmla="*/ 387734 h 590550"/>
                    <a:gd name="connsiteX191" fmla="*/ 216284 w 590550"/>
                    <a:gd name="connsiteY191" fmla="*/ 374266 h 590550"/>
                    <a:gd name="connsiteX192" fmla="*/ 230952 w 590550"/>
                    <a:gd name="connsiteY192" fmla="*/ 388934 h 590550"/>
                    <a:gd name="connsiteX193" fmla="*/ 257175 w 590550"/>
                    <a:gd name="connsiteY193" fmla="*/ 381000 h 590550"/>
                    <a:gd name="connsiteX194" fmla="*/ 273643 w 590550"/>
                    <a:gd name="connsiteY194" fmla="*/ 384105 h 590550"/>
                    <a:gd name="connsiteX195" fmla="*/ 293275 w 590550"/>
                    <a:gd name="connsiteY195" fmla="*/ 352530 h 590550"/>
                    <a:gd name="connsiteX196" fmla="*/ 285750 w 590550"/>
                    <a:gd name="connsiteY196" fmla="*/ 333375 h 590550"/>
                    <a:gd name="connsiteX197" fmla="*/ 314325 w 590550"/>
                    <a:gd name="connsiteY197" fmla="*/ 304800 h 590550"/>
                    <a:gd name="connsiteX198" fmla="*/ 342900 w 590550"/>
                    <a:gd name="connsiteY198" fmla="*/ 333375 h 590550"/>
                    <a:gd name="connsiteX199" fmla="*/ 314325 w 590550"/>
                    <a:gd name="connsiteY199" fmla="*/ 361950 h 590550"/>
                    <a:gd name="connsiteX200" fmla="*/ 310115 w 590550"/>
                    <a:gd name="connsiteY200" fmla="*/ 361521 h 590550"/>
                    <a:gd name="connsiteX201" fmla="*/ 289836 w 590550"/>
                    <a:gd name="connsiteY201" fmla="*/ 394135 h 590550"/>
                    <a:gd name="connsiteX202" fmla="*/ 304800 w 590550"/>
                    <a:gd name="connsiteY202" fmla="*/ 428625 h 590550"/>
                    <a:gd name="connsiteX203" fmla="*/ 296865 w 590550"/>
                    <a:gd name="connsiteY203" fmla="*/ 454847 h 590550"/>
                    <a:gd name="connsiteX204" fmla="*/ 330584 w 590550"/>
                    <a:gd name="connsiteY204" fmla="*/ 488566 h 590550"/>
                    <a:gd name="connsiteX205" fmla="*/ 317116 w 590550"/>
                    <a:gd name="connsiteY205" fmla="*/ 502034 h 590550"/>
                    <a:gd name="connsiteX206" fmla="*/ 283397 w 590550"/>
                    <a:gd name="connsiteY206" fmla="*/ 468315 h 590550"/>
                    <a:gd name="connsiteX207" fmla="*/ 257175 w 590550"/>
                    <a:gd name="connsiteY207" fmla="*/ 476250 h 590550"/>
                    <a:gd name="connsiteX208" fmla="*/ 240706 w 590550"/>
                    <a:gd name="connsiteY208" fmla="*/ 473145 h 590550"/>
                    <a:gd name="connsiteX209" fmla="*/ 221075 w 590550"/>
                    <a:gd name="connsiteY209" fmla="*/ 504720 h 590550"/>
                    <a:gd name="connsiteX210" fmla="*/ 228600 w 590550"/>
                    <a:gd name="connsiteY210" fmla="*/ 523875 h 590550"/>
                    <a:gd name="connsiteX211" fmla="*/ 206711 w 590550"/>
                    <a:gd name="connsiteY211" fmla="*/ 551573 h 590550"/>
                    <a:gd name="connsiteX212" fmla="*/ 209150 w 590550"/>
                    <a:gd name="connsiteY212" fmla="*/ 571500 h 590550"/>
                    <a:gd name="connsiteX213" fmla="*/ 390525 w 590550"/>
                    <a:gd name="connsiteY213" fmla="*/ 571500 h 590550"/>
                    <a:gd name="connsiteX214" fmla="*/ 390525 w 590550"/>
                    <a:gd name="connsiteY214" fmla="*/ 533400 h 590550"/>
                    <a:gd name="connsiteX215" fmla="*/ 514350 w 590550"/>
                    <a:gd name="connsiteY215" fmla="*/ 533400 h 590550"/>
                    <a:gd name="connsiteX216" fmla="*/ 514350 w 590550"/>
                    <a:gd name="connsiteY216" fmla="*/ 571500 h 590550"/>
                    <a:gd name="connsiteX217" fmla="*/ 590550 w 590550"/>
                    <a:gd name="connsiteY217" fmla="*/ 571500 h 590550"/>
                    <a:gd name="connsiteX218" fmla="*/ 590550 w 590550"/>
                    <a:gd name="connsiteY218" fmla="*/ 590550 h 590550"/>
                    <a:gd name="connsiteX219" fmla="*/ 0 w 590550"/>
                    <a:gd name="connsiteY219" fmla="*/ 590550 h 590550"/>
                    <a:gd name="connsiteX220" fmla="*/ 0 w 590550"/>
                    <a:gd name="connsiteY220" fmla="*/ 581025 h 590550"/>
                    <a:gd name="connsiteX221" fmla="*/ 88944 w 590550"/>
                    <a:gd name="connsiteY221" fmla="*/ 438150 h 590550"/>
                    <a:gd name="connsiteX222" fmla="*/ 0 w 590550"/>
                    <a:gd name="connsiteY222" fmla="*/ 295275 h 590550"/>
                    <a:gd name="connsiteX223" fmla="*/ 88944 w 590550"/>
                    <a:gd name="connsiteY223" fmla="*/ 152400 h 590550"/>
                    <a:gd name="connsiteX224" fmla="*/ 0 w 590550"/>
                    <a:gd name="connsiteY224" fmla="*/ 9525 h 5905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  <a:cxn ang="0">
                      <a:pos x="connsiteX191" y="connsiteY191"/>
                    </a:cxn>
                    <a:cxn ang="0">
                      <a:pos x="connsiteX192" y="connsiteY192"/>
                    </a:cxn>
                    <a:cxn ang="0">
                      <a:pos x="connsiteX193" y="connsiteY193"/>
                    </a:cxn>
                    <a:cxn ang="0">
                      <a:pos x="connsiteX194" y="connsiteY194"/>
                    </a:cxn>
                    <a:cxn ang="0">
                      <a:pos x="connsiteX195" y="connsiteY195"/>
                    </a:cxn>
                    <a:cxn ang="0">
                      <a:pos x="connsiteX196" y="connsiteY196"/>
                    </a:cxn>
                    <a:cxn ang="0">
                      <a:pos x="connsiteX197" y="connsiteY197"/>
                    </a:cxn>
                    <a:cxn ang="0">
                      <a:pos x="connsiteX198" y="connsiteY198"/>
                    </a:cxn>
                    <a:cxn ang="0">
                      <a:pos x="connsiteX199" y="connsiteY199"/>
                    </a:cxn>
                    <a:cxn ang="0">
                      <a:pos x="connsiteX200" y="connsiteY200"/>
                    </a:cxn>
                    <a:cxn ang="0">
                      <a:pos x="connsiteX201" y="connsiteY201"/>
                    </a:cxn>
                    <a:cxn ang="0">
                      <a:pos x="connsiteX202" y="connsiteY202"/>
                    </a:cxn>
                    <a:cxn ang="0">
                      <a:pos x="connsiteX203" y="connsiteY203"/>
                    </a:cxn>
                    <a:cxn ang="0">
                      <a:pos x="connsiteX204" y="connsiteY204"/>
                    </a:cxn>
                    <a:cxn ang="0">
                      <a:pos x="connsiteX205" y="connsiteY205"/>
                    </a:cxn>
                    <a:cxn ang="0">
                      <a:pos x="connsiteX206" y="connsiteY206"/>
                    </a:cxn>
                    <a:cxn ang="0">
                      <a:pos x="connsiteX207" y="connsiteY207"/>
                    </a:cxn>
                    <a:cxn ang="0">
                      <a:pos x="connsiteX208" y="connsiteY208"/>
                    </a:cxn>
                    <a:cxn ang="0">
                      <a:pos x="connsiteX209" y="connsiteY209"/>
                    </a:cxn>
                    <a:cxn ang="0">
                      <a:pos x="connsiteX210" y="connsiteY210"/>
                    </a:cxn>
                    <a:cxn ang="0">
                      <a:pos x="connsiteX211" y="connsiteY211"/>
                    </a:cxn>
                    <a:cxn ang="0">
                      <a:pos x="connsiteX212" y="connsiteY212"/>
                    </a:cxn>
                    <a:cxn ang="0">
                      <a:pos x="connsiteX213" y="connsiteY213"/>
                    </a:cxn>
                    <a:cxn ang="0">
                      <a:pos x="connsiteX214" y="connsiteY214"/>
                    </a:cxn>
                    <a:cxn ang="0">
                      <a:pos x="connsiteX215" y="connsiteY215"/>
                    </a:cxn>
                    <a:cxn ang="0">
                      <a:pos x="connsiteX216" y="connsiteY216"/>
                    </a:cxn>
                    <a:cxn ang="0">
                      <a:pos x="connsiteX217" y="connsiteY217"/>
                    </a:cxn>
                    <a:cxn ang="0">
                      <a:pos x="connsiteX218" y="connsiteY218"/>
                    </a:cxn>
                    <a:cxn ang="0">
                      <a:pos x="connsiteX219" y="connsiteY219"/>
                    </a:cxn>
                    <a:cxn ang="0">
                      <a:pos x="connsiteX220" y="connsiteY220"/>
                    </a:cxn>
                    <a:cxn ang="0">
                      <a:pos x="connsiteX221" y="connsiteY221"/>
                    </a:cxn>
                    <a:cxn ang="0">
                      <a:pos x="connsiteX222" y="connsiteY222"/>
                    </a:cxn>
                    <a:cxn ang="0">
                      <a:pos x="connsiteX223" y="connsiteY223"/>
                    </a:cxn>
                    <a:cxn ang="0">
                      <a:pos x="connsiteX224" y="connsiteY224"/>
                    </a:cxn>
                  </a:cxnLst>
                  <a:rect l="l" t="t" r="r" b="b"/>
                  <a:pathLst>
                    <a:path w="590550" h="590550">
                      <a:moveTo>
                        <a:pt x="22145" y="552450"/>
                      </a:moveTo>
                      <a:cubicBezTo>
                        <a:pt x="20802" y="558489"/>
                        <a:pt x="19812" y="564794"/>
                        <a:pt x="19364" y="571500"/>
                      </a:cubicBezTo>
                      <a:lnTo>
                        <a:pt x="190100" y="571500"/>
                      </a:lnTo>
                      <a:cubicBezTo>
                        <a:pt x="189643" y="564804"/>
                        <a:pt x="188700" y="558479"/>
                        <a:pt x="187357" y="552450"/>
                      </a:cubicBezTo>
                      <a:close/>
                      <a:moveTo>
                        <a:pt x="200025" y="514350"/>
                      </a:moveTo>
                      <a:cubicBezTo>
                        <a:pt x="197996" y="514350"/>
                        <a:pt x="196110" y="515045"/>
                        <a:pt x="194529" y="516169"/>
                      </a:cubicBezTo>
                      <a:cubicBezTo>
                        <a:pt x="197272" y="521560"/>
                        <a:pt x="199701" y="527189"/>
                        <a:pt x="201758" y="533114"/>
                      </a:cubicBezTo>
                      <a:cubicBezTo>
                        <a:pt x="205940" y="532181"/>
                        <a:pt x="209550" y="528475"/>
                        <a:pt x="209550" y="523875"/>
                      </a:cubicBezTo>
                      <a:cubicBezTo>
                        <a:pt x="209550" y="518617"/>
                        <a:pt x="205273" y="514350"/>
                        <a:pt x="200025" y="514350"/>
                      </a:cubicBezTo>
                      <a:close/>
                      <a:moveTo>
                        <a:pt x="37976" y="514350"/>
                      </a:moveTo>
                      <a:cubicBezTo>
                        <a:pt x="34166" y="520331"/>
                        <a:pt x="30880" y="526675"/>
                        <a:pt x="28118" y="533400"/>
                      </a:cubicBezTo>
                      <a:lnTo>
                        <a:pt x="181403" y="533400"/>
                      </a:lnTo>
                      <a:cubicBezTo>
                        <a:pt x="178632" y="526666"/>
                        <a:pt x="175298" y="520341"/>
                        <a:pt x="171478" y="514350"/>
                      </a:cubicBezTo>
                      <a:close/>
                      <a:moveTo>
                        <a:pt x="104775" y="450066"/>
                      </a:moveTo>
                      <a:cubicBezTo>
                        <a:pt x="85696" y="464420"/>
                        <a:pt x="67389" y="478717"/>
                        <a:pt x="52587" y="495300"/>
                      </a:cubicBezTo>
                      <a:lnTo>
                        <a:pt x="156991" y="495300"/>
                      </a:lnTo>
                      <a:cubicBezTo>
                        <a:pt x="142189" y="478717"/>
                        <a:pt x="123853" y="464420"/>
                        <a:pt x="104775" y="450066"/>
                      </a:cubicBezTo>
                      <a:close/>
                      <a:moveTo>
                        <a:pt x="257175" y="400050"/>
                      </a:moveTo>
                      <a:cubicBezTo>
                        <a:pt x="241420" y="400050"/>
                        <a:pt x="228600" y="412870"/>
                        <a:pt x="228600" y="428625"/>
                      </a:cubicBezTo>
                      <a:cubicBezTo>
                        <a:pt x="228600" y="444379"/>
                        <a:pt x="241420" y="457200"/>
                        <a:pt x="257175" y="457200"/>
                      </a:cubicBezTo>
                      <a:cubicBezTo>
                        <a:pt x="272929" y="457200"/>
                        <a:pt x="285750" y="444379"/>
                        <a:pt x="285750" y="428625"/>
                      </a:cubicBezTo>
                      <a:cubicBezTo>
                        <a:pt x="285750" y="412870"/>
                        <a:pt x="272929" y="400050"/>
                        <a:pt x="257175" y="400050"/>
                      </a:cubicBezTo>
                      <a:close/>
                      <a:moveTo>
                        <a:pt x="52559" y="381000"/>
                      </a:moveTo>
                      <a:cubicBezTo>
                        <a:pt x="67361" y="397583"/>
                        <a:pt x="85696" y="411880"/>
                        <a:pt x="104765" y="426234"/>
                      </a:cubicBezTo>
                      <a:cubicBezTo>
                        <a:pt x="123844" y="411880"/>
                        <a:pt x="142179" y="397583"/>
                        <a:pt x="156981" y="381000"/>
                      </a:cubicBezTo>
                      <a:close/>
                      <a:moveTo>
                        <a:pt x="28146" y="342900"/>
                      </a:moveTo>
                      <a:cubicBezTo>
                        <a:pt x="30918" y="349634"/>
                        <a:pt x="34252" y="355959"/>
                        <a:pt x="38071" y="361950"/>
                      </a:cubicBezTo>
                      <a:lnTo>
                        <a:pt x="171469" y="361950"/>
                      </a:lnTo>
                      <a:cubicBezTo>
                        <a:pt x="175298" y="355959"/>
                        <a:pt x="178632" y="349634"/>
                        <a:pt x="181403" y="342900"/>
                      </a:cubicBezTo>
                      <a:close/>
                      <a:moveTo>
                        <a:pt x="314325" y="323850"/>
                      </a:moveTo>
                      <a:cubicBezTo>
                        <a:pt x="309077" y="323850"/>
                        <a:pt x="304800" y="328117"/>
                        <a:pt x="304800" y="333375"/>
                      </a:cubicBezTo>
                      <a:cubicBezTo>
                        <a:pt x="304800" y="338633"/>
                        <a:pt x="309077" y="342900"/>
                        <a:pt x="314325" y="342900"/>
                      </a:cubicBezTo>
                      <a:cubicBezTo>
                        <a:pt x="319573" y="342900"/>
                        <a:pt x="323850" y="338633"/>
                        <a:pt x="323850" y="333375"/>
                      </a:cubicBezTo>
                      <a:cubicBezTo>
                        <a:pt x="323850" y="328117"/>
                        <a:pt x="319573" y="323850"/>
                        <a:pt x="314325" y="323850"/>
                      </a:cubicBezTo>
                      <a:close/>
                      <a:moveTo>
                        <a:pt x="19450" y="304800"/>
                      </a:moveTo>
                      <a:cubicBezTo>
                        <a:pt x="19907" y="311496"/>
                        <a:pt x="20850" y="317820"/>
                        <a:pt x="22193" y="323850"/>
                      </a:cubicBezTo>
                      <a:lnTo>
                        <a:pt x="187357" y="323850"/>
                      </a:lnTo>
                      <a:cubicBezTo>
                        <a:pt x="188700" y="317820"/>
                        <a:pt x="189652" y="311496"/>
                        <a:pt x="190100" y="304800"/>
                      </a:cubicBezTo>
                      <a:close/>
                      <a:moveTo>
                        <a:pt x="444912" y="270205"/>
                      </a:moveTo>
                      <a:lnTo>
                        <a:pt x="450351" y="278368"/>
                      </a:lnTo>
                      <a:cubicBezTo>
                        <a:pt x="454828" y="285083"/>
                        <a:pt x="457200" y="292893"/>
                        <a:pt x="457200" y="300971"/>
                      </a:cubicBezTo>
                      <a:cubicBezTo>
                        <a:pt x="457200" y="308057"/>
                        <a:pt x="455342" y="315048"/>
                        <a:pt x="451837" y="321192"/>
                      </a:cubicBezTo>
                      <a:lnTo>
                        <a:pt x="425377" y="367493"/>
                      </a:lnTo>
                      <a:cubicBezTo>
                        <a:pt x="421271" y="374656"/>
                        <a:pt x="419100" y="382838"/>
                        <a:pt x="419100" y="391115"/>
                      </a:cubicBezTo>
                      <a:lnTo>
                        <a:pt x="419100" y="409575"/>
                      </a:lnTo>
                      <a:lnTo>
                        <a:pt x="438150" y="409575"/>
                      </a:lnTo>
                      <a:lnTo>
                        <a:pt x="438150" y="391125"/>
                      </a:lnTo>
                      <a:cubicBezTo>
                        <a:pt x="438150" y="386153"/>
                        <a:pt x="439455" y="381247"/>
                        <a:pt x="441912" y="376932"/>
                      </a:cubicBezTo>
                      <a:lnTo>
                        <a:pt x="468373" y="330631"/>
                      </a:lnTo>
                      <a:cubicBezTo>
                        <a:pt x="469649" y="328393"/>
                        <a:pt x="470782" y="326069"/>
                        <a:pt x="471754" y="323697"/>
                      </a:cubicBezTo>
                      <a:lnTo>
                        <a:pt x="516398" y="375789"/>
                      </a:lnTo>
                      <a:cubicBezTo>
                        <a:pt x="520617" y="380723"/>
                        <a:pt x="525885" y="384457"/>
                        <a:pt x="531695" y="386972"/>
                      </a:cubicBezTo>
                      <a:lnTo>
                        <a:pt x="501967" y="466258"/>
                      </a:lnTo>
                      <a:cubicBezTo>
                        <a:pt x="497548" y="478059"/>
                        <a:pt x="495300" y="490442"/>
                        <a:pt x="495300" y="503043"/>
                      </a:cubicBezTo>
                      <a:lnTo>
                        <a:pt x="495300" y="514350"/>
                      </a:lnTo>
                      <a:lnTo>
                        <a:pt x="388439" y="514350"/>
                      </a:lnTo>
                      <a:lnTo>
                        <a:pt x="363769" y="415671"/>
                      </a:lnTo>
                      <a:cubicBezTo>
                        <a:pt x="362559" y="410841"/>
                        <a:pt x="361950" y="405879"/>
                        <a:pt x="361950" y="400916"/>
                      </a:cubicBezTo>
                      <a:cubicBezTo>
                        <a:pt x="361950" y="389648"/>
                        <a:pt x="365074" y="378628"/>
                        <a:pt x="370960" y="369036"/>
                      </a:cubicBezTo>
                      <a:lnTo>
                        <a:pt x="431625" y="270452"/>
                      </a:lnTo>
                      <a:cubicBezTo>
                        <a:pt x="434454" y="265890"/>
                        <a:pt x="441950" y="265766"/>
                        <a:pt x="444912" y="270205"/>
                      </a:cubicBezTo>
                      <a:close/>
                      <a:moveTo>
                        <a:pt x="22193" y="266700"/>
                      </a:moveTo>
                      <a:cubicBezTo>
                        <a:pt x="20850" y="272729"/>
                        <a:pt x="19897" y="279054"/>
                        <a:pt x="19450" y="285750"/>
                      </a:cubicBezTo>
                      <a:lnTo>
                        <a:pt x="190100" y="285750"/>
                      </a:lnTo>
                      <a:cubicBezTo>
                        <a:pt x="189643" y="279054"/>
                        <a:pt x="188700" y="272729"/>
                        <a:pt x="187357" y="266700"/>
                      </a:cubicBezTo>
                      <a:close/>
                      <a:moveTo>
                        <a:pt x="489719" y="228600"/>
                      </a:moveTo>
                      <a:lnTo>
                        <a:pt x="507035" y="228600"/>
                      </a:lnTo>
                      <a:cubicBezTo>
                        <a:pt x="518856" y="228600"/>
                        <a:pt x="529590" y="236048"/>
                        <a:pt x="533743" y="247135"/>
                      </a:cubicBezTo>
                      <a:lnTo>
                        <a:pt x="546364" y="280778"/>
                      </a:lnTo>
                      <a:cubicBezTo>
                        <a:pt x="547183" y="282959"/>
                        <a:pt x="547859" y="285169"/>
                        <a:pt x="548517" y="287388"/>
                      </a:cubicBezTo>
                      <a:close/>
                      <a:moveTo>
                        <a:pt x="361464" y="228600"/>
                      </a:moveTo>
                      <a:lnTo>
                        <a:pt x="390229" y="228600"/>
                      </a:lnTo>
                      <a:lnTo>
                        <a:pt x="416452" y="259194"/>
                      </a:lnTo>
                      <a:cubicBezTo>
                        <a:pt x="416137" y="259642"/>
                        <a:pt x="415709" y="259994"/>
                        <a:pt x="415414" y="260470"/>
                      </a:cubicBezTo>
                      <a:lnTo>
                        <a:pt x="402002" y="282254"/>
                      </a:lnTo>
                      <a:lnTo>
                        <a:pt x="354311" y="264376"/>
                      </a:lnTo>
                      <a:cubicBezTo>
                        <a:pt x="347481" y="261813"/>
                        <a:pt x="342900" y="255203"/>
                        <a:pt x="342900" y="247307"/>
                      </a:cubicBezTo>
                      <a:cubicBezTo>
                        <a:pt x="342900" y="236991"/>
                        <a:pt x="351225" y="228600"/>
                        <a:pt x="361464" y="228600"/>
                      </a:cubicBezTo>
                      <a:close/>
                      <a:moveTo>
                        <a:pt x="38081" y="228600"/>
                      </a:moveTo>
                      <a:cubicBezTo>
                        <a:pt x="34252" y="234591"/>
                        <a:pt x="30918" y="240916"/>
                        <a:pt x="28146" y="247650"/>
                      </a:cubicBezTo>
                      <a:lnTo>
                        <a:pt x="181403" y="247650"/>
                      </a:lnTo>
                      <a:cubicBezTo>
                        <a:pt x="178632" y="240916"/>
                        <a:pt x="175298" y="234591"/>
                        <a:pt x="171478" y="228600"/>
                      </a:cubicBezTo>
                      <a:close/>
                      <a:moveTo>
                        <a:pt x="104775" y="164316"/>
                      </a:moveTo>
                      <a:cubicBezTo>
                        <a:pt x="85696" y="178670"/>
                        <a:pt x="67361" y="192967"/>
                        <a:pt x="52559" y="209550"/>
                      </a:cubicBezTo>
                      <a:lnTo>
                        <a:pt x="156991" y="209550"/>
                      </a:lnTo>
                      <a:cubicBezTo>
                        <a:pt x="142189" y="192967"/>
                        <a:pt x="123853" y="178670"/>
                        <a:pt x="104775" y="164316"/>
                      </a:cubicBezTo>
                      <a:close/>
                      <a:moveTo>
                        <a:pt x="247650" y="152400"/>
                      </a:moveTo>
                      <a:lnTo>
                        <a:pt x="285750" y="152400"/>
                      </a:lnTo>
                      <a:lnTo>
                        <a:pt x="285750" y="171450"/>
                      </a:lnTo>
                      <a:lnTo>
                        <a:pt x="247650" y="171450"/>
                      </a:lnTo>
                      <a:close/>
                      <a:moveTo>
                        <a:pt x="561975" y="76200"/>
                      </a:moveTo>
                      <a:cubicBezTo>
                        <a:pt x="556726" y="76200"/>
                        <a:pt x="552450" y="80476"/>
                        <a:pt x="552450" y="85725"/>
                      </a:cubicBezTo>
                      <a:cubicBezTo>
                        <a:pt x="552450" y="90973"/>
                        <a:pt x="556726" y="95250"/>
                        <a:pt x="561975" y="95250"/>
                      </a:cubicBezTo>
                      <a:cubicBezTo>
                        <a:pt x="567223" y="95250"/>
                        <a:pt x="571500" y="90973"/>
                        <a:pt x="571500" y="85725"/>
                      </a:cubicBezTo>
                      <a:cubicBezTo>
                        <a:pt x="571500" y="80476"/>
                        <a:pt x="567223" y="76200"/>
                        <a:pt x="561975" y="76200"/>
                      </a:cubicBezTo>
                      <a:close/>
                      <a:moveTo>
                        <a:pt x="247650" y="38100"/>
                      </a:moveTo>
                      <a:lnTo>
                        <a:pt x="342900" y="38100"/>
                      </a:lnTo>
                      <a:lnTo>
                        <a:pt x="342900" y="92268"/>
                      </a:lnTo>
                      <a:cubicBezTo>
                        <a:pt x="342900" y="109842"/>
                        <a:pt x="341166" y="127492"/>
                        <a:pt x="337747" y="144732"/>
                      </a:cubicBezTo>
                      <a:cubicBezTo>
                        <a:pt x="337270" y="147266"/>
                        <a:pt x="336528" y="149847"/>
                        <a:pt x="335956" y="152400"/>
                      </a:cubicBezTo>
                      <a:lnTo>
                        <a:pt x="382629" y="152400"/>
                      </a:lnTo>
                      <a:cubicBezTo>
                        <a:pt x="385172" y="152400"/>
                        <a:pt x="387572" y="153390"/>
                        <a:pt x="389372" y="155191"/>
                      </a:cubicBezTo>
                      <a:lnTo>
                        <a:pt x="563680" y="329498"/>
                      </a:lnTo>
                      <a:cubicBezTo>
                        <a:pt x="568718" y="334546"/>
                        <a:pt x="571500" y="341252"/>
                        <a:pt x="571500" y="348377"/>
                      </a:cubicBezTo>
                      <a:cubicBezTo>
                        <a:pt x="571500" y="361112"/>
                        <a:pt x="561137" y="371475"/>
                        <a:pt x="548402" y="371475"/>
                      </a:cubicBezTo>
                      <a:cubicBezTo>
                        <a:pt x="541648" y="371475"/>
                        <a:pt x="535257" y="368532"/>
                        <a:pt x="530857" y="363407"/>
                      </a:cubicBezTo>
                      <a:lnTo>
                        <a:pt x="476135" y="299561"/>
                      </a:lnTo>
                      <a:cubicBezTo>
                        <a:pt x="475869" y="288217"/>
                        <a:pt x="472506" y="277253"/>
                        <a:pt x="466201" y="267805"/>
                      </a:cubicBezTo>
                      <a:lnTo>
                        <a:pt x="460762" y="259642"/>
                      </a:lnTo>
                      <a:cubicBezTo>
                        <a:pt x="455752" y="252136"/>
                        <a:pt x="447370" y="247650"/>
                        <a:pt x="438350" y="247650"/>
                      </a:cubicBezTo>
                      <a:cubicBezTo>
                        <a:pt x="436302" y="247650"/>
                        <a:pt x="434292" y="247974"/>
                        <a:pt x="432311" y="248440"/>
                      </a:cubicBezTo>
                      <a:lnTo>
                        <a:pt x="366322" y="171450"/>
                      </a:lnTo>
                      <a:lnTo>
                        <a:pt x="330870" y="171450"/>
                      </a:lnTo>
                      <a:cubicBezTo>
                        <a:pt x="329546" y="175736"/>
                        <a:pt x="328288" y="180022"/>
                        <a:pt x="326717" y="184280"/>
                      </a:cubicBezTo>
                      <a:cubicBezTo>
                        <a:pt x="313363" y="221085"/>
                        <a:pt x="291636" y="255232"/>
                        <a:pt x="263909" y="282959"/>
                      </a:cubicBezTo>
                      <a:lnTo>
                        <a:pt x="250441" y="269491"/>
                      </a:lnTo>
                      <a:cubicBezTo>
                        <a:pt x="262814" y="257118"/>
                        <a:pt x="273863" y="243344"/>
                        <a:pt x="283416" y="228600"/>
                      </a:cubicBezTo>
                      <a:lnTo>
                        <a:pt x="247650" y="228600"/>
                      </a:lnTo>
                      <a:lnTo>
                        <a:pt x="247650" y="209550"/>
                      </a:lnTo>
                      <a:lnTo>
                        <a:pt x="294579" y="209550"/>
                      </a:lnTo>
                      <a:cubicBezTo>
                        <a:pt x="300037" y="199263"/>
                        <a:pt x="304866" y="188642"/>
                        <a:pt x="308829" y="177727"/>
                      </a:cubicBezTo>
                      <a:cubicBezTo>
                        <a:pt x="309600" y="175641"/>
                        <a:pt x="310162" y="173545"/>
                        <a:pt x="310867" y="171450"/>
                      </a:cubicBezTo>
                      <a:lnTo>
                        <a:pt x="304800" y="171450"/>
                      </a:lnTo>
                      <a:lnTo>
                        <a:pt x="304800" y="152400"/>
                      </a:lnTo>
                      <a:lnTo>
                        <a:pt x="316411" y="152400"/>
                      </a:lnTo>
                      <a:cubicBezTo>
                        <a:pt x="317325" y="148637"/>
                        <a:pt x="318335" y="144865"/>
                        <a:pt x="319040" y="141122"/>
                      </a:cubicBezTo>
                      <a:cubicBezTo>
                        <a:pt x="320802" y="132254"/>
                        <a:pt x="322040" y="123291"/>
                        <a:pt x="322831" y="114300"/>
                      </a:cubicBezTo>
                      <a:lnTo>
                        <a:pt x="247650" y="114300"/>
                      </a:lnTo>
                      <a:lnTo>
                        <a:pt x="247650" y="95250"/>
                      </a:lnTo>
                      <a:lnTo>
                        <a:pt x="323774" y="95250"/>
                      </a:lnTo>
                      <a:cubicBezTo>
                        <a:pt x="323793" y="94259"/>
                        <a:pt x="323850" y="93259"/>
                        <a:pt x="323850" y="92268"/>
                      </a:cubicBezTo>
                      <a:lnTo>
                        <a:pt x="323850" y="57150"/>
                      </a:lnTo>
                      <a:lnTo>
                        <a:pt x="247650" y="57150"/>
                      </a:lnTo>
                      <a:close/>
                      <a:moveTo>
                        <a:pt x="390525" y="19050"/>
                      </a:moveTo>
                      <a:cubicBezTo>
                        <a:pt x="385276" y="19050"/>
                        <a:pt x="381000" y="23326"/>
                        <a:pt x="381000" y="28575"/>
                      </a:cubicBezTo>
                      <a:cubicBezTo>
                        <a:pt x="381000" y="33823"/>
                        <a:pt x="385276" y="38100"/>
                        <a:pt x="390525" y="38100"/>
                      </a:cubicBezTo>
                      <a:cubicBezTo>
                        <a:pt x="395773" y="38100"/>
                        <a:pt x="400050" y="33823"/>
                        <a:pt x="400050" y="28575"/>
                      </a:cubicBezTo>
                      <a:cubicBezTo>
                        <a:pt x="400050" y="23326"/>
                        <a:pt x="395773" y="19050"/>
                        <a:pt x="390525" y="19050"/>
                      </a:cubicBezTo>
                      <a:close/>
                      <a:moveTo>
                        <a:pt x="390525" y="0"/>
                      </a:moveTo>
                      <a:cubicBezTo>
                        <a:pt x="406279" y="0"/>
                        <a:pt x="419100" y="12820"/>
                        <a:pt x="419100" y="28575"/>
                      </a:cubicBezTo>
                      <a:cubicBezTo>
                        <a:pt x="419100" y="31537"/>
                        <a:pt x="418519" y="34347"/>
                        <a:pt x="417681" y="37033"/>
                      </a:cubicBezTo>
                      <a:lnTo>
                        <a:pt x="435283" y="50235"/>
                      </a:lnTo>
                      <a:cubicBezTo>
                        <a:pt x="443693" y="42777"/>
                        <a:pt x="454628" y="38100"/>
                        <a:pt x="466725" y="38100"/>
                      </a:cubicBezTo>
                      <a:cubicBezTo>
                        <a:pt x="476412" y="38100"/>
                        <a:pt x="485413" y="41043"/>
                        <a:pt x="492947" y="46034"/>
                      </a:cubicBezTo>
                      <a:lnTo>
                        <a:pt x="517141" y="21841"/>
                      </a:lnTo>
                      <a:lnTo>
                        <a:pt x="530609" y="35309"/>
                      </a:lnTo>
                      <a:lnTo>
                        <a:pt x="506415" y="59502"/>
                      </a:lnTo>
                      <a:cubicBezTo>
                        <a:pt x="509730" y="64494"/>
                        <a:pt x="512149" y="70132"/>
                        <a:pt x="513388" y="76200"/>
                      </a:cubicBezTo>
                      <a:lnTo>
                        <a:pt x="535152" y="76200"/>
                      </a:lnTo>
                      <a:cubicBezTo>
                        <a:pt x="539096" y="65141"/>
                        <a:pt x="549573" y="57150"/>
                        <a:pt x="561975" y="57150"/>
                      </a:cubicBezTo>
                      <a:cubicBezTo>
                        <a:pt x="577729" y="57150"/>
                        <a:pt x="590550" y="69970"/>
                        <a:pt x="590550" y="85725"/>
                      </a:cubicBezTo>
                      <a:cubicBezTo>
                        <a:pt x="590550" y="101479"/>
                        <a:pt x="577729" y="114300"/>
                        <a:pt x="561975" y="114300"/>
                      </a:cubicBezTo>
                      <a:cubicBezTo>
                        <a:pt x="549573" y="114300"/>
                        <a:pt x="539096" y="106308"/>
                        <a:pt x="535152" y="95250"/>
                      </a:cubicBezTo>
                      <a:lnTo>
                        <a:pt x="513388" y="95250"/>
                      </a:lnTo>
                      <a:cubicBezTo>
                        <a:pt x="512149" y="101317"/>
                        <a:pt x="509730" y="106956"/>
                        <a:pt x="506415" y="111947"/>
                      </a:cubicBezTo>
                      <a:lnTo>
                        <a:pt x="530609" y="136141"/>
                      </a:lnTo>
                      <a:lnTo>
                        <a:pt x="517141" y="149609"/>
                      </a:lnTo>
                      <a:lnTo>
                        <a:pt x="492947" y="125415"/>
                      </a:lnTo>
                      <a:cubicBezTo>
                        <a:pt x="485413" y="130407"/>
                        <a:pt x="476412" y="133350"/>
                        <a:pt x="466725" y="133350"/>
                      </a:cubicBezTo>
                      <a:cubicBezTo>
                        <a:pt x="457038" y="133350"/>
                        <a:pt x="448037" y="130407"/>
                        <a:pt x="440502" y="125415"/>
                      </a:cubicBezTo>
                      <a:lnTo>
                        <a:pt x="416309" y="149609"/>
                      </a:lnTo>
                      <a:lnTo>
                        <a:pt x="402841" y="136141"/>
                      </a:lnTo>
                      <a:lnTo>
                        <a:pt x="427034" y="111947"/>
                      </a:lnTo>
                      <a:cubicBezTo>
                        <a:pt x="422043" y="104413"/>
                        <a:pt x="419100" y="95412"/>
                        <a:pt x="419100" y="85725"/>
                      </a:cubicBezTo>
                      <a:cubicBezTo>
                        <a:pt x="419100" y="78448"/>
                        <a:pt x="420871" y="71618"/>
                        <a:pt x="423815" y="65437"/>
                      </a:cubicBezTo>
                      <a:lnTo>
                        <a:pt x="406346" y="52340"/>
                      </a:lnTo>
                      <a:cubicBezTo>
                        <a:pt x="401812" y="55369"/>
                        <a:pt x="396373" y="57150"/>
                        <a:pt x="390525" y="57150"/>
                      </a:cubicBezTo>
                      <a:cubicBezTo>
                        <a:pt x="374770" y="57150"/>
                        <a:pt x="361950" y="44329"/>
                        <a:pt x="361950" y="28575"/>
                      </a:cubicBezTo>
                      <a:cubicBezTo>
                        <a:pt x="361950" y="12820"/>
                        <a:pt x="374770" y="0"/>
                        <a:pt x="390525" y="0"/>
                      </a:cubicBezTo>
                      <a:close/>
                      <a:moveTo>
                        <a:pt x="0" y="0"/>
                      </a:moveTo>
                      <a:lnTo>
                        <a:pt x="114300" y="0"/>
                      </a:lnTo>
                      <a:lnTo>
                        <a:pt x="114300" y="19050"/>
                      </a:lnTo>
                      <a:lnTo>
                        <a:pt x="19364" y="19050"/>
                      </a:lnTo>
                      <a:cubicBezTo>
                        <a:pt x="19812" y="25755"/>
                        <a:pt x="20802" y="32061"/>
                        <a:pt x="22145" y="38100"/>
                      </a:cubicBezTo>
                      <a:lnTo>
                        <a:pt x="114300" y="38100"/>
                      </a:lnTo>
                      <a:lnTo>
                        <a:pt x="114300" y="57150"/>
                      </a:lnTo>
                      <a:lnTo>
                        <a:pt x="28118" y="57150"/>
                      </a:lnTo>
                      <a:cubicBezTo>
                        <a:pt x="30880" y="63874"/>
                        <a:pt x="34166" y="70218"/>
                        <a:pt x="37976" y="76200"/>
                      </a:cubicBezTo>
                      <a:lnTo>
                        <a:pt x="114300" y="76200"/>
                      </a:lnTo>
                      <a:lnTo>
                        <a:pt x="114300" y="95250"/>
                      </a:lnTo>
                      <a:lnTo>
                        <a:pt x="52587" y="95250"/>
                      </a:lnTo>
                      <a:cubicBezTo>
                        <a:pt x="68866" y="113481"/>
                        <a:pt x="89382" y="128949"/>
                        <a:pt x="110490" y="144780"/>
                      </a:cubicBezTo>
                      <a:cubicBezTo>
                        <a:pt x="159191" y="181308"/>
                        <a:pt x="209550" y="219075"/>
                        <a:pt x="209550" y="295275"/>
                      </a:cubicBezTo>
                      <a:cubicBezTo>
                        <a:pt x="209550" y="366198"/>
                        <a:pt x="165916" y="403822"/>
                        <a:pt x="120596" y="438150"/>
                      </a:cubicBezTo>
                      <a:cubicBezTo>
                        <a:pt x="144532" y="456276"/>
                        <a:pt x="167983" y="475326"/>
                        <a:pt x="184794" y="499710"/>
                      </a:cubicBezTo>
                      <a:cubicBezTo>
                        <a:pt x="189271" y="496890"/>
                        <a:pt x="194510" y="495300"/>
                        <a:pt x="200025" y="495300"/>
                      </a:cubicBezTo>
                      <a:cubicBezTo>
                        <a:pt x="201463" y="495300"/>
                        <a:pt x="202854" y="495519"/>
                        <a:pt x="204235" y="495728"/>
                      </a:cubicBezTo>
                      <a:lnTo>
                        <a:pt x="224514" y="463115"/>
                      </a:lnTo>
                      <a:cubicBezTo>
                        <a:pt x="215350" y="454428"/>
                        <a:pt x="209550" y="442217"/>
                        <a:pt x="209550" y="428625"/>
                      </a:cubicBezTo>
                      <a:cubicBezTo>
                        <a:pt x="209550" y="418938"/>
                        <a:pt x="212493" y="409937"/>
                        <a:pt x="217484" y="402402"/>
                      </a:cubicBezTo>
                      <a:lnTo>
                        <a:pt x="202816" y="387734"/>
                      </a:lnTo>
                      <a:lnTo>
                        <a:pt x="216284" y="374266"/>
                      </a:lnTo>
                      <a:lnTo>
                        <a:pt x="230952" y="388934"/>
                      </a:lnTo>
                      <a:cubicBezTo>
                        <a:pt x="238487" y="383943"/>
                        <a:pt x="247488" y="381000"/>
                        <a:pt x="257175" y="381000"/>
                      </a:cubicBezTo>
                      <a:cubicBezTo>
                        <a:pt x="262985" y="381000"/>
                        <a:pt x="268481" y="382200"/>
                        <a:pt x="273643" y="384105"/>
                      </a:cubicBezTo>
                      <a:lnTo>
                        <a:pt x="293275" y="352530"/>
                      </a:lnTo>
                      <a:cubicBezTo>
                        <a:pt x="288645" y="347453"/>
                        <a:pt x="285750" y="340766"/>
                        <a:pt x="285750" y="333375"/>
                      </a:cubicBezTo>
                      <a:cubicBezTo>
                        <a:pt x="285750" y="317620"/>
                        <a:pt x="298570" y="304800"/>
                        <a:pt x="314325" y="304800"/>
                      </a:cubicBezTo>
                      <a:cubicBezTo>
                        <a:pt x="330079" y="304800"/>
                        <a:pt x="342900" y="317620"/>
                        <a:pt x="342900" y="333375"/>
                      </a:cubicBezTo>
                      <a:cubicBezTo>
                        <a:pt x="342900" y="349129"/>
                        <a:pt x="330079" y="361950"/>
                        <a:pt x="314325" y="361950"/>
                      </a:cubicBezTo>
                      <a:cubicBezTo>
                        <a:pt x="312886" y="361950"/>
                        <a:pt x="311496" y="361731"/>
                        <a:pt x="310115" y="361521"/>
                      </a:cubicBezTo>
                      <a:lnTo>
                        <a:pt x="289836" y="394135"/>
                      </a:lnTo>
                      <a:cubicBezTo>
                        <a:pt x="298999" y="402822"/>
                        <a:pt x="304800" y="415033"/>
                        <a:pt x="304800" y="428625"/>
                      </a:cubicBezTo>
                      <a:cubicBezTo>
                        <a:pt x="304800" y="438312"/>
                        <a:pt x="301857" y="447313"/>
                        <a:pt x="296865" y="454847"/>
                      </a:cubicBezTo>
                      <a:lnTo>
                        <a:pt x="330584" y="488566"/>
                      </a:lnTo>
                      <a:lnTo>
                        <a:pt x="317116" y="502034"/>
                      </a:lnTo>
                      <a:lnTo>
                        <a:pt x="283397" y="468315"/>
                      </a:lnTo>
                      <a:cubicBezTo>
                        <a:pt x="275863" y="473307"/>
                        <a:pt x="266862" y="476250"/>
                        <a:pt x="257175" y="476250"/>
                      </a:cubicBezTo>
                      <a:cubicBezTo>
                        <a:pt x="251365" y="476250"/>
                        <a:pt x="245869" y="475050"/>
                        <a:pt x="240706" y="473145"/>
                      </a:cubicBezTo>
                      <a:lnTo>
                        <a:pt x="221075" y="504720"/>
                      </a:lnTo>
                      <a:cubicBezTo>
                        <a:pt x="225704" y="509797"/>
                        <a:pt x="228600" y="516483"/>
                        <a:pt x="228600" y="523875"/>
                      </a:cubicBezTo>
                      <a:cubicBezTo>
                        <a:pt x="228600" y="537315"/>
                        <a:pt x="219237" y="548545"/>
                        <a:pt x="206711" y="551573"/>
                      </a:cubicBezTo>
                      <a:cubicBezTo>
                        <a:pt x="207940" y="557898"/>
                        <a:pt x="208750" y="564547"/>
                        <a:pt x="209150" y="571500"/>
                      </a:cubicBezTo>
                      <a:lnTo>
                        <a:pt x="390525" y="571500"/>
                      </a:lnTo>
                      <a:lnTo>
                        <a:pt x="390525" y="533400"/>
                      </a:lnTo>
                      <a:lnTo>
                        <a:pt x="514350" y="533400"/>
                      </a:lnTo>
                      <a:lnTo>
                        <a:pt x="514350" y="571500"/>
                      </a:lnTo>
                      <a:lnTo>
                        <a:pt x="590550" y="571500"/>
                      </a:lnTo>
                      <a:lnTo>
                        <a:pt x="590550" y="590550"/>
                      </a:lnTo>
                      <a:lnTo>
                        <a:pt x="0" y="590550"/>
                      </a:lnTo>
                      <a:lnTo>
                        <a:pt x="0" y="581025"/>
                      </a:lnTo>
                      <a:cubicBezTo>
                        <a:pt x="0" y="510102"/>
                        <a:pt x="43634" y="472478"/>
                        <a:pt x="88944" y="438150"/>
                      </a:cubicBezTo>
                      <a:cubicBezTo>
                        <a:pt x="43634" y="403822"/>
                        <a:pt x="0" y="366198"/>
                        <a:pt x="0" y="295275"/>
                      </a:cubicBezTo>
                      <a:cubicBezTo>
                        <a:pt x="0" y="224352"/>
                        <a:pt x="43634" y="186718"/>
                        <a:pt x="88944" y="152400"/>
                      </a:cubicBezTo>
                      <a:cubicBezTo>
                        <a:pt x="43634" y="118081"/>
                        <a:pt x="0" y="80448"/>
                        <a:pt x="0" y="9525"/>
                      </a:cubicBezTo>
                      <a:close/>
                    </a:path>
                  </a:pathLst>
                </a:custGeom>
                <a:solidFill>
                  <a:schemeClr val="bg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</p:grpSp>
        </p:grp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0CD06533-B1C1-C3E7-7371-1896FC909CB1}"/>
                </a:ext>
              </a:extLst>
            </p:cNvPr>
            <p:cNvSpPr/>
            <p:nvPr/>
          </p:nvSpPr>
          <p:spPr>
            <a:xfrm>
              <a:off x="10271007" y="1412204"/>
              <a:ext cx="1683057" cy="4110864"/>
            </a:xfrm>
            <a:custGeom>
              <a:avLst/>
              <a:gdLst>
                <a:gd name="connsiteX0" fmla="*/ 199691 w 1050875"/>
                <a:gd name="connsiteY0" fmla="*/ 2416215 h 2566762"/>
                <a:gd name="connsiteX1" fmla="*/ 903603 w 1050875"/>
                <a:gd name="connsiteY1" fmla="*/ 2416215 h 2566762"/>
                <a:gd name="connsiteX2" fmla="*/ 901562 w 1050875"/>
                <a:gd name="connsiteY2" fmla="*/ 2432220 h 2566762"/>
                <a:gd name="connsiteX3" fmla="*/ 903603 w 1050875"/>
                <a:gd name="connsiteY3" fmla="*/ 2448226 h 2566762"/>
                <a:gd name="connsiteX4" fmla="*/ 199691 w 1050875"/>
                <a:gd name="connsiteY4" fmla="*/ 2448226 h 2566762"/>
                <a:gd name="connsiteX5" fmla="*/ 183686 w 1050875"/>
                <a:gd name="connsiteY5" fmla="*/ 2432220 h 2566762"/>
                <a:gd name="connsiteX6" fmla="*/ 199691 w 1050875"/>
                <a:gd name="connsiteY6" fmla="*/ 2416215 h 2566762"/>
                <a:gd name="connsiteX7" fmla="*/ 967624 w 1050875"/>
                <a:gd name="connsiteY7" fmla="*/ 2382216 h 2566762"/>
                <a:gd name="connsiteX8" fmla="*/ 1017681 w 1050875"/>
                <a:gd name="connsiteY8" fmla="*/ 2432220 h 2566762"/>
                <a:gd name="connsiteX9" fmla="*/ 967624 w 1050875"/>
                <a:gd name="connsiteY9" fmla="*/ 2482276 h 2566762"/>
                <a:gd name="connsiteX10" fmla="*/ 917621 w 1050875"/>
                <a:gd name="connsiteY10" fmla="*/ 2432220 h 2566762"/>
                <a:gd name="connsiteX11" fmla="*/ 967624 w 1050875"/>
                <a:gd name="connsiteY11" fmla="*/ 2382216 h 2566762"/>
                <a:gd name="connsiteX12" fmla="*/ 316295 w 1050875"/>
                <a:gd name="connsiteY12" fmla="*/ 2231346 h 2566762"/>
                <a:gd name="connsiteX13" fmla="*/ 804295 w 1050875"/>
                <a:gd name="connsiteY13" fmla="*/ 2231346 h 2566762"/>
                <a:gd name="connsiteX14" fmla="*/ 802577 w 1050875"/>
                <a:gd name="connsiteY14" fmla="*/ 2247353 h 2566762"/>
                <a:gd name="connsiteX15" fmla="*/ 804295 w 1050875"/>
                <a:gd name="connsiteY15" fmla="*/ 2263357 h 2566762"/>
                <a:gd name="connsiteX16" fmla="*/ 316295 w 1050875"/>
                <a:gd name="connsiteY16" fmla="*/ 2263357 h 2566762"/>
                <a:gd name="connsiteX17" fmla="*/ 300289 w 1050875"/>
                <a:gd name="connsiteY17" fmla="*/ 2247353 h 2566762"/>
                <a:gd name="connsiteX18" fmla="*/ 316295 w 1050875"/>
                <a:gd name="connsiteY18" fmla="*/ 2231346 h 2566762"/>
                <a:gd name="connsiteX19" fmla="*/ 878574 w 1050875"/>
                <a:gd name="connsiteY19" fmla="*/ 2187359 h 2566762"/>
                <a:gd name="connsiteX20" fmla="*/ 938568 w 1050875"/>
                <a:gd name="connsiteY20" fmla="*/ 2247353 h 2566762"/>
                <a:gd name="connsiteX21" fmla="*/ 878574 w 1050875"/>
                <a:gd name="connsiteY21" fmla="*/ 2307346 h 2566762"/>
                <a:gd name="connsiteX22" fmla="*/ 818581 w 1050875"/>
                <a:gd name="connsiteY22" fmla="*/ 2247353 h 2566762"/>
                <a:gd name="connsiteX23" fmla="*/ 878574 w 1050875"/>
                <a:gd name="connsiteY23" fmla="*/ 2187359 h 2566762"/>
                <a:gd name="connsiteX24" fmla="*/ 476133 w 1050875"/>
                <a:gd name="connsiteY24" fmla="*/ 2064634 h 2566762"/>
                <a:gd name="connsiteX25" fmla="*/ 653157 w 1050875"/>
                <a:gd name="connsiteY25" fmla="*/ 2064634 h 2566762"/>
                <a:gd name="connsiteX26" fmla="*/ 651600 w 1050875"/>
                <a:gd name="connsiteY26" fmla="*/ 2080639 h 2566762"/>
                <a:gd name="connsiteX27" fmla="*/ 653157 w 1050875"/>
                <a:gd name="connsiteY27" fmla="*/ 2096645 h 2566762"/>
                <a:gd name="connsiteX28" fmla="*/ 476133 w 1050875"/>
                <a:gd name="connsiteY28" fmla="*/ 2096645 h 2566762"/>
                <a:gd name="connsiteX29" fmla="*/ 460127 w 1050875"/>
                <a:gd name="connsiteY29" fmla="*/ 2080639 h 2566762"/>
                <a:gd name="connsiteX30" fmla="*/ 476133 w 1050875"/>
                <a:gd name="connsiteY30" fmla="*/ 2064634 h 2566762"/>
                <a:gd name="connsiteX31" fmla="*/ 735116 w 1050875"/>
                <a:gd name="connsiteY31" fmla="*/ 2013180 h 2566762"/>
                <a:gd name="connsiteX32" fmla="*/ 802575 w 1050875"/>
                <a:gd name="connsiteY32" fmla="*/ 2080639 h 2566762"/>
                <a:gd name="connsiteX33" fmla="*/ 735116 w 1050875"/>
                <a:gd name="connsiteY33" fmla="*/ 2148097 h 2566762"/>
                <a:gd name="connsiteX34" fmla="*/ 667658 w 1050875"/>
                <a:gd name="connsiteY34" fmla="*/ 2080639 h 2566762"/>
                <a:gd name="connsiteX35" fmla="*/ 735116 w 1050875"/>
                <a:gd name="connsiteY35" fmla="*/ 2013180 h 2566762"/>
                <a:gd name="connsiteX36" fmla="*/ 459590 w 1050875"/>
                <a:gd name="connsiteY36" fmla="*/ 1940083 h 2566762"/>
                <a:gd name="connsiteX37" fmla="*/ 512548 w 1050875"/>
                <a:gd name="connsiteY37" fmla="*/ 2010926 h 2566762"/>
                <a:gd name="connsiteX38" fmla="*/ 501322 w 1050875"/>
                <a:gd name="connsiteY38" fmla="*/ 2019143 h 2566762"/>
                <a:gd name="connsiteX39" fmla="*/ 425001 w 1050875"/>
                <a:gd name="connsiteY39" fmla="*/ 2080103 h 2566762"/>
                <a:gd name="connsiteX40" fmla="*/ 352871 w 1050875"/>
                <a:gd name="connsiteY40" fmla="*/ 2146111 h 2566762"/>
                <a:gd name="connsiteX41" fmla="*/ 285948 w 1050875"/>
                <a:gd name="connsiteY41" fmla="*/ 2217330 h 2566762"/>
                <a:gd name="connsiteX42" fmla="*/ 175254 w 1050875"/>
                <a:gd name="connsiteY42" fmla="*/ 2378081 h 2566762"/>
                <a:gd name="connsiteX43" fmla="*/ 137873 w 1050875"/>
                <a:gd name="connsiteY43" fmla="*/ 2469064 h 2566762"/>
                <a:gd name="connsiteX44" fmla="*/ 117731 w 1050875"/>
                <a:gd name="connsiteY44" fmla="*/ 2566762 h 2566762"/>
                <a:gd name="connsiteX45" fmla="*/ 120148 w 1050875"/>
                <a:gd name="connsiteY45" fmla="*/ 2465090 h 2566762"/>
                <a:gd name="connsiteX46" fmla="*/ 144586 w 1050875"/>
                <a:gd name="connsiteY46" fmla="*/ 2365084 h 2566762"/>
                <a:gd name="connsiteX47" fmla="*/ 239060 w 1050875"/>
                <a:gd name="connsiteY47" fmla="*/ 2181398 h 2566762"/>
                <a:gd name="connsiteX48" fmla="*/ 371131 w 1050875"/>
                <a:gd name="connsiteY48" fmla="*/ 2022367 h 2566762"/>
                <a:gd name="connsiteX49" fmla="*/ 446432 w 1050875"/>
                <a:gd name="connsiteY49" fmla="*/ 1951416 h 2566762"/>
                <a:gd name="connsiteX50" fmla="*/ 459590 w 1050875"/>
                <a:gd name="connsiteY50" fmla="*/ 1940083 h 2566762"/>
                <a:gd name="connsiteX51" fmla="*/ 554333 w 1050875"/>
                <a:gd name="connsiteY51" fmla="*/ 1844319 h 2566762"/>
                <a:gd name="connsiteX52" fmla="*/ 634413 w 1050875"/>
                <a:gd name="connsiteY52" fmla="*/ 1924400 h 2566762"/>
                <a:gd name="connsiteX53" fmla="*/ 554333 w 1050875"/>
                <a:gd name="connsiteY53" fmla="*/ 2004480 h 2566762"/>
                <a:gd name="connsiteX54" fmla="*/ 474252 w 1050875"/>
                <a:gd name="connsiteY54" fmla="*/ 1924400 h 2566762"/>
                <a:gd name="connsiteX55" fmla="*/ 554333 w 1050875"/>
                <a:gd name="connsiteY55" fmla="*/ 1844319 h 2566762"/>
                <a:gd name="connsiteX56" fmla="*/ 476616 w 1050875"/>
                <a:gd name="connsiteY56" fmla="*/ 1765797 h 2566762"/>
                <a:gd name="connsiteX57" fmla="*/ 579523 w 1050875"/>
                <a:gd name="connsiteY57" fmla="*/ 1765797 h 2566762"/>
                <a:gd name="connsiteX58" fmla="*/ 595528 w 1050875"/>
                <a:gd name="connsiteY58" fmla="*/ 1781802 h 2566762"/>
                <a:gd name="connsiteX59" fmla="*/ 579523 w 1050875"/>
                <a:gd name="connsiteY59" fmla="*/ 1797808 h 2566762"/>
                <a:gd name="connsiteX60" fmla="*/ 476616 w 1050875"/>
                <a:gd name="connsiteY60" fmla="*/ 1797808 h 2566762"/>
                <a:gd name="connsiteX61" fmla="*/ 477958 w 1050875"/>
                <a:gd name="connsiteY61" fmla="*/ 1781802 h 2566762"/>
                <a:gd name="connsiteX62" fmla="*/ 476616 w 1050875"/>
                <a:gd name="connsiteY62" fmla="*/ 1765797 h 2566762"/>
                <a:gd name="connsiteX63" fmla="*/ 372742 w 1050875"/>
                <a:gd name="connsiteY63" fmla="*/ 1692645 h 2566762"/>
                <a:gd name="connsiteX64" fmla="*/ 461899 w 1050875"/>
                <a:gd name="connsiteY64" fmla="*/ 1781857 h 2566762"/>
                <a:gd name="connsiteX65" fmla="*/ 372742 w 1050875"/>
                <a:gd name="connsiteY65" fmla="*/ 1871066 h 2566762"/>
                <a:gd name="connsiteX66" fmla="*/ 283531 w 1050875"/>
                <a:gd name="connsiteY66" fmla="*/ 1781857 h 2566762"/>
                <a:gd name="connsiteX67" fmla="*/ 372742 w 1050875"/>
                <a:gd name="connsiteY67" fmla="*/ 1692645 h 2566762"/>
                <a:gd name="connsiteX68" fmla="*/ 314520 w 1050875"/>
                <a:gd name="connsiteY68" fmla="*/ 1563582 h 2566762"/>
                <a:gd name="connsiteX69" fmla="*/ 753701 w 1050875"/>
                <a:gd name="connsiteY69" fmla="*/ 1563582 h 2566762"/>
                <a:gd name="connsiteX70" fmla="*/ 769706 w 1050875"/>
                <a:gd name="connsiteY70" fmla="*/ 1579642 h 2566762"/>
                <a:gd name="connsiteX71" fmla="*/ 753701 w 1050875"/>
                <a:gd name="connsiteY71" fmla="*/ 1595646 h 2566762"/>
                <a:gd name="connsiteX72" fmla="*/ 313715 w 1050875"/>
                <a:gd name="connsiteY72" fmla="*/ 1595646 h 2566762"/>
                <a:gd name="connsiteX73" fmla="*/ 315380 w 1050875"/>
                <a:gd name="connsiteY73" fmla="*/ 1576955 h 2566762"/>
                <a:gd name="connsiteX74" fmla="*/ 314520 w 1050875"/>
                <a:gd name="connsiteY74" fmla="*/ 1563582 h 2566762"/>
                <a:gd name="connsiteX75" fmla="*/ 199691 w 1050875"/>
                <a:gd name="connsiteY75" fmla="*/ 1477271 h 2566762"/>
                <a:gd name="connsiteX76" fmla="*/ 299375 w 1050875"/>
                <a:gd name="connsiteY76" fmla="*/ 1576955 h 2566762"/>
                <a:gd name="connsiteX77" fmla="*/ 199691 w 1050875"/>
                <a:gd name="connsiteY77" fmla="*/ 1676585 h 2566762"/>
                <a:gd name="connsiteX78" fmla="*/ 100061 w 1050875"/>
                <a:gd name="connsiteY78" fmla="*/ 1576955 h 2566762"/>
                <a:gd name="connsiteX79" fmla="*/ 199691 w 1050875"/>
                <a:gd name="connsiteY79" fmla="*/ 1477271 h 2566762"/>
                <a:gd name="connsiteX80" fmla="*/ 251252 w 1050875"/>
                <a:gd name="connsiteY80" fmla="*/ 1267268 h 2566762"/>
                <a:gd name="connsiteX81" fmla="*/ 857842 w 1050875"/>
                <a:gd name="connsiteY81" fmla="*/ 1267268 h 2566762"/>
                <a:gd name="connsiteX82" fmla="*/ 873849 w 1050875"/>
                <a:gd name="connsiteY82" fmla="*/ 1283273 h 2566762"/>
                <a:gd name="connsiteX83" fmla="*/ 857842 w 1050875"/>
                <a:gd name="connsiteY83" fmla="*/ 1299279 h 2566762"/>
                <a:gd name="connsiteX84" fmla="*/ 251252 w 1050875"/>
                <a:gd name="connsiteY84" fmla="*/ 1299279 h 2566762"/>
                <a:gd name="connsiteX85" fmla="*/ 252218 w 1050875"/>
                <a:gd name="connsiteY85" fmla="*/ 1283273 h 2566762"/>
                <a:gd name="connsiteX86" fmla="*/ 251252 w 1050875"/>
                <a:gd name="connsiteY86" fmla="*/ 1267268 h 2566762"/>
                <a:gd name="connsiteX87" fmla="*/ 118107 w 1050875"/>
                <a:gd name="connsiteY87" fmla="*/ 1165167 h 2566762"/>
                <a:gd name="connsiteX88" fmla="*/ 236212 w 1050875"/>
                <a:gd name="connsiteY88" fmla="*/ 1283274 h 2566762"/>
                <a:gd name="connsiteX89" fmla="*/ 118107 w 1050875"/>
                <a:gd name="connsiteY89" fmla="*/ 1401379 h 2566762"/>
                <a:gd name="connsiteX90" fmla="*/ 0 w 1050875"/>
                <a:gd name="connsiteY90" fmla="*/ 1283274 h 2566762"/>
                <a:gd name="connsiteX91" fmla="*/ 118107 w 1050875"/>
                <a:gd name="connsiteY91" fmla="*/ 1165167 h 2566762"/>
                <a:gd name="connsiteX92" fmla="*/ 314144 w 1050875"/>
                <a:gd name="connsiteY92" fmla="*/ 987443 h 2566762"/>
                <a:gd name="connsiteX93" fmla="*/ 768739 w 1050875"/>
                <a:gd name="connsiteY93" fmla="*/ 987443 h 2566762"/>
                <a:gd name="connsiteX94" fmla="*/ 784744 w 1050875"/>
                <a:gd name="connsiteY94" fmla="*/ 1003447 h 2566762"/>
                <a:gd name="connsiteX95" fmla="*/ 768739 w 1050875"/>
                <a:gd name="connsiteY95" fmla="*/ 1019453 h 2566762"/>
                <a:gd name="connsiteX96" fmla="*/ 314144 w 1050875"/>
                <a:gd name="connsiteY96" fmla="*/ 1019453 h 2566762"/>
                <a:gd name="connsiteX97" fmla="*/ 315380 w 1050875"/>
                <a:gd name="connsiteY97" fmla="*/ 1003447 h 2566762"/>
                <a:gd name="connsiteX98" fmla="*/ 314144 w 1050875"/>
                <a:gd name="connsiteY98" fmla="*/ 987443 h 2566762"/>
                <a:gd name="connsiteX99" fmla="*/ 199691 w 1050875"/>
                <a:gd name="connsiteY99" fmla="*/ 903819 h 2566762"/>
                <a:gd name="connsiteX100" fmla="*/ 299375 w 1050875"/>
                <a:gd name="connsiteY100" fmla="*/ 1003449 h 2566762"/>
                <a:gd name="connsiteX101" fmla="*/ 199691 w 1050875"/>
                <a:gd name="connsiteY101" fmla="*/ 1103133 h 2566762"/>
                <a:gd name="connsiteX102" fmla="*/ 100061 w 1050875"/>
                <a:gd name="connsiteY102" fmla="*/ 1003449 h 2566762"/>
                <a:gd name="connsiteX103" fmla="*/ 199691 w 1050875"/>
                <a:gd name="connsiteY103" fmla="*/ 903819 h 2566762"/>
                <a:gd name="connsiteX104" fmla="*/ 467270 w 1050875"/>
                <a:gd name="connsiteY104" fmla="*/ 772607 h 2566762"/>
                <a:gd name="connsiteX105" fmla="*/ 587203 w 1050875"/>
                <a:gd name="connsiteY105" fmla="*/ 772607 h 2566762"/>
                <a:gd name="connsiteX106" fmla="*/ 603208 w 1050875"/>
                <a:gd name="connsiteY106" fmla="*/ 788611 h 2566762"/>
                <a:gd name="connsiteX107" fmla="*/ 587203 w 1050875"/>
                <a:gd name="connsiteY107" fmla="*/ 804617 h 2566762"/>
                <a:gd name="connsiteX108" fmla="*/ 467270 w 1050875"/>
                <a:gd name="connsiteY108" fmla="*/ 804617 h 2566762"/>
                <a:gd name="connsiteX109" fmla="*/ 468612 w 1050875"/>
                <a:gd name="connsiteY109" fmla="*/ 788611 h 2566762"/>
                <a:gd name="connsiteX110" fmla="*/ 467270 w 1050875"/>
                <a:gd name="connsiteY110" fmla="*/ 772607 h 2566762"/>
                <a:gd name="connsiteX111" fmla="*/ 363396 w 1050875"/>
                <a:gd name="connsiteY111" fmla="*/ 699401 h 2566762"/>
                <a:gd name="connsiteX112" fmla="*/ 452607 w 1050875"/>
                <a:gd name="connsiteY112" fmla="*/ 788557 h 2566762"/>
                <a:gd name="connsiteX113" fmla="*/ 363396 w 1050875"/>
                <a:gd name="connsiteY113" fmla="*/ 877768 h 2566762"/>
                <a:gd name="connsiteX114" fmla="*/ 274239 w 1050875"/>
                <a:gd name="connsiteY114" fmla="*/ 788557 h 2566762"/>
                <a:gd name="connsiteX115" fmla="*/ 363396 w 1050875"/>
                <a:gd name="connsiteY115" fmla="*/ 699401 h 2566762"/>
                <a:gd name="connsiteX116" fmla="*/ 650311 w 1050875"/>
                <a:gd name="connsiteY116" fmla="*/ 650849 h 2566762"/>
                <a:gd name="connsiteX117" fmla="*/ 666371 w 1050875"/>
                <a:gd name="connsiteY117" fmla="*/ 662880 h 2566762"/>
                <a:gd name="connsiteX118" fmla="*/ 746559 w 1050875"/>
                <a:gd name="connsiteY118" fmla="*/ 729210 h 2566762"/>
                <a:gd name="connsiteX119" fmla="*/ 891198 w 1050875"/>
                <a:gd name="connsiteY119" fmla="*/ 881369 h 2566762"/>
                <a:gd name="connsiteX120" fmla="*/ 1003233 w 1050875"/>
                <a:gd name="connsiteY120" fmla="*/ 1065108 h 2566762"/>
                <a:gd name="connsiteX121" fmla="*/ 1037877 w 1050875"/>
                <a:gd name="connsiteY121" fmla="*/ 1170700 h 2566762"/>
                <a:gd name="connsiteX122" fmla="*/ 1050875 w 1050875"/>
                <a:gd name="connsiteY122" fmla="*/ 1283220 h 2566762"/>
                <a:gd name="connsiteX123" fmla="*/ 1037822 w 1050875"/>
                <a:gd name="connsiteY123" fmla="*/ 1395850 h 2566762"/>
                <a:gd name="connsiteX124" fmla="*/ 1003233 w 1050875"/>
                <a:gd name="connsiteY124" fmla="*/ 1501442 h 2566762"/>
                <a:gd name="connsiteX125" fmla="*/ 891251 w 1050875"/>
                <a:gd name="connsiteY125" fmla="*/ 1685234 h 2566762"/>
                <a:gd name="connsiteX126" fmla="*/ 746612 w 1050875"/>
                <a:gd name="connsiteY126" fmla="*/ 1837392 h 2566762"/>
                <a:gd name="connsiteX127" fmla="*/ 666424 w 1050875"/>
                <a:gd name="connsiteY127" fmla="*/ 1903776 h 2566762"/>
                <a:gd name="connsiteX128" fmla="*/ 649935 w 1050875"/>
                <a:gd name="connsiteY128" fmla="*/ 1916130 h 2566762"/>
                <a:gd name="connsiteX129" fmla="*/ 591070 w 1050875"/>
                <a:gd name="connsiteY129" fmla="*/ 1835619 h 2566762"/>
                <a:gd name="connsiteX130" fmla="*/ 602940 w 1050875"/>
                <a:gd name="connsiteY130" fmla="*/ 1825523 h 2566762"/>
                <a:gd name="connsiteX131" fmla="*/ 674373 w 1050875"/>
                <a:gd name="connsiteY131" fmla="*/ 1759997 h 2566762"/>
                <a:gd name="connsiteX132" fmla="*/ 800858 w 1050875"/>
                <a:gd name="connsiteY132" fmla="*/ 1615949 h 2566762"/>
                <a:gd name="connsiteX133" fmla="*/ 894044 w 1050875"/>
                <a:gd name="connsiteY133" fmla="*/ 1455306 h 2566762"/>
                <a:gd name="connsiteX134" fmla="*/ 921327 w 1050875"/>
                <a:gd name="connsiteY134" fmla="*/ 1369961 h 2566762"/>
                <a:gd name="connsiteX135" fmla="*/ 930888 w 1050875"/>
                <a:gd name="connsiteY135" fmla="*/ 1283275 h 2566762"/>
                <a:gd name="connsiteX136" fmla="*/ 921382 w 1050875"/>
                <a:gd name="connsiteY136" fmla="*/ 1196535 h 2566762"/>
                <a:gd name="connsiteX137" fmla="*/ 894150 w 1050875"/>
                <a:gd name="connsiteY137" fmla="*/ 1111136 h 2566762"/>
                <a:gd name="connsiteX138" fmla="*/ 801020 w 1050875"/>
                <a:gd name="connsiteY138" fmla="*/ 950439 h 2566762"/>
                <a:gd name="connsiteX139" fmla="*/ 674535 w 1050875"/>
                <a:gd name="connsiteY139" fmla="*/ 806391 h 2566762"/>
                <a:gd name="connsiteX140" fmla="*/ 603101 w 1050875"/>
                <a:gd name="connsiteY140" fmla="*/ 740865 h 2566762"/>
                <a:gd name="connsiteX141" fmla="*/ 596065 w 1050875"/>
                <a:gd name="connsiteY141" fmla="*/ 734904 h 2566762"/>
                <a:gd name="connsiteX142" fmla="*/ 650311 w 1050875"/>
                <a:gd name="connsiteY142" fmla="*/ 650849 h 2566762"/>
                <a:gd name="connsiteX143" fmla="*/ 554333 w 1050875"/>
                <a:gd name="connsiteY143" fmla="*/ 568405 h 2566762"/>
                <a:gd name="connsiteX144" fmla="*/ 634413 w 1050875"/>
                <a:gd name="connsiteY144" fmla="*/ 648484 h 2566762"/>
                <a:gd name="connsiteX145" fmla="*/ 554333 w 1050875"/>
                <a:gd name="connsiteY145" fmla="*/ 728565 h 2566762"/>
                <a:gd name="connsiteX146" fmla="*/ 474252 w 1050875"/>
                <a:gd name="connsiteY146" fmla="*/ 648484 h 2566762"/>
                <a:gd name="connsiteX147" fmla="*/ 554333 w 1050875"/>
                <a:gd name="connsiteY147" fmla="*/ 568405 h 2566762"/>
                <a:gd name="connsiteX148" fmla="*/ 499066 w 1050875"/>
                <a:gd name="connsiteY148" fmla="*/ 479731 h 2566762"/>
                <a:gd name="connsiteX149" fmla="*/ 653157 w 1050875"/>
                <a:gd name="connsiteY149" fmla="*/ 479731 h 2566762"/>
                <a:gd name="connsiteX150" fmla="*/ 651600 w 1050875"/>
                <a:gd name="connsiteY150" fmla="*/ 495735 h 2566762"/>
                <a:gd name="connsiteX151" fmla="*/ 653157 w 1050875"/>
                <a:gd name="connsiteY151" fmla="*/ 511741 h 2566762"/>
                <a:gd name="connsiteX152" fmla="*/ 499066 w 1050875"/>
                <a:gd name="connsiteY152" fmla="*/ 511741 h 2566762"/>
                <a:gd name="connsiteX153" fmla="*/ 483061 w 1050875"/>
                <a:gd name="connsiteY153" fmla="*/ 495735 h 2566762"/>
                <a:gd name="connsiteX154" fmla="*/ 499066 w 1050875"/>
                <a:gd name="connsiteY154" fmla="*/ 479731 h 2566762"/>
                <a:gd name="connsiteX155" fmla="*/ 735116 w 1050875"/>
                <a:gd name="connsiteY155" fmla="*/ 428224 h 2566762"/>
                <a:gd name="connsiteX156" fmla="*/ 802575 w 1050875"/>
                <a:gd name="connsiteY156" fmla="*/ 495682 h 2566762"/>
                <a:gd name="connsiteX157" fmla="*/ 735116 w 1050875"/>
                <a:gd name="connsiteY157" fmla="*/ 563142 h 2566762"/>
                <a:gd name="connsiteX158" fmla="*/ 667658 w 1050875"/>
                <a:gd name="connsiteY158" fmla="*/ 495682 h 2566762"/>
                <a:gd name="connsiteX159" fmla="*/ 735116 w 1050875"/>
                <a:gd name="connsiteY159" fmla="*/ 428224 h 2566762"/>
                <a:gd name="connsiteX160" fmla="*/ 324296 w 1050875"/>
                <a:gd name="connsiteY160" fmla="*/ 312050 h 2566762"/>
                <a:gd name="connsiteX161" fmla="*/ 804295 w 1050875"/>
                <a:gd name="connsiteY161" fmla="*/ 312050 h 2566762"/>
                <a:gd name="connsiteX162" fmla="*/ 802577 w 1050875"/>
                <a:gd name="connsiteY162" fmla="*/ 328054 h 2566762"/>
                <a:gd name="connsiteX163" fmla="*/ 804295 w 1050875"/>
                <a:gd name="connsiteY163" fmla="*/ 344060 h 2566762"/>
                <a:gd name="connsiteX164" fmla="*/ 324296 w 1050875"/>
                <a:gd name="connsiteY164" fmla="*/ 344060 h 2566762"/>
                <a:gd name="connsiteX165" fmla="*/ 308291 w 1050875"/>
                <a:gd name="connsiteY165" fmla="*/ 328054 h 2566762"/>
                <a:gd name="connsiteX166" fmla="*/ 324296 w 1050875"/>
                <a:gd name="connsiteY166" fmla="*/ 312050 h 2566762"/>
                <a:gd name="connsiteX167" fmla="*/ 878574 w 1050875"/>
                <a:gd name="connsiteY167" fmla="*/ 268063 h 2566762"/>
                <a:gd name="connsiteX168" fmla="*/ 938568 w 1050875"/>
                <a:gd name="connsiteY168" fmla="*/ 328056 h 2566762"/>
                <a:gd name="connsiteX169" fmla="*/ 878574 w 1050875"/>
                <a:gd name="connsiteY169" fmla="*/ 388049 h 2566762"/>
                <a:gd name="connsiteX170" fmla="*/ 818581 w 1050875"/>
                <a:gd name="connsiteY170" fmla="*/ 328056 h 2566762"/>
                <a:gd name="connsiteX171" fmla="*/ 878574 w 1050875"/>
                <a:gd name="connsiteY171" fmla="*/ 268063 h 2566762"/>
                <a:gd name="connsiteX172" fmla="*/ 206835 w 1050875"/>
                <a:gd name="connsiteY172" fmla="*/ 141954 h 2566762"/>
                <a:gd name="connsiteX173" fmla="*/ 903603 w 1050875"/>
                <a:gd name="connsiteY173" fmla="*/ 141954 h 2566762"/>
                <a:gd name="connsiteX174" fmla="*/ 901562 w 1050875"/>
                <a:gd name="connsiteY174" fmla="*/ 157960 h 2566762"/>
                <a:gd name="connsiteX175" fmla="*/ 903603 w 1050875"/>
                <a:gd name="connsiteY175" fmla="*/ 173964 h 2566762"/>
                <a:gd name="connsiteX176" fmla="*/ 206835 w 1050875"/>
                <a:gd name="connsiteY176" fmla="*/ 173964 h 2566762"/>
                <a:gd name="connsiteX177" fmla="*/ 190830 w 1050875"/>
                <a:gd name="connsiteY177" fmla="*/ 157960 h 2566762"/>
                <a:gd name="connsiteX178" fmla="*/ 206835 w 1050875"/>
                <a:gd name="connsiteY178" fmla="*/ 141954 h 2566762"/>
                <a:gd name="connsiteX179" fmla="*/ 967624 w 1050875"/>
                <a:gd name="connsiteY179" fmla="*/ 107902 h 2566762"/>
                <a:gd name="connsiteX180" fmla="*/ 1017681 w 1050875"/>
                <a:gd name="connsiteY180" fmla="*/ 157959 h 2566762"/>
                <a:gd name="connsiteX181" fmla="*/ 967624 w 1050875"/>
                <a:gd name="connsiteY181" fmla="*/ 207962 h 2566762"/>
                <a:gd name="connsiteX182" fmla="*/ 917621 w 1050875"/>
                <a:gd name="connsiteY182" fmla="*/ 157959 h 2566762"/>
                <a:gd name="connsiteX183" fmla="*/ 967624 w 1050875"/>
                <a:gd name="connsiteY183" fmla="*/ 107902 h 2566762"/>
                <a:gd name="connsiteX184" fmla="*/ 117731 w 1050875"/>
                <a:gd name="connsiteY184" fmla="*/ 0 h 2566762"/>
                <a:gd name="connsiteX185" fmla="*/ 137819 w 1050875"/>
                <a:gd name="connsiteY185" fmla="*/ 97698 h 2566762"/>
                <a:gd name="connsiteX186" fmla="*/ 175200 w 1050875"/>
                <a:gd name="connsiteY186" fmla="*/ 188680 h 2566762"/>
                <a:gd name="connsiteX187" fmla="*/ 285841 w 1050875"/>
                <a:gd name="connsiteY187" fmla="*/ 349485 h 2566762"/>
                <a:gd name="connsiteX188" fmla="*/ 352762 w 1050875"/>
                <a:gd name="connsiteY188" fmla="*/ 420704 h 2566762"/>
                <a:gd name="connsiteX189" fmla="*/ 424895 w 1050875"/>
                <a:gd name="connsiteY189" fmla="*/ 486712 h 2566762"/>
                <a:gd name="connsiteX190" fmla="*/ 501215 w 1050875"/>
                <a:gd name="connsiteY190" fmla="*/ 547672 h 2566762"/>
                <a:gd name="connsiteX191" fmla="*/ 517596 w 1050875"/>
                <a:gd name="connsiteY191" fmla="*/ 559702 h 2566762"/>
                <a:gd name="connsiteX192" fmla="*/ 460665 w 1050875"/>
                <a:gd name="connsiteY192" fmla="*/ 627269 h 2566762"/>
                <a:gd name="connsiteX193" fmla="*/ 446540 w 1050875"/>
                <a:gd name="connsiteY193" fmla="*/ 615130 h 2566762"/>
                <a:gd name="connsiteX194" fmla="*/ 371292 w 1050875"/>
                <a:gd name="connsiteY194" fmla="*/ 544180 h 2566762"/>
                <a:gd name="connsiteX195" fmla="*/ 239221 w 1050875"/>
                <a:gd name="connsiteY195" fmla="*/ 385202 h 2566762"/>
                <a:gd name="connsiteX196" fmla="*/ 144694 w 1050875"/>
                <a:gd name="connsiteY196" fmla="*/ 201570 h 2566762"/>
                <a:gd name="connsiteX197" fmla="*/ 120203 w 1050875"/>
                <a:gd name="connsiteY197" fmla="*/ 101618 h 2566762"/>
                <a:gd name="connsiteX198" fmla="*/ 117731 w 1050875"/>
                <a:gd name="connsiteY198" fmla="*/ 0 h 2566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</a:cxnLst>
              <a:rect l="l" t="t" r="r" b="b"/>
              <a:pathLst>
                <a:path w="1050875" h="2566762">
                  <a:moveTo>
                    <a:pt x="199691" y="2416215"/>
                  </a:moveTo>
                  <a:lnTo>
                    <a:pt x="903603" y="2416215"/>
                  </a:lnTo>
                  <a:cubicBezTo>
                    <a:pt x="902314" y="2421372"/>
                    <a:pt x="901562" y="2426689"/>
                    <a:pt x="901562" y="2432220"/>
                  </a:cubicBezTo>
                  <a:cubicBezTo>
                    <a:pt x="901562" y="2437807"/>
                    <a:pt x="902314" y="2443123"/>
                    <a:pt x="903603" y="2448226"/>
                  </a:cubicBezTo>
                  <a:lnTo>
                    <a:pt x="199691" y="2448226"/>
                  </a:lnTo>
                  <a:cubicBezTo>
                    <a:pt x="190883" y="2448226"/>
                    <a:pt x="183686" y="2441082"/>
                    <a:pt x="183686" y="2432220"/>
                  </a:cubicBezTo>
                  <a:cubicBezTo>
                    <a:pt x="183686" y="2423358"/>
                    <a:pt x="190830" y="2416215"/>
                    <a:pt x="199691" y="2416215"/>
                  </a:cubicBezTo>
                  <a:close/>
                  <a:moveTo>
                    <a:pt x="967624" y="2382216"/>
                  </a:moveTo>
                  <a:cubicBezTo>
                    <a:pt x="995178" y="2382216"/>
                    <a:pt x="1017628" y="2404666"/>
                    <a:pt x="1017681" y="2432220"/>
                  </a:cubicBezTo>
                  <a:cubicBezTo>
                    <a:pt x="1017681" y="2459826"/>
                    <a:pt x="995231" y="2482276"/>
                    <a:pt x="967624" y="2482276"/>
                  </a:cubicBezTo>
                  <a:cubicBezTo>
                    <a:pt x="940071" y="2482276"/>
                    <a:pt x="917621" y="2459826"/>
                    <a:pt x="917621" y="2432220"/>
                  </a:cubicBezTo>
                  <a:cubicBezTo>
                    <a:pt x="917621" y="2404666"/>
                    <a:pt x="940018" y="2382216"/>
                    <a:pt x="967624" y="2382216"/>
                  </a:cubicBezTo>
                  <a:close/>
                  <a:moveTo>
                    <a:pt x="316295" y="2231346"/>
                  </a:moveTo>
                  <a:lnTo>
                    <a:pt x="804295" y="2231346"/>
                  </a:lnTo>
                  <a:cubicBezTo>
                    <a:pt x="803222" y="2236503"/>
                    <a:pt x="802577" y="2241874"/>
                    <a:pt x="802577" y="2247353"/>
                  </a:cubicBezTo>
                  <a:cubicBezTo>
                    <a:pt x="802577" y="2252830"/>
                    <a:pt x="803167" y="2258201"/>
                    <a:pt x="804295" y="2263357"/>
                  </a:cubicBezTo>
                  <a:lnTo>
                    <a:pt x="316295" y="2263357"/>
                  </a:lnTo>
                  <a:cubicBezTo>
                    <a:pt x="307486" y="2263357"/>
                    <a:pt x="300289" y="2256160"/>
                    <a:pt x="300289" y="2247353"/>
                  </a:cubicBezTo>
                  <a:cubicBezTo>
                    <a:pt x="300289" y="2238544"/>
                    <a:pt x="307433" y="2231346"/>
                    <a:pt x="316295" y="2231346"/>
                  </a:cubicBezTo>
                  <a:close/>
                  <a:moveTo>
                    <a:pt x="878574" y="2187359"/>
                  </a:moveTo>
                  <a:cubicBezTo>
                    <a:pt x="911660" y="2187359"/>
                    <a:pt x="938568" y="2214267"/>
                    <a:pt x="938568" y="2247353"/>
                  </a:cubicBezTo>
                  <a:cubicBezTo>
                    <a:pt x="938568" y="2280436"/>
                    <a:pt x="911660" y="2307346"/>
                    <a:pt x="878574" y="2307346"/>
                  </a:cubicBezTo>
                  <a:cubicBezTo>
                    <a:pt x="845489" y="2307346"/>
                    <a:pt x="818581" y="2280436"/>
                    <a:pt x="818581" y="2247353"/>
                  </a:cubicBezTo>
                  <a:cubicBezTo>
                    <a:pt x="818581" y="2214267"/>
                    <a:pt x="845489" y="2187359"/>
                    <a:pt x="878574" y="2187359"/>
                  </a:cubicBezTo>
                  <a:close/>
                  <a:moveTo>
                    <a:pt x="476133" y="2064634"/>
                  </a:moveTo>
                  <a:lnTo>
                    <a:pt x="653157" y="2064634"/>
                  </a:lnTo>
                  <a:cubicBezTo>
                    <a:pt x="652191" y="2069791"/>
                    <a:pt x="651600" y="2075161"/>
                    <a:pt x="651600" y="2080639"/>
                  </a:cubicBezTo>
                  <a:cubicBezTo>
                    <a:pt x="651600" y="2086118"/>
                    <a:pt x="652191" y="2091489"/>
                    <a:pt x="653157" y="2096645"/>
                  </a:cubicBezTo>
                  <a:lnTo>
                    <a:pt x="476133" y="2096645"/>
                  </a:lnTo>
                  <a:cubicBezTo>
                    <a:pt x="467324" y="2096645"/>
                    <a:pt x="460127" y="2089448"/>
                    <a:pt x="460127" y="2080639"/>
                  </a:cubicBezTo>
                  <a:cubicBezTo>
                    <a:pt x="460127" y="2071831"/>
                    <a:pt x="467271" y="2064634"/>
                    <a:pt x="476133" y="2064634"/>
                  </a:cubicBezTo>
                  <a:close/>
                  <a:moveTo>
                    <a:pt x="735116" y="2013180"/>
                  </a:moveTo>
                  <a:cubicBezTo>
                    <a:pt x="772284" y="2013180"/>
                    <a:pt x="802575" y="2043418"/>
                    <a:pt x="802575" y="2080639"/>
                  </a:cubicBezTo>
                  <a:cubicBezTo>
                    <a:pt x="802575" y="2117861"/>
                    <a:pt x="772337" y="2148097"/>
                    <a:pt x="735116" y="2148097"/>
                  </a:cubicBezTo>
                  <a:cubicBezTo>
                    <a:pt x="697896" y="2148097"/>
                    <a:pt x="667658" y="2117861"/>
                    <a:pt x="667658" y="2080639"/>
                  </a:cubicBezTo>
                  <a:cubicBezTo>
                    <a:pt x="667658" y="2043418"/>
                    <a:pt x="697896" y="2013180"/>
                    <a:pt x="735116" y="2013180"/>
                  </a:cubicBezTo>
                  <a:close/>
                  <a:moveTo>
                    <a:pt x="459590" y="1940083"/>
                  </a:moveTo>
                  <a:cubicBezTo>
                    <a:pt x="464747" y="1971289"/>
                    <a:pt x="484994" y="1997445"/>
                    <a:pt x="512548" y="2010926"/>
                  </a:cubicBezTo>
                  <a:cubicBezTo>
                    <a:pt x="508787" y="2013666"/>
                    <a:pt x="505028" y="2016351"/>
                    <a:pt x="501322" y="2019143"/>
                  </a:cubicBezTo>
                  <a:cubicBezTo>
                    <a:pt x="475272" y="2038586"/>
                    <a:pt x="449868" y="2059048"/>
                    <a:pt x="425001" y="2080103"/>
                  </a:cubicBezTo>
                  <a:cubicBezTo>
                    <a:pt x="400134" y="2101211"/>
                    <a:pt x="376179" y="2123338"/>
                    <a:pt x="352871" y="2146111"/>
                  </a:cubicBezTo>
                  <a:cubicBezTo>
                    <a:pt x="329506" y="2168885"/>
                    <a:pt x="307109" y="2192569"/>
                    <a:pt x="285948" y="2217330"/>
                  </a:cubicBezTo>
                  <a:cubicBezTo>
                    <a:pt x="243250" y="2266528"/>
                    <a:pt x="205492" y="2320021"/>
                    <a:pt x="175254" y="2378081"/>
                  </a:cubicBezTo>
                  <a:cubicBezTo>
                    <a:pt x="160484" y="2407245"/>
                    <a:pt x="147647" y="2437537"/>
                    <a:pt x="137873" y="2469064"/>
                  </a:cubicBezTo>
                  <a:cubicBezTo>
                    <a:pt x="128044" y="2500591"/>
                    <a:pt x="121652" y="2533247"/>
                    <a:pt x="117731" y="2566762"/>
                  </a:cubicBezTo>
                  <a:cubicBezTo>
                    <a:pt x="114669" y="2533194"/>
                    <a:pt x="115958" y="2499089"/>
                    <a:pt x="120148" y="2465090"/>
                  </a:cubicBezTo>
                  <a:cubicBezTo>
                    <a:pt x="125090" y="2431200"/>
                    <a:pt x="133736" y="2397847"/>
                    <a:pt x="144586" y="2365084"/>
                  </a:cubicBezTo>
                  <a:cubicBezTo>
                    <a:pt x="166929" y="2299773"/>
                    <a:pt x="200175" y="2238384"/>
                    <a:pt x="239060" y="2181398"/>
                  </a:cubicBezTo>
                  <a:cubicBezTo>
                    <a:pt x="278054" y="2124306"/>
                    <a:pt x="322901" y="2071617"/>
                    <a:pt x="371131" y="2022367"/>
                  </a:cubicBezTo>
                  <a:cubicBezTo>
                    <a:pt x="395193" y="1997660"/>
                    <a:pt x="420435" y="1974188"/>
                    <a:pt x="446432" y="1951416"/>
                  </a:cubicBezTo>
                  <a:cubicBezTo>
                    <a:pt x="450781" y="1947603"/>
                    <a:pt x="455186" y="1943844"/>
                    <a:pt x="459590" y="1940083"/>
                  </a:cubicBezTo>
                  <a:close/>
                  <a:moveTo>
                    <a:pt x="554333" y="1844319"/>
                  </a:moveTo>
                  <a:cubicBezTo>
                    <a:pt x="598481" y="1844319"/>
                    <a:pt x="634413" y="1880251"/>
                    <a:pt x="634413" y="1924400"/>
                  </a:cubicBezTo>
                  <a:cubicBezTo>
                    <a:pt x="634413" y="1968549"/>
                    <a:pt x="598481" y="2004480"/>
                    <a:pt x="554333" y="2004480"/>
                  </a:cubicBezTo>
                  <a:cubicBezTo>
                    <a:pt x="510183" y="2004480"/>
                    <a:pt x="474252" y="1968549"/>
                    <a:pt x="474252" y="1924400"/>
                  </a:cubicBezTo>
                  <a:cubicBezTo>
                    <a:pt x="474252" y="1880251"/>
                    <a:pt x="510183" y="1844319"/>
                    <a:pt x="554333" y="1844319"/>
                  </a:cubicBezTo>
                  <a:close/>
                  <a:moveTo>
                    <a:pt x="476616" y="1765797"/>
                  </a:moveTo>
                  <a:lnTo>
                    <a:pt x="579523" y="1765797"/>
                  </a:lnTo>
                  <a:cubicBezTo>
                    <a:pt x="588384" y="1765797"/>
                    <a:pt x="595581" y="1772994"/>
                    <a:pt x="595528" y="1781802"/>
                  </a:cubicBezTo>
                  <a:cubicBezTo>
                    <a:pt x="595528" y="1790664"/>
                    <a:pt x="588384" y="1797808"/>
                    <a:pt x="579523" y="1797808"/>
                  </a:cubicBezTo>
                  <a:lnTo>
                    <a:pt x="476616" y="1797808"/>
                  </a:lnTo>
                  <a:cubicBezTo>
                    <a:pt x="477421" y="1792598"/>
                    <a:pt x="477958" y="1787281"/>
                    <a:pt x="477958" y="1781802"/>
                  </a:cubicBezTo>
                  <a:cubicBezTo>
                    <a:pt x="477958" y="1776378"/>
                    <a:pt x="477421" y="1771007"/>
                    <a:pt x="476616" y="1765797"/>
                  </a:cubicBezTo>
                  <a:close/>
                  <a:moveTo>
                    <a:pt x="372742" y="1692645"/>
                  </a:moveTo>
                  <a:cubicBezTo>
                    <a:pt x="421939" y="1692645"/>
                    <a:pt x="461899" y="1732658"/>
                    <a:pt x="461899" y="1781857"/>
                  </a:cubicBezTo>
                  <a:cubicBezTo>
                    <a:pt x="461899" y="1831053"/>
                    <a:pt x="421939" y="1871066"/>
                    <a:pt x="372742" y="1871066"/>
                  </a:cubicBezTo>
                  <a:cubicBezTo>
                    <a:pt x="323544" y="1871066"/>
                    <a:pt x="283531" y="1831053"/>
                    <a:pt x="283531" y="1781857"/>
                  </a:cubicBezTo>
                  <a:cubicBezTo>
                    <a:pt x="283531" y="1732658"/>
                    <a:pt x="323544" y="1692645"/>
                    <a:pt x="372742" y="1692645"/>
                  </a:cubicBezTo>
                  <a:close/>
                  <a:moveTo>
                    <a:pt x="314520" y="1563582"/>
                  </a:moveTo>
                  <a:lnTo>
                    <a:pt x="753701" y="1563582"/>
                  </a:lnTo>
                  <a:cubicBezTo>
                    <a:pt x="762564" y="1563582"/>
                    <a:pt x="769706" y="1570833"/>
                    <a:pt x="769706" y="1579642"/>
                  </a:cubicBezTo>
                  <a:cubicBezTo>
                    <a:pt x="769706" y="1588449"/>
                    <a:pt x="762564" y="1595646"/>
                    <a:pt x="753701" y="1595646"/>
                  </a:cubicBezTo>
                  <a:lnTo>
                    <a:pt x="313715" y="1595646"/>
                  </a:lnTo>
                  <a:cubicBezTo>
                    <a:pt x="314736" y="1589524"/>
                    <a:pt x="315380" y="1583348"/>
                    <a:pt x="315380" y="1576955"/>
                  </a:cubicBezTo>
                  <a:cubicBezTo>
                    <a:pt x="315380" y="1572444"/>
                    <a:pt x="315004" y="1567987"/>
                    <a:pt x="314520" y="1563582"/>
                  </a:cubicBezTo>
                  <a:close/>
                  <a:moveTo>
                    <a:pt x="199691" y="1477271"/>
                  </a:moveTo>
                  <a:cubicBezTo>
                    <a:pt x="254690" y="1477271"/>
                    <a:pt x="299375" y="1522010"/>
                    <a:pt x="299375" y="1576955"/>
                  </a:cubicBezTo>
                  <a:cubicBezTo>
                    <a:pt x="299375" y="1631900"/>
                    <a:pt x="254636" y="1676585"/>
                    <a:pt x="199691" y="1676585"/>
                  </a:cubicBezTo>
                  <a:cubicBezTo>
                    <a:pt x="144746" y="1676585"/>
                    <a:pt x="100061" y="1631900"/>
                    <a:pt x="100061" y="1576955"/>
                  </a:cubicBezTo>
                  <a:cubicBezTo>
                    <a:pt x="100061" y="1521957"/>
                    <a:pt x="144746" y="1477271"/>
                    <a:pt x="199691" y="1477271"/>
                  </a:cubicBezTo>
                  <a:close/>
                  <a:moveTo>
                    <a:pt x="251252" y="1267268"/>
                  </a:moveTo>
                  <a:lnTo>
                    <a:pt x="857842" y="1267268"/>
                  </a:lnTo>
                  <a:cubicBezTo>
                    <a:pt x="866651" y="1267268"/>
                    <a:pt x="873849" y="1274465"/>
                    <a:pt x="873849" y="1283273"/>
                  </a:cubicBezTo>
                  <a:cubicBezTo>
                    <a:pt x="873849" y="1292082"/>
                    <a:pt x="866705" y="1299279"/>
                    <a:pt x="857842" y="1299279"/>
                  </a:cubicBezTo>
                  <a:lnTo>
                    <a:pt x="251252" y="1299279"/>
                  </a:lnTo>
                  <a:cubicBezTo>
                    <a:pt x="251843" y="1294014"/>
                    <a:pt x="252218" y="1288698"/>
                    <a:pt x="252218" y="1283273"/>
                  </a:cubicBezTo>
                  <a:cubicBezTo>
                    <a:pt x="252218" y="1277849"/>
                    <a:pt x="251896" y="1272531"/>
                    <a:pt x="251252" y="1267268"/>
                  </a:cubicBezTo>
                  <a:close/>
                  <a:moveTo>
                    <a:pt x="118107" y="1165167"/>
                  </a:moveTo>
                  <a:cubicBezTo>
                    <a:pt x="183201" y="1165167"/>
                    <a:pt x="236212" y="1218177"/>
                    <a:pt x="236212" y="1283274"/>
                  </a:cubicBezTo>
                  <a:cubicBezTo>
                    <a:pt x="236212" y="1348369"/>
                    <a:pt x="183255" y="1401379"/>
                    <a:pt x="118107" y="1401379"/>
                  </a:cubicBezTo>
                  <a:cubicBezTo>
                    <a:pt x="53011" y="1401379"/>
                    <a:pt x="0" y="1348369"/>
                    <a:pt x="0" y="1283274"/>
                  </a:cubicBezTo>
                  <a:cubicBezTo>
                    <a:pt x="0" y="1218177"/>
                    <a:pt x="52957" y="1165167"/>
                    <a:pt x="118107" y="1165167"/>
                  </a:cubicBezTo>
                  <a:close/>
                  <a:moveTo>
                    <a:pt x="314144" y="987443"/>
                  </a:moveTo>
                  <a:lnTo>
                    <a:pt x="768739" y="987443"/>
                  </a:lnTo>
                  <a:cubicBezTo>
                    <a:pt x="777601" y="987443"/>
                    <a:pt x="784744" y="994640"/>
                    <a:pt x="784744" y="1003447"/>
                  </a:cubicBezTo>
                  <a:cubicBezTo>
                    <a:pt x="784744" y="1012256"/>
                    <a:pt x="777601" y="1019453"/>
                    <a:pt x="768739" y="1019453"/>
                  </a:cubicBezTo>
                  <a:lnTo>
                    <a:pt x="314144" y="1019453"/>
                  </a:lnTo>
                  <a:cubicBezTo>
                    <a:pt x="314843" y="1014189"/>
                    <a:pt x="315380" y="1008873"/>
                    <a:pt x="315380" y="1003447"/>
                  </a:cubicBezTo>
                  <a:cubicBezTo>
                    <a:pt x="315380" y="998023"/>
                    <a:pt x="314896" y="992706"/>
                    <a:pt x="314144" y="987443"/>
                  </a:cubicBezTo>
                  <a:close/>
                  <a:moveTo>
                    <a:pt x="199691" y="903819"/>
                  </a:moveTo>
                  <a:cubicBezTo>
                    <a:pt x="254690" y="903819"/>
                    <a:pt x="299375" y="948504"/>
                    <a:pt x="299375" y="1003449"/>
                  </a:cubicBezTo>
                  <a:cubicBezTo>
                    <a:pt x="299375" y="1058447"/>
                    <a:pt x="254636" y="1103133"/>
                    <a:pt x="199691" y="1103133"/>
                  </a:cubicBezTo>
                  <a:cubicBezTo>
                    <a:pt x="144746" y="1103133"/>
                    <a:pt x="100061" y="1058394"/>
                    <a:pt x="100061" y="1003449"/>
                  </a:cubicBezTo>
                  <a:cubicBezTo>
                    <a:pt x="100061" y="948504"/>
                    <a:pt x="144746" y="903819"/>
                    <a:pt x="199691" y="903819"/>
                  </a:cubicBezTo>
                  <a:close/>
                  <a:moveTo>
                    <a:pt x="467270" y="772607"/>
                  </a:moveTo>
                  <a:lnTo>
                    <a:pt x="587203" y="772607"/>
                  </a:lnTo>
                  <a:cubicBezTo>
                    <a:pt x="596064" y="772607"/>
                    <a:pt x="603208" y="779749"/>
                    <a:pt x="603208" y="788611"/>
                  </a:cubicBezTo>
                  <a:cubicBezTo>
                    <a:pt x="603208" y="797474"/>
                    <a:pt x="596064" y="804617"/>
                    <a:pt x="587203" y="804617"/>
                  </a:cubicBezTo>
                  <a:lnTo>
                    <a:pt x="467270" y="804617"/>
                  </a:lnTo>
                  <a:cubicBezTo>
                    <a:pt x="468075" y="799408"/>
                    <a:pt x="468612" y="794090"/>
                    <a:pt x="468612" y="788611"/>
                  </a:cubicBezTo>
                  <a:cubicBezTo>
                    <a:pt x="468612" y="783187"/>
                    <a:pt x="468075" y="777870"/>
                    <a:pt x="467270" y="772607"/>
                  </a:cubicBezTo>
                  <a:close/>
                  <a:moveTo>
                    <a:pt x="363396" y="699401"/>
                  </a:moveTo>
                  <a:cubicBezTo>
                    <a:pt x="412594" y="699401"/>
                    <a:pt x="452607" y="739414"/>
                    <a:pt x="452607" y="788557"/>
                  </a:cubicBezTo>
                  <a:cubicBezTo>
                    <a:pt x="452607" y="837755"/>
                    <a:pt x="412594" y="877768"/>
                    <a:pt x="363396" y="877768"/>
                  </a:cubicBezTo>
                  <a:cubicBezTo>
                    <a:pt x="314252" y="877768"/>
                    <a:pt x="274239" y="837755"/>
                    <a:pt x="274239" y="788557"/>
                  </a:cubicBezTo>
                  <a:cubicBezTo>
                    <a:pt x="274239" y="739414"/>
                    <a:pt x="314199" y="699401"/>
                    <a:pt x="363396" y="699401"/>
                  </a:cubicBezTo>
                  <a:close/>
                  <a:moveTo>
                    <a:pt x="650311" y="650849"/>
                  </a:moveTo>
                  <a:cubicBezTo>
                    <a:pt x="655682" y="654823"/>
                    <a:pt x="661053" y="658798"/>
                    <a:pt x="666371" y="662880"/>
                  </a:cubicBezTo>
                  <a:cubicBezTo>
                    <a:pt x="693922" y="683879"/>
                    <a:pt x="720562" y="706117"/>
                    <a:pt x="746559" y="729210"/>
                  </a:cubicBezTo>
                  <a:cubicBezTo>
                    <a:pt x="798495" y="775454"/>
                    <a:pt x="847262" y="825834"/>
                    <a:pt x="891198" y="881369"/>
                  </a:cubicBezTo>
                  <a:cubicBezTo>
                    <a:pt x="935238" y="936743"/>
                    <a:pt x="973747" y="997971"/>
                    <a:pt x="1003233" y="1065108"/>
                  </a:cubicBezTo>
                  <a:cubicBezTo>
                    <a:pt x="1017628" y="1098890"/>
                    <a:pt x="1029444" y="1134125"/>
                    <a:pt x="1037877" y="1170700"/>
                  </a:cubicBezTo>
                  <a:cubicBezTo>
                    <a:pt x="1045880" y="1207383"/>
                    <a:pt x="1050391" y="1245141"/>
                    <a:pt x="1050875" y="1283220"/>
                  </a:cubicBezTo>
                  <a:cubicBezTo>
                    <a:pt x="1050391" y="1321354"/>
                    <a:pt x="1045826" y="1359166"/>
                    <a:pt x="1037822" y="1395850"/>
                  </a:cubicBezTo>
                  <a:cubicBezTo>
                    <a:pt x="1029444" y="1432425"/>
                    <a:pt x="1017466" y="1467604"/>
                    <a:pt x="1003233" y="1501442"/>
                  </a:cubicBezTo>
                  <a:cubicBezTo>
                    <a:pt x="973747" y="1568632"/>
                    <a:pt x="935184" y="1629806"/>
                    <a:pt x="891251" y="1685234"/>
                  </a:cubicBezTo>
                  <a:cubicBezTo>
                    <a:pt x="847262" y="1740716"/>
                    <a:pt x="798548" y="1791148"/>
                    <a:pt x="746612" y="1837392"/>
                  </a:cubicBezTo>
                  <a:cubicBezTo>
                    <a:pt x="720616" y="1860488"/>
                    <a:pt x="693977" y="1882668"/>
                    <a:pt x="666424" y="1903776"/>
                  </a:cubicBezTo>
                  <a:cubicBezTo>
                    <a:pt x="660945" y="1907966"/>
                    <a:pt x="655468" y="1912048"/>
                    <a:pt x="649935" y="1916130"/>
                  </a:cubicBezTo>
                  <a:cubicBezTo>
                    <a:pt x="646873" y="1879769"/>
                    <a:pt x="623457" y="1849101"/>
                    <a:pt x="591070" y="1835619"/>
                  </a:cubicBezTo>
                  <a:cubicBezTo>
                    <a:pt x="595044" y="1832236"/>
                    <a:pt x="599019" y="1828906"/>
                    <a:pt x="602940" y="1825523"/>
                  </a:cubicBezTo>
                  <a:cubicBezTo>
                    <a:pt x="627485" y="1804415"/>
                    <a:pt x="651386" y="1782662"/>
                    <a:pt x="674373" y="1759997"/>
                  </a:cubicBezTo>
                  <a:cubicBezTo>
                    <a:pt x="720080" y="1714505"/>
                    <a:pt x="763530" y="1667027"/>
                    <a:pt x="800858" y="1615949"/>
                  </a:cubicBezTo>
                  <a:cubicBezTo>
                    <a:pt x="838508" y="1565194"/>
                    <a:pt x="871001" y="1511485"/>
                    <a:pt x="894044" y="1455306"/>
                  </a:cubicBezTo>
                  <a:cubicBezTo>
                    <a:pt x="905429" y="1427268"/>
                    <a:pt x="914937" y="1398804"/>
                    <a:pt x="921327" y="1369961"/>
                  </a:cubicBezTo>
                  <a:cubicBezTo>
                    <a:pt x="927397" y="1341119"/>
                    <a:pt x="930512" y="1312116"/>
                    <a:pt x="930888" y="1283275"/>
                  </a:cubicBezTo>
                  <a:cubicBezTo>
                    <a:pt x="930565" y="1254379"/>
                    <a:pt x="927397" y="1225375"/>
                    <a:pt x="921382" y="1196535"/>
                  </a:cubicBezTo>
                  <a:cubicBezTo>
                    <a:pt x="914990" y="1167693"/>
                    <a:pt x="905429" y="1139226"/>
                    <a:pt x="894150" y="1111136"/>
                  </a:cubicBezTo>
                  <a:cubicBezTo>
                    <a:pt x="871109" y="1054957"/>
                    <a:pt x="838561" y="1001301"/>
                    <a:pt x="801020" y="950439"/>
                  </a:cubicBezTo>
                  <a:cubicBezTo>
                    <a:pt x="763583" y="899415"/>
                    <a:pt x="720240" y="851828"/>
                    <a:pt x="674535" y="806391"/>
                  </a:cubicBezTo>
                  <a:cubicBezTo>
                    <a:pt x="651547" y="783779"/>
                    <a:pt x="627592" y="762026"/>
                    <a:pt x="603101" y="740865"/>
                  </a:cubicBezTo>
                  <a:cubicBezTo>
                    <a:pt x="600791" y="738878"/>
                    <a:pt x="598429" y="736892"/>
                    <a:pt x="596065" y="734904"/>
                  </a:cubicBezTo>
                  <a:cubicBezTo>
                    <a:pt x="627485" y="719650"/>
                    <a:pt x="649398" y="687855"/>
                    <a:pt x="650311" y="650849"/>
                  </a:cubicBezTo>
                  <a:close/>
                  <a:moveTo>
                    <a:pt x="554333" y="568405"/>
                  </a:moveTo>
                  <a:cubicBezTo>
                    <a:pt x="598481" y="568405"/>
                    <a:pt x="634413" y="604336"/>
                    <a:pt x="634413" y="648484"/>
                  </a:cubicBezTo>
                  <a:cubicBezTo>
                    <a:pt x="634413" y="692634"/>
                    <a:pt x="598481" y="728565"/>
                    <a:pt x="554333" y="728565"/>
                  </a:cubicBezTo>
                  <a:cubicBezTo>
                    <a:pt x="510183" y="728565"/>
                    <a:pt x="474252" y="692634"/>
                    <a:pt x="474252" y="648484"/>
                  </a:cubicBezTo>
                  <a:cubicBezTo>
                    <a:pt x="474252" y="604336"/>
                    <a:pt x="510183" y="568405"/>
                    <a:pt x="554333" y="568405"/>
                  </a:cubicBezTo>
                  <a:close/>
                  <a:moveTo>
                    <a:pt x="499066" y="479731"/>
                  </a:moveTo>
                  <a:lnTo>
                    <a:pt x="653157" y="479731"/>
                  </a:lnTo>
                  <a:cubicBezTo>
                    <a:pt x="652191" y="484887"/>
                    <a:pt x="651600" y="490258"/>
                    <a:pt x="651600" y="495735"/>
                  </a:cubicBezTo>
                  <a:cubicBezTo>
                    <a:pt x="651600" y="501214"/>
                    <a:pt x="652191" y="506532"/>
                    <a:pt x="653157" y="511741"/>
                  </a:cubicBezTo>
                  <a:lnTo>
                    <a:pt x="499066" y="511741"/>
                  </a:lnTo>
                  <a:cubicBezTo>
                    <a:pt x="490205" y="511741"/>
                    <a:pt x="483061" y="504598"/>
                    <a:pt x="483061" y="495735"/>
                  </a:cubicBezTo>
                  <a:cubicBezTo>
                    <a:pt x="483061" y="486928"/>
                    <a:pt x="490205" y="479731"/>
                    <a:pt x="499066" y="479731"/>
                  </a:cubicBezTo>
                  <a:close/>
                  <a:moveTo>
                    <a:pt x="735116" y="428224"/>
                  </a:moveTo>
                  <a:cubicBezTo>
                    <a:pt x="772284" y="428224"/>
                    <a:pt x="802575" y="458517"/>
                    <a:pt x="802575" y="495682"/>
                  </a:cubicBezTo>
                  <a:cubicBezTo>
                    <a:pt x="802575" y="532903"/>
                    <a:pt x="772337" y="563142"/>
                    <a:pt x="735116" y="563142"/>
                  </a:cubicBezTo>
                  <a:cubicBezTo>
                    <a:pt x="697896" y="563142"/>
                    <a:pt x="667658" y="532903"/>
                    <a:pt x="667658" y="495682"/>
                  </a:cubicBezTo>
                  <a:cubicBezTo>
                    <a:pt x="667658" y="458517"/>
                    <a:pt x="697896" y="428224"/>
                    <a:pt x="735116" y="428224"/>
                  </a:cubicBezTo>
                  <a:close/>
                  <a:moveTo>
                    <a:pt x="324296" y="312050"/>
                  </a:moveTo>
                  <a:lnTo>
                    <a:pt x="804295" y="312050"/>
                  </a:lnTo>
                  <a:cubicBezTo>
                    <a:pt x="803220" y="317206"/>
                    <a:pt x="802577" y="322577"/>
                    <a:pt x="802577" y="328054"/>
                  </a:cubicBezTo>
                  <a:cubicBezTo>
                    <a:pt x="802577" y="333587"/>
                    <a:pt x="803167" y="338904"/>
                    <a:pt x="804295" y="344060"/>
                  </a:cubicBezTo>
                  <a:lnTo>
                    <a:pt x="324296" y="344060"/>
                  </a:lnTo>
                  <a:cubicBezTo>
                    <a:pt x="315433" y="344060"/>
                    <a:pt x="308291" y="336917"/>
                    <a:pt x="308291" y="328054"/>
                  </a:cubicBezTo>
                  <a:cubicBezTo>
                    <a:pt x="308291" y="319192"/>
                    <a:pt x="315433" y="312050"/>
                    <a:pt x="324296" y="312050"/>
                  </a:cubicBezTo>
                  <a:close/>
                  <a:moveTo>
                    <a:pt x="878574" y="268063"/>
                  </a:moveTo>
                  <a:cubicBezTo>
                    <a:pt x="911660" y="268063"/>
                    <a:pt x="938568" y="294971"/>
                    <a:pt x="938568" y="328056"/>
                  </a:cubicBezTo>
                  <a:cubicBezTo>
                    <a:pt x="938568" y="361140"/>
                    <a:pt x="911660" y="388049"/>
                    <a:pt x="878574" y="388049"/>
                  </a:cubicBezTo>
                  <a:cubicBezTo>
                    <a:pt x="845489" y="388049"/>
                    <a:pt x="818581" y="361140"/>
                    <a:pt x="818581" y="328056"/>
                  </a:cubicBezTo>
                  <a:cubicBezTo>
                    <a:pt x="818581" y="294971"/>
                    <a:pt x="845489" y="268063"/>
                    <a:pt x="878574" y="268063"/>
                  </a:cubicBezTo>
                  <a:close/>
                  <a:moveTo>
                    <a:pt x="206835" y="141954"/>
                  </a:moveTo>
                  <a:lnTo>
                    <a:pt x="903603" y="141954"/>
                  </a:lnTo>
                  <a:cubicBezTo>
                    <a:pt x="902316" y="147057"/>
                    <a:pt x="901562" y="152428"/>
                    <a:pt x="901562" y="157960"/>
                  </a:cubicBezTo>
                  <a:cubicBezTo>
                    <a:pt x="901562" y="163491"/>
                    <a:pt x="902316" y="168808"/>
                    <a:pt x="903603" y="173964"/>
                  </a:cubicBezTo>
                  <a:lnTo>
                    <a:pt x="206835" y="173964"/>
                  </a:lnTo>
                  <a:cubicBezTo>
                    <a:pt x="198027" y="173964"/>
                    <a:pt x="190830" y="166821"/>
                    <a:pt x="190830" y="157960"/>
                  </a:cubicBezTo>
                  <a:cubicBezTo>
                    <a:pt x="190830" y="149151"/>
                    <a:pt x="197972" y="141954"/>
                    <a:pt x="206835" y="141954"/>
                  </a:cubicBezTo>
                  <a:close/>
                  <a:moveTo>
                    <a:pt x="967624" y="107902"/>
                  </a:moveTo>
                  <a:cubicBezTo>
                    <a:pt x="995178" y="107902"/>
                    <a:pt x="1017628" y="130352"/>
                    <a:pt x="1017681" y="157959"/>
                  </a:cubicBezTo>
                  <a:cubicBezTo>
                    <a:pt x="1017681" y="185512"/>
                    <a:pt x="995231" y="207962"/>
                    <a:pt x="967624" y="207962"/>
                  </a:cubicBezTo>
                  <a:cubicBezTo>
                    <a:pt x="940071" y="207962"/>
                    <a:pt x="917621" y="185565"/>
                    <a:pt x="917621" y="157959"/>
                  </a:cubicBezTo>
                  <a:cubicBezTo>
                    <a:pt x="917621" y="130352"/>
                    <a:pt x="940018" y="107902"/>
                    <a:pt x="967624" y="107902"/>
                  </a:cubicBezTo>
                  <a:close/>
                  <a:moveTo>
                    <a:pt x="117731" y="0"/>
                  </a:moveTo>
                  <a:cubicBezTo>
                    <a:pt x="121598" y="33461"/>
                    <a:pt x="127991" y="66169"/>
                    <a:pt x="137819" y="97698"/>
                  </a:cubicBezTo>
                  <a:cubicBezTo>
                    <a:pt x="147648" y="129224"/>
                    <a:pt x="160431" y="159515"/>
                    <a:pt x="175200" y="188680"/>
                  </a:cubicBezTo>
                  <a:cubicBezTo>
                    <a:pt x="205384" y="246739"/>
                    <a:pt x="243142" y="300234"/>
                    <a:pt x="285841" y="349485"/>
                  </a:cubicBezTo>
                  <a:cubicBezTo>
                    <a:pt x="307002" y="374245"/>
                    <a:pt x="329399" y="397931"/>
                    <a:pt x="352762" y="420704"/>
                  </a:cubicBezTo>
                  <a:cubicBezTo>
                    <a:pt x="376127" y="443477"/>
                    <a:pt x="400026" y="465604"/>
                    <a:pt x="424895" y="486712"/>
                  </a:cubicBezTo>
                  <a:cubicBezTo>
                    <a:pt x="449762" y="507766"/>
                    <a:pt x="475166" y="528176"/>
                    <a:pt x="501215" y="547672"/>
                  </a:cubicBezTo>
                  <a:cubicBezTo>
                    <a:pt x="506640" y="551753"/>
                    <a:pt x="512119" y="555729"/>
                    <a:pt x="517596" y="559702"/>
                  </a:cubicBezTo>
                  <a:cubicBezTo>
                    <a:pt x="489131" y="571519"/>
                    <a:pt x="467593" y="596655"/>
                    <a:pt x="460665" y="627269"/>
                  </a:cubicBezTo>
                  <a:cubicBezTo>
                    <a:pt x="455938" y="623240"/>
                    <a:pt x="451212" y="619213"/>
                    <a:pt x="446540" y="615130"/>
                  </a:cubicBezTo>
                  <a:cubicBezTo>
                    <a:pt x="420544" y="592412"/>
                    <a:pt x="395354" y="568887"/>
                    <a:pt x="371292" y="544180"/>
                  </a:cubicBezTo>
                  <a:cubicBezTo>
                    <a:pt x="323062" y="494929"/>
                    <a:pt x="278160" y="442241"/>
                    <a:pt x="239221" y="385202"/>
                  </a:cubicBezTo>
                  <a:cubicBezTo>
                    <a:pt x="200336" y="328216"/>
                    <a:pt x="167036" y="266880"/>
                    <a:pt x="144694" y="201570"/>
                  </a:cubicBezTo>
                  <a:cubicBezTo>
                    <a:pt x="133897" y="168807"/>
                    <a:pt x="125198" y="135454"/>
                    <a:pt x="120203" y="101618"/>
                  </a:cubicBezTo>
                  <a:cubicBezTo>
                    <a:pt x="116013" y="67619"/>
                    <a:pt x="114671" y="33514"/>
                    <a:pt x="117731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34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</p:grpSp>
      <p:sp>
        <p:nvSpPr>
          <p:cNvPr id="43" name="TextBox 42">
            <a:extLst>
              <a:ext uri="{FF2B5EF4-FFF2-40B4-BE49-F238E27FC236}">
                <a16:creationId xmlns:a16="http://schemas.microsoft.com/office/drawing/2014/main" id="{20FEE7B8-8734-4236-9150-197866C2CEDA}"/>
              </a:ext>
            </a:extLst>
          </p:cNvPr>
          <p:cNvSpPr txBox="1"/>
          <p:nvPr/>
        </p:nvSpPr>
        <p:spPr>
          <a:xfrm>
            <a:off x="9443007" y="2650621"/>
            <a:ext cx="2322182" cy="15696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2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ea typeface="Lato" panose="020F0502020204030203" pitchFamily="34" charset="0"/>
                <a:cs typeface="Lato" panose="020F0502020204030203" pitchFamily="34" charset="0"/>
              </a:rPr>
              <a:t>Lorem ipsum dolor sit </a:t>
            </a:r>
            <a:r>
              <a:rPr kumimoji="0" lang="en-CA" sz="12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ea typeface="Lato" panose="020F0502020204030203" pitchFamily="34" charset="0"/>
                <a:cs typeface="Lato" panose="020F0502020204030203" pitchFamily="34" charset="0"/>
              </a:rPr>
              <a:t>amet</a:t>
            </a:r>
            <a:r>
              <a:rPr kumimoji="0" lang="en-CA" sz="12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ea typeface="Lato" panose="020F0502020204030203" pitchFamily="34" charset="0"/>
                <a:cs typeface="Lato" panose="020F0502020204030203" pitchFamily="34" charset="0"/>
              </a:rPr>
              <a:t>, </a:t>
            </a:r>
            <a:r>
              <a:rPr kumimoji="0" lang="en-CA" sz="12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ea typeface="Lato" panose="020F0502020204030203" pitchFamily="34" charset="0"/>
                <a:cs typeface="Lato" panose="020F0502020204030203" pitchFamily="34" charset="0"/>
              </a:rPr>
              <a:t>consectetur</a:t>
            </a:r>
            <a:r>
              <a:rPr kumimoji="0" lang="en-CA" sz="12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kumimoji="0" lang="en-CA" sz="12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ea typeface="Lato" panose="020F0502020204030203" pitchFamily="34" charset="0"/>
                <a:cs typeface="Lato" panose="020F0502020204030203" pitchFamily="34" charset="0"/>
              </a:rPr>
              <a:t>adipisicing</a:t>
            </a:r>
            <a:r>
              <a:rPr kumimoji="0" lang="en-CA" sz="12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kumimoji="0" lang="en-CA" sz="12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ea typeface="Lato" panose="020F0502020204030203" pitchFamily="34" charset="0"/>
                <a:cs typeface="Lato" panose="020F0502020204030203" pitchFamily="34" charset="0"/>
              </a:rPr>
              <a:t>elit</a:t>
            </a:r>
            <a:r>
              <a:rPr kumimoji="0" lang="en-CA" sz="12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ea typeface="Lato" panose="020F0502020204030203" pitchFamily="34" charset="0"/>
                <a:cs typeface="Lato" panose="020F0502020204030203" pitchFamily="34" charset="0"/>
              </a:rPr>
              <a:t>, sed do </a:t>
            </a:r>
            <a:r>
              <a:rPr kumimoji="0" lang="en-CA" sz="12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ea typeface="Lato" panose="020F0502020204030203" pitchFamily="34" charset="0"/>
                <a:cs typeface="Lato" panose="020F0502020204030203" pitchFamily="34" charset="0"/>
              </a:rPr>
              <a:t>eiusmod</a:t>
            </a:r>
            <a:r>
              <a:rPr kumimoji="0" lang="en-CA" sz="12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kumimoji="0" lang="en-CA" sz="12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ea typeface="Lato" panose="020F0502020204030203" pitchFamily="34" charset="0"/>
                <a:cs typeface="Lato" panose="020F0502020204030203" pitchFamily="34" charset="0"/>
              </a:rPr>
              <a:t>tempor</a:t>
            </a:r>
            <a:r>
              <a:rPr kumimoji="0" lang="en-CA" sz="12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kumimoji="0" lang="en-CA" sz="12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ea typeface="Lato" panose="020F0502020204030203" pitchFamily="34" charset="0"/>
                <a:cs typeface="Lato" panose="020F0502020204030203" pitchFamily="34" charset="0"/>
              </a:rPr>
              <a:t>incididunt</a:t>
            </a:r>
            <a:r>
              <a:rPr kumimoji="0" lang="en-CA" sz="12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kumimoji="0" lang="en-CA" sz="12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ea typeface="Lato" panose="020F0502020204030203" pitchFamily="34" charset="0"/>
                <a:cs typeface="Lato" panose="020F0502020204030203" pitchFamily="34" charset="0"/>
              </a:rPr>
              <a:t>ut</a:t>
            </a:r>
            <a:r>
              <a:rPr kumimoji="0" lang="en-CA" sz="12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kumimoji="0" lang="en-CA" sz="12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ea typeface="Lato" panose="020F0502020204030203" pitchFamily="34" charset="0"/>
                <a:cs typeface="Lato" panose="020F0502020204030203" pitchFamily="34" charset="0"/>
              </a:rPr>
              <a:t>labore</a:t>
            </a:r>
            <a:r>
              <a:rPr kumimoji="0" lang="en-CA" sz="12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ea typeface="Lato" panose="020F0502020204030203" pitchFamily="34" charset="0"/>
                <a:cs typeface="Lato" panose="020F0502020204030203" pitchFamily="34" charset="0"/>
              </a:rPr>
              <a:t> et dolore magna </a:t>
            </a:r>
            <a:r>
              <a:rPr kumimoji="0" lang="en-CA" sz="12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ea typeface="Lato" panose="020F0502020204030203" pitchFamily="34" charset="0"/>
                <a:cs typeface="Lato" panose="020F0502020204030203" pitchFamily="34" charset="0"/>
              </a:rPr>
              <a:t>aliqua</a:t>
            </a:r>
            <a:r>
              <a:rPr kumimoji="0" lang="en-CA" sz="12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ea typeface="Lato" panose="020F0502020204030203" pitchFamily="34" charset="0"/>
                <a:cs typeface="Lato" panose="020F0502020204030203" pitchFamily="34" charset="0"/>
              </a:rPr>
              <a:t>. Ut </a:t>
            </a:r>
            <a:r>
              <a:rPr kumimoji="0" lang="en-CA" sz="12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ea typeface="Lato" panose="020F0502020204030203" pitchFamily="34" charset="0"/>
                <a:cs typeface="Lato" panose="020F0502020204030203" pitchFamily="34" charset="0"/>
              </a:rPr>
              <a:t>enim</a:t>
            </a:r>
            <a:r>
              <a:rPr kumimoji="0" lang="en-CA" sz="12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ea typeface="Lato" panose="020F0502020204030203" pitchFamily="34" charset="0"/>
                <a:cs typeface="Lato" panose="020F0502020204030203" pitchFamily="34" charset="0"/>
              </a:rPr>
              <a:t> ad minim </a:t>
            </a:r>
            <a:r>
              <a:rPr kumimoji="0" lang="en-CA" sz="12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ea typeface="Lato" panose="020F0502020204030203" pitchFamily="34" charset="0"/>
                <a:cs typeface="Lato" panose="020F0502020204030203" pitchFamily="34" charset="0"/>
              </a:rPr>
              <a:t>veniam</a:t>
            </a:r>
            <a:r>
              <a:rPr kumimoji="0" lang="en-CA" sz="12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ea typeface="Lato" panose="020F0502020204030203" pitchFamily="34" charset="0"/>
                <a:cs typeface="Lato" panose="020F0502020204030203" pitchFamily="34" charset="0"/>
              </a:rPr>
              <a:t>, </a:t>
            </a:r>
            <a:r>
              <a:rPr kumimoji="0" lang="en-CA" sz="12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ea typeface="Lato" panose="020F0502020204030203" pitchFamily="34" charset="0"/>
                <a:cs typeface="Lato" panose="020F0502020204030203" pitchFamily="34" charset="0"/>
              </a:rPr>
              <a:t>quis</a:t>
            </a:r>
            <a:r>
              <a:rPr kumimoji="0" lang="en-CA" sz="12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kumimoji="0" lang="en-CA" sz="12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ea typeface="Lato" panose="020F0502020204030203" pitchFamily="34" charset="0"/>
                <a:cs typeface="Lato" panose="020F0502020204030203" pitchFamily="34" charset="0"/>
              </a:rPr>
              <a:t>nostrud</a:t>
            </a:r>
            <a:r>
              <a:rPr kumimoji="0" lang="en-CA" sz="12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ea typeface="Lato" panose="020F0502020204030203" pitchFamily="34" charset="0"/>
                <a:cs typeface="Lato" panose="020F0502020204030203" pitchFamily="34" charset="0"/>
              </a:rPr>
              <a:t> exercitation </a:t>
            </a:r>
            <a:r>
              <a:rPr kumimoji="0" lang="en-CA" sz="12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ea typeface="Lato" panose="020F0502020204030203" pitchFamily="34" charset="0"/>
                <a:cs typeface="Lato" panose="020F0502020204030203" pitchFamily="34" charset="0"/>
              </a:rPr>
              <a:t>ullamco</a:t>
            </a:r>
            <a:r>
              <a:rPr kumimoji="0" lang="en-CA" sz="12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kumimoji="0" lang="en-CA" sz="12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ea typeface="Lato" panose="020F0502020204030203" pitchFamily="34" charset="0"/>
                <a:cs typeface="Lato" panose="020F0502020204030203" pitchFamily="34" charset="0"/>
              </a:rPr>
              <a:t>laboris</a:t>
            </a:r>
            <a:r>
              <a:rPr kumimoji="0" lang="en-CA" sz="12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ea typeface="Lato" panose="020F0502020204030203" pitchFamily="34" charset="0"/>
                <a:cs typeface="Lato" panose="020F0502020204030203" pitchFamily="34" charset="0"/>
              </a:rPr>
              <a:t> nisi </a:t>
            </a:r>
            <a:r>
              <a:rPr kumimoji="0" lang="en-CA" sz="12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ea typeface="Lato" panose="020F0502020204030203" pitchFamily="34" charset="0"/>
                <a:cs typeface="Lato" panose="020F0502020204030203" pitchFamily="34" charset="0"/>
              </a:rPr>
              <a:t>ut</a:t>
            </a:r>
            <a:r>
              <a:rPr kumimoji="0" lang="en-CA" sz="12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kumimoji="0" lang="en-CA" sz="12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ea typeface="Lato" panose="020F0502020204030203" pitchFamily="34" charset="0"/>
                <a:cs typeface="Lato" panose="020F0502020204030203" pitchFamily="34" charset="0"/>
              </a:rPr>
              <a:t>aliquip</a:t>
            </a:r>
            <a:r>
              <a:rPr kumimoji="0" lang="en-CA" sz="12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ea typeface="Lato" panose="020F0502020204030203" pitchFamily="34" charset="0"/>
                <a:cs typeface="Lato" panose="020F0502020204030203" pitchFamily="34" charset="0"/>
              </a:rPr>
              <a:t> ex </a:t>
            </a:r>
            <a:r>
              <a:rPr kumimoji="0" lang="en-CA" sz="12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ea typeface="Lato" panose="020F0502020204030203" pitchFamily="34" charset="0"/>
                <a:cs typeface="Lato" panose="020F0502020204030203" pitchFamily="34" charset="0"/>
              </a:rPr>
              <a:t>ea</a:t>
            </a:r>
            <a:r>
              <a:rPr kumimoji="0" lang="en-CA" sz="12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kumimoji="0" lang="en-CA" sz="12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ea typeface="Lato" panose="020F0502020204030203" pitchFamily="34" charset="0"/>
                <a:cs typeface="Lato" panose="020F0502020204030203" pitchFamily="34" charset="0"/>
              </a:rPr>
              <a:t>commodo</a:t>
            </a:r>
            <a:r>
              <a:rPr kumimoji="0" lang="en-CA" sz="12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kumimoji="0" lang="en-CA" sz="12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ea typeface="Lato" panose="020F0502020204030203" pitchFamily="34" charset="0"/>
                <a:cs typeface="Lato" panose="020F0502020204030203" pitchFamily="34" charset="0"/>
              </a:rPr>
              <a:t>consequat</a:t>
            </a:r>
            <a:r>
              <a:rPr kumimoji="0" lang="en-CA" sz="12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ea typeface="Lato" panose="020F0502020204030203" pitchFamily="34" charset="0"/>
                <a:cs typeface="Lato" panose="020F0502020204030203" pitchFamily="34" charset="0"/>
              </a:rPr>
              <a:t>. </a:t>
            </a:r>
          </a:p>
        </p:txBody>
      </p:sp>
      <p:pic>
        <p:nvPicPr>
          <p:cNvPr id="11" name="Picture Placeholder 10">
            <a:extLst>
              <a:ext uri="{FF2B5EF4-FFF2-40B4-BE49-F238E27FC236}">
                <a16:creationId xmlns:a16="http://schemas.microsoft.com/office/drawing/2014/main" id="{6DA1E73E-D48B-4797-BBA5-258B2B72D1C0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99908" y="3297206"/>
            <a:ext cx="1090546" cy="1092186"/>
          </a:xfrm>
        </p:spPr>
      </p:pic>
      <p:pic>
        <p:nvPicPr>
          <p:cNvPr id="13" name="Picture Placeholder 12">
            <a:extLst>
              <a:ext uri="{FF2B5EF4-FFF2-40B4-BE49-F238E27FC236}">
                <a16:creationId xmlns:a16="http://schemas.microsoft.com/office/drawing/2014/main" id="{85C9378B-0BB4-4E63-A7FB-7A5F2ED71B1B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00182" y="1474193"/>
            <a:ext cx="1090546" cy="1092186"/>
          </a:xfrm>
        </p:spPr>
      </p:pic>
    </p:spTree>
    <p:extLst>
      <p:ext uri="{BB962C8B-B14F-4D97-AF65-F5344CB8AC3E}">
        <p14:creationId xmlns:p14="http://schemas.microsoft.com/office/powerpoint/2010/main" val="15526425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2B66AD-E5FE-499A-BCC9-B00BAD48E1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IN" dirty="0"/>
              <a:t>Patient Education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75EAF58-8894-43AA-8021-071F3C6B05D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519479-49F4-4BE6-8EA6-6E72C649A4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19</a:t>
            </a:fld>
            <a:endParaRPr lang="en-IN" dirty="0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BB41814A-693F-4C79-9B51-7456014DD851}"/>
              </a:ext>
            </a:extLst>
          </p:cNvPr>
          <p:cNvSpPr/>
          <p:nvPr/>
        </p:nvSpPr>
        <p:spPr>
          <a:xfrm flipH="1">
            <a:off x="8450608" y="0"/>
            <a:ext cx="3741392" cy="4069662"/>
          </a:xfrm>
          <a:custGeom>
            <a:avLst/>
            <a:gdLst>
              <a:gd name="connsiteX0" fmla="*/ 3737474 w 3741392"/>
              <a:gd name="connsiteY0" fmla="*/ 0 h 4069662"/>
              <a:gd name="connsiteX1" fmla="*/ 2636974 w 3741392"/>
              <a:gd name="connsiteY1" fmla="*/ 0 h 4069662"/>
              <a:gd name="connsiteX2" fmla="*/ 2644798 w 3741392"/>
              <a:gd name="connsiteY2" fmla="*/ 154950 h 4069662"/>
              <a:gd name="connsiteX3" fmla="*/ 110780 w 3741392"/>
              <a:gd name="connsiteY3" fmla="*/ 2962991 h 4069662"/>
              <a:gd name="connsiteX4" fmla="*/ 0 w 3741392"/>
              <a:gd name="connsiteY4" fmla="*/ 2968585 h 4069662"/>
              <a:gd name="connsiteX5" fmla="*/ 0 w 3741392"/>
              <a:gd name="connsiteY5" fmla="*/ 4069662 h 4069662"/>
              <a:gd name="connsiteX6" fmla="*/ 23866 w 3741392"/>
              <a:gd name="connsiteY6" fmla="*/ 4069058 h 4069662"/>
              <a:gd name="connsiteX7" fmla="*/ 3741392 w 3741392"/>
              <a:gd name="connsiteY7" fmla="*/ 154950 h 4069662"/>
              <a:gd name="connsiteX8" fmla="*/ 3737474 w 3741392"/>
              <a:gd name="connsiteY8" fmla="*/ 0 h 4069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741392" h="4069662">
                <a:moveTo>
                  <a:pt x="3737474" y="0"/>
                </a:moveTo>
                <a:lnTo>
                  <a:pt x="2636974" y="0"/>
                </a:lnTo>
                <a:lnTo>
                  <a:pt x="2644798" y="154950"/>
                </a:lnTo>
                <a:cubicBezTo>
                  <a:pt x="2644798" y="1616407"/>
                  <a:pt x="1534100" y="2818445"/>
                  <a:pt x="110780" y="2962991"/>
                </a:cubicBezTo>
                <a:lnTo>
                  <a:pt x="0" y="2968585"/>
                </a:lnTo>
                <a:lnTo>
                  <a:pt x="0" y="4069662"/>
                </a:lnTo>
                <a:lnTo>
                  <a:pt x="23866" y="4069058"/>
                </a:lnTo>
                <a:cubicBezTo>
                  <a:pt x="2094657" y="3964090"/>
                  <a:pt x="3741392" y="2251828"/>
                  <a:pt x="3741392" y="154950"/>
                </a:cubicBezTo>
                <a:lnTo>
                  <a:pt x="3737474" y="0"/>
                </a:lnTo>
                <a:close/>
              </a:path>
            </a:pathLst>
          </a:custGeom>
          <a:solidFill>
            <a:schemeClr val="accent2">
              <a:lumMod val="20000"/>
              <a:lumOff val="8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solidFill>
                <a:schemeClr val="tx1"/>
              </a:solidFill>
            </a:endParaRPr>
          </a:p>
        </p:txBody>
      </p:sp>
      <p:sp>
        <p:nvSpPr>
          <p:cNvPr id="39" name="Rectangle 11">
            <a:extLst>
              <a:ext uri="{FF2B5EF4-FFF2-40B4-BE49-F238E27FC236}">
                <a16:creationId xmlns:a16="http://schemas.microsoft.com/office/drawing/2014/main" id="{85ECCDEF-FE38-499C-8DF8-DC7B83C6A1B2}"/>
              </a:ext>
            </a:extLst>
          </p:cNvPr>
          <p:cNvSpPr/>
          <p:nvPr/>
        </p:nvSpPr>
        <p:spPr>
          <a:xfrm flipH="1">
            <a:off x="7912847" y="210454"/>
            <a:ext cx="3692418" cy="3692418"/>
          </a:xfrm>
          <a:prstGeom prst="donut">
            <a:avLst>
              <a:gd name="adj" fmla="val 19249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B42AADB7-84A7-4983-8B9E-1F32B1D6B179}"/>
              </a:ext>
            </a:extLst>
          </p:cNvPr>
          <p:cNvGrpSpPr/>
          <p:nvPr/>
        </p:nvGrpSpPr>
        <p:grpSpPr>
          <a:xfrm>
            <a:off x="7113304" y="1947183"/>
            <a:ext cx="1068424" cy="1068422"/>
            <a:chOff x="10075604" y="168964"/>
            <a:chExt cx="1446920" cy="1446918"/>
          </a:xfrm>
        </p:grpSpPr>
        <p:sp>
          <p:nvSpPr>
            <p:cNvPr id="42" name="Flowchart: Connector 41">
              <a:extLst>
                <a:ext uri="{FF2B5EF4-FFF2-40B4-BE49-F238E27FC236}">
                  <a16:creationId xmlns:a16="http://schemas.microsoft.com/office/drawing/2014/main" id="{AD83B8FA-79EF-43A6-9B0E-BB951AF960CD}"/>
                </a:ext>
              </a:extLst>
            </p:cNvPr>
            <p:cNvSpPr/>
            <p:nvPr/>
          </p:nvSpPr>
          <p:spPr>
            <a:xfrm>
              <a:off x="10075604" y="168964"/>
              <a:ext cx="1446920" cy="1446918"/>
            </a:xfrm>
            <a:prstGeom prst="flowChartConnector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81144D3E-CC0D-4372-AE96-F576A2FF5A3B}"/>
                </a:ext>
              </a:extLst>
            </p:cNvPr>
            <p:cNvSpPr/>
            <p:nvPr/>
          </p:nvSpPr>
          <p:spPr>
            <a:xfrm>
              <a:off x="10387585" y="480944"/>
              <a:ext cx="822958" cy="822958"/>
            </a:xfrm>
            <a:custGeom>
              <a:avLst/>
              <a:gdLst>
                <a:gd name="connsiteX0" fmla="*/ 22145 w 590550"/>
                <a:gd name="connsiteY0" fmla="*/ 552450 h 590550"/>
                <a:gd name="connsiteX1" fmla="*/ 19364 w 590550"/>
                <a:gd name="connsiteY1" fmla="*/ 571500 h 590550"/>
                <a:gd name="connsiteX2" fmla="*/ 190100 w 590550"/>
                <a:gd name="connsiteY2" fmla="*/ 571500 h 590550"/>
                <a:gd name="connsiteX3" fmla="*/ 187357 w 590550"/>
                <a:gd name="connsiteY3" fmla="*/ 552450 h 590550"/>
                <a:gd name="connsiteX4" fmla="*/ 200025 w 590550"/>
                <a:gd name="connsiteY4" fmla="*/ 514350 h 590550"/>
                <a:gd name="connsiteX5" fmla="*/ 194529 w 590550"/>
                <a:gd name="connsiteY5" fmla="*/ 516169 h 590550"/>
                <a:gd name="connsiteX6" fmla="*/ 201758 w 590550"/>
                <a:gd name="connsiteY6" fmla="*/ 533114 h 590550"/>
                <a:gd name="connsiteX7" fmla="*/ 209550 w 590550"/>
                <a:gd name="connsiteY7" fmla="*/ 523875 h 590550"/>
                <a:gd name="connsiteX8" fmla="*/ 200025 w 590550"/>
                <a:gd name="connsiteY8" fmla="*/ 514350 h 590550"/>
                <a:gd name="connsiteX9" fmla="*/ 37976 w 590550"/>
                <a:gd name="connsiteY9" fmla="*/ 514350 h 590550"/>
                <a:gd name="connsiteX10" fmla="*/ 28118 w 590550"/>
                <a:gd name="connsiteY10" fmla="*/ 533400 h 590550"/>
                <a:gd name="connsiteX11" fmla="*/ 181403 w 590550"/>
                <a:gd name="connsiteY11" fmla="*/ 533400 h 590550"/>
                <a:gd name="connsiteX12" fmla="*/ 171478 w 590550"/>
                <a:gd name="connsiteY12" fmla="*/ 514350 h 590550"/>
                <a:gd name="connsiteX13" fmla="*/ 104775 w 590550"/>
                <a:gd name="connsiteY13" fmla="*/ 450066 h 590550"/>
                <a:gd name="connsiteX14" fmla="*/ 52587 w 590550"/>
                <a:gd name="connsiteY14" fmla="*/ 495300 h 590550"/>
                <a:gd name="connsiteX15" fmla="*/ 156991 w 590550"/>
                <a:gd name="connsiteY15" fmla="*/ 495300 h 590550"/>
                <a:gd name="connsiteX16" fmla="*/ 104775 w 590550"/>
                <a:gd name="connsiteY16" fmla="*/ 450066 h 590550"/>
                <a:gd name="connsiteX17" fmla="*/ 257175 w 590550"/>
                <a:gd name="connsiteY17" fmla="*/ 400050 h 590550"/>
                <a:gd name="connsiteX18" fmla="*/ 228600 w 590550"/>
                <a:gd name="connsiteY18" fmla="*/ 428625 h 590550"/>
                <a:gd name="connsiteX19" fmla="*/ 257175 w 590550"/>
                <a:gd name="connsiteY19" fmla="*/ 457200 h 590550"/>
                <a:gd name="connsiteX20" fmla="*/ 285750 w 590550"/>
                <a:gd name="connsiteY20" fmla="*/ 428625 h 590550"/>
                <a:gd name="connsiteX21" fmla="*/ 257175 w 590550"/>
                <a:gd name="connsiteY21" fmla="*/ 400050 h 590550"/>
                <a:gd name="connsiteX22" fmla="*/ 52559 w 590550"/>
                <a:gd name="connsiteY22" fmla="*/ 381000 h 590550"/>
                <a:gd name="connsiteX23" fmla="*/ 104765 w 590550"/>
                <a:gd name="connsiteY23" fmla="*/ 426234 h 590550"/>
                <a:gd name="connsiteX24" fmla="*/ 156981 w 590550"/>
                <a:gd name="connsiteY24" fmla="*/ 381000 h 590550"/>
                <a:gd name="connsiteX25" fmla="*/ 28146 w 590550"/>
                <a:gd name="connsiteY25" fmla="*/ 342900 h 590550"/>
                <a:gd name="connsiteX26" fmla="*/ 38071 w 590550"/>
                <a:gd name="connsiteY26" fmla="*/ 361950 h 590550"/>
                <a:gd name="connsiteX27" fmla="*/ 171469 w 590550"/>
                <a:gd name="connsiteY27" fmla="*/ 361950 h 590550"/>
                <a:gd name="connsiteX28" fmla="*/ 181403 w 590550"/>
                <a:gd name="connsiteY28" fmla="*/ 342900 h 590550"/>
                <a:gd name="connsiteX29" fmla="*/ 314325 w 590550"/>
                <a:gd name="connsiteY29" fmla="*/ 323850 h 590550"/>
                <a:gd name="connsiteX30" fmla="*/ 304800 w 590550"/>
                <a:gd name="connsiteY30" fmla="*/ 333375 h 590550"/>
                <a:gd name="connsiteX31" fmla="*/ 314325 w 590550"/>
                <a:gd name="connsiteY31" fmla="*/ 342900 h 590550"/>
                <a:gd name="connsiteX32" fmla="*/ 323850 w 590550"/>
                <a:gd name="connsiteY32" fmla="*/ 333375 h 590550"/>
                <a:gd name="connsiteX33" fmla="*/ 314325 w 590550"/>
                <a:gd name="connsiteY33" fmla="*/ 323850 h 590550"/>
                <a:gd name="connsiteX34" fmla="*/ 19450 w 590550"/>
                <a:gd name="connsiteY34" fmla="*/ 304800 h 590550"/>
                <a:gd name="connsiteX35" fmla="*/ 22193 w 590550"/>
                <a:gd name="connsiteY35" fmla="*/ 323850 h 590550"/>
                <a:gd name="connsiteX36" fmla="*/ 187357 w 590550"/>
                <a:gd name="connsiteY36" fmla="*/ 323850 h 590550"/>
                <a:gd name="connsiteX37" fmla="*/ 190100 w 590550"/>
                <a:gd name="connsiteY37" fmla="*/ 304800 h 590550"/>
                <a:gd name="connsiteX38" fmla="*/ 444912 w 590550"/>
                <a:gd name="connsiteY38" fmla="*/ 270205 h 590550"/>
                <a:gd name="connsiteX39" fmla="*/ 450351 w 590550"/>
                <a:gd name="connsiteY39" fmla="*/ 278368 h 590550"/>
                <a:gd name="connsiteX40" fmla="*/ 457200 w 590550"/>
                <a:gd name="connsiteY40" fmla="*/ 300971 h 590550"/>
                <a:gd name="connsiteX41" fmla="*/ 451837 w 590550"/>
                <a:gd name="connsiteY41" fmla="*/ 321192 h 590550"/>
                <a:gd name="connsiteX42" fmla="*/ 425377 w 590550"/>
                <a:gd name="connsiteY42" fmla="*/ 367493 h 590550"/>
                <a:gd name="connsiteX43" fmla="*/ 419100 w 590550"/>
                <a:gd name="connsiteY43" fmla="*/ 391115 h 590550"/>
                <a:gd name="connsiteX44" fmla="*/ 419100 w 590550"/>
                <a:gd name="connsiteY44" fmla="*/ 409575 h 590550"/>
                <a:gd name="connsiteX45" fmla="*/ 438150 w 590550"/>
                <a:gd name="connsiteY45" fmla="*/ 409575 h 590550"/>
                <a:gd name="connsiteX46" fmla="*/ 438150 w 590550"/>
                <a:gd name="connsiteY46" fmla="*/ 391125 h 590550"/>
                <a:gd name="connsiteX47" fmla="*/ 441912 w 590550"/>
                <a:gd name="connsiteY47" fmla="*/ 376932 h 590550"/>
                <a:gd name="connsiteX48" fmla="*/ 468373 w 590550"/>
                <a:gd name="connsiteY48" fmla="*/ 330631 h 590550"/>
                <a:gd name="connsiteX49" fmla="*/ 471754 w 590550"/>
                <a:gd name="connsiteY49" fmla="*/ 323697 h 590550"/>
                <a:gd name="connsiteX50" fmla="*/ 516398 w 590550"/>
                <a:gd name="connsiteY50" fmla="*/ 375789 h 590550"/>
                <a:gd name="connsiteX51" fmla="*/ 531695 w 590550"/>
                <a:gd name="connsiteY51" fmla="*/ 386972 h 590550"/>
                <a:gd name="connsiteX52" fmla="*/ 501967 w 590550"/>
                <a:gd name="connsiteY52" fmla="*/ 466258 h 590550"/>
                <a:gd name="connsiteX53" fmla="*/ 495300 w 590550"/>
                <a:gd name="connsiteY53" fmla="*/ 503043 h 590550"/>
                <a:gd name="connsiteX54" fmla="*/ 495300 w 590550"/>
                <a:gd name="connsiteY54" fmla="*/ 514350 h 590550"/>
                <a:gd name="connsiteX55" fmla="*/ 388439 w 590550"/>
                <a:gd name="connsiteY55" fmla="*/ 514350 h 590550"/>
                <a:gd name="connsiteX56" fmla="*/ 363769 w 590550"/>
                <a:gd name="connsiteY56" fmla="*/ 415671 h 590550"/>
                <a:gd name="connsiteX57" fmla="*/ 361950 w 590550"/>
                <a:gd name="connsiteY57" fmla="*/ 400916 h 590550"/>
                <a:gd name="connsiteX58" fmla="*/ 370960 w 590550"/>
                <a:gd name="connsiteY58" fmla="*/ 369036 h 590550"/>
                <a:gd name="connsiteX59" fmla="*/ 431625 w 590550"/>
                <a:gd name="connsiteY59" fmla="*/ 270452 h 590550"/>
                <a:gd name="connsiteX60" fmla="*/ 444912 w 590550"/>
                <a:gd name="connsiteY60" fmla="*/ 270205 h 590550"/>
                <a:gd name="connsiteX61" fmla="*/ 22193 w 590550"/>
                <a:gd name="connsiteY61" fmla="*/ 266700 h 590550"/>
                <a:gd name="connsiteX62" fmla="*/ 19450 w 590550"/>
                <a:gd name="connsiteY62" fmla="*/ 285750 h 590550"/>
                <a:gd name="connsiteX63" fmla="*/ 190100 w 590550"/>
                <a:gd name="connsiteY63" fmla="*/ 285750 h 590550"/>
                <a:gd name="connsiteX64" fmla="*/ 187357 w 590550"/>
                <a:gd name="connsiteY64" fmla="*/ 266700 h 590550"/>
                <a:gd name="connsiteX65" fmla="*/ 489719 w 590550"/>
                <a:gd name="connsiteY65" fmla="*/ 228600 h 590550"/>
                <a:gd name="connsiteX66" fmla="*/ 507035 w 590550"/>
                <a:gd name="connsiteY66" fmla="*/ 228600 h 590550"/>
                <a:gd name="connsiteX67" fmla="*/ 533743 w 590550"/>
                <a:gd name="connsiteY67" fmla="*/ 247135 h 590550"/>
                <a:gd name="connsiteX68" fmla="*/ 546364 w 590550"/>
                <a:gd name="connsiteY68" fmla="*/ 280778 h 590550"/>
                <a:gd name="connsiteX69" fmla="*/ 548517 w 590550"/>
                <a:gd name="connsiteY69" fmla="*/ 287388 h 590550"/>
                <a:gd name="connsiteX70" fmla="*/ 361464 w 590550"/>
                <a:gd name="connsiteY70" fmla="*/ 228600 h 590550"/>
                <a:gd name="connsiteX71" fmla="*/ 390229 w 590550"/>
                <a:gd name="connsiteY71" fmla="*/ 228600 h 590550"/>
                <a:gd name="connsiteX72" fmla="*/ 416452 w 590550"/>
                <a:gd name="connsiteY72" fmla="*/ 259194 h 590550"/>
                <a:gd name="connsiteX73" fmla="*/ 415414 w 590550"/>
                <a:gd name="connsiteY73" fmla="*/ 260470 h 590550"/>
                <a:gd name="connsiteX74" fmla="*/ 402002 w 590550"/>
                <a:gd name="connsiteY74" fmla="*/ 282254 h 590550"/>
                <a:gd name="connsiteX75" fmla="*/ 354311 w 590550"/>
                <a:gd name="connsiteY75" fmla="*/ 264376 h 590550"/>
                <a:gd name="connsiteX76" fmla="*/ 342900 w 590550"/>
                <a:gd name="connsiteY76" fmla="*/ 247307 h 590550"/>
                <a:gd name="connsiteX77" fmla="*/ 361464 w 590550"/>
                <a:gd name="connsiteY77" fmla="*/ 228600 h 590550"/>
                <a:gd name="connsiteX78" fmla="*/ 38081 w 590550"/>
                <a:gd name="connsiteY78" fmla="*/ 228600 h 590550"/>
                <a:gd name="connsiteX79" fmla="*/ 28146 w 590550"/>
                <a:gd name="connsiteY79" fmla="*/ 247650 h 590550"/>
                <a:gd name="connsiteX80" fmla="*/ 181403 w 590550"/>
                <a:gd name="connsiteY80" fmla="*/ 247650 h 590550"/>
                <a:gd name="connsiteX81" fmla="*/ 171478 w 590550"/>
                <a:gd name="connsiteY81" fmla="*/ 228600 h 590550"/>
                <a:gd name="connsiteX82" fmla="*/ 104775 w 590550"/>
                <a:gd name="connsiteY82" fmla="*/ 164316 h 590550"/>
                <a:gd name="connsiteX83" fmla="*/ 52559 w 590550"/>
                <a:gd name="connsiteY83" fmla="*/ 209550 h 590550"/>
                <a:gd name="connsiteX84" fmla="*/ 156991 w 590550"/>
                <a:gd name="connsiteY84" fmla="*/ 209550 h 590550"/>
                <a:gd name="connsiteX85" fmla="*/ 104775 w 590550"/>
                <a:gd name="connsiteY85" fmla="*/ 164316 h 590550"/>
                <a:gd name="connsiteX86" fmla="*/ 247650 w 590550"/>
                <a:gd name="connsiteY86" fmla="*/ 152400 h 590550"/>
                <a:gd name="connsiteX87" fmla="*/ 285750 w 590550"/>
                <a:gd name="connsiteY87" fmla="*/ 152400 h 590550"/>
                <a:gd name="connsiteX88" fmla="*/ 285750 w 590550"/>
                <a:gd name="connsiteY88" fmla="*/ 171450 h 590550"/>
                <a:gd name="connsiteX89" fmla="*/ 247650 w 590550"/>
                <a:gd name="connsiteY89" fmla="*/ 171450 h 590550"/>
                <a:gd name="connsiteX90" fmla="*/ 561975 w 590550"/>
                <a:gd name="connsiteY90" fmla="*/ 76200 h 590550"/>
                <a:gd name="connsiteX91" fmla="*/ 552450 w 590550"/>
                <a:gd name="connsiteY91" fmla="*/ 85725 h 590550"/>
                <a:gd name="connsiteX92" fmla="*/ 561975 w 590550"/>
                <a:gd name="connsiteY92" fmla="*/ 95250 h 590550"/>
                <a:gd name="connsiteX93" fmla="*/ 571500 w 590550"/>
                <a:gd name="connsiteY93" fmla="*/ 85725 h 590550"/>
                <a:gd name="connsiteX94" fmla="*/ 561975 w 590550"/>
                <a:gd name="connsiteY94" fmla="*/ 76200 h 590550"/>
                <a:gd name="connsiteX95" fmla="*/ 247650 w 590550"/>
                <a:gd name="connsiteY95" fmla="*/ 38100 h 590550"/>
                <a:gd name="connsiteX96" fmla="*/ 342900 w 590550"/>
                <a:gd name="connsiteY96" fmla="*/ 38100 h 590550"/>
                <a:gd name="connsiteX97" fmla="*/ 342900 w 590550"/>
                <a:gd name="connsiteY97" fmla="*/ 92268 h 590550"/>
                <a:gd name="connsiteX98" fmla="*/ 337747 w 590550"/>
                <a:gd name="connsiteY98" fmla="*/ 144732 h 590550"/>
                <a:gd name="connsiteX99" fmla="*/ 335956 w 590550"/>
                <a:gd name="connsiteY99" fmla="*/ 152400 h 590550"/>
                <a:gd name="connsiteX100" fmla="*/ 382629 w 590550"/>
                <a:gd name="connsiteY100" fmla="*/ 152400 h 590550"/>
                <a:gd name="connsiteX101" fmla="*/ 389372 w 590550"/>
                <a:gd name="connsiteY101" fmla="*/ 155191 h 590550"/>
                <a:gd name="connsiteX102" fmla="*/ 563680 w 590550"/>
                <a:gd name="connsiteY102" fmla="*/ 329498 h 590550"/>
                <a:gd name="connsiteX103" fmla="*/ 571500 w 590550"/>
                <a:gd name="connsiteY103" fmla="*/ 348377 h 590550"/>
                <a:gd name="connsiteX104" fmla="*/ 548402 w 590550"/>
                <a:gd name="connsiteY104" fmla="*/ 371475 h 590550"/>
                <a:gd name="connsiteX105" fmla="*/ 530857 w 590550"/>
                <a:gd name="connsiteY105" fmla="*/ 363407 h 590550"/>
                <a:gd name="connsiteX106" fmla="*/ 476135 w 590550"/>
                <a:gd name="connsiteY106" fmla="*/ 299561 h 590550"/>
                <a:gd name="connsiteX107" fmla="*/ 466201 w 590550"/>
                <a:gd name="connsiteY107" fmla="*/ 267805 h 590550"/>
                <a:gd name="connsiteX108" fmla="*/ 460762 w 590550"/>
                <a:gd name="connsiteY108" fmla="*/ 259642 h 590550"/>
                <a:gd name="connsiteX109" fmla="*/ 438350 w 590550"/>
                <a:gd name="connsiteY109" fmla="*/ 247650 h 590550"/>
                <a:gd name="connsiteX110" fmla="*/ 432311 w 590550"/>
                <a:gd name="connsiteY110" fmla="*/ 248440 h 590550"/>
                <a:gd name="connsiteX111" fmla="*/ 366322 w 590550"/>
                <a:gd name="connsiteY111" fmla="*/ 171450 h 590550"/>
                <a:gd name="connsiteX112" fmla="*/ 330870 w 590550"/>
                <a:gd name="connsiteY112" fmla="*/ 171450 h 590550"/>
                <a:gd name="connsiteX113" fmla="*/ 326717 w 590550"/>
                <a:gd name="connsiteY113" fmla="*/ 184280 h 590550"/>
                <a:gd name="connsiteX114" fmla="*/ 263909 w 590550"/>
                <a:gd name="connsiteY114" fmla="*/ 282959 h 590550"/>
                <a:gd name="connsiteX115" fmla="*/ 250441 w 590550"/>
                <a:gd name="connsiteY115" fmla="*/ 269491 h 590550"/>
                <a:gd name="connsiteX116" fmla="*/ 283416 w 590550"/>
                <a:gd name="connsiteY116" fmla="*/ 228600 h 590550"/>
                <a:gd name="connsiteX117" fmla="*/ 247650 w 590550"/>
                <a:gd name="connsiteY117" fmla="*/ 228600 h 590550"/>
                <a:gd name="connsiteX118" fmla="*/ 247650 w 590550"/>
                <a:gd name="connsiteY118" fmla="*/ 209550 h 590550"/>
                <a:gd name="connsiteX119" fmla="*/ 294579 w 590550"/>
                <a:gd name="connsiteY119" fmla="*/ 209550 h 590550"/>
                <a:gd name="connsiteX120" fmla="*/ 308829 w 590550"/>
                <a:gd name="connsiteY120" fmla="*/ 177727 h 590550"/>
                <a:gd name="connsiteX121" fmla="*/ 310867 w 590550"/>
                <a:gd name="connsiteY121" fmla="*/ 171450 h 590550"/>
                <a:gd name="connsiteX122" fmla="*/ 304800 w 590550"/>
                <a:gd name="connsiteY122" fmla="*/ 171450 h 590550"/>
                <a:gd name="connsiteX123" fmla="*/ 304800 w 590550"/>
                <a:gd name="connsiteY123" fmla="*/ 152400 h 590550"/>
                <a:gd name="connsiteX124" fmla="*/ 316411 w 590550"/>
                <a:gd name="connsiteY124" fmla="*/ 152400 h 590550"/>
                <a:gd name="connsiteX125" fmla="*/ 319040 w 590550"/>
                <a:gd name="connsiteY125" fmla="*/ 141122 h 590550"/>
                <a:gd name="connsiteX126" fmla="*/ 322831 w 590550"/>
                <a:gd name="connsiteY126" fmla="*/ 114300 h 590550"/>
                <a:gd name="connsiteX127" fmla="*/ 247650 w 590550"/>
                <a:gd name="connsiteY127" fmla="*/ 114300 h 590550"/>
                <a:gd name="connsiteX128" fmla="*/ 247650 w 590550"/>
                <a:gd name="connsiteY128" fmla="*/ 95250 h 590550"/>
                <a:gd name="connsiteX129" fmla="*/ 323774 w 590550"/>
                <a:gd name="connsiteY129" fmla="*/ 95250 h 590550"/>
                <a:gd name="connsiteX130" fmla="*/ 323850 w 590550"/>
                <a:gd name="connsiteY130" fmla="*/ 92268 h 590550"/>
                <a:gd name="connsiteX131" fmla="*/ 323850 w 590550"/>
                <a:gd name="connsiteY131" fmla="*/ 57150 h 590550"/>
                <a:gd name="connsiteX132" fmla="*/ 247650 w 590550"/>
                <a:gd name="connsiteY132" fmla="*/ 57150 h 590550"/>
                <a:gd name="connsiteX133" fmla="*/ 390525 w 590550"/>
                <a:gd name="connsiteY133" fmla="*/ 19050 h 590550"/>
                <a:gd name="connsiteX134" fmla="*/ 381000 w 590550"/>
                <a:gd name="connsiteY134" fmla="*/ 28575 h 590550"/>
                <a:gd name="connsiteX135" fmla="*/ 390525 w 590550"/>
                <a:gd name="connsiteY135" fmla="*/ 38100 h 590550"/>
                <a:gd name="connsiteX136" fmla="*/ 400050 w 590550"/>
                <a:gd name="connsiteY136" fmla="*/ 28575 h 590550"/>
                <a:gd name="connsiteX137" fmla="*/ 390525 w 590550"/>
                <a:gd name="connsiteY137" fmla="*/ 19050 h 590550"/>
                <a:gd name="connsiteX138" fmla="*/ 390525 w 590550"/>
                <a:gd name="connsiteY138" fmla="*/ 0 h 590550"/>
                <a:gd name="connsiteX139" fmla="*/ 419100 w 590550"/>
                <a:gd name="connsiteY139" fmla="*/ 28575 h 590550"/>
                <a:gd name="connsiteX140" fmla="*/ 417681 w 590550"/>
                <a:gd name="connsiteY140" fmla="*/ 37033 h 590550"/>
                <a:gd name="connsiteX141" fmla="*/ 435283 w 590550"/>
                <a:gd name="connsiteY141" fmla="*/ 50235 h 590550"/>
                <a:gd name="connsiteX142" fmla="*/ 466725 w 590550"/>
                <a:gd name="connsiteY142" fmla="*/ 38100 h 590550"/>
                <a:gd name="connsiteX143" fmla="*/ 492947 w 590550"/>
                <a:gd name="connsiteY143" fmla="*/ 46034 h 590550"/>
                <a:gd name="connsiteX144" fmla="*/ 517141 w 590550"/>
                <a:gd name="connsiteY144" fmla="*/ 21841 h 590550"/>
                <a:gd name="connsiteX145" fmla="*/ 530609 w 590550"/>
                <a:gd name="connsiteY145" fmla="*/ 35309 h 590550"/>
                <a:gd name="connsiteX146" fmla="*/ 506415 w 590550"/>
                <a:gd name="connsiteY146" fmla="*/ 59502 h 590550"/>
                <a:gd name="connsiteX147" fmla="*/ 513388 w 590550"/>
                <a:gd name="connsiteY147" fmla="*/ 76200 h 590550"/>
                <a:gd name="connsiteX148" fmla="*/ 535152 w 590550"/>
                <a:gd name="connsiteY148" fmla="*/ 76200 h 590550"/>
                <a:gd name="connsiteX149" fmla="*/ 561975 w 590550"/>
                <a:gd name="connsiteY149" fmla="*/ 57150 h 590550"/>
                <a:gd name="connsiteX150" fmla="*/ 590550 w 590550"/>
                <a:gd name="connsiteY150" fmla="*/ 85725 h 590550"/>
                <a:gd name="connsiteX151" fmla="*/ 561975 w 590550"/>
                <a:gd name="connsiteY151" fmla="*/ 114300 h 590550"/>
                <a:gd name="connsiteX152" fmla="*/ 535152 w 590550"/>
                <a:gd name="connsiteY152" fmla="*/ 95250 h 590550"/>
                <a:gd name="connsiteX153" fmla="*/ 513388 w 590550"/>
                <a:gd name="connsiteY153" fmla="*/ 95250 h 590550"/>
                <a:gd name="connsiteX154" fmla="*/ 506415 w 590550"/>
                <a:gd name="connsiteY154" fmla="*/ 111947 h 590550"/>
                <a:gd name="connsiteX155" fmla="*/ 530609 w 590550"/>
                <a:gd name="connsiteY155" fmla="*/ 136141 h 590550"/>
                <a:gd name="connsiteX156" fmla="*/ 517141 w 590550"/>
                <a:gd name="connsiteY156" fmla="*/ 149609 h 590550"/>
                <a:gd name="connsiteX157" fmla="*/ 492947 w 590550"/>
                <a:gd name="connsiteY157" fmla="*/ 125415 h 590550"/>
                <a:gd name="connsiteX158" fmla="*/ 466725 w 590550"/>
                <a:gd name="connsiteY158" fmla="*/ 133350 h 590550"/>
                <a:gd name="connsiteX159" fmla="*/ 440502 w 590550"/>
                <a:gd name="connsiteY159" fmla="*/ 125415 h 590550"/>
                <a:gd name="connsiteX160" fmla="*/ 416309 w 590550"/>
                <a:gd name="connsiteY160" fmla="*/ 149609 h 590550"/>
                <a:gd name="connsiteX161" fmla="*/ 402841 w 590550"/>
                <a:gd name="connsiteY161" fmla="*/ 136141 h 590550"/>
                <a:gd name="connsiteX162" fmla="*/ 427034 w 590550"/>
                <a:gd name="connsiteY162" fmla="*/ 111947 h 590550"/>
                <a:gd name="connsiteX163" fmla="*/ 419100 w 590550"/>
                <a:gd name="connsiteY163" fmla="*/ 85725 h 590550"/>
                <a:gd name="connsiteX164" fmla="*/ 423815 w 590550"/>
                <a:gd name="connsiteY164" fmla="*/ 65437 h 590550"/>
                <a:gd name="connsiteX165" fmla="*/ 406346 w 590550"/>
                <a:gd name="connsiteY165" fmla="*/ 52340 h 590550"/>
                <a:gd name="connsiteX166" fmla="*/ 390525 w 590550"/>
                <a:gd name="connsiteY166" fmla="*/ 57150 h 590550"/>
                <a:gd name="connsiteX167" fmla="*/ 361950 w 590550"/>
                <a:gd name="connsiteY167" fmla="*/ 28575 h 590550"/>
                <a:gd name="connsiteX168" fmla="*/ 390525 w 590550"/>
                <a:gd name="connsiteY168" fmla="*/ 0 h 590550"/>
                <a:gd name="connsiteX169" fmla="*/ 0 w 590550"/>
                <a:gd name="connsiteY169" fmla="*/ 0 h 590550"/>
                <a:gd name="connsiteX170" fmla="*/ 114300 w 590550"/>
                <a:gd name="connsiteY170" fmla="*/ 0 h 590550"/>
                <a:gd name="connsiteX171" fmla="*/ 114300 w 590550"/>
                <a:gd name="connsiteY171" fmla="*/ 19050 h 590550"/>
                <a:gd name="connsiteX172" fmla="*/ 19364 w 590550"/>
                <a:gd name="connsiteY172" fmla="*/ 19050 h 590550"/>
                <a:gd name="connsiteX173" fmla="*/ 22145 w 590550"/>
                <a:gd name="connsiteY173" fmla="*/ 38100 h 590550"/>
                <a:gd name="connsiteX174" fmla="*/ 114300 w 590550"/>
                <a:gd name="connsiteY174" fmla="*/ 38100 h 590550"/>
                <a:gd name="connsiteX175" fmla="*/ 114300 w 590550"/>
                <a:gd name="connsiteY175" fmla="*/ 57150 h 590550"/>
                <a:gd name="connsiteX176" fmla="*/ 28118 w 590550"/>
                <a:gd name="connsiteY176" fmla="*/ 57150 h 590550"/>
                <a:gd name="connsiteX177" fmla="*/ 37976 w 590550"/>
                <a:gd name="connsiteY177" fmla="*/ 76200 h 590550"/>
                <a:gd name="connsiteX178" fmla="*/ 114300 w 590550"/>
                <a:gd name="connsiteY178" fmla="*/ 76200 h 590550"/>
                <a:gd name="connsiteX179" fmla="*/ 114300 w 590550"/>
                <a:gd name="connsiteY179" fmla="*/ 95250 h 590550"/>
                <a:gd name="connsiteX180" fmla="*/ 52587 w 590550"/>
                <a:gd name="connsiteY180" fmla="*/ 95250 h 590550"/>
                <a:gd name="connsiteX181" fmla="*/ 110490 w 590550"/>
                <a:gd name="connsiteY181" fmla="*/ 144780 h 590550"/>
                <a:gd name="connsiteX182" fmla="*/ 209550 w 590550"/>
                <a:gd name="connsiteY182" fmla="*/ 295275 h 590550"/>
                <a:gd name="connsiteX183" fmla="*/ 120596 w 590550"/>
                <a:gd name="connsiteY183" fmla="*/ 438150 h 590550"/>
                <a:gd name="connsiteX184" fmla="*/ 184794 w 590550"/>
                <a:gd name="connsiteY184" fmla="*/ 499710 h 590550"/>
                <a:gd name="connsiteX185" fmla="*/ 200025 w 590550"/>
                <a:gd name="connsiteY185" fmla="*/ 495300 h 590550"/>
                <a:gd name="connsiteX186" fmla="*/ 204235 w 590550"/>
                <a:gd name="connsiteY186" fmla="*/ 495728 h 590550"/>
                <a:gd name="connsiteX187" fmla="*/ 224514 w 590550"/>
                <a:gd name="connsiteY187" fmla="*/ 463115 h 590550"/>
                <a:gd name="connsiteX188" fmla="*/ 209550 w 590550"/>
                <a:gd name="connsiteY188" fmla="*/ 428625 h 590550"/>
                <a:gd name="connsiteX189" fmla="*/ 217484 w 590550"/>
                <a:gd name="connsiteY189" fmla="*/ 402402 h 590550"/>
                <a:gd name="connsiteX190" fmla="*/ 202816 w 590550"/>
                <a:gd name="connsiteY190" fmla="*/ 387734 h 590550"/>
                <a:gd name="connsiteX191" fmla="*/ 216284 w 590550"/>
                <a:gd name="connsiteY191" fmla="*/ 374266 h 590550"/>
                <a:gd name="connsiteX192" fmla="*/ 230952 w 590550"/>
                <a:gd name="connsiteY192" fmla="*/ 388934 h 590550"/>
                <a:gd name="connsiteX193" fmla="*/ 257175 w 590550"/>
                <a:gd name="connsiteY193" fmla="*/ 381000 h 590550"/>
                <a:gd name="connsiteX194" fmla="*/ 273643 w 590550"/>
                <a:gd name="connsiteY194" fmla="*/ 384105 h 590550"/>
                <a:gd name="connsiteX195" fmla="*/ 293275 w 590550"/>
                <a:gd name="connsiteY195" fmla="*/ 352530 h 590550"/>
                <a:gd name="connsiteX196" fmla="*/ 285750 w 590550"/>
                <a:gd name="connsiteY196" fmla="*/ 333375 h 590550"/>
                <a:gd name="connsiteX197" fmla="*/ 314325 w 590550"/>
                <a:gd name="connsiteY197" fmla="*/ 304800 h 590550"/>
                <a:gd name="connsiteX198" fmla="*/ 342900 w 590550"/>
                <a:gd name="connsiteY198" fmla="*/ 333375 h 590550"/>
                <a:gd name="connsiteX199" fmla="*/ 314325 w 590550"/>
                <a:gd name="connsiteY199" fmla="*/ 361950 h 590550"/>
                <a:gd name="connsiteX200" fmla="*/ 310115 w 590550"/>
                <a:gd name="connsiteY200" fmla="*/ 361521 h 590550"/>
                <a:gd name="connsiteX201" fmla="*/ 289836 w 590550"/>
                <a:gd name="connsiteY201" fmla="*/ 394135 h 590550"/>
                <a:gd name="connsiteX202" fmla="*/ 304800 w 590550"/>
                <a:gd name="connsiteY202" fmla="*/ 428625 h 590550"/>
                <a:gd name="connsiteX203" fmla="*/ 296865 w 590550"/>
                <a:gd name="connsiteY203" fmla="*/ 454847 h 590550"/>
                <a:gd name="connsiteX204" fmla="*/ 330584 w 590550"/>
                <a:gd name="connsiteY204" fmla="*/ 488566 h 590550"/>
                <a:gd name="connsiteX205" fmla="*/ 317116 w 590550"/>
                <a:gd name="connsiteY205" fmla="*/ 502034 h 590550"/>
                <a:gd name="connsiteX206" fmla="*/ 283397 w 590550"/>
                <a:gd name="connsiteY206" fmla="*/ 468315 h 590550"/>
                <a:gd name="connsiteX207" fmla="*/ 257175 w 590550"/>
                <a:gd name="connsiteY207" fmla="*/ 476250 h 590550"/>
                <a:gd name="connsiteX208" fmla="*/ 240706 w 590550"/>
                <a:gd name="connsiteY208" fmla="*/ 473145 h 590550"/>
                <a:gd name="connsiteX209" fmla="*/ 221075 w 590550"/>
                <a:gd name="connsiteY209" fmla="*/ 504720 h 590550"/>
                <a:gd name="connsiteX210" fmla="*/ 228600 w 590550"/>
                <a:gd name="connsiteY210" fmla="*/ 523875 h 590550"/>
                <a:gd name="connsiteX211" fmla="*/ 206711 w 590550"/>
                <a:gd name="connsiteY211" fmla="*/ 551573 h 590550"/>
                <a:gd name="connsiteX212" fmla="*/ 209150 w 590550"/>
                <a:gd name="connsiteY212" fmla="*/ 571500 h 590550"/>
                <a:gd name="connsiteX213" fmla="*/ 390525 w 590550"/>
                <a:gd name="connsiteY213" fmla="*/ 571500 h 590550"/>
                <a:gd name="connsiteX214" fmla="*/ 390525 w 590550"/>
                <a:gd name="connsiteY214" fmla="*/ 533400 h 590550"/>
                <a:gd name="connsiteX215" fmla="*/ 514350 w 590550"/>
                <a:gd name="connsiteY215" fmla="*/ 533400 h 590550"/>
                <a:gd name="connsiteX216" fmla="*/ 514350 w 590550"/>
                <a:gd name="connsiteY216" fmla="*/ 571500 h 590550"/>
                <a:gd name="connsiteX217" fmla="*/ 590550 w 590550"/>
                <a:gd name="connsiteY217" fmla="*/ 571500 h 590550"/>
                <a:gd name="connsiteX218" fmla="*/ 590550 w 590550"/>
                <a:gd name="connsiteY218" fmla="*/ 590550 h 590550"/>
                <a:gd name="connsiteX219" fmla="*/ 0 w 590550"/>
                <a:gd name="connsiteY219" fmla="*/ 590550 h 590550"/>
                <a:gd name="connsiteX220" fmla="*/ 0 w 590550"/>
                <a:gd name="connsiteY220" fmla="*/ 581025 h 590550"/>
                <a:gd name="connsiteX221" fmla="*/ 88944 w 590550"/>
                <a:gd name="connsiteY221" fmla="*/ 438150 h 590550"/>
                <a:gd name="connsiteX222" fmla="*/ 0 w 590550"/>
                <a:gd name="connsiteY222" fmla="*/ 295275 h 590550"/>
                <a:gd name="connsiteX223" fmla="*/ 88944 w 590550"/>
                <a:gd name="connsiteY223" fmla="*/ 152400 h 590550"/>
                <a:gd name="connsiteX224" fmla="*/ 0 w 590550"/>
                <a:gd name="connsiteY224" fmla="*/ 9525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</a:cxnLst>
              <a:rect l="l" t="t" r="r" b="b"/>
              <a:pathLst>
                <a:path w="590550" h="590550">
                  <a:moveTo>
                    <a:pt x="22145" y="552450"/>
                  </a:moveTo>
                  <a:cubicBezTo>
                    <a:pt x="20802" y="558489"/>
                    <a:pt x="19812" y="564794"/>
                    <a:pt x="19364" y="571500"/>
                  </a:cubicBezTo>
                  <a:lnTo>
                    <a:pt x="190100" y="571500"/>
                  </a:lnTo>
                  <a:cubicBezTo>
                    <a:pt x="189643" y="564804"/>
                    <a:pt x="188700" y="558479"/>
                    <a:pt x="187357" y="552450"/>
                  </a:cubicBezTo>
                  <a:close/>
                  <a:moveTo>
                    <a:pt x="200025" y="514350"/>
                  </a:moveTo>
                  <a:cubicBezTo>
                    <a:pt x="197996" y="514350"/>
                    <a:pt x="196110" y="515045"/>
                    <a:pt x="194529" y="516169"/>
                  </a:cubicBezTo>
                  <a:cubicBezTo>
                    <a:pt x="197272" y="521560"/>
                    <a:pt x="199701" y="527189"/>
                    <a:pt x="201758" y="533114"/>
                  </a:cubicBezTo>
                  <a:cubicBezTo>
                    <a:pt x="205940" y="532181"/>
                    <a:pt x="209550" y="528475"/>
                    <a:pt x="209550" y="523875"/>
                  </a:cubicBezTo>
                  <a:cubicBezTo>
                    <a:pt x="209550" y="518617"/>
                    <a:pt x="205273" y="514350"/>
                    <a:pt x="200025" y="514350"/>
                  </a:cubicBezTo>
                  <a:close/>
                  <a:moveTo>
                    <a:pt x="37976" y="514350"/>
                  </a:moveTo>
                  <a:cubicBezTo>
                    <a:pt x="34166" y="520331"/>
                    <a:pt x="30880" y="526675"/>
                    <a:pt x="28118" y="533400"/>
                  </a:cubicBezTo>
                  <a:lnTo>
                    <a:pt x="181403" y="533400"/>
                  </a:lnTo>
                  <a:cubicBezTo>
                    <a:pt x="178632" y="526666"/>
                    <a:pt x="175298" y="520341"/>
                    <a:pt x="171478" y="514350"/>
                  </a:cubicBezTo>
                  <a:close/>
                  <a:moveTo>
                    <a:pt x="104775" y="450066"/>
                  </a:moveTo>
                  <a:cubicBezTo>
                    <a:pt x="85696" y="464420"/>
                    <a:pt x="67389" y="478717"/>
                    <a:pt x="52587" y="495300"/>
                  </a:cubicBezTo>
                  <a:lnTo>
                    <a:pt x="156991" y="495300"/>
                  </a:lnTo>
                  <a:cubicBezTo>
                    <a:pt x="142189" y="478717"/>
                    <a:pt x="123853" y="464420"/>
                    <a:pt x="104775" y="450066"/>
                  </a:cubicBezTo>
                  <a:close/>
                  <a:moveTo>
                    <a:pt x="257175" y="400050"/>
                  </a:moveTo>
                  <a:cubicBezTo>
                    <a:pt x="241420" y="400050"/>
                    <a:pt x="228600" y="412870"/>
                    <a:pt x="228600" y="428625"/>
                  </a:cubicBezTo>
                  <a:cubicBezTo>
                    <a:pt x="228600" y="444379"/>
                    <a:pt x="241420" y="457200"/>
                    <a:pt x="257175" y="457200"/>
                  </a:cubicBezTo>
                  <a:cubicBezTo>
                    <a:pt x="272929" y="457200"/>
                    <a:pt x="285750" y="444379"/>
                    <a:pt x="285750" y="428625"/>
                  </a:cubicBezTo>
                  <a:cubicBezTo>
                    <a:pt x="285750" y="412870"/>
                    <a:pt x="272929" y="400050"/>
                    <a:pt x="257175" y="400050"/>
                  </a:cubicBezTo>
                  <a:close/>
                  <a:moveTo>
                    <a:pt x="52559" y="381000"/>
                  </a:moveTo>
                  <a:cubicBezTo>
                    <a:pt x="67361" y="397583"/>
                    <a:pt x="85696" y="411880"/>
                    <a:pt x="104765" y="426234"/>
                  </a:cubicBezTo>
                  <a:cubicBezTo>
                    <a:pt x="123844" y="411880"/>
                    <a:pt x="142179" y="397583"/>
                    <a:pt x="156981" y="381000"/>
                  </a:cubicBezTo>
                  <a:close/>
                  <a:moveTo>
                    <a:pt x="28146" y="342900"/>
                  </a:moveTo>
                  <a:cubicBezTo>
                    <a:pt x="30918" y="349634"/>
                    <a:pt x="34252" y="355959"/>
                    <a:pt x="38071" y="361950"/>
                  </a:cubicBezTo>
                  <a:lnTo>
                    <a:pt x="171469" y="361950"/>
                  </a:lnTo>
                  <a:cubicBezTo>
                    <a:pt x="175298" y="355959"/>
                    <a:pt x="178632" y="349634"/>
                    <a:pt x="181403" y="342900"/>
                  </a:cubicBezTo>
                  <a:close/>
                  <a:moveTo>
                    <a:pt x="314325" y="323850"/>
                  </a:moveTo>
                  <a:cubicBezTo>
                    <a:pt x="309077" y="323850"/>
                    <a:pt x="304800" y="328117"/>
                    <a:pt x="304800" y="333375"/>
                  </a:cubicBezTo>
                  <a:cubicBezTo>
                    <a:pt x="304800" y="338633"/>
                    <a:pt x="309077" y="342900"/>
                    <a:pt x="314325" y="342900"/>
                  </a:cubicBezTo>
                  <a:cubicBezTo>
                    <a:pt x="319573" y="342900"/>
                    <a:pt x="323850" y="338633"/>
                    <a:pt x="323850" y="333375"/>
                  </a:cubicBezTo>
                  <a:cubicBezTo>
                    <a:pt x="323850" y="328117"/>
                    <a:pt x="319573" y="323850"/>
                    <a:pt x="314325" y="323850"/>
                  </a:cubicBezTo>
                  <a:close/>
                  <a:moveTo>
                    <a:pt x="19450" y="304800"/>
                  </a:moveTo>
                  <a:cubicBezTo>
                    <a:pt x="19907" y="311496"/>
                    <a:pt x="20850" y="317820"/>
                    <a:pt x="22193" y="323850"/>
                  </a:cubicBezTo>
                  <a:lnTo>
                    <a:pt x="187357" y="323850"/>
                  </a:lnTo>
                  <a:cubicBezTo>
                    <a:pt x="188700" y="317820"/>
                    <a:pt x="189652" y="311496"/>
                    <a:pt x="190100" y="304800"/>
                  </a:cubicBezTo>
                  <a:close/>
                  <a:moveTo>
                    <a:pt x="444912" y="270205"/>
                  </a:moveTo>
                  <a:lnTo>
                    <a:pt x="450351" y="278368"/>
                  </a:lnTo>
                  <a:cubicBezTo>
                    <a:pt x="454828" y="285083"/>
                    <a:pt x="457200" y="292893"/>
                    <a:pt x="457200" y="300971"/>
                  </a:cubicBezTo>
                  <a:cubicBezTo>
                    <a:pt x="457200" y="308057"/>
                    <a:pt x="455342" y="315048"/>
                    <a:pt x="451837" y="321192"/>
                  </a:cubicBezTo>
                  <a:lnTo>
                    <a:pt x="425377" y="367493"/>
                  </a:lnTo>
                  <a:cubicBezTo>
                    <a:pt x="421271" y="374656"/>
                    <a:pt x="419100" y="382838"/>
                    <a:pt x="419100" y="391115"/>
                  </a:cubicBezTo>
                  <a:lnTo>
                    <a:pt x="419100" y="409575"/>
                  </a:lnTo>
                  <a:lnTo>
                    <a:pt x="438150" y="409575"/>
                  </a:lnTo>
                  <a:lnTo>
                    <a:pt x="438150" y="391125"/>
                  </a:lnTo>
                  <a:cubicBezTo>
                    <a:pt x="438150" y="386153"/>
                    <a:pt x="439455" y="381247"/>
                    <a:pt x="441912" y="376932"/>
                  </a:cubicBezTo>
                  <a:lnTo>
                    <a:pt x="468373" y="330631"/>
                  </a:lnTo>
                  <a:cubicBezTo>
                    <a:pt x="469649" y="328393"/>
                    <a:pt x="470782" y="326069"/>
                    <a:pt x="471754" y="323697"/>
                  </a:cubicBezTo>
                  <a:lnTo>
                    <a:pt x="516398" y="375789"/>
                  </a:lnTo>
                  <a:cubicBezTo>
                    <a:pt x="520617" y="380723"/>
                    <a:pt x="525885" y="384457"/>
                    <a:pt x="531695" y="386972"/>
                  </a:cubicBezTo>
                  <a:lnTo>
                    <a:pt x="501967" y="466258"/>
                  </a:lnTo>
                  <a:cubicBezTo>
                    <a:pt x="497548" y="478059"/>
                    <a:pt x="495300" y="490442"/>
                    <a:pt x="495300" y="503043"/>
                  </a:cubicBezTo>
                  <a:lnTo>
                    <a:pt x="495300" y="514350"/>
                  </a:lnTo>
                  <a:lnTo>
                    <a:pt x="388439" y="514350"/>
                  </a:lnTo>
                  <a:lnTo>
                    <a:pt x="363769" y="415671"/>
                  </a:lnTo>
                  <a:cubicBezTo>
                    <a:pt x="362559" y="410841"/>
                    <a:pt x="361950" y="405879"/>
                    <a:pt x="361950" y="400916"/>
                  </a:cubicBezTo>
                  <a:cubicBezTo>
                    <a:pt x="361950" y="389648"/>
                    <a:pt x="365074" y="378628"/>
                    <a:pt x="370960" y="369036"/>
                  </a:cubicBezTo>
                  <a:lnTo>
                    <a:pt x="431625" y="270452"/>
                  </a:lnTo>
                  <a:cubicBezTo>
                    <a:pt x="434454" y="265890"/>
                    <a:pt x="441950" y="265766"/>
                    <a:pt x="444912" y="270205"/>
                  </a:cubicBezTo>
                  <a:close/>
                  <a:moveTo>
                    <a:pt x="22193" y="266700"/>
                  </a:moveTo>
                  <a:cubicBezTo>
                    <a:pt x="20850" y="272729"/>
                    <a:pt x="19897" y="279054"/>
                    <a:pt x="19450" y="285750"/>
                  </a:cubicBezTo>
                  <a:lnTo>
                    <a:pt x="190100" y="285750"/>
                  </a:lnTo>
                  <a:cubicBezTo>
                    <a:pt x="189643" y="279054"/>
                    <a:pt x="188700" y="272729"/>
                    <a:pt x="187357" y="266700"/>
                  </a:cubicBezTo>
                  <a:close/>
                  <a:moveTo>
                    <a:pt x="489719" y="228600"/>
                  </a:moveTo>
                  <a:lnTo>
                    <a:pt x="507035" y="228600"/>
                  </a:lnTo>
                  <a:cubicBezTo>
                    <a:pt x="518856" y="228600"/>
                    <a:pt x="529590" y="236048"/>
                    <a:pt x="533743" y="247135"/>
                  </a:cubicBezTo>
                  <a:lnTo>
                    <a:pt x="546364" y="280778"/>
                  </a:lnTo>
                  <a:cubicBezTo>
                    <a:pt x="547183" y="282959"/>
                    <a:pt x="547859" y="285169"/>
                    <a:pt x="548517" y="287388"/>
                  </a:cubicBezTo>
                  <a:close/>
                  <a:moveTo>
                    <a:pt x="361464" y="228600"/>
                  </a:moveTo>
                  <a:lnTo>
                    <a:pt x="390229" y="228600"/>
                  </a:lnTo>
                  <a:lnTo>
                    <a:pt x="416452" y="259194"/>
                  </a:lnTo>
                  <a:cubicBezTo>
                    <a:pt x="416137" y="259642"/>
                    <a:pt x="415709" y="259994"/>
                    <a:pt x="415414" y="260470"/>
                  </a:cubicBezTo>
                  <a:lnTo>
                    <a:pt x="402002" y="282254"/>
                  </a:lnTo>
                  <a:lnTo>
                    <a:pt x="354311" y="264376"/>
                  </a:lnTo>
                  <a:cubicBezTo>
                    <a:pt x="347481" y="261813"/>
                    <a:pt x="342900" y="255203"/>
                    <a:pt x="342900" y="247307"/>
                  </a:cubicBezTo>
                  <a:cubicBezTo>
                    <a:pt x="342900" y="236991"/>
                    <a:pt x="351225" y="228600"/>
                    <a:pt x="361464" y="228600"/>
                  </a:cubicBezTo>
                  <a:close/>
                  <a:moveTo>
                    <a:pt x="38081" y="228600"/>
                  </a:moveTo>
                  <a:cubicBezTo>
                    <a:pt x="34252" y="234591"/>
                    <a:pt x="30918" y="240916"/>
                    <a:pt x="28146" y="247650"/>
                  </a:cubicBezTo>
                  <a:lnTo>
                    <a:pt x="181403" y="247650"/>
                  </a:lnTo>
                  <a:cubicBezTo>
                    <a:pt x="178632" y="240916"/>
                    <a:pt x="175298" y="234591"/>
                    <a:pt x="171478" y="228600"/>
                  </a:cubicBezTo>
                  <a:close/>
                  <a:moveTo>
                    <a:pt x="104775" y="164316"/>
                  </a:moveTo>
                  <a:cubicBezTo>
                    <a:pt x="85696" y="178670"/>
                    <a:pt x="67361" y="192967"/>
                    <a:pt x="52559" y="209550"/>
                  </a:cubicBezTo>
                  <a:lnTo>
                    <a:pt x="156991" y="209550"/>
                  </a:lnTo>
                  <a:cubicBezTo>
                    <a:pt x="142189" y="192967"/>
                    <a:pt x="123853" y="178670"/>
                    <a:pt x="104775" y="164316"/>
                  </a:cubicBezTo>
                  <a:close/>
                  <a:moveTo>
                    <a:pt x="247650" y="152400"/>
                  </a:moveTo>
                  <a:lnTo>
                    <a:pt x="285750" y="152400"/>
                  </a:lnTo>
                  <a:lnTo>
                    <a:pt x="285750" y="171450"/>
                  </a:lnTo>
                  <a:lnTo>
                    <a:pt x="247650" y="171450"/>
                  </a:lnTo>
                  <a:close/>
                  <a:moveTo>
                    <a:pt x="561975" y="76200"/>
                  </a:moveTo>
                  <a:cubicBezTo>
                    <a:pt x="556726" y="76200"/>
                    <a:pt x="552450" y="80476"/>
                    <a:pt x="552450" y="85725"/>
                  </a:cubicBezTo>
                  <a:cubicBezTo>
                    <a:pt x="552450" y="90973"/>
                    <a:pt x="556726" y="95250"/>
                    <a:pt x="561975" y="95250"/>
                  </a:cubicBezTo>
                  <a:cubicBezTo>
                    <a:pt x="567223" y="95250"/>
                    <a:pt x="571500" y="90973"/>
                    <a:pt x="571500" y="85725"/>
                  </a:cubicBezTo>
                  <a:cubicBezTo>
                    <a:pt x="571500" y="80476"/>
                    <a:pt x="567223" y="76200"/>
                    <a:pt x="561975" y="76200"/>
                  </a:cubicBezTo>
                  <a:close/>
                  <a:moveTo>
                    <a:pt x="247650" y="38100"/>
                  </a:moveTo>
                  <a:lnTo>
                    <a:pt x="342900" y="38100"/>
                  </a:lnTo>
                  <a:lnTo>
                    <a:pt x="342900" y="92268"/>
                  </a:lnTo>
                  <a:cubicBezTo>
                    <a:pt x="342900" y="109842"/>
                    <a:pt x="341166" y="127492"/>
                    <a:pt x="337747" y="144732"/>
                  </a:cubicBezTo>
                  <a:cubicBezTo>
                    <a:pt x="337270" y="147266"/>
                    <a:pt x="336528" y="149847"/>
                    <a:pt x="335956" y="152400"/>
                  </a:cubicBezTo>
                  <a:lnTo>
                    <a:pt x="382629" y="152400"/>
                  </a:lnTo>
                  <a:cubicBezTo>
                    <a:pt x="385172" y="152400"/>
                    <a:pt x="387572" y="153390"/>
                    <a:pt x="389372" y="155191"/>
                  </a:cubicBezTo>
                  <a:lnTo>
                    <a:pt x="563680" y="329498"/>
                  </a:lnTo>
                  <a:cubicBezTo>
                    <a:pt x="568718" y="334546"/>
                    <a:pt x="571500" y="341252"/>
                    <a:pt x="571500" y="348377"/>
                  </a:cubicBezTo>
                  <a:cubicBezTo>
                    <a:pt x="571500" y="361112"/>
                    <a:pt x="561137" y="371475"/>
                    <a:pt x="548402" y="371475"/>
                  </a:cubicBezTo>
                  <a:cubicBezTo>
                    <a:pt x="541648" y="371475"/>
                    <a:pt x="535257" y="368532"/>
                    <a:pt x="530857" y="363407"/>
                  </a:cubicBezTo>
                  <a:lnTo>
                    <a:pt x="476135" y="299561"/>
                  </a:lnTo>
                  <a:cubicBezTo>
                    <a:pt x="475869" y="288217"/>
                    <a:pt x="472506" y="277253"/>
                    <a:pt x="466201" y="267805"/>
                  </a:cubicBezTo>
                  <a:lnTo>
                    <a:pt x="460762" y="259642"/>
                  </a:lnTo>
                  <a:cubicBezTo>
                    <a:pt x="455752" y="252136"/>
                    <a:pt x="447370" y="247650"/>
                    <a:pt x="438350" y="247650"/>
                  </a:cubicBezTo>
                  <a:cubicBezTo>
                    <a:pt x="436302" y="247650"/>
                    <a:pt x="434292" y="247974"/>
                    <a:pt x="432311" y="248440"/>
                  </a:cubicBezTo>
                  <a:lnTo>
                    <a:pt x="366322" y="171450"/>
                  </a:lnTo>
                  <a:lnTo>
                    <a:pt x="330870" y="171450"/>
                  </a:lnTo>
                  <a:cubicBezTo>
                    <a:pt x="329546" y="175736"/>
                    <a:pt x="328288" y="180022"/>
                    <a:pt x="326717" y="184280"/>
                  </a:cubicBezTo>
                  <a:cubicBezTo>
                    <a:pt x="313363" y="221085"/>
                    <a:pt x="291636" y="255232"/>
                    <a:pt x="263909" y="282959"/>
                  </a:cubicBezTo>
                  <a:lnTo>
                    <a:pt x="250441" y="269491"/>
                  </a:lnTo>
                  <a:cubicBezTo>
                    <a:pt x="262814" y="257118"/>
                    <a:pt x="273863" y="243344"/>
                    <a:pt x="283416" y="228600"/>
                  </a:cubicBezTo>
                  <a:lnTo>
                    <a:pt x="247650" y="228600"/>
                  </a:lnTo>
                  <a:lnTo>
                    <a:pt x="247650" y="209550"/>
                  </a:lnTo>
                  <a:lnTo>
                    <a:pt x="294579" y="209550"/>
                  </a:lnTo>
                  <a:cubicBezTo>
                    <a:pt x="300037" y="199263"/>
                    <a:pt x="304866" y="188642"/>
                    <a:pt x="308829" y="177727"/>
                  </a:cubicBezTo>
                  <a:cubicBezTo>
                    <a:pt x="309600" y="175641"/>
                    <a:pt x="310162" y="173545"/>
                    <a:pt x="310867" y="171450"/>
                  </a:cubicBezTo>
                  <a:lnTo>
                    <a:pt x="304800" y="171450"/>
                  </a:lnTo>
                  <a:lnTo>
                    <a:pt x="304800" y="152400"/>
                  </a:lnTo>
                  <a:lnTo>
                    <a:pt x="316411" y="152400"/>
                  </a:lnTo>
                  <a:cubicBezTo>
                    <a:pt x="317325" y="148637"/>
                    <a:pt x="318335" y="144865"/>
                    <a:pt x="319040" y="141122"/>
                  </a:cubicBezTo>
                  <a:cubicBezTo>
                    <a:pt x="320802" y="132254"/>
                    <a:pt x="322040" y="123291"/>
                    <a:pt x="322831" y="114300"/>
                  </a:cubicBezTo>
                  <a:lnTo>
                    <a:pt x="247650" y="114300"/>
                  </a:lnTo>
                  <a:lnTo>
                    <a:pt x="247650" y="95250"/>
                  </a:lnTo>
                  <a:lnTo>
                    <a:pt x="323774" y="95250"/>
                  </a:lnTo>
                  <a:cubicBezTo>
                    <a:pt x="323793" y="94259"/>
                    <a:pt x="323850" y="93259"/>
                    <a:pt x="323850" y="92268"/>
                  </a:cubicBezTo>
                  <a:lnTo>
                    <a:pt x="323850" y="57150"/>
                  </a:lnTo>
                  <a:lnTo>
                    <a:pt x="247650" y="57150"/>
                  </a:lnTo>
                  <a:close/>
                  <a:moveTo>
                    <a:pt x="390525" y="19050"/>
                  </a:moveTo>
                  <a:cubicBezTo>
                    <a:pt x="385276" y="19050"/>
                    <a:pt x="381000" y="23326"/>
                    <a:pt x="381000" y="28575"/>
                  </a:cubicBezTo>
                  <a:cubicBezTo>
                    <a:pt x="381000" y="33823"/>
                    <a:pt x="385276" y="38100"/>
                    <a:pt x="390525" y="38100"/>
                  </a:cubicBezTo>
                  <a:cubicBezTo>
                    <a:pt x="395773" y="38100"/>
                    <a:pt x="400050" y="33823"/>
                    <a:pt x="400050" y="28575"/>
                  </a:cubicBezTo>
                  <a:cubicBezTo>
                    <a:pt x="400050" y="23326"/>
                    <a:pt x="395773" y="19050"/>
                    <a:pt x="390525" y="19050"/>
                  </a:cubicBezTo>
                  <a:close/>
                  <a:moveTo>
                    <a:pt x="390525" y="0"/>
                  </a:moveTo>
                  <a:cubicBezTo>
                    <a:pt x="406279" y="0"/>
                    <a:pt x="419100" y="12820"/>
                    <a:pt x="419100" y="28575"/>
                  </a:cubicBezTo>
                  <a:cubicBezTo>
                    <a:pt x="419100" y="31537"/>
                    <a:pt x="418519" y="34347"/>
                    <a:pt x="417681" y="37033"/>
                  </a:cubicBezTo>
                  <a:lnTo>
                    <a:pt x="435283" y="50235"/>
                  </a:lnTo>
                  <a:cubicBezTo>
                    <a:pt x="443693" y="42777"/>
                    <a:pt x="454628" y="38100"/>
                    <a:pt x="466725" y="38100"/>
                  </a:cubicBezTo>
                  <a:cubicBezTo>
                    <a:pt x="476412" y="38100"/>
                    <a:pt x="485413" y="41043"/>
                    <a:pt x="492947" y="46034"/>
                  </a:cubicBezTo>
                  <a:lnTo>
                    <a:pt x="517141" y="21841"/>
                  </a:lnTo>
                  <a:lnTo>
                    <a:pt x="530609" y="35309"/>
                  </a:lnTo>
                  <a:lnTo>
                    <a:pt x="506415" y="59502"/>
                  </a:lnTo>
                  <a:cubicBezTo>
                    <a:pt x="509730" y="64494"/>
                    <a:pt x="512149" y="70132"/>
                    <a:pt x="513388" y="76200"/>
                  </a:cubicBezTo>
                  <a:lnTo>
                    <a:pt x="535152" y="76200"/>
                  </a:lnTo>
                  <a:cubicBezTo>
                    <a:pt x="539096" y="65141"/>
                    <a:pt x="549573" y="57150"/>
                    <a:pt x="561975" y="57150"/>
                  </a:cubicBezTo>
                  <a:cubicBezTo>
                    <a:pt x="577729" y="57150"/>
                    <a:pt x="590550" y="69970"/>
                    <a:pt x="590550" y="85725"/>
                  </a:cubicBezTo>
                  <a:cubicBezTo>
                    <a:pt x="590550" y="101479"/>
                    <a:pt x="577729" y="114300"/>
                    <a:pt x="561975" y="114300"/>
                  </a:cubicBezTo>
                  <a:cubicBezTo>
                    <a:pt x="549573" y="114300"/>
                    <a:pt x="539096" y="106308"/>
                    <a:pt x="535152" y="95250"/>
                  </a:cubicBezTo>
                  <a:lnTo>
                    <a:pt x="513388" y="95250"/>
                  </a:lnTo>
                  <a:cubicBezTo>
                    <a:pt x="512149" y="101317"/>
                    <a:pt x="509730" y="106956"/>
                    <a:pt x="506415" y="111947"/>
                  </a:cubicBezTo>
                  <a:lnTo>
                    <a:pt x="530609" y="136141"/>
                  </a:lnTo>
                  <a:lnTo>
                    <a:pt x="517141" y="149609"/>
                  </a:lnTo>
                  <a:lnTo>
                    <a:pt x="492947" y="125415"/>
                  </a:lnTo>
                  <a:cubicBezTo>
                    <a:pt x="485413" y="130407"/>
                    <a:pt x="476412" y="133350"/>
                    <a:pt x="466725" y="133350"/>
                  </a:cubicBezTo>
                  <a:cubicBezTo>
                    <a:pt x="457038" y="133350"/>
                    <a:pt x="448037" y="130407"/>
                    <a:pt x="440502" y="125415"/>
                  </a:cubicBezTo>
                  <a:lnTo>
                    <a:pt x="416309" y="149609"/>
                  </a:lnTo>
                  <a:lnTo>
                    <a:pt x="402841" y="136141"/>
                  </a:lnTo>
                  <a:lnTo>
                    <a:pt x="427034" y="111947"/>
                  </a:lnTo>
                  <a:cubicBezTo>
                    <a:pt x="422043" y="104413"/>
                    <a:pt x="419100" y="95412"/>
                    <a:pt x="419100" y="85725"/>
                  </a:cubicBezTo>
                  <a:cubicBezTo>
                    <a:pt x="419100" y="78448"/>
                    <a:pt x="420871" y="71618"/>
                    <a:pt x="423815" y="65437"/>
                  </a:cubicBezTo>
                  <a:lnTo>
                    <a:pt x="406346" y="52340"/>
                  </a:lnTo>
                  <a:cubicBezTo>
                    <a:pt x="401812" y="55369"/>
                    <a:pt x="396373" y="57150"/>
                    <a:pt x="390525" y="57150"/>
                  </a:cubicBezTo>
                  <a:cubicBezTo>
                    <a:pt x="374770" y="57150"/>
                    <a:pt x="361950" y="44329"/>
                    <a:pt x="361950" y="28575"/>
                  </a:cubicBezTo>
                  <a:cubicBezTo>
                    <a:pt x="361950" y="12820"/>
                    <a:pt x="374770" y="0"/>
                    <a:pt x="390525" y="0"/>
                  </a:cubicBezTo>
                  <a:close/>
                  <a:moveTo>
                    <a:pt x="0" y="0"/>
                  </a:moveTo>
                  <a:lnTo>
                    <a:pt x="114300" y="0"/>
                  </a:lnTo>
                  <a:lnTo>
                    <a:pt x="114300" y="19050"/>
                  </a:lnTo>
                  <a:lnTo>
                    <a:pt x="19364" y="19050"/>
                  </a:lnTo>
                  <a:cubicBezTo>
                    <a:pt x="19812" y="25755"/>
                    <a:pt x="20802" y="32061"/>
                    <a:pt x="22145" y="38100"/>
                  </a:cubicBezTo>
                  <a:lnTo>
                    <a:pt x="114300" y="38100"/>
                  </a:lnTo>
                  <a:lnTo>
                    <a:pt x="114300" y="57150"/>
                  </a:lnTo>
                  <a:lnTo>
                    <a:pt x="28118" y="57150"/>
                  </a:lnTo>
                  <a:cubicBezTo>
                    <a:pt x="30880" y="63874"/>
                    <a:pt x="34166" y="70218"/>
                    <a:pt x="37976" y="76200"/>
                  </a:cubicBezTo>
                  <a:lnTo>
                    <a:pt x="114300" y="76200"/>
                  </a:lnTo>
                  <a:lnTo>
                    <a:pt x="114300" y="95250"/>
                  </a:lnTo>
                  <a:lnTo>
                    <a:pt x="52587" y="95250"/>
                  </a:lnTo>
                  <a:cubicBezTo>
                    <a:pt x="68866" y="113481"/>
                    <a:pt x="89382" y="128949"/>
                    <a:pt x="110490" y="144780"/>
                  </a:cubicBezTo>
                  <a:cubicBezTo>
                    <a:pt x="159191" y="181308"/>
                    <a:pt x="209550" y="219075"/>
                    <a:pt x="209550" y="295275"/>
                  </a:cubicBezTo>
                  <a:cubicBezTo>
                    <a:pt x="209550" y="366198"/>
                    <a:pt x="165916" y="403822"/>
                    <a:pt x="120596" y="438150"/>
                  </a:cubicBezTo>
                  <a:cubicBezTo>
                    <a:pt x="144532" y="456276"/>
                    <a:pt x="167983" y="475326"/>
                    <a:pt x="184794" y="499710"/>
                  </a:cubicBezTo>
                  <a:cubicBezTo>
                    <a:pt x="189271" y="496890"/>
                    <a:pt x="194510" y="495300"/>
                    <a:pt x="200025" y="495300"/>
                  </a:cubicBezTo>
                  <a:cubicBezTo>
                    <a:pt x="201463" y="495300"/>
                    <a:pt x="202854" y="495519"/>
                    <a:pt x="204235" y="495728"/>
                  </a:cubicBezTo>
                  <a:lnTo>
                    <a:pt x="224514" y="463115"/>
                  </a:lnTo>
                  <a:cubicBezTo>
                    <a:pt x="215350" y="454428"/>
                    <a:pt x="209550" y="442217"/>
                    <a:pt x="209550" y="428625"/>
                  </a:cubicBezTo>
                  <a:cubicBezTo>
                    <a:pt x="209550" y="418938"/>
                    <a:pt x="212493" y="409937"/>
                    <a:pt x="217484" y="402402"/>
                  </a:cubicBezTo>
                  <a:lnTo>
                    <a:pt x="202816" y="387734"/>
                  </a:lnTo>
                  <a:lnTo>
                    <a:pt x="216284" y="374266"/>
                  </a:lnTo>
                  <a:lnTo>
                    <a:pt x="230952" y="388934"/>
                  </a:lnTo>
                  <a:cubicBezTo>
                    <a:pt x="238487" y="383943"/>
                    <a:pt x="247488" y="381000"/>
                    <a:pt x="257175" y="381000"/>
                  </a:cubicBezTo>
                  <a:cubicBezTo>
                    <a:pt x="262985" y="381000"/>
                    <a:pt x="268481" y="382200"/>
                    <a:pt x="273643" y="384105"/>
                  </a:cubicBezTo>
                  <a:lnTo>
                    <a:pt x="293275" y="352530"/>
                  </a:lnTo>
                  <a:cubicBezTo>
                    <a:pt x="288645" y="347453"/>
                    <a:pt x="285750" y="340766"/>
                    <a:pt x="285750" y="333375"/>
                  </a:cubicBezTo>
                  <a:cubicBezTo>
                    <a:pt x="285750" y="317620"/>
                    <a:pt x="298570" y="304800"/>
                    <a:pt x="314325" y="304800"/>
                  </a:cubicBezTo>
                  <a:cubicBezTo>
                    <a:pt x="330079" y="304800"/>
                    <a:pt x="342900" y="317620"/>
                    <a:pt x="342900" y="333375"/>
                  </a:cubicBezTo>
                  <a:cubicBezTo>
                    <a:pt x="342900" y="349129"/>
                    <a:pt x="330079" y="361950"/>
                    <a:pt x="314325" y="361950"/>
                  </a:cubicBezTo>
                  <a:cubicBezTo>
                    <a:pt x="312886" y="361950"/>
                    <a:pt x="311496" y="361731"/>
                    <a:pt x="310115" y="361521"/>
                  </a:cubicBezTo>
                  <a:lnTo>
                    <a:pt x="289836" y="394135"/>
                  </a:lnTo>
                  <a:cubicBezTo>
                    <a:pt x="298999" y="402822"/>
                    <a:pt x="304800" y="415033"/>
                    <a:pt x="304800" y="428625"/>
                  </a:cubicBezTo>
                  <a:cubicBezTo>
                    <a:pt x="304800" y="438312"/>
                    <a:pt x="301857" y="447313"/>
                    <a:pt x="296865" y="454847"/>
                  </a:cubicBezTo>
                  <a:lnTo>
                    <a:pt x="330584" y="488566"/>
                  </a:lnTo>
                  <a:lnTo>
                    <a:pt x="317116" y="502034"/>
                  </a:lnTo>
                  <a:lnTo>
                    <a:pt x="283397" y="468315"/>
                  </a:lnTo>
                  <a:cubicBezTo>
                    <a:pt x="275863" y="473307"/>
                    <a:pt x="266862" y="476250"/>
                    <a:pt x="257175" y="476250"/>
                  </a:cubicBezTo>
                  <a:cubicBezTo>
                    <a:pt x="251365" y="476250"/>
                    <a:pt x="245869" y="475050"/>
                    <a:pt x="240706" y="473145"/>
                  </a:cubicBezTo>
                  <a:lnTo>
                    <a:pt x="221075" y="504720"/>
                  </a:lnTo>
                  <a:cubicBezTo>
                    <a:pt x="225704" y="509797"/>
                    <a:pt x="228600" y="516483"/>
                    <a:pt x="228600" y="523875"/>
                  </a:cubicBezTo>
                  <a:cubicBezTo>
                    <a:pt x="228600" y="537315"/>
                    <a:pt x="219237" y="548545"/>
                    <a:pt x="206711" y="551573"/>
                  </a:cubicBezTo>
                  <a:cubicBezTo>
                    <a:pt x="207940" y="557898"/>
                    <a:pt x="208750" y="564547"/>
                    <a:pt x="209150" y="571500"/>
                  </a:cubicBezTo>
                  <a:lnTo>
                    <a:pt x="390525" y="571500"/>
                  </a:lnTo>
                  <a:lnTo>
                    <a:pt x="390525" y="533400"/>
                  </a:lnTo>
                  <a:lnTo>
                    <a:pt x="514350" y="533400"/>
                  </a:lnTo>
                  <a:lnTo>
                    <a:pt x="514350" y="571500"/>
                  </a:lnTo>
                  <a:lnTo>
                    <a:pt x="590550" y="571500"/>
                  </a:lnTo>
                  <a:lnTo>
                    <a:pt x="590550" y="590550"/>
                  </a:lnTo>
                  <a:lnTo>
                    <a:pt x="0" y="590550"/>
                  </a:lnTo>
                  <a:lnTo>
                    <a:pt x="0" y="581025"/>
                  </a:lnTo>
                  <a:cubicBezTo>
                    <a:pt x="0" y="510102"/>
                    <a:pt x="43634" y="472478"/>
                    <a:pt x="88944" y="438150"/>
                  </a:cubicBezTo>
                  <a:cubicBezTo>
                    <a:pt x="43634" y="403822"/>
                    <a:pt x="0" y="366198"/>
                    <a:pt x="0" y="295275"/>
                  </a:cubicBezTo>
                  <a:cubicBezTo>
                    <a:pt x="0" y="224352"/>
                    <a:pt x="43634" y="186718"/>
                    <a:pt x="88944" y="152400"/>
                  </a:cubicBezTo>
                  <a:cubicBezTo>
                    <a:pt x="43634" y="118081"/>
                    <a:pt x="0" y="80448"/>
                    <a:pt x="0" y="9525"/>
                  </a:cubicBezTo>
                  <a:close/>
                </a:path>
              </a:pathLst>
            </a:custGeom>
            <a:solidFill>
              <a:schemeClr val="bg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9B920B13-B5DA-4F01-B7D2-A4CA3268EBF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18402" y="1228881"/>
            <a:ext cx="4049616" cy="5716578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5E737810-A2FA-4D82-9635-765FE02C31BB}"/>
              </a:ext>
            </a:extLst>
          </p:cNvPr>
          <p:cNvGrpSpPr/>
          <p:nvPr/>
        </p:nvGrpSpPr>
        <p:grpSpPr>
          <a:xfrm>
            <a:off x="686165" y="1690564"/>
            <a:ext cx="5994990" cy="4359369"/>
            <a:chOff x="686165" y="1690564"/>
            <a:chExt cx="5994990" cy="435936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8E663A79-ECA7-42CB-8CA5-A84FBBB242C2}"/>
                </a:ext>
              </a:extLst>
            </p:cNvPr>
            <p:cNvGrpSpPr/>
            <p:nvPr/>
          </p:nvGrpSpPr>
          <p:grpSpPr>
            <a:xfrm>
              <a:off x="686165" y="1690564"/>
              <a:ext cx="5994990" cy="903876"/>
              <a:chOff x="686165" y="1690564"/>
              <a:chExt cx="5994990" cy="903876"/>
            </a:xfrm>
          </p:grpSpPr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587ABF04-A206-4FD0-89FC-B028E892345E}"/>
                  </a:ext>
                </a:extLst>
              </p:cNvPr>
              <p:cNvGrpSpPr/>
              <p:nvPr/>
            </p:nvGrpSpPr>
            <p:grpSpPr>
              <a:xfrm>
                <a:off x="1592620" y="1690564"/>
                <a:ext cx="5088535" cy="903876"/>
                <a:chOff x="2634345" y="2487549"/>
                <a:chExt cx="5088535" cy="903876"/>
              </a:xfrm>
            </p:grpSpPr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ECEF61AD-7B15-428C-A114-39182DFE9840}"/>
                    </a:ext>
                  </a:extLst>
                </p:cNvPr>
                <p:cNvSpPr txBox="1"/>
                <p:nvPr/>
              </p:nvSpPr>
              <p:spPr>
                <a:xfrm>
                  <a:off x="2634346" y="2791261"/>
                  <a:ext cx="5088534" cy="600164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r>
                    <a:rPr lang="en-CA" sz="11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Lorem ipsum dolor sit </a:t>
                  </a:r>
                  <a:r>
                    <a:rPr lang="en-CA" sz="11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amet</a:t>
                  </a:r>
                  <a:r>
                    <a:rPr lang="en-CA" sz="11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, </a:t>
                  </a:r>
                  <a:r>
                    <a:rPr lang="en-CA" sz="11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consectetur</a:t>
                  </a:r>
                  <a:r>
                    <a:rPr lang="en-CA" sz="11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adipiscing</a:t>
                  </a:r>
                  <a:r>
                    <a:rPr lang="en-CA" sz="11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elit</a:t>
                  </a:r>
                  <a:r>
                    <a:rPr lang="en-CA" sz="11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, sed do </a:t>
                  </a:r>
                  <a:r>
                    <a:rPr lang="en-CA" sz="11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eiusmod</a:t>
                  </a:r>
                  <a:r>
                    <a:rPr lang="en-CA" sz="11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tempor</a:t>
                  </a:r>
                  <a:r>
                    <a:rPr lang="en-CA" sz="11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incididunt</a:t>
                  </a:r>
                  <a:r>
                    <a:rPr lang="en-CA" sz="11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ut</a:t>
                  </a:r>
                  <a:r>
                    <a:rPr lang="en-CA" sz="11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labore et dolore magna </a:t>
                  </a:r>
                  <a:r>
                    <a:rPr lang="en-CA" sz="11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aliqua</a:t>
                  </a:r>
                  <a:r>
                    <a:rPr lang="en-CA" sz="11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. Ut </a:t>
                  </a:r>
                  <a:r>
                    <a:rPr lang="en-CA" sz="11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enim</a:t>
                  </a:r>
                  <a:r>
                    <a:rPr lang="en-CA" sz="11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ad minim </a:t>
                  </a:r>
                  <a:r>
                    <a:rPr lang="en-CA" sz="11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veniam</a:t>
                  </a:r>
                  <a:r>
                    <a:rPr lang="en-CA" sz="11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, </a:t>
                  </a:r>
                  <a:r>
                    <a:rPr lang="en-CA" sz="11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quis</a:t>
                  </a:r>
                  <a:r>
                    <a:rPr lang="en-CA" sz="11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nostrud</a:t>
                  </a:r>
                  <a:r>
                    <a:rPr lang="en-CA" sz="11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exercitation </a:t>
                  </a:r>
                  <a:r>
                    <a:rPr lang="en-CA" sz="11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ullamco</a:t>
                  </a:r>
                  <a:r>
                    <a:rPr lang="en-CA" sz="11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laboris</a:t>
                  </a:r>
                  <a:r>
                    <a:rPr lang="en-CA" sz="11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nisi </a:t>
                  </a:r>
                  <a:r>
                    <a:rPr lang="en-CA" sz="11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ut</a:t>
                  </a:r>
                  <a:r>
                    <a:rPr lang="en-CA" sz="11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aliquip</a:t>
                  </a:r>
                  <a:r>
                    <a:rPr lang="en-CA" sz="11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ex </a:t>
                  </a:r>
                  <a:r>
                    <a:rPr lang="en-CA" sz="11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ea</a:t>
                  </a:r>
                  <a:r>
                    <a:rPr lang="en-CA" sz="11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commodo</a:t>
                  </a:r>
                  <a:r>
                    <a:rPr lang="en-CA" sz="11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consequat</a:t>
                  </a:r>
                  <a:r>
                    <a:rPr lang="en-CA" sz="11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.</a:t>
                  </a:r>
                </a:p>
              </p:txBody>
            </p:sp>
            <p:sp>
              <p:nvSpPr>
                <p:cNvPr id="11" name="TextBox 10">
                  <a:extLst>
                    <a:ext uri="{FF2B5EF4-FFF2-40B4-BE49-F238E27FC236}">
                      <a16:creationId xmlns:a16="http://schemas.microsoft.com/office/drawing/2014/main" id="{69AFCD02-E094-4E5D-B6F2-7A1991DC2E60}"/>
                    </a:ext>
                  </a:extLst>
                </p:cNvPr>
                <p:cNvSpPr txBox="1"/>
                <p:nvPr/>
              </p:nvSpPr>
              <p:spPr>
                <a:xfrm>
                  <a:off x="2634345" y="2487549"/>
                  <a:ext cx="2459940" cy="338554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r>
                    <a:rPr lang="en-US" sz="1600" b="1" spc="0" dirty="0">
                      <a:solidFill>
                        <a:schemeClr val="accent1"/>
                      </a:solidFill>
                      <a:cs typeface="Aharoni" panose="02010803020104030203" pitchFamily="2" charset="-79"/>
                    </a:rPr>
                    <a:t>PLACEHOLDEYGR TITLE</a:t>
                  </a:r>
                </a:p>
              </p:txBody>
            </p:sp>
          </p:grpSp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87EB34A0-077F-46D2-AF9C-FD1BE376CD4B}"/>
                  </a:ext>
                </a:extLst>
              </p:cNvPr>
              <p:cNvGrpSpPr/>
              <p:nvPr/>
            </p:nvGrpSpPr>
            <p:grpSpPr>
              <a:xfrm>
                <a:off x="686165" y="1738506"/>
                <a:ext cx="807992" cy="807992"/>
                <a:chOff x="1033409" y="1868104"/>
                <a:chExt cx="807992" cy="807992"/>
              </a:xfrm>
            </p:grpSpPr>
            <p:sp>
              <p:nvSpPr>
                <p:cNvPr id="13" name="Circle: Hollow 12">
                  <a:extLst>
                    <a:ext uri="{FF2B5EF4-FFF2-40B4-BE49-F238E27FC236}">
                      <a16:creationId xmlns:a16="http://schemas.microsoft.com/office/drawing/2014/main" id="{9397CC56-522F-4F65-9C73-CC5D69FC6810}"/>
                    </a:ext>
                  </a:extLst>
                </p:cNvPr>
                <p:cNvSpPr/>
                <p:nvPr/>
              </p:nvSpPr>
              <p:spPr>
                <a:xfrm>
                  <a:off x="1033409" y="1868104"/>
                  <a:ext cx="807992" cy="807992"/>
                </a:xfrm>
                <a:prstGeom prst="donut">
                  <a:avLst>
                    <a:gd name="adj" fmla="val 9750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sz="1600" dirty="0"/>
                </a:p>
              </p:txBody>
            </p:sp>
            <p:sp>
              <p:nvSpPr>
                <p:cNvPr id="17" name="Freeform: Shape 16">
                  <a:extLst>
                    <a:ext uri="{FF2B5EF4-FFF2-40B4-BE49-F238E27FC236}">
                      <a16:creationId xmlns:a16="http://schemas.microsoft.com/office/drawing/2014/main" id="{A2BC5BCA-D137-45B0-A5E5-EEBE3035801E}"/>
                    </a:ext>
                  </a:extLst>
                </p:cNvPr>
                <p:cNvSpPr/>
                <p:nvPr/>
              </p:nvSpPr>
              <p:spPr>
                <a:xfrm>
                  <a:off x="1222740" y="2057179"/>
                  <a:ext cx="429330" cy="429842"/>
                </a:xfrm>
                <a:custGeom>
                  <a:avLst/>
                  <a:gdLst>
                    <a:gd name="connsiteX0" fmla="*/ 333375 w 551792"/>
                    <a:gd name="connsiteY0" fmla="*/ 447675 h 552450"/>
                    <a:gd name="connsiteX1" fmla="*/ 342900 w 551792"/>
                    <a:gd name="connsiteY1" fmla="*/ 457200 h 552450"/>
                    <a:gd name="connsiteX2" fmla="*/ 333375 w 551792"/>
                    <a:gd name="connsiteY2" fmla="*/ 466725 h 552450"/>
                    <a:gd name="connsiteX3" fmla="*/ 323850 w 551792"/>
                    <a:gd name="connsiteY3" fmla="*/ 457200 h 552450"/>
                    <a:gd name="connsiteX4" fmla="*/ 333375 w 551792"/>
                    <a:gd name="connsiteY4" fmla="*/ 447675 h 552450"/>
                    <a:gd name="connsiteX5" fmla="*/ 333375 w 551792"/>
                    <a:gd name="connsiteY5" fmla="*/ 428625 h 552450"/>
                    <a:gd name="connsiteX6" fmla="*/ 304800 w 551792"/>
                    <a:gd name="connsiteY6" fmla="*/ 457200 h 552450"/>
                    <a:gd name="connsiteX7" fmla="*/ 333375 w 551792"/>
                    <a:gd name="connsiteY7" fmla="*/ 485775 h 552450"/>
                    <a:gd name="connsiteX8" fmla="*/ 361950 w 551792"/>
                    <a:gd name="connsiteY8" fmla="*/ 457200 h 552450"/>
                    <a:gd name="connsiteX9" fmla="*/ 333375 w 551792"/>
                    <a:gd name="connsiteY9" fmla="*/ 428625 h 552450"/>
                    <a:gd name="connsiteX10" fmla="*/ 333375 w 551792"/>
                    <a:gd name="connsiteY10" fmla="*/ 409575 h 552450"/>
                    <a:gd name="connsiteX11" fmla="*/ 381000 w 551792"/>
                    <a:gd name="connsiteY11" fmla="*/ 457200 h 552450"/>
                    <a:gd name="connsiteX12" fmla="*/ 333375 w 551792"/>
                    <a:gd name="connsiteY12" fmla="*/ 504825 h 552450"/>
                    <a:gd name="connsiteX13" fmla="*/ 285750 w 551792"/>
                    <a:gd name="connsiteY13" fmla="*/ 457200 h 552450"/>
                    <a:gd name="connsiteX14" fmla="*/ 333375 w 551792"/>
                    <a:gd name="connsiteY14" fmla="*/ 409575 h 552450"/>
                    <a:gd name="connsiteX15" fmla="*/ 197949 w 551792"/>
                    <a:gd name="connsiteY15" fmla="*/ 400060 h 552450"/>
                    <a:gd name="connsiteX16" fmla="*/ 199616 w 551792"/>
                    <a:gd name="connsiteY16" fmla="*/ 400460 h 552450"/>
                    <a:gd name="connsiteX17" fmla="*/ 194329 w 551792"/>
                    <a:gd name="connsiteY17" fmla="*/ 413404 h 552450"/>
                    <a:gd name="connsiteX18" fmla="*/ 181385 w 551792"/>
                    <a:gd name="connsiteY18" fmla="*/ 418691 h 552450"/>
                    <a:gd name="connsiteX19" fmla="*/ 186671 w 551792"/>
                    <a:gd name="connsiteY19" fmla="*/ 405746 h 552450"/>
                    <a:gd name="connsiteX20" fmla="*/ 197949 w 551792"/>
                    <a:gd name="connsiteY20" fmla="*/ 400060 h 552450"/>
                    <a:gd name="connsiteX21" fmla="*/ 333375 w 551792"/>
                    <a:gd name="connsiteY21" fmla="*/ 390525 h 552450"/>
                    <a:gd name="connsiteX22" fmla="*/ 266700 w 551792"/>
                    <a:gd name="connsiteY22" fmla="*/ 457200 h 552450"/>
                    <a:gd name="connsiteX23" fmla="*/ 333375 w 551792"/>
                    <a:gd name="connsiteY23" fmla="*/ 523875 h 552450"/>
                    <a:gd name="connsiteX24" fmla="*/ 400050 w 551792"/>
                    <a:gd name="connsiteY24" fmla="*/ 457200 h 552450"/>
                    <a:gd name="connsiteX25" fmla="*/ 333375 w 551792"/>
                    <a:gd name="connsiteY25" fmla="*/ 390525 h 552450"/>
                    <a:gd name="connsiteX26" fmla="*/ 194256 w 551792"/>
                    <a:gd name="connsiteY26" fmla="*/ 381242 h 552450"/>
                    <a:gd name="connsiteX27" fmla="*/ 173203 w 551792"/>
                    <a:gd name="connsiteY27" fmla="*/ 392268 h 552450"/>
                    <a:gd name="connsiteX28" fmla="*/ 167916 w 551792"/>
                    <a:gd name="connsiteY28" fmla="*/ 432159 h 552450"/>
                    <a:gd name="connsiteX29" fmla="*/ 183156 w 551792"/>
                    <a:gd name="connsiteY29" fmla="*/ 438150 h 552450"/>
                    <a:gd name="connsiteX30" fmla="*/ 207798 w 551792"/>
                    <a:gd name="connsiteY30" fmla="*/ 426872 h 552450"/>
                    <a:gd name="connsiteX31" fmla="*/ 213094 w 551792"/>
                    <a:gd name="connsiteY31" fmla="*/ 386981 h 552450"/>
                    <a:gd name="connsiteX32" fmla="*/ 194256 w 551792"/>
                    <a:gd name="connsiteY32" fmla="*/ 381242 h 552450"/>
                    <a:gd name="connsiteX33" fmla="*/ 197844 w 551792"/>
                    <a:gd name="connsiteY33" fmla="*/ 361950 h 552450"/>
                    <a:gd name="connsiteX34" fmla="*/ 226543 w 551792"/>
                    <a:gd name="connsiteY34" fmla="*/ 373504 h 552450"/>
                    <a:gd name="connsiteX35" fmla="*/ 221276 w 551792"/>
                    <a:gd name="connsiteY35" fmla="*/ 440340 h 552450"/>
                    <a:gd name="connsiteX36" fmla="*/ 183156 w 551792"/>
                    <a:gd name="connsiteY36" fmla="*/ 457200 h 552450"/>
                    <a:gd name="connsiteX37" fmla="*/ 154458 w 551792"/>
                    <a:gd name="connsiteY37" fmla="*/ 445636 h 552450"/>
                    <a:gd name="connsiteX38" fmla="*/ 143799 w 551792"/>
                    <a:gd name="connsiteY38" fmla="*/ 407717 h 552450"/>
                    <a:gd name="connsiteX39" fmla="*/ 159725 w 551792"/>
                    <a:gd name="connsiteY39" fmla="*/ 378809 h 552450"/>
                    <a:gd name="connsiteX40" fmla="*/ 197844 w 551792"/>
                    <a:gd name="connsiteY40" fmla="*/ 361950 h 552450"/>
                    <a:gd name="connsiteX41" fmla="*/ 197844 w 551792"/>
                    <a:gd name="connsiteY41" fmla="*/ 342900 h 552450"/>
                    <a:gd name="connsiteX42" fmla="*/ 146257 w 551792"/>
                    <a:gd name="connsiteY42" fmla="*/ 365332 h 552450"/>
                    <a:gd name="connsiteX43" fmla="*/ 125121 w 551792"/>
                    <a:gd name="connsiteY43" fmla="*/ 403975 h 552450"/>
                    <a:gd name="connsiteX44" fmla="*/ 140989 w 551792"/>
                    <a:gd name="connsiteY44" fmla="*/ 459105 h 552450"/>
                    <a:gd name="connsiteX45" fmla="*/ 183156 w 551792"/>
                    <a:gd name="connsiteY45" fmla="*/ 476250 h 552450"/>
                    <a:gd name="connsiteX46" fmla="*/ 234744 w 551792"/>
                    <a:gd name="connsiteY46" fmla="*/ 453819 h 552450"/>
                    <a:gd name="connsiteX47" fmla="*/ 240011 w 551792"/>
                    <a:gd name="connsiteY47" fmla="*/ 360045 h 552450"/>
                    <a:gd name="connsiteX48" fmla="*/ 197844 w 551792"/>
                    <a:gd name="connsiteY48" fmla="*/ 342900 h 552450"/>
                    <a:gd name="connsiteX49" fmla="*/ 476250 w 551792"/>
                    <a:gd name="connsiteY49" fmla="*/ 295275 h 552450"/>
                    <a:gd name="connsiteX50" fmla="*/ 485775 w 551792"/>
                    <a:gd name="connsiteY50" fmla="*/ 304800 h 552450"/>
                    <a:gd name="connsiteX51" fmla="*/ 476250 w 551792"/>
                    <a:gd name="connsiteY51" fmla="*/ 314325 h 552450"/>
                    <a:gd name="connsiteX52" fmla="*/ 466725 w 551792"/>
                    <a:gd name="connsiteY52" fmla="*/ 304800 h 552450"/>
                    <a:gd name="connsiteX53" fmla="*/ 476250 w 551792"/>
                    <a:gd name="connsiteY53" fmla="*/ 295275 h 552450"/>
                    <a:gd name="connsiteX54" fmla="*/ 244154 w 551792"/>
                    <a:gd name="connsiteY54" fmla="*/ 248222 h 552450"/>
                    <a:gd name="connsiteX55" fmla="*/ 284941 w 551792"/>
                    <a:gd name="connsiteY55" fmla="*/ 370580 h 552450"/>
                    <a:gd name="connsiteX56" fmla="*/ 324822 w 551792"/>
                    <a:gd name="connsiteY56" fmla="*/ 270882 h 552450"/>
                    <a:gd name="connsiteX57" fmla="*/ 346539 w 551792"/>
                    <a:gd name="connsiteY57" fmla="*/ 314325 h 552450"/>
                    <a:gd name="connsiteX58" fmla="*/ 389011 w 551792"/>
                    <a:gd name="connsiteY58" fmla="*/ 314325 h 552450"/>
                    <a:gd name="connsiteX59" fmla="*/ 466268 w 551792"/>
                    <a:gd name="connsiteY59" fmla="*/ 370942 h 552450"/>
                    <a:gd name="connsiteX60" fmla="*/ 276225 w 551792"/>
                    <a:gd name="connsiteY60" fmla="*/ 552450 h 552450"/>
                    <a:gd name="connsiteX61" fmla="*/ 85954 w 551792"/>
                    <a:gd name="connsiteY61" fmla="*/ 366427 h 552450"/>
                    <a:gd name="connsiteX62" fmla="*/ 150486 w 551792"/>
                    <a:gd name="connsiteY62" fmla="*/ 316230 h 552450"/>
                    <a:gd name="connsiteX63" fmla="*/ 170040 w 551792"/>
                    <a:gd name="connsiteY63" fmla="*/ 285750 h 552450"/>
                    <a:gd name="connsiteX64" fmla="*/ 214122 w 551792"/>
                    <a:gd name="connsiteY64" fmla="*/ 285750 h 552450"/>
                    <a:gd name="connsiteX65" fmla="*/ 466725 w 551792"/>
                    <a:gd name="connsiteY65" fmla="*/ 238125 h 552450"/>
                    <a:gd name="connsiteX66" fmla="*/ 466725 w 551792"/>
                    <a:gd name="connsiteY66" fmla="*/ 277977 h 552450"/>
                    <a:gd name="connsiteX67" fmla="*/ 447675 w 551792"/>
                    <a:gd name="connsiteY67" fmla="*/ 304800 h 552450"/>
                    <a:gd name="connsiteX68" fmla="*/ 476250 w 551792"/>
                    <a:gd name="connsiteY68" fmla="*/ 333375 h 552450"/>
                    <a:gd name="connsiteX69" fmla="*/ 504825 w 551792"/>
                    <a:gd name="connsiteY69" fmla="*/ 304800 h 552450"/>
                    <a:gd name="connsiteX70" fmla="*/ 485775 w 551792"/>
                    <a:gd name="connsiteY70" fmla="*/ 277977 h 552450"/>
                    <a:gd name="connsiteX71" fmla="*/ 485775 w 551792"/>
                    <a:gd name="connsiteY71" fmla="*/ 238125 h 552450"/>
                    <a:gd name="connsiteX72" fmla="*/ 35252 w 551792"/>
                    <a:gd name="connsiteY72" fmla="*/ 238125 h 552450"/>
                    <a:gd name="connsiteX73" fmla="*/ 38605 w 551792"/>
                    <a:gd name="connsiteY73" fmla="*/ 238125 h 552450"/>
                    <a:gd name="connsiteX74" fmla="*/ 63532 w 551792"/>
                    <a:gd name="connsiteY74" fmla="*/ 248450 h 552450"/>
                    <a:gd name="connsiteX75" fmla="*/ 76200 w 551792"/>
                    <a:gd name="connsiteY75" fmla="*/ 261118 h 552450"/>
                    <a:gd name="connsiteX76" fmla="*/ 88868 w 551792"/>
                    <a:gd name="connsiteY76" fmla="*/ 248450 h 552450"/>
                    <a:gd name="connsiteX77" fmla="*/ 113795 w 551792"/>
                    <a:gd name="connsiteY77" fmla="*/ 238125 h 552450"/>
                    <a:gd name="connsiteX78" fmla="*/ 117148 w 551792"/>
                    <a:gd name="connsiteY78" fmla="*/ 238125 h 552450"/>
                    <a:gd name="connsiteX79" fmla="*/ 152400 w 551792"/>
                    <a:gd name="connsiteY79" fmla="*/ 273377 h 552450"/>
                    <a:gd name="connsiteX80" fmla="*/ 138789 w 551792"/>
                    <a:gd name="connsiteY80" fmla="*/ 301199 h 552450"/>
                    <a:gd name="connsiteX81" fmla="*/ 76200 w 551792"/>
                    <a:gd name="connsiteY81" fmla="*/ 349882 h 552450"/>
                    <a:gd name="connsiteX82" fmla="*/ 13611 w 551792"/>
                    <a:gd name="connsiteY82" fmla="*/ 301199 h 552450"/>
                    <a:gd name="connsiteX83" fmla="*/ 0 w 551792"/>
                    <a:gd name="connsiteY83" fmla="*/ 273377 h 552450"/>
                    <a:gd name="connsiteX84" fmla="*/ 35252 w 551792"/>
                    <a:gd name="connsiteY84" fmla="*/ 238125 h 552450"/>
                    <a:gd name="connsiteX85" fmla="*/ 466725 w 551792"/>
                    <a:gd name="connsiteY85" fmla="*/ 200682 h 552450"/>
                    <a:gd name="connsiteX86" fmla="*/ 466725 w 551792"/>
                    <a:gd name="connsiteY86" fmla="*/ 219075 h 552450"/>
                    <a:gd name="connsiteX87" fmla="*/ 485775 w 551792"/>
                    <a:gd name="connsiteY87" fmla="*/ 219075 h 552450"/>
                    <a:gd name="connsiteX88" fmla="*/ 485775 w 551792"/>
                    <a:gd name="connsiteY88" fmla="*/ 200682 h 552450"/>
                    <a:gd name="connsiteX89" fmla="*/ 522903 w 551792"/>
                    <a:gd name="connsiteY89" fmla="*/ 216103 h 552450"/>
                    <a:gd name="connsiteX90" fmla="*/ 509930 w 551792"/>
                    <a:gd name="connsiteY90" fmla="*/ 229076 h 552450"/>
                    <a:gd name="connsiteX91" fmla="*/ 523398 w 551792"/>
                    <a:gd name="connsiteY91" fmla="*/ 242544 h 552450"/>
                    <a:gd name="connsiteX92" fmla="*/ 536371 w 551792"/>
                    <a:gd name="connsiteY92" fmla="*/ 229571 h 552450"/>
                    <a:gd name="connsiteX93" fmla="*/ 551792 w 551792"/>
                    <a:gd name="connsiteY93" fmla="*/ 266700 h 552450"/>
                    <a:gd name="connsiteX94" fmla="*/ 533400 w 551792"/>
                    <a:gd name="connsiteY94" fmla="*/ 266700 h 552450"/>
                    <a:gd name="connsiteX95" fmla="*/ 533400 w 551792"/>
                    <a:gd name="connsiteY95" fmla="*/ 285759 h 552450"/>
                    <a:gd name="connsiteX96" fmla="*/ 551792 w 551792"/>
                    <a:gd name="connsiteY96" fmla="*/ 285759 h 552450"/>
                    <a:gd name="connsiteX97" fmla="*/ 536371 w 551792"/>
                    <a:gd name="connsiteY97" fmla="*/ 322887 h 552450"/>
                    <a:gd name="connsiteX98" fmla="*/ 523398 w 551792"/>
                    <a:gd name="connsiteY98" fmla="*/ 309905 h 552450"/>
                    <a:gd name="connsiteX99" fmla="*/ 509930 w 551792"/>
                    <a:gd name="connsiteY99" fmla="*/ 323373 h 552450"/>
                    <a:gd name="connsiteX100" fmla="*/ 522903 w 551792"/>
                    <a:gd name="connsiteY100" fmla="*/ 336346 h 552450"/>
                    <a:gd name="connsiteX101" fmla="*/ 476250 w 551792"/>
                    <a:gd name="connsiteY101" fmla="*/ 352425 h 552450"/>
                    <a:gd name="connsiteX102" fmla="*/ 429596 w 551792"/>
                    <a:gd name="connsiteY102" fmla="*/ 336337 h 552450"/>
                    <a:gd name="connsiteX103" fmla="*/ 442569 w 551792"/>
                    <a:gd name="connsiteY103" fmla="*/ 323364 h 552450"/>
                    <a:gd name="connsiteX104" fmla="*/ 429101 w 551792"/>
                    <a:gd name="connsiteY104" fmla="*/ 309895 h 552450"/>
                    <a:gd name="connsiteX105" fmla="*/ 416128 w 551792"/>
                    <a:gd name="connsiteY105" fmla="*/ 322878 h 552450"/>
                    <a:gd name="connsiteX106" fmla="*/ 400707 w 551792"/>
                    <a:gd name="connsiteY106" fmla="*/ 285750 h 552450"/>
                    <a:gd name="connsiteX107" fmla="*/ 419100 w 551792"/>
                    <a:gd name="connsiteY107" fmla="*/ 285750 h 552450"/>
                    <a:gd name="connsiteX108" fmla="*/ 419100 w 551792"/>
                    <a:gd name="connsiteY108" fmla="*/ 266700 h 552450"/>
                    <a:gd name="connsiteX109" fmla="*/ 400707 w 551792"/>
                    <a:gd name="connsiteY109" fmla="*/ 266700 h 552450"/>
                    <a:gd name="connsiteX110" fmla="*/ 416128 w 551792"/>
                    <a:gd name="connsiteY110" fmla="*/ 229571 h 552450"/>
                    <a:gd name="connsiteX111" fmla="*/ 429101 w 551792"/>
                    <a:gd name="connsiteY111" fmla="*/ 242544 h 552450"/>
                    <a:gd name="connsiteX112" fmla="*/ 442569 w 551792"/>
                    <a:gd name="connsiteY112" fmla="*/ 229076 h 552450"/>
                    <a:gd name="connsiteX113" fmla="*/ 429596 w 551792"/>
                    <a:gd name="connsiteY113" fmla="*/ 216103 h 552450"/>
                    <a:gd name="connsiteX114" fmla="*/ 466725 w 551792"/>
                    <a:gd name="connsiteY114" fmla="*/ 200682 h 552450"/>
                    <a:gd name="connsiteX115" fmla="*/ 376199 w 551792"/>
                    <a:gd name="connsiteY115" fmla="*/ 188290 h 552450"/>
                    <a:gd name="connsiteX116" fmla="*/ 359692 w 551792"/>
                    <a:gd name="connsiteY116" fmla="*/ 197796 h 552450"/>
                    <a:gd name="connsiteX117" fmla="*/ 369198 w 551792"/>
                    <a:gd name="connsiteY117" fmla="*/ 214303 h 552450"/>
                    <a:gd name="connsiteX118" fmla="*/ 385705 w 551792"/>
                    <a:gd name="connsiteY118" fmla="*/ 204797 h 552450"/>
                    <a:gd name="connsiteX119" fmla="*/ 357187 w 551792"/>
                    <a:gd name="connsiteY119" fmla="*/ 155276 h 552450"/>
                    <a:gd name="connsiteX120" fmla="*/ 340681 w 551792"/>
                    <a:gd name="connsiteY120" fmla="*/ 164782 h 552450"/>
                    <a:gd name="connsiteX121" fmla="*/ 350187 w 551792"/>
                    <a:gd name="connsiteY121" fmla="*/ 181289 h 552450"/>
                    <a:gd name="connsiteX122" fmla="*/ 366693 w 551792"/>
                    <a:gd name="connsiteY122" fmla="*/ 171783 h 552450"/>
                    <a:gd name="connsiteX123" fmla="*/ 338176 w 551792"/>
                    <a:gd name="connsiteY123" fmla="*/ 122244 h 552450"/>
                    <a:gd name="connsiteX124" fmla="*/ 321669 w 551792"/>
                    <a:gd name="connsiteY124" fmla="*/ 131750 h 552450"/>
                    <a:gd name="connsiteX125" fmla="*/ 331175 w 551792"/>
                    <a:gd name="connsiteY125" fmla="*/ 148256 h 552450"/>
                    <a:gd name="connsiteX126" fmla="*/ 347681 w 551792"/>
                    <a:gd name="connsiteY126" fmla="*/ 138750 h 552450"/>
                    <a:gd name="connsiteX127" fmla="*/ 243526 w 551792"/>
                    <a:gd name="connsiteY127" fmla="*/ 71447 h 552450"/>
                    <a:gd name="connsiteX128" fmla="*/ 172726 w 551792"/>
                    <a:gd name="connsiteY128" fmla="*/ 194424 h 552450"/>
                    <a:gd name="connsiteX129" fmla="*/ 189233 w 551792"/>
                    <a:gd name="connsiteY129" fmla="*/ 203930 h 552450"/>
                    <a:gd name="connsiteX130" fmla="*/ 260032 w 551792"/>
                    <a:gd name="connsiteY130" fmla="*/ 80953 h 552450"/>
                    <a:gd name="connsiteX131" fmla="*/ 265462 w 551792"/>
                    <a:gd name="connsiteY131" fmla="*/ 33347 h 552450"/>
                    <a:gd name="connsiteX132" fmla="*/ 254498 w 551792"/>
                    <a:gd name="connsiteY132" fmla="*/ 52397 h 552450"/>
                    <a:gd name="connsiteX133" fmla="*/ 271005 w 551792"/>
                    <a:gd name="connsiteY133" fmla="*/ 61903 h 552450"/>
                    <a:gd name="connsiteX134" fmla="*/ 281968 w 551792"/>
                    <a:gd name="connsiteY134" fmla="*/ 42853 h 552450"/>
                    <a:gd name="connsiteX135" fmla="*/ 276225 w 551792"/>
                    <a:gd name="connsiteY135" fmla="*/ 0 h 552450"/>
                    <a:gd name="connsiteX136" fmla="*/ 296523 w 551792"/>
                    <a:gd name="connsiteY136" fmla="*/ 11735 h 552450"/>
                    <a:gd name="connsiteX137" fmla="*/ 409661 w 551792"/>
                    <a:gd name="connsiteY137" fmla="*/ 208235 h 552450"/>
                    <a:gd name="connsiteX138" fmla="*/ 381000 w 551792"/>
                    <a:gd name="connsiteY138" fmla="*/ 276225 h 552450"/>
                    <a:gd name="connsiteX139" fmla="*/ 382914 w 551792"/>
                    <a:gd name="connsiteY139" fmla="*/ 295275 h 552450"/>
                    <a:gd name="connsiteX140" fmla="*/ 358311 w 551792"/>
                    <a:gd name="connsiteY140" fmla="*/ 295275 h 552450"/>
                    <a:gd name="connsiteX141" fmla="*/ 322878 w 551792"/>
                    <a:gd name="connsiteY141" fmla="*/ 224418 h 552450"/>
                    <a:gd name="connsiteX142" fmla="*/ 286560 w 551792"/>
                    <a:gd name="connsiteY142" fmla="*/ 315220 h 552450"/>
                    <a:gd name="connsiteX143" fmla="*/ 251146 w 551792"/>
                    <a:gd name="connsiteY143" fmla="*/ 208978 h 552450"/>
                    <a:gd name="connsiteX144" fmla="*/ 204968 w 551792"/>
                    <a:gd name="connsiteY144" fmla="*/ 266700 h 552450"/>
                    <a:gd name="connsiteX145" fmla="*/ 170993 w 551792"/>
                    <a:gd name="connsiteY145" fmla="*/ 266700 h 552450"/>
                    <a:gd name="connsiteX146" fmla="*/ 134817 w 551792"/>
                    <a:gd name="connsiteY146" fmla="*/ 222085 h 552450"/>
                    <a:gd name="connsiteX147" fmla="*/ 255927 w 551792"/>
                    <a:gd name="connsiteY147" fmla="*/ 11735 h 552450"/>
                    <a:gd name="connsiteX148" fmla="*/ 276225 w 551792"/>
                    <a:gd name="connsiteY148" fmla="*/ 0 h 5524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</a:cxnLst>
                  <a:rect l="l" t="t" r="r" b="b"/>
                  <a:pathLst>
                    <a:path w="551792" h="552450">
                      <a:moveTo>
                        <a:pt x="333375" y="447675"/>
                      </a:moveTo>
                      <a:cubicBezTo>
                        <a:pt x="338635" y="447675"/>
                        <a:pt x="342900" y="451939"/>
                        <a:pt x="342900" y="457200"/>
                      </a:cubicBezTo>
                      <a:cubicBezTo>
                        <a:pt x="342900" y="462460"/>
                        <a:pt x="338635" y="466725"/>
                        <a:pt x="333375" y="466725"/>
                      </a:cubicBezTo>
                      <a:cubicBezTo>
                        <a:pt x="328114" y="466725"/>
                        <a:pt x="323850" y="462460"/>
                        <a:pt x="323850" y="457200"/>
                      </a:cubicBezTo>
                      <a:cubicBezTo>
                        <a:pt x="323850" y="451939"/>
                        <a:pt x="328114" y="447675"/>
                        <a:pt x="333375" y="447675"/>
                      </a:cubicBezTo>
                      <a:close/>
                      <a:moveTo>
                        <a:pt x="333375" y="428625"/>
                      </a:moveTo>
                      <a:cubicBezTo>
                        <a:pt x="317620" y="428625"/>
                        <a:pt x="304800" y="441445"/>
                        <a:pt x="304800" y="457200"/>
                      </a:cubicBezTo>
                      <a:cubicBezTo>
                        <a:pt x="304800" y="472954"/>
                        <a:pt x="317620" y="485775"/>
                        <a:pt x="333375" y="485775"/>
                      </a:cubicBezTo>
                      <a:cubicBezTo>
                        <a:pt x="349129" y="485775"/>
                        <a:pt x="361950" y="472954"/>
                        <a:pt x="361950" y="457200"/>
                      </a:cubicBezTo>
                      <a:cubicBezTo>
                        <a:pt x="361950" y="441445"/>
                        <a:pt x="349129" y="428625"/>
                        <a:pt x="333375" y="428625"/>
                      </a:cubicBezTo>
                      <a:close/>
                      <a:moveTo>
                        <a:pt x="333375" y="409575"/>
                      </a:moveTo>
                      <a:cubicBezTo>
                        <a:pt x="359635" y="409575"/>
                        <a:pt x="381000" y="430939"/>
                        <a:pt x="381000" y="457200"/>
                      </a:cubicBezTo>
                      <a:cubicBezTo>
                        <a:pt x="381000" y="483460"/>
                        <a:pt x="359635" y="504825"/>
                        <a:pt x="333375" y="504825"/>
                      </a:cubicBezTo>
                      <a:cubicBezTo>
                        <a:pt x="307114" y="504825"/>
                        <a:pt x="285750" y="483460"/>
                        <a:pt x="285750" y="457200"/>
                      </a:cubicBezTo>
                      <a:cubicBezTo>
                        <a:pt x="285750" y="430939"/>
                        <a:pt x="307114" y="409575"/>
                        <a:pt x="333375" y="409575"/>
                      </a:cubicBezTo>
                      <a:close/>
                      <a:moveTo>
                        <a:pt x="197949" y="400060"/>
                      </a:moveTo>
                      <a:cubicBezTo>
                        <a:pt x="198777" y="400060"/>
                        <a:pt x="199368" y="400222"/>
                        <a:pt x="199616" y="400460"/>
                      </a:cubicBezTo>
                      <a:cubicBezTo>
                        <a:pt x="200587" y="401450"/>
                        <a:pt x="200301" y="407432"/>
                        <a:pt x="194329" y="413404"/>
                      </a:cubicBezTo>
                      <a:cubicBezTo>
                        <a:pt x="188452" y="419291"/>
                        <a:pt x="182347" y="419643"/>
                        <a:pt x="181385" y="418691"/>
                      </a:cubicBezTo>
                      <a:cubicBezTo>
                        <a:pt x="180432" y="417738"/>
                        <a:pt x="180785" y="411623"/>
                        <a:pt x="186671" y="405746"/>
                      </a:cubicBezTo>
                      <a:cubicBezTo>
                        <a:pt x="191034" y="401384"/>
                        <a:pt x="195529" y="400060"/>
                        <a:pt x="197949" y="400060"/>
                      </a:cubicBezTo>
                      <a:close/>
                      <a:moveTo>
                        <a:pt x="333375" y="390525"/>
                      </a:moveTo>
                      <a:cubicBezTo>
                        <a:pt x="296609" y="390525"/>
                        <a:pt x="266700" y="420443"/>
                        <a:pt x="266700" y="457200"/>
                      </a:cubicBezTo>
                      <a:cubicBezTo>
                        <a:pt x="266700" y="493957"/>
                        <a:pt x="296609" y="523875"/>
                        <a:pt x="333375" y="523875"/>
                      </a:cubicBezTo>
                      <a:cubicBezTo>
                        <a:pt x="370142" y="523875"/>
                        <a:pt x="400050" y="493957"/>
                        <a:pt x="400050" y="457200"/>
                      </a:cubicBezTo>
                      <a:cubicBezTo>
                        <a:pt x="400050" y="420443"/>
                        <a:pt x="370142" y="390525"/>
                        <a:pt x="333375" y="390525"/>
                      </a:cubicBezTo>
                      <a:close/>
                      <a:moveTo>
                        <a:pt x="194256" y="381242"/>
                      </a:moveTo>
                      <a:cubicBezTo>
                        <a:pt x="187081" y="382191"/>
                        <a:pt x="179537" y="385934"/>
                        <a:pt x="173203" y="392268"/>
                      </a:cubicBezTo>
                      <a:cubicBezTo>
                        <a:pt x="160535" y="404936"/>
                        <a:pt x="158210" y="422453"/>
                        <a:pt x="167916" y="432159"/>
                      </a:cubicBezTo>
                      <a:cubicBezTo>
                        <a:pt x="171955" y="436188"/>
                        <a:pt x="177337" y="438150"/>
                        <a:pt x="183156" y="438150"/>
                      </a:cubicBezTo>
                      <a:cubicBezTo>
                        <a:pt x="191338" y="438150"/>
                        <a:pt x="200406" y="434283"/>
                        <a:pt x="207798" y="426872"/>
                      </a:cubicBezTo>
                      <a:cubicBezTo>
                        <a:pt x="220466" y="414213"/>
                        <a:pt x="222780" y="396697"/>
                        <a:pt x="213094" y="386981"/>
                      </a:cubicBezTo>
                      <a:cubicBezTo>
                        <a:pt x="208236" y="382138"/>
                        <a:pt x="201431" y="380293"/>
                        <a:pt x="194256" y="381242"/>
                      </a:cubicBezTo>
                      <a:close/>
                      <a:moveTo>
                        <a:pt x="197844" y="361950"/>
                      </a:moveTo>
                      <a:cubicBezTo>
                        <a:pt x="208893" y="361950"/>
                        <a:pt x="219085" y="366065"/>
                        <a:pt x="226543" y="373504"/>
                      </a:cubicBezTo>
                      <a:cubicBezTo>
                        <a:pt x="243783" y="390782"/>
                        <a:pt x="241478" y="420138"/>
                        <a:pt x="221276" y="440340"/>
                      </a:cubicBezTo>
                      <a:cubicBezTo>
                        <a:pt x="210560" y="451056"/>
                        <a:pt x="196663" y="457200"/>
                        <a:pt x="183156" y="457200"/>
                      </a:cubicBezTo>
                      <a:cubicBezTo>
                        <a:pt x="172107" y="457200"/>
                        <a:pt x="161916" y="453085"/>
                        <a:pt x="154458" y="445636"/>
                      </a:cubicBezTo>
                      <a:cubicBezTo>
                        <a:pt x="144790" y="435978"/>
                        <a:pt x="140913" y="422157"/>
                        <a:pt x="143799" y="407717"/>
                      </a:cubicBezTo>
                      <a:cubicBezTo>
                        <a:pt x="145895" y="397249"/>
                        <a:pt x="151553" y="386981"/>
                        <a:pt x="159725" y="378809"/>
                      </a:cubicBezTo>
                      <a:cubicBezTo>
                        <a:pt x="170441" y="368093"/>
                        <a:pt x="184338" y="361950"/>
                        <a:pt x="197844" y="361950"/>
                      </a:cubicBezTo>
                      <a:close/>
                      <a:moveTo>
                        <a:pt x="197844" y="342900"/>
                      </a:moveTo>
                      <a:cubicBezTo>
                        <a:pt x="179318" y="342900"/>
                        <a:pt x="160515" y="351073"/>
                        <a:pt x="146257" y="365332"/>
                      </a:cubicBezTo>
                      <a:cubicBezTo>
                        <a:pt x="135446" y="376133"/>
                        <a:pt x="127940" y="389868"/>
                        <a:pt x="125121" y="403975"/>
                      </a:cubicBezTo>
                      <a:cubicBezTo>
                        <a:pt x="120958" y="424777"/>
                        <a:pt x="126740" y="444865"/>
                        <a:pt x="140989" y="459105"/>
                      </a:cubicBezTo>
                      <a:cubicBezTo>
                        <a:pt x="152048" y="470164"/>
                        <a:pt x="167021" y="476250"/>
                        <a:pt x="183156" y="476250"/>
                      </a:cubicBezTo>
                      <a:cubicBezTo>
                        <a:pt x="201683" y="476250"/>
                        <a:pt x="220485" y="468078"/>
                        <a:pt x="234744" y="453819"/>
                      </a:cubicBezTo>
                      <a:cubicBezTo>
                        <a:pt x="262490" y="426054"/>
                        <a:pt x="264805" y="384877"/>
                        <a:pt x="240011" y="360045"/>
                      </a:cubicBezTo>
                      <a:cubicBezTo>
                        <a:pt x="228953" y="348987"/>
                        <a:pt x="213979" y="342900"/>
                        <a:pt x="197844" y="342900"/>
                      </a:cubicBezTo>
                      <a:close/>
                      <a:moveTo>
                        <a:pt x="476250" y="295275"/>
                      </a:moveTo>
                      <a:cubicBezTo>
                        <a:pt x="481510" y="295275"/>
                        <a:pt x="485775" y="299539"/>
                        <a:pt x="485775" y="304800"/>
                      </a:cubicBezTo>
                      <a:cubicBezTo>
                        <a:pt x="485775" y="310060"/>
                        <a:pt x="481510" y="314325"/>
                        <a:pt x="476250" y="314325"/>
                      </a:cubicBezTo>
                      <a:cubicBezTo>
                        <a:pt x="470989" y="314325"/>
                        <a:pt x="466725" y="310060"/>
                        <a:pt x="466725" y="304800"/>
                      </a:cubicBezTo>
                      <a:cubicBezTo>
                        <a:pt x="466725" y="299539"/>
                        <a:pt x="470989" y="295275"/>
                        <a:pt x="476250" y="295275"/>
                      </a:cubicBezTo>
                      <a:close/>
                      <a:moveTo>
                        <a:pt x="244154" y="248222"/>
                      </a:moveTo>
                      <a:lnTo>
                        <a:pt x="284941" y="370580"/>
                      </a:lnTo>
                      <a:lnTo>
                        <a:pt x="324822" y="270882"/>
                      </a:lnTo>
                      <a:lnTo>
                        <a:pt x="346539" y="314325"/>
                      </a:lnTo>
                      <a:lnTo>
                        <a:pt x="389011" y="314325"/>
                      </a:lnTo>
                      <a:cubicBezTo>
                        <a:pt x="402470" y="345015"/>
                        <a:pt x="431616" y="367313"/>
                        <a:pt x="466268" y="370942"/>
                      </a:cubicBezTo>
                      <a:cubicBezTo>
                        <a:pt x="461525" y="471802"/>
                        <a:pt x="378228" y="552450"/>
                        <a:pt x="276225" y="552450"/>
                      </a:cubicBezTo>
                      <a:cubicBezTo>
                        <a:pt x="172698" y="552450"/>
                        <a:pt x="88364" y="469392"/>
                        <a:pt x="85954" y="366427"/>
                      </a:cubicBezTo>
                      <a:lnTo>
                        <a:pt x="150486" y="316230"/>
                      </a:lnTo>
                      <a:cubicBezTo>
                        <a:pt x="160468" y="308467"/>
                        <a:pt x="167269" y="297742"/>
                        <a:pt x="170040" y="285750"/>
                      </a:cubicBezTo>
                      <a:lnTo>
                        <a:pt x="214122" y="285750"/>
                      </a:lnTo>
                      <a:close/>
                      <a:moveTo>
                        <a:pt x="466725" y="238125"/>
                      </a:moveTo>
                      <a:lnTo>
                        <a:pt x="466725" y="277977"/>
                      </a:lnTo>
                      <a:cubicBezTo>
                        <a:pt x="455666" y="281920"/>
                        <a:pt x="447675" y="292398"/>
                        <a:pt x="447675" y="304800"/>
                      </a:cubicBezTo>
                      <a:cubicBezTo>
                        <a:pt x="447675" y="320554"/>
                        <a:pt x="460495" y="333375"/>
                        <a:pt x="476250" y="333375"/>
                      </a:cubicBezTo>
                      <a:cubicBezTo>
                        <a:pt x="492004" y="333375"/>
                        <a:pt x="504825" y="320554"/>
                        <a:pt x="504825" y="304800"/>
                      </a:cubicBezTo>
                      <a:cubicBezTo>
                        <a:pt x="504825" y="292398"/>
                        <a:pt x="496833" y="281920"/>
                        <a:pt x="485775" y="277977"/>
                      </a:cubicBezTo>
                      <a:lnTo>
                        <a:pt x="485775" y="238125"/>
                      </a:lnTo>
                      <a:close/>
                      <a:moveTo>
                        <a:pt x="35252" y="238125"/>
                      </a:moveTo>
                      <a:lnTo>
                        <a:pt x="38605" y="238125"/>
                      </a:lnTo>
                      <a:cubicBezTo>
                        <a:pt x="48025" y="238125"/>
                        <a:pt x="56874" y="241792"/>
                        <a:pt x="63532" y="248450"/>
                      </a:cubicBezTo>
                      <a:lnTo>
                        <a:pt x="76200" y="261118"/>
                      </a:lnTo>
                      <a:lnTo>
                        <a:pt x="88868" y="248450"/>
                      </a:lnTo>
                      <a:cubicBezTo>
                        <a:pt x="95526" y="241792"/>
                        <a:pt x="104375" y="238125"/>
                        <a:pt x="113795" y="238125"/>
                      </a:cubicBezTo>
                      <a:lnTo>
                        <a:pt x="117148" y="238125"/>
                      </a:lnTo>
                      <a:cubicBezTo>
                        <a:pt x="136588" y="238125"/>
                        <a:pt x="152400" y="253936"/>
                        <a:pt x="152400" y="273377"/>
                      </a:cubicBezTo>
                      <a:cubicBezTo>
                        <a:pt x="152400" y="284331"/>
                        <a:pt x="147437" y="294465"/>
                        <a:pt x="138789" y="301199"/>
                      </a:cubicBezTo>
                      <a:lnTo>
                        <a:pt x="76200" y="349882"/>
                      </a:lnTo>
                      <a:lnTo>
                        <a:pt x="13611" y="301199"/>
                      </a:lnTo>
                      <a:cubicBezTo>
                        <a:pt x="4962" y="294465"/>
                        <a:pt x="0" y="284331"/>
                        <a:pt x="0" y="273377"/>
                      </a:cubicBezTo>
                      <a:cubicBezTo>
                        <a:pt x="0" y="253936"/>
                        <a:pt x="15811" y="238125"/>
                        <a:pt x="35252" y="238125"/>
                      </a:cubicBezTo>
                      <a:close/>
                      <a:moveTo>
                        <a:pt x="466725" y="200682"/>
                      </a:moveTo>
                      <a:lnTo>
                        <a:pt x="466725" y="219075"/>
                      </a:lnTo>
                      <a:lnTo>
                        <a:pt x="485775" y="219075"/>
                      </a:lnTo>
                      <a:lnTo>
                        <a:pt x="485775" y="200682"/>
                      </a:lnTo>
                      <a:cubicBezTo>
                        <a:pt x="499662" y="202425"/>
                        <a:pt x="512368" y="207911"/>
                        <a:pt x="522903" y="216103"/>
                      </a:cubicBezTo>
                      <a:lnTo>
                        <a:pt x="509930" y="229076"/>
                      </a:lnTo>
                      <a:lnTo>
                        <a:pt x="523398" y="242544"/>
                      </a:lnTo>
                      <a:lnTo>
                        <a:pt x="536371" y="229571"/>
                      </a:lnTo>
                      <a:cubicBezTo>
                        <a:pt x="544563" y="240106"/>
                        <a:pt x="550049" y="252812"/>
                        <a:pt x="551792" y="266700"/>
                      </a:cubicBezTo>
                      <a:lnTo>
                        <a:pt x="533400" y="266700"/>
                      </a:lnTo>
                      <a:lnTo>
                        <a:pt x="533400" y="285759"/>
                      </a:lnTo>
                      <a:lnTo>
                        <a:pt x="551792" y="285759"/>
                      </a:lnTo>
                      <a:cubicBezTo>
                        <a:pt x="550049" y="299646"/>
                        <a:pt x="544563" y="312353"/>
                        <a:pt x="536371" y="322887"/>
                      </a:cubicBezTo>
                      <a:lnTo>
                        <a:pt x="523398" y="309905"/>
                      </a:lnTo>
                      <a:lnTo>
                        <a:pt x="509930" y="323373"/>
                      </a:lnTo>
                      <a:lnTo>
                        <a:pt x="522903" y="336346"/>
                      </a:lnTo>
                      <a:cubicBezTo>
                        <a:pt x="509987" y="346386"/>
                        <a:pt x="493833" y="352425"/>
                        <a:pt x="476250" y="352425"/>
                      </a:cubicBezTo>
                      <a:cubicBezTo>
                        <a:pt x="458666" y="352425"/>
                        <a:pt x="442512" y="346386"/>
                        <a:pt x="429596" y="336337"/>
                      </a:cubicBezTo>
                      <a:lnTo>
                        <a:pt x="442569" y="323364"/>
                      </a:lnTo>
                      <a:lnTo>
                        <a:pt x="429101" y="309895"/>
                      </a:lnTo>
                      <a:lnTo>
                        <a:pt x="416128" y="322878"/>
                      </a:lnTo>
                      <a:cubicBezTo>
                        <a:pt x="407936" y="312343"/>
                        <a:pt x="402450" y="299637"/>
                        <a:pt x="400707" y="285750"/>
                      </a:cubicBezTo>
                      <a:lnTo>
                        <a:pt x="419100" y="285750"/>
                      </a:lnTo>
                      <a:lnTo>
                        <a:pt x="419100" y="266700"/>
                      </a:lnTo>
                      <a:lnTo>
                        <a:pt x="400707" y="266700"/>
                      </a:lnTo>
                      <a:cubicBezTo>
                        <a:pt x="402450" y="252812"/>
                        <a:pt x="407936" y="240106"/>
                        <a:pt x="416128" y="229571"/>
                      </a:cubicBezTo>
                      <a:lnTo>
                        <a:pt x="429101" y="242544"/>
                      </a:lnTo>
                      <a:lnTo>
                        <a:pt x="442569" y="229076"/>
                      </a:lnTo>
                      <a:lnTo>
                        <a:pt x="429596" y="216103"/>
                      </a:lnTo>
                      <a:cubicBezTo>
                        <a:pt x="440131" y="207911"/>
                        <a:pt x="452837" y="202425"/>
                        <a:pt x="466725" y="200682"/>
                      </a:cubicBezTo>
                      <a:close/>
                      <a:moveTo>
                        <a:pt x="376199" y="188290"/>
                      </a:moveTo>
                      <a:lnTo>
                        <a:pt x="359692" y="197796"/>
                      </a:lnTo>
                      <a:lnTo>
                        <a:pt x="369198" y="214303"/>
                      </a:lnTo>
                      <a:lnTo>
                        <a:pt x="385705" y="204797"/>
                      </a:lnTo>
                      <a:close/>
                      <a:moveTo>
                        <a:pt x="357187" y="155276"/>
                      </a:moveTo>
                      <a:lnTo>
                        <a:pt x="340681" y="164782"/>
                      </a:lnTo>
                      <a:lnTo>
                        <a:pt x="350187" y="181289"/>
                      </a:lnTo>
                      <a:lnTo>
                        <a:pt x="366693" y="171783"/>
                      </a:lnTo>
                      <a:close/>
                      <a:moveTo>
                        <a:pt x="338176" y="122244"/>
                      </a:moveTo>
                      <a:lnTo>
                        <a:pt x="321669" y="131750"/>
                      </a:lnTo>
                      <a:lnTo>
                        <a:pt x="331175" y="148256"/>
                      </a:lnTo>
                      <a:lnTo>
                        <a:pt x="347681" y="138750"/>
                      </a:lnTo>
                      <a:close/>
                      <a:moveTo>
                        <a:pt x="243526" y="71447"/>
                      </a:moveTo>
                      <a:lnTo>
                        <a:pt x="172726" y="194424"/>
                      </a:lnTo>
                      <a:lnTo>
                        <a:pt x="189233" y="203930"/>
                      </a:lnTo>
                      <a:lnTo>
                        <a:pt x="260032" y="80953"/>
                      </a:lnTo>
                      <a:close/>
                      <a:moveTo>
                        <a:pt x="265462" y="33347"/>
                      </a:moveTo>
                      <a:lnTo>
                        <a:pt x="254498" y="52397"/>
                      </a:lnTo>
                      <a:lnTo>
                        <a:pt x="271005" y="61903"/>
                      </a:lnTo>
                      <a:lnTo>
                        <a:pt x="281968" y="42853"/>
                      </a:lnTo>
                      <a:close/>
                      <a:moveTo>
                        <a:pt x="276225" y="0"/>
                      </a:moveTo>
                      <a:cubicBezTo>
                        <a:pt x="284578" y="0"/>
                        <a:pt x="292351" y="4496"/>
                        <a:pt x="296523" y="11735"/>
                      </a:cubicBezTo>
                      <a:lnTo>
                        <a:pt x="409661" y="208235"/>
                      </a:lnTo>
                      <a:cubicBezTo>
                        <a:pt x="392001" y="225542"/>
                        <a:pt x="381000" y="249612"/>
                        <a:pt x="381000" y="276225"/>
                      </a:cubicBezTo>
                      <a:cubicBezTo>
                        <a:pt x="381000" y="282749"/>
                        <a:pt x="381667" y="289122"/>
                        <a:pt x="382914" y="295275"/>
                      </a:cubicBezTo>
                      <a:lnTo>
                        <a:pt x="358311" y="295275"/>
                      </a:lnTo>
                      <a:lnTo>
                        <a:pt x="322878" y="224418"/>
                      </a:lnTo>
                      <a:lnTo>
                        <a:pt x="286560" y="315220"/>
                      </a:lnTo>
                      <a:lnTo>
                        <a:pt x="251146" y="208978"/>
                      </a:lnTo>
                      <a:lnTo>
                        <a:pt x="204968" y="266700"/>
                      </a:lnTo>
                      <a:lnTo>
                        <a:pt x="170993" y="266700"/>
                      </a:lnTo>
                      <a:cubicBezTo>
                        <a:pt x="168430" y="245897"/>
                        <a:pt x="154076" y="228733"/>
                        <a:pt x="134817" y="222085"/>
                      </a:cubicBezTo>
                      <a:lnTo>
                        <a:pt x="255927" y="11735"/>
                      </a:lnTo>
                      <a:cubicBezTo>
                        <a:pt x="260099" y="4496"/>
                        <a:pt x="267871" y="0"/>
                        <a:pt x="276225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 sz="1600"/>
                </a:p>
              </p:txBody>
            </p:sp>
          </p:grp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69A83A8-D2D9-4707-9C69-6B06EC23E8E3}"/>
                </a:ext>
              </a:extLst>
            </p:cNvPr>
            <p:cNvGrpSpPr/>
            <p:nvPr/>
          </p:nvGrpSpPr>
          <p:grpSpPr>
            <a:xfrm>
              <a:off x="686165" y="3412482"/>
              <a:ext cx="5994990" cy="903876"/>
              <a:chOff x="686165" y="3412482"/>
              <a:chExt cx="5994990" cy="903876"/>
            </a:xfrm>
          </p:grpSpPr>
          <p:grpSp>
            <p:nvGrpSpPr>
              <p:cNvPr id="23" name="Group 22">
                <a:extLst>
                  <a:ext uri="{FF2B5EF4-FFF2-40B4-BE49-F238E27FC236}">
                    <a16:creationId xmlns:a16="http://schemas.microsoft.com/office/drawing/2014/main" id="{ABA6CE7E-FDF1-4976-9A78-E72F9B9FA894}"/>
                  </a:ext>
                </a:extLst>
              </p:cNvPr>
              <p:cNvGrpSpPr/>
              <p:nvPr/>
            </p:nvGrpSpPr>
            <p:grpSpPr>
              <a:xfrm>
                <a:off x="1592620" y="3412482"/>
                <a:ext cx="5088535" cy="903876"/>
                <a:chOff x="2634345" y="2487549"/>
                <a:chExt cx="5088535" cy="903876"/>
              </a:xfrm>
            </p:grpSpPr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DAE9A1FA-EBE0-4C75-B54B-383C70E735FC}"/>
                    </a:ext>
                  </a:extLst>
                </p:cNvPr>
                <p:cNvSpPr txBox="1"/>
                <p:nvPr/>
              </p:nvSpPr>
              <p:spPr>
                <a:xfrm>
                  <a:off x="2634346" y="2791261"/>
                  <a:ext cx="5088534" cy="600164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r>
                    <a:rPr lang="en-CA" sz="11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Lorem ipsum dolor sit </a:t>
                  </a:r>
                  <a:r>
                    <a:rPr lang="en-CA" sz="11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amet</a:t>
                  </a:r>
                  <a:r>
                    <a:rPr lang="en-CA" sz="11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, </a:t>
                  </a:r>
                  <a:r>
                    <a:rPr lang="en-CA" sz="11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consectetur</a:t>
                  </a:r>
                  <a:r>
                    <a:rPr lang="en-CA" sz="11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adipiscing</a:t>
                  </a:r>
                  <a:r>
                    <a:rPr lang="en-CA" sz="11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elit</a:t>
                  </a:r>
                  <a:r>
                    <a:rPr lang="en-CA" sz="11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, sed do </a:t>
                  </a:r>
                  <a:r>
                    <a:rPr lang="en-CA" sz="11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eiusmod</a:t>
                  </a:r>
                  <a:r>
                    <a:rPr lang="en-CA" sz="11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tempor</a:t>
                  </a:r>
                  <a:r>
                    <a:rPr lang="en-CA" sz="11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incididunt</a:t>
                  </a:r>
                  <a:r>
                    <a:rPr lang="en-CA" sz="11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ut</a:t>
                  </a:r>
                  <a:r>
                    <a:rPr lang="en-CA" sz="11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labore et dolore magna </a:t>
                  </a:r>
                  <a:r>
                    <a:rPr lang="en-CA" sz="11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aliqua</a:t>
                  </a:r>
                  <a:r>
                    <a:rPr lang="en-CA" sz="11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. Ut </a:t>
                  </a:r>
                  <a:r>
                    <a:rPr lang="en-CA" sz="11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enim</a:t>
                  </a:r>
                  <a:r>
                    <a:rPr lang="en-CA" sz="11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ad minim </a:t>
                  </a:r>
                  <a:r>
                    <a:rPr lang="en-CA" sz="11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veniam</a:t>
                  </a:r>
                  <a:r>
                    <a:rPr lang="en-CA" sz="11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, </a:t>
                  </a:r>
                  <a:r>
                    <a:rPr lang="en-CA" sz="11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quis</a:t>
                  </a:r>
                  <a:r>
                    <a:rPr lang="en-CA" sz="11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nostrud</a:t>
                  </a:r>
                  <a:r>
                    <a:rPr lang="en-CA" sz="11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exercitation </a:t>
                  </a:r>
                  <a:r>
                    <a:rPr lang="en-CA" sz="11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ullamco</a:t>
                  </a:r>
                  <a:r>
                    <a:rPr lang="en-CA" sz="11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laboris</a:t>
                  </a:r>
                  <a:r>
                    <a:rPr lang="en-CA" sz="11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nisi </a:t>
                  </a:r>
                  <a:r>
                    <a:rPr lang="en-CA" sz="11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ut</a:t>
                  </a:r>
                  <a:r>
                    <a:rPr lang="en-CA" sz="11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aliquip</a:t>
                  </a:r>
                  <a:r>
                    <a:rPr lang="en-CA" sz="11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ex </a:t>
                  </a:r>
                  <a:r>
                    <a:rPr lang="en-CA" sz="11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ea</a:t>
                  </a:r>
                  <a:r>
                    <a:rPr lang="en-CA" sz="11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commodo</a:t>
                  </a:r>
                  <a:r>
                    <a:rPr lang="en-CA" sz="11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consequat</a:t>
                  </a:r>
                  <a:r>
                    <a:rPr lang="en-CA" sz="11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.</a:t>
                  </a:r>
                </a:p>
              </p:txBody>
            </p:sp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631CAE91-B34E-4C2E-943E-F1C245CB5BD7}"/>
                    </a:ext>
                  </a:extLst>
                </p:cNvPr>
                <p:cNvSpPr txBox="1"/>
                <p:nvPr/>
              </p:nvSpPr>
              <p:spPr>
                <a:xfrm>
                  <a:off x="2634345" y="2487549"/>
                  <a:ext cx="2459940" cy="338554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r>
                    <a:rPr lang="en-US" sz="1600" b="1" spc="0" dirty="0">
                      <a:solidFill>
                        <a:schemeClr val="accent2"/>
                      </a:solidFill>
                      <a:cs typeface="Aharoni" panose="02010803020104030203" pitchFamily="2" charset="-79"/>
                    </a:rPr>
                    <a:t>PLACEHOLDEYGR TITLE</a:t>
                  </a:r>
                </a:p>
              </p:txBody>
            </p:sp>
          </p:grpSp>
          <p:grpSp>
            <p:nvGrpSpPr>
              <p:cNvPr id="47" name="Group 46">
                <a:extLst>
                  <a:ext uri="{FF2B5EF4-FFF2-40B4-BE49-F238E27FC236}">
                    <a16:creationId xmlns:a16="http://schemas.microsoft.com/office/drawing/2014/main" id="{BFD2B0CE-FF41-438D-A830-1A80A8D41FE7}"/>
                  </a:ext>
                </a:extLst>
              </p:cNvPr>
              <p:cNvGrpSpPr/>
              <p:nvPr/>
            </p:nvGrpSpPr>
            <p:grpSpPr>
              <a:xfrm>
                <a:off x="686165" y="3460424"/>
                <a:ext cx="807992" cy="807992"/>
                <a:chOff x="686165" y="3649206"/>
                <a:chExt cx="807992" cy="807992"/>
              </a:xfrm>
            </p:grpSpPr>
            <p:sp>
              <p:nvSpPr>
                <p:cNvPr id="18" name="Freeform: Shape 17">
                  <a:extLst>
                    <a:ext uri="{FF2B5EF4-FFF2-40B4-BE49-F238E27FC236}">
                      <a16:creationId xmlns:a16="http://schemas.microsoft.com/office/drawing/2014/main" id="{979C3E70-D338-435F-897A-20ABCCFAEB05}"/>
                    </a:ext>
                  </a:extLst>
                </p:cNvPr>
                <p:cNvSpPr/>
                <p:nvPr/>
              </p:nvSpPr>
              <p:spPr>
                <a:xfrm>
                  <a:off x="881589" y="3845560"/>
                  <a:ext cx="417144" cy="415284"/>
                </a:xfrm>
                <a:custGeom>
                  <a:avLst/>
                  <a:gdLst>
                    <a:gd name="connsiteX0" fmla="*/ 2127468 w 3416810"/>
                    <a:gd name="connsiteY0" fmla="*/ 3147690 h 3401573"/>
                    <a:gd name="connsiteX1" fmla="*/ 2157687 w 3416810"/>
                    <a:gd name="connsiteY1" fmla="*/ 3147690 h 3401573"/>
                    <a:gd name="connsiteX2" fmla="*/ 2183934 w 3416810"/>
                    <a:gd name="connsiteY2" fmla="*/ 3173937 h 3401573"/>
                    <a:gd name="connsiteX3" fmla="*/ 2183934 w 3416810"/>
                    <a:gd name="connsiteY3" fmla="*/ 3358632 h 3401573"/>
                    <a:gd name="connsiteX4" fmla="*/ 2154033 w 3416810"/>
                    <a:gd name="connsiteY4" fmla="*/ 3400000 h 3401573"/>
                    <a:gd name="connsiteX5" fmla="*/ 2101221 w 3416810"/>
                    <a:gd name="connsiteY5" fmla="*/ 3360212 h 3401573"/>
                    <a:gd name="connsiteX6" fmla="*/ 2101221 w 3416810"/>
                    <a:gd name="connsiteY6" fmla="*/ 3173937 h 3401573"/>
                    <a:gd name="connsiteX7" fmla="*/ 2127468 w 3416810"/>
                    <a:gd name="connsiteY7" fmla="*/ 3147690 h 3401573"/>
                    <a:gd name="connsiteX8" fmla="*/ 3181142 w 3416810"/>
                    <a:gd name="connsiteY8" fmla="*/ 2094642 h 3401573"/>
                    <a:gd name="connsiteX9" fmla="*/ 3375459 w 3416810"/>
                    <a:gd name="connsiteY9" fmla="*/ 2094642 h 3401573"/>
                    <a:gd name="connsiteX10" fmla="*/ 3415247 w 3416810"/>
                    <a:gd name="connsiteY10" fmla="*/ 2147355 h 3401573"/>
                    <a:gd name="connsiteX11" fmla="*/ 3373616 w 3416810"/>
                    <a:gd name="connsiteY11" fmla="*/ 2177344 h 3401573"/>
                    <a:gd name="connsiteX12" fmla="*/ 3181142 w 3416810"/>
                    <a:gd name="connsiteY12" fmla="*/ 2177344 h 3401573"/>
                    <a:gd name="connsiteX13" fmla="*/ 3154906 w 3416810"/>
                    <a:gd name="connsiteY13" fmla="*/ 2150351 h 3401573"/>
                    <a:gd name="connsiteX14" fmla="*/ 3154906 w 3416810"/>
                    <a:gd name="connsiteY14" fmla="*/ 2121646 h 3401573"/>
                    <a:gd name="connsiteX15" fmla="*/ 3181142 w 3416810"/>
                    <a:gd name="connsiteY15" fmla="*/ 2094642 h 3401573"/>
                    <a:gd name="connsiteX16" fmla="*/ 913438 w 3416810"/>
                    <a:gd name="connsiteY16" fmla="*/ 2094642 h 3401573"/>
                    <a:gd name="connsiteX17" fmla="*/ 1104014 w 3416810"/>
                    <a:gd name="connsiteY17" fmla="*/ 2094642 h 3401573"/>
                    <a:gd name="connsiteX18" fmla="*/ 1130250 w 3416810"/>
                    <a:gd name="connsiteY18" fmla="*/ 2121646 h 3401573"/>
                    <a:gd name="connsiteX19" fmla="*/ 1130250 w 3416810"/>
                    <a:gd name="connsiteY19" fmla="*/ 2150351 h 3401573"/>
                    <a:gd name="connsiteX20" fmla="*/ 1104014 w 3416810"/>
                    <a:gd name="connsiteY20" fmla="*/ 2177344 h 3401573"/>
                    <a:gd name="connsiteX21" fmla="*/ 915007 w 3416810"/>
                    <a:gd name="connsiteY21" fmla="*/ 2177344 h 3401573"/>
                    <a:gd name="connsiteX22" fmla="*/ 873662 w 3416810"/>
                    <a:gd name="connsiteY22" fmla="*/ 2147443 h 3401573"/>
                    <a:gd name="connsiteX23" fmla="*/ 913438 w 3416810"/>
                    <a:gd name="connsiteY23" fmla="*/ 2094642 h 3401573"/>
                    <a:gd name="connsiteX24" fmla="*/ 2152334 w 3416810"/>
                    <a:gd name="connsiteY24" fmla="*/ 1545640 h 3401573"/>
                    <a:gd name="connsiteX25" fmla="*/ 2309310 w 3416810"/>
                    <a:gd name="connsiteY25" fmla="*/ 1675283 h 3401573"/>
                    <a:gd name="connsiteX26" fmla="*/ 2259648 w 3416810"/>
                    <a:gd name="connsiteY26" fmla="*/ 1740034 h 3401573"/>
                    <a:gd name="connsiteX27" fmla="*/ 2272508 w 3416810"/>
                    <a:gd name="connsiteY27" fmla="*/ 1963407 h 3401573"/>
                    <a:gd name="connsiteX28" fmla="*/ 2313469 w 3416810"/>
                    <a:gd name="connsiteY28" fmla="*/ 1971593 h 3401573"/>
                    <a:gd name="connsiteX29" fmla="*/ 2321666 w 3416810"/>
                    <a:gd name="connsiteY29" fmla="*/ 1930642 h 3401573"/>
                    <a:gd name="connsiteX30" fmla="*/ 2313107 w 3416810"/>
                    <a:gd name="connsiteY30" fmla="*/ 1765195 h 3401573"/>
                    <a:gd name="connsiteX31" fmla="*/ 2376760 w 3416810"/>
                    <a:gd name="connsiteY31" fmla="*/ 1701465 h 3401573"/>
                    <a:gd name="connsiteX32" fmla="*/ 2539278 w 3416810"/>
                    <a:gd name="connsiteY32" fmla="*/ 1707972 h 3401573"/>
                    <a:gd name="connsiteX33" fmla="*/ 2613334 w 3416810"/>
                    <a:gd name="connsiteY33" fmla="*/ 1842487 h 3401573"/>
                    <a:gd name="connsiteX34" fmla="*/ 2547651 w 3416810"/>
                    <a:gd name="connsiteY34" fmla="*/ 1971308 h 3401573"/>
                    <a:gd name="connsiteX35" fmla="*/ 2541133 w 3416810"/>
                    <a:gd name="connsiteY35" fmla="*/ 2012566 h 3401573"/>
                    <a:gd name="connsiteX36" fmla="*/ 2565053 w 3416810"/>
                    <a:gd name="connsiteY36" fmla="*/ 2024735 h 3401573"/>
                    <a:gd name="connsiteX37" fmla="*/ 2582401 w 3416810"/>
                    <a:gd name="connsiteY37" fmla="*/ 2019084 h 3401573"/>
                    <a:gd name="connsiteX38" fmla="*/ 2622189 w 3416810"/>
                    <a:gd name="connsiteY38" fmla="*/ 1981393 h 3401573"/>
                    <a:gd name="connsiteX39" fmla="*/ 2743120 w 3416810"/>
                    <a:gd name="connsiteY39" fmla="*/ 2136427 h 3401573"/>
                    <a:gd name="connsiteX40" fmla="*/ 2617635 w 3416810"/>
                    <a:gd name="connsiteY40" fmla="*/ 2292570 h 3401573"/>
                    <a:gd name="connsiteX41" fmla="*/ 2454184 w 3416810"/>
                    <a:gd name="connsiteY41" fmla="*/ 2218438 h 3401573"/>
                    <a:gd name="connsiteX42" fmla="*/ 2424645 w 3416810"/>
                    <a:gd name="connsiteY42" fmla="*/ 2247977 h 3401573"/>
                    <a:gd name="connsiteX43" fmla="*/ 2454184 w 3416810"/>
                    <a:gd name="connsiteY43" fmla="*/ 2277516 h 3401573"/>
                    <a:gd name="connsiteX44" fmla="*/ 2578978 w 3416810"/>
                    <a:gd name="connsiteY44" fmla="*/ 2338206 h 3401573"/>
                    <a:gd name="connsiteX45" fmla="*/ 2581622 w 3416810"/>
                    <a:gd name="connsiteY45" fmla="*/ 2341739 h 3401573"/>
                    <a:gd name="connsiteX46" fmla="*/ 2613334 w 3416810"/>
                    <a:gd name="connsiteY46" fmla="*/ 2436665 h 3401573"/>
                    <a:gd name="connsiteX47" fmla="*/ 2454151 w 3416810"/>
                    <a:gd name="connsiteY47" fmla="*/ 2595804 h 3401573"/>
                    <a:gd name="connsiteX48" fmla="*/ 2445560 w 3416810"/>
                    <a:gd name="connsiteY48" fmla="*/ 2595848 h 3401573"/>
                    <a:gd name="connsiteX49" fmla="*/ 2358973 w 3416810"/>
                    <a:gd name="connsiteY49" fmla="*/ 2566144 h 3401573"/>
                    <a:gd name="connsiteX50" fmla="*/ 2328535 w 3416810"/>
                    <a:gd name="connsiteY50" fmla="*/ 2563752 h 3401573"/>
                    <a:gd name="connsiteX51" fmla="*/ 2312240 w 3416810"/>
                    <a:gd name="connsiteY51" fmla="*/ 2589571 h 3401573"/>
                    <a:gd name="connsiteX52" fmla="*/ 2152334 w 3416810"/>
                    <a:gd name="connsiteY52" fmla="*/ 2746504 h 3401573"/>
                    <a:gd name="connsiteX53" fmla="*/ 1993600 w 3416810"/>
                    <a:gd name="connsiteY53" fmla="*/ 2603803 h 3401573"/>
                    <a:gd name="connsiteX54" fmla="*/ 2045227 w 3416810"/>
                    <a:gd name="connsiteY54" fmla="*/ 2463340 h 3401573"/>
                    <a:gd name="connsiteX55" fmla="*/ 2015688 w 3416810"/>
                    <a:gd name="connsiteY55" fmla="*/ 2433801 h 3401573"/>
                    <a:gd name="connsiteX56" fmla="*/ 1986150 w 3416810"/>
                    <a:gd name="connsiteY56" fmla="*/ 2463340 h 3401573"/>
                    <a:gd name="connsiteX57" fmla="*/ 1942554 w 3416810"/>
                    <a:gd name="connsiteY57" fmla="*/ 2572761 h 3401573"/>
                    <a:gd name="connsiteX58" fmla="*/ 1941238 w 3416810"/>
                    <a:gd name="connsiteY58" fmla="*/ 2574012 h 3401573"/>
                    <a:gd name="connsiteX59" fmla="*/ 1912160 w 3416810"/>
                    <a:gd name="connsiteY59" fmla="*/ 2597812 h 3401573"/>
                    <a:gd name="connsiteX60" fmla="*/ 1749740 w 3416810"/>
                    <a:gd name="connsiteY60" fmla="*/ 2604439 h 3401573"/>
                    <a:gd name="connsiteX61" fmla="*/ 1685912 w 3416810"/>
                    <a:gd name="connsiteY61" fmla="*/ 2540600 h 3401573"/>
                    <a:gd name="connsiteX62" fmla="*/ 1692528 w 3416810"/>
                    <a:gd name="connsiteY62" fmla="*/ 2378180 h 3401573"/>
                    <a:gd name="connsiteX63" fmla="*/ 1810541 w 3416810"/>
                    <a:gd name="connsiteY63" fmla="*/ 2305233 h 3401573"/>
                    <a:gd name="connsiteX64" fmla="*/ 1872965 w 3416810"/>
                    <a:gd name="connsiteY64" fmla="*/ 2358155 h 3401573"/>
                    <a:gd name="connsiteX65" fmla="*/ 1915276 w 3416810"/>
                    <a:gd name="connsiteY65" fmla="*/ 2365770 h 3401573"/>
                    <a:gd name="connsiteX66" fmla="*/ 1966256 w 3416810"/>
                    <a:gd name="connsiteY66" fmla="*/ 2354501 h 3401573"/>
                    <a:gd name="connsiteX67" fmla="*/ 1980707 w 3416810"/>
                    <a:gd name="connsiteY67" fmla="*/ 2315317 h 3401573"/>
                    <a:gd name="connsiteX68" fmla="*/ 1941523 w 3416810"/>
                    <a:gd name="connsiteY68" fmla="*/ 2300855 h 3401573"/>
                    <a:gd name="connsiteX69" fmla="*/ 1893418 w 3416810"/>
                    <a:gd name="connsiteY69" fmla="*/ 2302731 h 3401573"/>
                    <a:gd name="connsiteX70" fmla="*/ 1858075 w 3416810"/>
                    <a:gd name="connsiteY70" fmla="*/ 2270043 h 3401573"/>
                    <a:gd name="connsiteX71" fmla="*/ 1888887 w 3416810"/>
                    <a:gd name="connsiteY71" fmla="*/ 2186595 h 3401573"/>
                    <a:gd name="connsiteX72" fmla="*/ 1903349 w 3416810"/>
                    <a:gd name="connsiteY72" fmla="*/ 2147411 h 3401573"/>
                    <a:gd name="connsiteX73" fmla="*/ 1864165 w 3416810"/>
                    <a:gd name="connsiteY73" fmla="*/ 2132938 h 3401573"/>
                    <a:gd name="connsiteX74" fmla="*/ 1793313 w 3416810"/>
                    <a:gd name="connsiteY74" fmla="*/ 2247988 h 3401573"/>
                    <a:gd name="connsiteX75" fmla="*/ 1689555 w 3416810"/>
                    <a:gd name="connsiteY75" fmla="*/ 2294260 h 3401573"/>
                    <a:gd name="connsiteX76" fmla="*/ 1555116 w 3416810"/>
                    <a:gd name="connsiteY76" fmla="*/ 2136427 h 3401573"/>
                    <a:gd name="connsiteX77" fmla="*/ 1699123 w 3416810"/>
                    <a:gd name="connsiteY77" fmla="*/ 1977157 h 3401573"/>
                    <a:gd name="connsiteX78" fmla="*/ 1723746 w 3416810"/>
                    <a:gd name="connsiteY78" fmla="*/ 1958360 h 3401573"/>
                    <a:gd name="connsiteX79" fmla="*/ 1718040 w 3416810"/>
                    <a:gd name="connsiteY79" fmla="*/ 1927921 h 3401573"/>
                    <a:gd name="connsiteX80" fmla="*/ 1723241 w 3416810"/>
                    <a:gd name="connsiteY80" fmla="*/ 1707335 h 3401573"/>
                    <a:gd name="connsiteX81" fmla="*/ 1944552 w 3416810"/>
                    <a:gd name="connsiteY81" fmla="*/ 1702781 h 3401573"/>
                    <a:gd name="connsiteX82" fmla="*/ 1974606 w 3416810"/>
                    <a:gd name="connsiteY82" fmla="*/ 1708783 h 3401573"/>
                    <a:gd name="connsiteX83" fmla="*/ 1993809 w 3416810"/>
                    <a:gd name="connsiteY83" fmla="*/ 1684885 h 3401573"/>
                    <a:gd name="connsiteX84" fmla="*/ 2152334 w 3416810"/>
                    <a:gd name="connsiteY84" fmla="*/ 1545640 h 3401573"/>
                    <a:gd name="connsiteX85" fmla="*/ 1614127 w 3416810"/>
                    <a:gd name="connsiteY85" fmla="*/ 1431215 h 3401573"/>
                    <a:gd name="connsiteX86" fmla="*/ 1584599 w 3416810"/>
                    <a:gd name="connsiteY86" fmla="*/ 1460754 h 3401573"/>
                    <a:gd name="connsiteX87" fmla="*/ 1584599 w 3416810"/>
                    <a:gd name="connsiteY87" fmla="*/ 1551412 h 3401573"/>
                    <a:gd name="connsiteX88" fmla="*/ 1494754 w 3416810"/>
                    <a:gd name="connsiteY88" fmla="*/ 1551412 h 3401573"/>
                    <a:gd name="connsiteX89" fmla="*/ 1465215 w 3416810"/>
                    <a:gd name="connsiteY89" fmla="*/ 1580950 h 3401573"/>
                    <a:gd name="connsiteX90" fmla="*/ 1494754 w 3416810"/>
                    <a:gd name="connsiteY90" fmla="*/ 1610489 h 3401573"/>
                    <a:gd name="connsiteX91" fmla="*/ 1604252 w 3416810"/>
                    <a:gd name="connsiteY91" fmla="*/ 1610489 h 3401573"/>
                    <a:gd name="connsiteX92" fmla="*/ 1666489 w 3416810"/>
                    <a:gd name="connsiteY92" fmla="*/ 1682350 h 3401573"/>
                    <a:gd name="connsiteX93" fmla="*/ 1645883 w 3416810"/>
                    <a:gd name="connsiteY93" fmla="*/ 1928438 h 3401573"/>
                    <a:gd name="connsiteX94" fmla="*/ 1496038 w 3416810"/>
                    <a:gd name="connsiteY94" fmla="*/ 2136427 h 3401573"/>
                    <a:gd name="connsiteX95" fmla="*/ 1644664 w 3416810"/>
                    <a:gd name="connsiteY95" fmla="*/ 2343758 h 3401573"/>
                    <a:gd name="connsiteX96" fmla="*/ 1642657 w 3416810"/>
                    <a:gd name="connsiteY96" fmla="*/ 2346524 h 3401573"/>
                    <a:gd name="connsiteX97" fmla="*/ 1632452 w 3416810"/>
                    <a:gd name="connsiteY97" fmla="*/ 2565738 h 3401573"/>
                    <a:gd name="connsiteX98" fmla="*/ 1649986 w 3416810"/>
                    <a:gd name="connsiteY98" fmla="*/ 2595551 h 3401573"/>
                    <a:gd name="connsiteX99" fmla="*/ 1572683 w 3416810"/>
                    <a:gd name="connsiteY99" fmla="*/ 2662485 h 3401573"/>
                    <a:gd name="connsiteX100" fmla="*/ 1467684 w 3416810"/>
                    <a:gd name="connsiteY100" fmla="*/ 2662485 h 3401573"/>
                    <a:gd name="connsiteX101" fmla="*/ 1438145 w 3416810"/>
                    <a:gd name="connsiteY101" fmla="*/ 2692024 h 3401573"/>
                    <a:gd name="connsiteX102" fmla="*/ 1467684 w 3416810"/>
                    <a:gd name="connsiteY102" fmla="*/ 2721563 h 3401573"/>
                    <a:gd name="connsiteX103" fmla="*/ 1558331 w 3416810"/>
                    <a:gd name="connsiteY103" fmla="*/ 2721563 h 3401573"/>
                    <a:gd name="connsiteX104" fmla="*/ 1558331 w 3416810"/>
                    <a:gd name="connsiteY104" fmla="*/ 2811397 h 3401573"/>
                    <a:gd name="connsiteX105" fmla="*/ 1587869 w 3416810"/>
                    <a:gd name="connsiteY105" fmla="*/ 2840936 h 3401573"/>
                    <a:gd name="connsiteX106" fmla="*/ 1617408 w 3416810"/>
                    <a:gd name="connsiteY106" fmla="*/ 2811397 h 3401573"/>
                    <a:gd name="connsiteX107" fmla="*/ 1617408 w 3416810"/>
                    <a:gd name="connsiteY107" fmla="*/ 2701900 h 3401573"/>
                    <a:gd name="connsiteX108" fmla="*/ 1691453 w 3416810"/>
                    <a:gd name="connsiteY108" fmla="*/ 2637785 h 3401573"/>
                    <a:gd name="connsiteX109" fmla="*/ 1724601 w 3416810"/>
                    <a:gd name="connsiteY109" fmla="*/ 2657899 h 3401573"/>
                    <a:gd name="connsiteX110" fmla="*/ 1827318 w 3416810"/>
                    <a:gd name="connsiteY110" fmla="*/ 2681622 h 3401573"/>
                    <a:gd name="connsiteX111" fmla="*/ 1942488 w 3416810"/>
                    <a:gd name="connsiteY111" fmla="*/ 2648407 h 3401573"/>
                    <a:gd name="connsiteX112" fmla="*/ 2152332 w 3416810"/>
                    <a:gd name="connsiteY112" fmla="*/ 2805571 h 3401573"/>
                    <a:gd name="connsiteX113" fmla="*/ 2365337 w 3416810"/>
                    <a:gd name="connsiteY113" fmla="*/ 2637171 h 3401573"/>
                    <a:gd name="connsiteX114" fmla="*/ 2444330 w 3416810"/>
                    <a:gd name="connsiteY114" fmla="*/ 2654892 h 3401573"/>
                    <a:gd name="connsiteX115" fmla="*/ 2454184 w 3416810"/>
                    <a:gd name="connsiteY115" fmla="*/ 2654881 h 3401573"/>
                    <a:gd name="connsiteX116" fmla="*/ 2585463 w 3416810"/>
                    <a:gd name="connsiteY116" fmla="*/ 2610562 h 3401573"/>
                    <a:gd name="connsiteX117" fmla="*/ 2655151 w 3416810"/>
                    <a:gd name="connsiteY117" fmla="*/ 2691058 h 3401573"/>
                    <a:gd name="connsiteX118" fmla="*/ 2655151 w 3416810"/>
                    <a:gd name="connsiteY118" fmla="*/ 2796057 h 3401573"/>
                    <a:gd name="connsiteX119" fmla="*/ 2684689 w 3416810"/>
                    <a:gd name="connsiteY119" fmla="*/ 2825596 h 3401573"/>
                    <a:gd name="connsiteX120" fmla="*/ 2714228 w 3416810"/>
                    <a:gd name="connsiteY120" fmla="*/ 2796057 h 3401573"/>
                    <a:gd name="connsiteX121" fmla="*/ 2714228 w 3416810"/>
                    <a:gd name="connsiteY121" fmla="*/ 2705411 h 3401573"/>
                    <a:gd name="connsiteX122" fmla="*/ 2804063 w 3416810"/>
                    <a:gd name="connsiteY122" fmla="*/ 2705411 h 3401573"/>
                    <a:gd name="connsiteX123" fmla="*/ 2833601 w 3416810"/>
                    <a:gd name="connsiteY123" fmla="*/ 2675872 h 3401573"/>
                    <a:gd name="connsiteX124" fmla="*/ 2804063 w 3416810"/>
                    <a:gd name="connsiteY124" fmla="*/ 2646333 h 3401573"/>
                    <a:gd name="connsiteX125" fmla="*/ 2694565 w 3416810"/>
                    <a:gd name="connsiteY125" fmla="*/ 2646333 h 3401573"/>
                    <a:gd name="connsiteX126" fmla="*/ 2627433 w 3416810"/>
                    <a:gd name="connsiteY126" fmla="*/ 2568811 h 3401573"/>
                    <a:gd name="connsiteX127" fmla="*/ 2672400 w 3416810"/>
                    <a:gd name="connsiteY127" fmla="*/ 2436665 h 3401573"/>
                    <a:gd name="connsiteX128" fmla="*/ 2651629 w 3416810"/>
                    <a:gd name="connsiteY128" fmla="*/ 2344351 h 3401573"/>
                    <a:gd name="connsiteX129" fmla="*/ 2802197 w 3416810"/>
                    <a:gd name="connsiteY129" fmla="*/ 2136427 h 3401573"/>
                    <a:gd name="connsiteX130" fmla="*/ 2653922 w 3416810"/>
                    <a:gd name="connsiteY130" fmla="*/ 1929239 h 3401573"/>
                    <a:gd name="connsiteX131" fmla="*/ 2672400 w 3416810"/>
                    <a:gd name="connsiteY131" fmla="*/ 1842488 h 3401573"/>
                    <a:gd name="connsiteX132" fmla="*/ 2641753 w 3416810"/>
                    <a:gd name="connsiteY132" fmla="*/ 1731322 h 3401573"/>
                    <a:gd name="connsiteX133" fmla="*/ 2716039 w 3416810"/>
                    <a:gd name="connsiteY133" fmla="*/ 1667010 h 3401573"/>
                    <a:gd name="connsiteX134" fmla="*/ 2821038 w 3416810"/>
                    <a:gd name="connsiteY134" fmla="*/ 1667010 h 3401573"/>
                    <a:gd name="connsiteX135" fmla="*/ 2850576 w 3416810"/>
                    <a:gd name="connsiteY135" fmla="*/ 1637471 h 3401573"/>
                    <a:gd name="connsiteX136" fmla="*/ 2821038 w 3416810"/>
                    <a:gd name="connsiteY136" fmla="*/ 1607932 h 3401573"/>
                    <a:gd name="connsiteX137" fmla="*/ 2730380 w 3416810"/>
                    <a:gd name="connsiteY137" fmla="*/ 1607932 h 3401573"/>
                    <a:gd name="connsiteX138" fmla="*/ 2730380 w 3416810"/>
                    <a:gd name="connsiteY138" fmla="*/ 1518087 h 3401573"/>
                    <a:gd name="connsiteX139" fmla="*/ 2700841 w 3416810"/>
                    <a:gd name="connsiteY139" fmla="*/ 1488559 h 3401573"/>
                    <a:gd name="connsiteX140" fmla="*/ 2671303 w 3416810"/>
                    <a:gd name="connsiteY140" fmla="*/ 1518087 h 3401573"/>
                    <a:gd name="connsiteX141" fmla="*/ 2671303 w 3416810"/>
                    <a:gd name="connsiteY141" fmla="*/ 1627585 h 3401573"/>
                    <a:gd name="connsiteX142" fmla="*/ 2604862 w 3416810"/>
                    <a:gd name="connsiteY142" fmla="*/ 1685126 h 3401573"/>
                    <a:gd name="connsiteX143" fmla="*/ 2570913 w 3416810"/>
                    <a:gd name="connsiteY143" fmla="*/ 1658078 h 3401573"/>
                    <a:gd name="connsiteX144" fmla="*/ 2362353 w 3416810"/>
                    <a:gd name="connsiteY144" fmla="*/ 1643682 h 3401573"/>
                    <a:gd name="connsiteX145" fmla="*/ 2152332 w 3416810"/>
                    <a:gd name="connsiteY145" fmla="*/ 1486562 h 3401573"/>
                    <a:gd name="connsiteX146" fmla="*/ 1946471 w 3416810"/>
                    <a:gd name="connsiteY146" fmla="*/ 1631162 h 3401573"/>
                    <a:gd name="connsiteX147" fmla="*/ 1709525 w 3416810"/>
                    <a:gd name="connsiteY147" fmla="*/ 1641827 h 3401573"/>
                    <a:gd name="connsiteX148" fmla="*/ 1643666 w 3416810"/>
                    <a:gd name="connsiteY148" fmla="*/ 1565764 h 3401573"/>
                    <a:gd name="connsiteX149" fmla="*/ 1643666 w 3416810"/>
                    <a:gd name="connsiteY149" fmla="*/ 1460754 h 3401573"/>
                    <a:gd name="connsiteX150" fmla="*/ 1614127 w 3416810"/>
                    <a:gd name="connsiteY150" fmla="*/ 1431215 h 3401573"/>
                    <a:gd name="connsiteX151" fmla="*/ 743974 w 3416810"/>
                    <a:gd name="connsiteY151" fmla="*/ 1279023 h 3401573"/>
                    <a:gd name="connsiteX152" fmla="*/ 1017722 w 3416810"/>
                    <a:gd name="connsiteY152" fmla="*/ 1279023 h 3401573"/>
                    <a:gd name="connsiteX153" fmla="*/ 1017722 w 3416810"/>
                    <a:gd name="connsiteY153" fmla="*/ 1435304 h 3401573"/>
                    <a:gd name="connsiteX154" fmla="*/ 743974 w 3416810"/>
                    <a:gd name="connsiteY154" fmla="*/ 1435304 h 3401573"/>
                    <a:gd name="connsiteX155" fmla="*/ 2072253 w 3416810"/>
                    <a:gd name="connsiteY155" fmla="*/ 1178995 h 3401573"/>
                    <a:gd name="connsiteX156" fmla="*/ 2113126 w 3416810"/>
                    <a:gd name="connsiteY156" fmla="*/ 1216423 h 3401573"/>
                    <a:gd name="connsiteX157" fmla="*/ 2113126 w 3416810"/>
                    <a:gd name="connsiteY157" fmla="*/ 1322201 h 3401573"/>
                    <a:gd name="connsiteX158" fmla="*/ 2142666 w 3416810"/>
                    <a:gd name="connsiteY158" fmla="*/ 1351728 h 3401573"/>
                    <a:gd name="connsiteX159" fmla="*/ 2172204 w 3416810"/>
                    <a:gd name="connsiteY159" fmla="*/ 1322201 h 3401573"/>
                    <a:gd name="connsiteX160" fmla="*/ 2172204 w 3416810"/>
                    <a:gd name="connsiteY160" fmla="*/ 1216423 h 3401573"/>
                    <a:gd name="connsiteX161" fmla="*/ 2213078 w 3416810"/>
                    <a:gd name="connsiteY161" fmla="*/ 1178995 h 3401573"/>
                    <a:gd name="connsiteX162" fmla="*/ 3099747 w 3416810"/>
                    <a:gd name="connsiteY162" fmla="*/ 2065664 h 3401573"/>
                    <a:gd name="connsiteX163" fmla="*/ 3062308 w 3416810"/>
                    <a:gd name="connsiteY163" fmla="*/ 2106537 h 3401573"/>
                    <a:gd name="connsiteX164" fmla="*/ 2947993 w 3416810"/>
                    <a:gd name="connsiteY164" fmla="*/ 2106537 h 3401573"/>
                    <a:gd name="connsiteX165" fmla="*/ 2918454 w 3416810"/>
                    <a:gd name="connsiteY165" fmla="*/ 2136076 h 3401573"/>
                    <a:gd name="connsiteX166" fmla="*/ 2947993 w 3416810"/>
                    <a:gd name="connsiteY166" fmla="*/ 2165615 h 3401573"/>
                    <a:gd name="connsiteX167" fmla="*/ 3062308 w 3416810"/>
                    <a:gd name="connsiteY167" fmla="*/ 2165615 h 3401573"/>
                    <a:gd name="connsiteX168" fmla="*/ 3099747 w 3416810"/>
                    <a:gd name="connsiteY168" fmla="*/ 2206499 h 3401573"/>
                    <a:gd name="connsiteX169" fmla="*/ 2213078 w 3416810"/>
                    <a:gd name="connsiteY169" fmla="*/ 3093168 h 3401573"/>
                    <a:gd name="connsiteX170" fmla="*/ 2172204 w 3416810"/>
                    <a:gd name="connsiteY170" fmla="*/ 3055729 h 3401573"/>
                    <a:gd name="connsiteX171" fmla="*/ 2172204 w 3416810"/>
                    <a:gd name="connsiteY171" fmla="*/ 2949962 h 3401573"/>
                    <a:gd name="connsiteX172" fmla="*/ 2142666 w 3416810"/>
                    <a:gd name="connsiteY172" fmla="*/ 2920423 h 3401573"/>
                    <a:gd name="connsiteX173" fmla="*/ 2113126 w 3416810"/>
                    <a:gd name="connsiteY173" fmla="*/ 2949962 h 3401573"/>
                    <a:gd name="connsiteX174" fmla="*/ 2113126 w 3416810"/>
                    <a:gd name="connsiteY174" fmla="*/ 3055729 h 3401573"/>
                    <a:gd name="connsiteX175" fmla="*/ 2072253 w 3416810"/>
                    <a:gd name="connsiteY175" fmla="*/ 3093168 h 3401573"/>
                    <a:gd name="connsiteX176" fmla="*/ 1185574 w 3416810"/>
                    <a:gd name="connsiteY176" fmla="*/ 2206499 h 3401573"/>
                    <a:gd name="connsiteX177" fmla="*/ 1223013 w 3416810"/>
                    <a:gd name="connsiteY177" fmla="*/ 2165615 h 3401573"/>
                    <a:gd name="connsiteX178" fmla="*/ 1333937 w 3416810"/>
                    <a:gd name="connsiteY178" fmla="*/ 2165615 h 3401573"/>
                    <a:gd name="connsiteX179" fmla="*/ 1363475 w 3416810"/>
                    <a:gd name="connsiteY179" fmla="*/ 2136076 h 3401573"/>
                    <a:gd name="connsiteX180" fmla="*/ 1333937 w 3416810"/>
                    <a:gd name="connsiteY180" fmla="*/ 2106537 h 3401573"/>
                    <a:gd name="connsiteX181" fmla="*/ 1223013 w 3416810"/>
                    <a:gd name="connsiteY181" fmla="*/ 2106537 h 3401573"/>
                    <a:gd name="connsiteX182" fmla="*/ 1185574 w 3416810"/>
                    <a:gd name="connsiteY182" fmla="*/ 2065664 h 3401573"/>
                    <a:gd name="connsiteX183" fmla="*/ 2072253 w 3416810"/>
                    <a:gd name="connsiteY183" fmla="*/ 1178995 h 3401573"/>
                    <a:gd name="connsiteX184" fmla="*/ 1288092 w 3416810"/>
                    <a:gd name="connsiteY184" fmla="*/ 1136217 h 3401573"/>
                    <a:gd name="connsiteX185" fmla="*/ 1267300 w 3416810"/>
                    <a:gd name="connsiteY185" fmla="*/ 1144925 h 3401573"/>
                    <a:gd name="connsiteX186" fmla="*/ 1267300 w 3416810"/>
                    <a:gd name="connsiteY186" fmla="*/ 1186676 h 3401573"/>
                    <a:gd name="connsiteX187" fmla="*/ 1323416 w 3416810"/>
                    <a:gd name="connsiteY187" fmla="*/ 1242791 h 3401573"/>
                    <a:gd name="connsiteX188" fmla="*/ 1344286 w 3416810"/>
                    <a:gd name="connsiteY188" fmla="*/ 1251262 h 3401573"/>
                    <a:gd name="connsiteX189" fmla="*/ 1365166 w 3416810"/>
                    <a:gd name="connsiteY189" fmla="*/ 1242593 h 3401573"/>
                    <a:gd name="connsiteX190" fmla="*/ 1365166 w 3416810"/>
                    <a:gd name="connsiteY190" fmla="*/ 1200853 h 3401573"/>
                    <a:gd name="connsiteX191" fmla="*/ 1309041 w 3416810"/>
                    <a:gd name="connsiteY191" fmla="*/ 1144925 h 3401573"/>
                    <a:gd name="connsiteX192" fmla="*/ 1288092 w 3416810"/>
                    <a:gd name="connsiteY192" fmla="*/ 1136217 h 3401573"/>
                    <a:gd name="connsiteX193" fmla="*/ 880845 w 3416810"/>
                    <a:gd name="connsiteY193" fmla="*/ 1053655 h 3401573"/>
                    <a:gd name="connsiteX194" fmla="*/ 894500 w 3416810"/>
                    <a:gd name="connsiteY194" fmla="*/ 1057394 h 3401573"/>
                    <a:gd name="connsiteX195" fmla="*/ 1011316 w 3416810"/>
                    <a:gd name="connsiteY195" fmla="*/ 1219957 h 3401573"/>
                    <a:gd name="connsiteX196" fmla="*/ 750393 w 3416810"/>
                    <a:gd name="connsiteY196" fmla="*/ 1219957 h 3401573"/>
                    <a:gd name="connsiteX197" fmla="*/ 867198 w 3416810"/>
                    <a:gd name="connsiteY197" fmla="*/ 1057405 h 3401573"/>
                    <a:gd name="connsiteX198" fmla="*/ 880845 w 3416810"/>
                    <a:gd name="connsiteY198" fmla="*/ 1053655 h 3401573"/>
                    <a:gd name="connsiteX199" fmla="*/ 1461256 w 3416810"/>
                    <a:gd name="connsiteY199" fmla="*/ 908822 h 3401573"/>
                    <a:gd name="connsiteX200" fmla="*/ 1381900 w 3416810"/>
                    <a:gd name="connsiteY200" fmla="*/ 909019 h 3401573"/>
                    <a:gd name="connsiteX201" fmla="*/ 1352362 w 3416810"/>
                    <a:gd name="connsiteY201" fmla="*/ 938558 h 3401573"/>
                    <a:gd name="connsiteX202" fmla="*/ 1381900 w 3416810"/>
                    <a:gd name="connsiteY202" fmla="*/ 968097 h 3401573"/>
                    <a:gd name="connsiteX203" fmla="*/ 1461256 w 3416810"/>
                    <a:gd name="connsiteY203" fmla="*/ 967899 h 3401573"/>
                    <a:gd name="connsiteX204" fmla="*/ 1490794 w 3416810"/>
                    <a:gd name="connsiteY204" fmla="*/ 938361 h 3401573"/>
                    <a:gd name="connsiteX205" fmla="*/ 1461256 w 3416810"/>
                    <a:gd name="connsiteY205" fmla="*/ 908822 h 3401573"/>
                    <a:gd name="connsiteX206" fmla="*/ 2134213 w 3416810"/>
                    <a:gd name="connsiteY206" fmla="*/ 871478 h 3401573"/>
                    <a:gd name="connsiteX207" fmla="*/ 2154033 w 3416810"/>
                    <a:gd name="connsiteY207" fmla="*/ 872195 h 3401573"/>
                    <a:gd name="connsiteX208" fmla="*/ 2183934 w 3416810"/>
                    <a:gd name="connsiteY208" fmla="*/ 913562 h 3401573"/>
                    <a:gd name="connsiteX209" fmla="*/ 2183934 w 3416810"/>
                    <a:gd name="connsiteY209" fmla="*/ 1097445 h 3401573"/>
                    <a:gd name="connsiteX210" fmla="*/ 2156930 w 3416810"/>
                    <a:gd name="connsiteY210" fmla="*/ 1123670 h 3401573"/>
                    <a:gd name="connsiteX211" fmla="*/ 2128225 w 3416810"/>
                    <a:gd name="connsiteY211" fmla="*/ 1123670 h 3401573"/>
                    <a:gd name="connsiteX212" fmla="*/ 2101221 w 3416810"/>
                    <a:gd name="connsiteY212" fmla="*/ 1097434 h 3401573"/>
                    <a:gd name="connsiteX213" fmla="*/ 2101221 w 3416810"/>
                    <a:gd name="connsiteY213" fmla="*/ 911971 h 3401573"/>
                    <a:gd name="connsiteX214" fmla="*/ 2134213 w 3416810"/>
                    <a:gd name="connsiteY214" fmla="*/ 871478 h 3401573"/>
                    <a:gd name="connsiteX215" fmla="*/ 1343427 w 3416810"/>
                    <a:gd name="connsiteY215" fmla="*/ 625785 h 3401573"/>
                    <a:gd name="connsiteX216" fmla="*/ 1322626 w 3416810"/>
                    <a:gd name="connsiteY216" fmla="*/ 634524 h 3401573"/>
                    <a:gd name="connsiteX217" fmla="*/ 1266510 w 3416810"/>
                    <a:gd name="connsiteY217" fmla="*/ 690650 h 3401573"/>
                    <a:gd name="connsiteX218" fmla="*/ 1266707 w 3416810"/>
                    <a:gd name="connsiteY218" fmla="*/ 732390 h 3401573"/>
                    <a:gd name="connsiteX219" fmla="*/ 1287578 w 3416810"/>
                    <a:gd name="connsiteY219" fmla="*/ 741048 h 3401573"/>
                    <a:gd name="connsiteX220" fmla="*/ 1308448 w 3416810"/>
                    <a:gd name="connsiteY220" fmla="*/ 732390 h 3401573"/>
                    <a:gd name="connsiteX221" fmla="*/ 1364376 w 3416810"/>
                    <a:gd name="connsiteY221" fmla="*/ 676078 h 3401573"/>
                    <a:gd name="connsiteX222" fmla="*/ 1364376 w 3416810"/>
                    <a:gd name="connsiteY222" fmla="*/ 634326 h 3401573"/>
                    <a:gd name="connsiteX223" fmla="*/ 1343427 w 3416810"/>
                    <a:gd name="connsiteY223" fmla="*/ 625785 h 3401573"/>
                    <a:gd name="connsiteX224" fmla="*/ 743787 w 3416810"/>
                    <a:gd name="connsiteY224" fmla="*/ 446033 h 3401573"/>
                    <a:gd name="connsiteX225" fmla="*/ 1017909 w 3416810"/>
                    <a:gd name="connsiteY225" fmla="*/ 446033 h 3401573"/>
                    <a:gd name="connsiteX226" fmla="*/ 1017909 w 3416810"/>
                    <a:gd name="connsiteY226" fmla="*/ 577938 h 3401573"/>
                    <a:gd name="connsiteX227" fmla="*/ 743787 w 3416810"/>
                    <a:gd name="connsiteY227" fmla="*/ 577938 h 3401573"/>
                    <a:gd name="connsiteX228" fmla="*/ 647687 w 3416810"/>
                    <a:gd name="connsiteY228" fmla="*/ 299854 h 3401573"/>
                    <a:gd name="connsiteX229" fmla="*/ 684710 w 3416810"/>
                    <a:gd name="connsiteY229" fmla="*/ 342846 h 3401573"/>
                    <a:gd name="connsiteX230" fmla="*/ 684710 w 3416810"/>
                    <a:gd name="connsiteY230" fmla="*/ 589580 h 3401573"/>
                    <a:gd name="connsiteX231" fmla="*/ 838142 w 3416810"/>
                    <a:gd name="connsiteY231" fmla="*/ 858809 h 3401573"/>
                    <a:gd name="connsiteX232" fmla="*/ 972362 w 3416810"/>
                    <a:gd name="connsiteY232" fmla="*/ 930121 h 3401573"/>
                    <a:gd name="connsiteX233" fmla="*/ 1074189 w 3416810"/>
                    <a:gd name="connsiteY233" fmla="*/ 1010562 h 3401573"/>
                    <a:gd name="connsiteX234" fmla="*/ 1084657 w 3416810"/>
                    <a:gd name="connsiteY234" fmla="*/ 1023653 h 3401573"/>
                    <a:gd name="connsiteX235" fmla="*/ 1126903 w 3416810"/>
                    <a:gd name="connsiteY235" fmla="*/ 1099299 h 3401573"/>
                    <a:gd name="connsiteX236" fmla="*/ 1155311 w 3416810"/>
                    <a:gd name="connsiteY236" fmla="*/ 1242813 h 3401573"/>
                    <a:gd name="connsiteX237" fmla="*/ 1155311 w 3416810"/>
                    <a:gd name="connsiteY237" fmla="*/ 1538124 h 3401573"/>
                    <a:gd name="connsiteX238" fmla="*/ 1115963 w 3416810"/>
                    <a:gd name="connsiteY238" fmla="*/ 1577297 h 3401573"/>
                    <a:gd name="connsiteX239" fmla="*/ 1076801 w 3416810"/>
                    <a:gd name="connsiteY239" fmla="*/ 1538124 h 3401573"/>
                    <a:gd name="connsiteX240" fmla="*/ 1076801 w 3416810"/>
                    <a:gd name="connsiteY240" fmla="*/ 1275150 h 3401573"/>
                    <a:gd name="connsiteX241" fmla="*/ 924981 w 3416810"/>
                    <a:gd name="connsiteY241" fmla="*/ 1006799 h 3401573"/>
                    <a:gd name="connsiteX242" fmla="*/ 880859 w 3416810"/>
                    <a:gd name="connsiteY242" fmla="*/ 994498 h 3401573"/>
                    <a:gd name="connsiteX243" fmla="*/ 836727 w 3416810"/>
                    <a:gd name="connsiteY243" fmla="*/ 1006799 h 3401573"/>
                    <a:gd name="connsiteX244" fmla="*/ 684907 w 3416810"/>
                    <a:gd name="connsiteY244" fmla="*/ 1275150 h 3401573"/>
                    <a:gd name="connsiteX245" fmla="*/ 684907 w 3416810"/>
                    <a:gd name="connsiteY245" fmla="*/ 1538124 h 3401573"/>
                    <a:gd name="connsiteX246" fmla="*/ 645548 w 3416810"/>
                    <a:gd name="connsiteY246" fmla="*/ 1577297 h 3401573"/>
                    <a:gd name="connsiteX247" fmla="*/ 606375 w 3416810"/>
                    <a:gd name="connsiteY247" fmla="*/ 1538124 h 3401573"/>
                    <a:gd name="connsiteX248" fmla="*/ 606375 w 3416810"/>
                    <a:gd name="connsiteY248" fmla="*/ 1242813 h 3401573"/>
                    <a:gd name="connsiteX249" fmla="*/ 677062 w 3416810"/>
                    <a:gd name="connsiteY249" fmla="*/ 1023620 h 3401573"/>
                    <a:gd name="connsiteX250" fmla="*/ 740934 w 3416810"/>
                    <a:gd name="connsiteY250" fmla="*/ 955106 h 3401573"/>
                    <a:gd name="connsiteX251" fmla="*/ 751512 w 3416810"/>
                    <a:gd name="connsiteY251" fmla="*/ 932458 h 3401573"/>
                    <a:gd name="connsiteX252" fmla="*/ 740945 w 3416810"/>
                    <a:gd name="connsiteY252" fmla="*/ 909810 h 3401573"/>
                    <a:gd name="connsiteX253" fmla="*/ 677051 w 3416810"/>
                    <a:gd name="connsiteY253" fmla="*/ 841197 h 3401573"/>
                    <a:gd name="connsiteX254" fmla="*/ 606375 w 3416810"/>
                    <a:gd name="connsiteY254" fmla="*/ 622016 h 3401573"/>
                    <a:gd name="connsiteX255" fmla="*/ 606375 w 3416810"/>
                    <a:gd name="connsiteY255" fmla="*/ 338961 h 3401573"/>
                    <a:gd name="connsiteX256" fmla="*/ 618588 w 3416810"/>
                    <a:gd name="connsiteY256" fmla="*/ 310542 h 3401573"/>
                    <a:gd name="connsiteX257" fmla="*/ 647687 w 3416810"/>
                    <a:gd name="connsiteY257" fmla="*/ 299854 h 3401573"/>
                    <a:gd name="connsiteX258" fmla="*/ 1117379 w 3416810"/>
                    <a:gd name="connsiteY258" fmla="*/ 299810 h 3401573"/>
                    <a:gd name="connsiteX259" fmla="*/ 1155312 w 3416810"/>
                    <a:gd name="connsiteY259" fmla="*/ 341847 h 3401573"/>
                    <a:gd name="connsiteX260" fmla="*/ 1155312 w 3416810"/>
                    <a:gd name="connsiteY260" fmla="*/ 622015 h 3401573"/>
                    <a:gd name="connsiteX261" fmla="*/ 1139237 w 3416810"/>
                    <a:gd name="connsiteY261" fmla="*/ 731019 h 3401573"/>
                    <a:gd name="connsiteX262" fmla="*/ 1063293 w 3416810"/>
                    <a:gd name="connsiteY262" fmla="*/ 681389 h 3401573"/>
                    <a:gd name="connsiteX263" fmla="*/ 1076987 w 3416810"/>
                    <a:gd name="connsiteY263" fmla="*/ 589580 h 3401573"/>
                    <a:gd name="connsiteX264" fmla="*/ 1076987 w 3416810"/>
                    <a:gd name="connsiteY264" fmla="*/ 338961 h 3401573"/>
                    <a:gd name="connsiteX265" fmla="*/ 1088871 w 3416810"/>
                    <a:gd name="connsiteY265" fmla="*/ 310849 h 3401573"/>
                    <a:gd name="connsiteX266" fmla="*/ 1117379 w 3416810"/>
                    <a:gd name="connsiteY266" fmla="*/ 299810 h 3401573"/>
                    <a:gd name="connsiteX267" fmla="*/ 1119211 w 3416810"/>
                    <a:gd name="connsiteY267" fmla="*/ 240699 h 3401573"/>
                    <a:gd name="connsiteX268" fmla="*/ 1047734 w 3416810"/>
                    <a:gd name="connsiteY268" fmla="*/ 268460 h 3401573"/>
                    <a:gd name="connsiteX269" fmla="*/ 1018009 w 3416810"/>
                    <a:gd name="connsiteY269" fmla="*/ 338960 h 3401573"/>
                    <a:gd name="connsiteX270" fmla="*/ 1018009 w 3416810"/>
                    <a:gd name="connsiteY270" fmla="*/ 386999 h 3401573"/>
                    <a:gd name="connsiteX271" fmla="*/ 743700 w 3416810"/>
                    <a:gd name="connsiteY271" fmla="*/ 386999 h 3401573"/>
                    <a:gd name="connsiteX272" fmla="*/ 743700 w 3416810"/>
                    <a:gd name="connsiteY272" fmla="*/ 342900 h 3401573"/>
                    <a:gd name="connsiteX273" fmla="*/ 650749 w 3416810"/>
                    <a:gd name="connsiteY273" fmla="*/ 240897 h 3401573"/>
                    <a:gd name="connsiteX274" fmla="*/ 577901 w 3416810"/>
                    <a:gd name="connsiteY274" fmla="*/ 267670 h 3401573"/>
                    <a:gd name="connsiteX275" fmla="*/ 547375 w 3416810"/>
                    <a:gd name="connsiteY275" fmla="*/ 338960 h 3401573"/>
                    <a:gd name="connsiteX276" fmla="*/ 547375 w 3416810"/>
                    <a:gd name="connsiteY276" fmla="*/ 621927 h 3401573"/>
                    <a:gd name="connsiteX277" fmla="*/ 629100 w 3416810"/>
                    <a:gd name="connsiteY277" fmla="*/ 875750 h 3401573"/>
                    <a:gd name="connsiteX278" fmla="*/ 677929 w 3416810"/>
                    <a:gd name="connsiteY278" fmla="*/ 932457 h 3401573"/>
                    <a:gd name="connsiteX279" fmla="*/ 629100 w 3416810"/>
                    <a:gd name="connsiteY279" fmla="*/ 988967 h 3401573"/>
                    <a:gd name="connsiteX280" fmla="*/ 547375 w 3416810"/>
                    <a:gd name="connsiteY280" fmla="*/ 1242791 h 3401573"/>
                    <a:gd name="connsiteX281" fmla="*/ 547375 w 3416810"/>
                    <a:gd name="connsiteY281" fmla="*/ 1538168 h 3401573"/>
                    <a:gd name="connsiteX282" fmla="*/ 645636 w 3416810"/>
                    <a:gd name="connsiteY282" fmla="*/ 1636429 h 3401573"/>
                    <a:gd name="connsiteX283" fmla="*/ 743897 w 3416810"/>
                    <a:gd name="connsiteY283" fmla="*/ 1538168 h 3401573"/>
                    <a:gd name="connsiteX284" fmla="*/ 743897 w 3416810"/>
                    <a:gd name="connsiteY284" fmla="*/ 1494452 h 3401573"/>
                    <a:gd name="connsiteX285" fmla="*/ 1017800 w 3416810"/>
                    <a:gd name="connsiteY285" fmla="*/ 1494452 h 3401573"/>
                    <a:gd name="connsiteX286" fmla="*/ 1017800 w 3416810"/>
                    <a:gd name="connsiteY286" fmla="*/ 1538168 h 3401573"/>
                    <a:gd name="connsiteX287" fmla="*/ 1116062 w 3416810"/>
                    <a:gd name="connsiteY287" fmla="*/ 1636429 h 3401573"/>
                    <a:gd name="connsiteX288" fmla="*/ 1214323 w 3416810"/>
                    <a:gd name="connsiteY288" fmla="*/ 1538168 h 3401573"/>
                    <a:gd name="connsiteX289" fmla="*/ 1214323 w 3416810"/>
                    <a:gd name="connsiteY289" fmla="*/ 1242791 h 3401573"/>
                    <a:gd name="connsiteX290" fmla="*/ 1181438 w 3416810"/>
                    <a:gd name="connsiteY290" fmla="*/ 1076597 h 3401573"/>
                    <a:gd name="connsiteX291" fmla="*/ 1132609 w 3416810"/>
                    <a:gd name="connsiteY291" fmla="*/ 989165 h 3401573"/>
                    <a:gd name="connsiteX292" fmla="*/ 1119014 w 3416810"/>
                    <a:gd name="connsiteY292" fmla="*/ 972234 h 3401573"/>
                    <a:gd name="connsiteX293" fmla="*/ 1000079 w 3416810"/>
                    <a:gd name="connsiteY293" fmla="*/ 877911 h 3401573"/>
                    <a:gd name="connsiteX294" fmla="*/ 867166 w 3416810"/>
                    <a:gd name="connsiteY294" fmla="*/ 807411 h 3401573"/>
                    <a:gd name="connsiteX295" fmla="*/ 748627 w 3416810"/>
                    <a:gd name="connsiteY295" fmla="*/ 637080 h 3401573"/>
                    <a:gd name="connsiteX296" fmla="*/ 1013477 w 3416810"/>
                    <a:gd name="connsiteY296" fmla="*/ 637080 h 3401573"/>
                    <a:gd name="connsiteX297" fmla="*/ 1000277 w 3416810"/>
                    <a:gd name="connsiteY297" fmla="*/ 682574 h 3401573"/>
                    <a:gd name="connsiteX298" fmla="*/ 1011700 w 3416810"/>
                    <a:gd name="connsiteY298" fmla="*/ 718213 h 3401573"/>
                    <a:gd name="connsiteX299" fmla="*/ 1138315 w 3416810"/>
                    <a:gd name="connsiteY299" fmla="*/ 800915 h 3401573"/>
                    <a:gd name="connsiteX300" fmla="*/ 1154456 w 3416810"/>
                    <a:gd name="connsiteY300" fmla="*/ 805842 h 3401573"/>
                    <a:gd name="connsiteX301" fmla="*/ 1163135 w 3416810"/>
                    <a:gd name="connsiteY301" fmla="*/ 804460 h 3401573"/>
                    <a:gd name="connsiteX302" fmla="*/ 1181646 w 3416810"/>
                    <a:gd name="connsiteY302" fmla="*/ 787528 h 3401573"/>
                    <a:gd name="connsiteX303" fmla="*/ 1214323 w 3416810"/>
                    <a:gd name="connsiteY303" fmla="*/ 621916 h 3401573"/>
                    <a:gd name="connsiteX304" fmla="*/ 1214323 w 3416810"/>
                    <a:gd name="connsiteY304" fmla="*/ 341912 h 3401573"/>
                    <a:gd name="connsiteX305" fmla="*/ 1119211 w 3416810"/>
                    <a:gd name="connsiteY305" fmla="*/ 240699 h 3401573"/>
                    <a:gd name="connsiteX306" fmla="*/ 949633 w 3416810"/>
                    <a:gd name="connsiteY306" fmla="*/ 67 h 3401573"/>
                    <a:gd name="connsiteX307" fmla="*/ 1527422 w 3416810"/>
                    <a:gd name="connsiteY307" fmla="*/ 208198 h 3401573"/>
                    <a:gd name="connsiteX308" fmla="*/ 1584326 w 3416810"/>
                    <a:gd name="connsiteY308" fmla="*/ 228881 h 3401573"/>
                    <a:gd name="connsiteX309" fmla="*/ 2804020 w 3416810"/>
                    <a:gd name="connsiteY309" fmla="*/ 228881 h 3401573"/>
                    <a:gd name="connsiteX310" fmla="*/ 2845365 w 3416810"/>
                    <a:gd name="connsiteY310" fmla="*/ 270227 h 3401573"/>
                    <a:gd name="connsiteX311" fmla="*/ 2845365 w 3416810"/>
                    <a:gd name="connsiteY311" fmla="*/ 1046268 h 3401573"/>
                    <a:gd name="connsiteX312" fmla="*/ 2857896 w 3416810"/>
                    <a:gd name="connsiteY312" fmla="*/ 1051458 h 3401573"/>
                    <a:gd name="connsiteX313" fmla="*/ 2925522 w 3416810"/>
                    <a:gd name="connsiteY313" fmla="*/ 983854 h 3401573"/>
                    <a:gd name="connsiteX314" fmla="*/ 2954654 w 3416810"/>
                    <a:gd name="connsiteY314" fmla="*/ 971839 h 3401573"/>
                    <a:gd name="connsiteX315" fmla="*/ 2983996 w 3416810"/>
                    <a:gd name="connsiteY315" fmla="*/ 983854 h 3401573"/>
                    <a:gd name="connsiteX316" fmla="*/ 2996011 w 3416810"/>
                    <a:gd name="connsiteY316" fmla="*/ 1013195 h 3401573"/>
                    <a:gd name="connsiteX317" fmla="*/ 2983996 w 3416810"/>
                    <a:gd name="connsiteY317" fmla="*/ 1042340 h 3401573"/>
                    <a:gd name="connsiteX318" fmla="*/ 2841426 w 3416810"/>
                    <a:gd name="connsiteY318" fmla="*/ 1186874 h 3401573"/>
                    <a:gd name="connsiteX319" fmla="*/ 2806192 w 3416810"/>
                    <a:gd name="connsiteY319" fmla="*/ 1206965 h 3401573"/>
                    <a:gd name="connsiteX320" fmla="*/ 2802045 w 3416810"/>
                    <a:gd name="connsiteY320" fmla="*/ 1207162 h 3401573"/>
                    <a:gd name="connsiteX321" fmla="*/ 2799686 w 3416810"/>
                    <a:gd name="connsiteY321" fmla="*/ 1206965 h 3401573"/>
                    <a:gd name="connsiteX322" fmla="*/ 2772912 w 3416810"/>
                    <a:gd name="connsiteY322" fmla="*/ 1194950 h 3401573"/>
                    <a:gd name="connsiteX323" fmla="*/ 2624230 w 3416810"/>
                    <a:gd name="connsiteY323" fmla="*/ 1046279 h 3401573"/>
                    <a:gd name="connsiteX324" fmla="*/ 2612029 w 3416810"/>
                    <a:gd name="connsiteY324" fmla="*/ 1017134 h 3401573"/>
                    <a:gd name="connsiteX325" fmla="*/ 2624230 w 3416810"/>
                    <a:gd name="connsiteY325" fmla="*/ 987793 h 3401573"/>
                    <a:gd name="connsiteX326" fmla="*/ 2653374 w 3416810"/>
                    <a:gd name="connsiteY326" fmla="*/ 975778 h 3401573"/>
                    <a:gd name="connsiteX327" fmla="*/ 2682726 w 3416810"/>
                    <a:gd name="connsiteY327" fmla="*/ 987793 h 3401573"/>
                    <a:gd name="connsiteX328" fmla="*/ 2750121 w 3416810"/>
                    <a:gd name="connsiteY328" fmla="*/ 1055398 h 3401573"/>
                    <a:gd name="connsiteX329" fmla="*/ 2762663 w 3416810"/>
                    <a:gd name="connsiteY329" fmla="*/ 1050218 h 3401573"/>
                    <a:gd name="connsiteX330" fmla="*/ 2762663 w 3416810"/>
                    <a:gd name="connsiteY330" fmla="*/ 349780 h 3401573"/>
                    <a:gd name="connsiteX331" fmla="*/ 2724467 w 3416810"/>
                    <a:gd name="connsiteY331" fmla="*/ 311583 h 3401573"/>
                    <a:gd name="connsiteX332" fmla="*/ 1697358 w 3416810"/>
                    <a:gd name="connsiteY332" fmla="*/ 311583 h 3401573"/>
                    <a:gd name="connsiteX333" fmla="*/ 1675302 w 3416810"/>
                    <a:gd name="connsiteY333" fmla="*/ 358251 h 3401573"/>
                    <a:gd name="connsiteX334" fmla="*/ 1876950 w 3416810"/>
                    <a:gd name="connsiteY334" fmla="*/ 938558 h 3401573"/>
                    <a:gd name="connsiteX335" fmla="*/ 1854894 w 3416810"/>
                    <a:gd name="connsiteY335" fmla="*/ 1140404 h 3401573"/>
                    <a:gd name="connsiteX336" fmla="*/ 1831062 w 3416810"/>
                    <a:gd name="connsiteY336" fmla="*/ 1165992 h 3401573"/>
                    <a:gd name="connsiteX337" fmla="*/ 1170410 w 3416810"/>
                    <a:gd name="connsiteY337" fmla="*/ 1831767 h 3401573"/>
                    <a:gd name="connsiteX338" fmla="*/ 1147576 w 3416810"/>
                    <a:gd name="connsiteY338" fmla="*/ 1853230 h 3401573"/>
                    <a:gd name="connsiteX339" fmla="*/ 938445 w 3416810"/>
                    <a:gd name="connsiteY339" fmla="*/ 1877052 h 3401573"/>
                    <a:gd name="connsiteX340" fmla="*/ 333526 w 3416810"/>
                    <a:gd name="connsiteY340" fmla="*/ 1655325 h 3401573"/>
                    <a:gd name="connsiteX341" fmla="*/ 279770 w 3416810"/>
                    <a:gd name="connsiteY341" fmla="*/ 1680935 h 3401573"/>
                    <a:gd name="connsiteX342" fmla="*/ 279770 w 3416810"/>
                    <a:gd name="connsiteY342" fmla="*/ 2765135 h 3401573"/>
                    <a:gd name="connsiteX343" fmla="*/ 309111 w 3416810"/>
                    <a:gd name="connsiteY343" fmla="*/ 2794477 h 3401573"/>
                    <a:gd name="connsiteX344" fmla="*/ 1089826 w 3416810"/>
                    <a:gd name="connsiteY344" fmla="*/ 2796210 h 3401573"/>
                    <a:gd name="connsiteX345" fmla="*/ 1095663 w 3416810"/>
                    <a:gd name="connsiteY345" fmla="*/ 2782154 h 3401573"/>
                    <a:gd name="connsiteX346" fmla="*/ 1027852 w 3416810"/>
                    <a:gd name="connsiteY346" fmla="*/ 2714342 h 3401573"/>
                    <a:gd name="connsiteX347" fmla="*/ 1015825 w 3416810"/>
                    <a:gd name="connsiteY347" fmla="*/ 2685198 h 3401573"/>
                    <a:gd name="connsiteX348" fmla="*/ 1027852 w 3416810"/>
                    <a:gd name="connsiteY348" fmla="*/ 2655857 h 3401573"/>
                    <a:gd name="connsiteX349" fmla="*/ 1057182 w 3416810"/>
                    <a:gd name="connsiteY349" fmla="*/ 2643842 h 3401573"/>
                    <a:gd name="connsiteX350" fmla="*/ 1086326 w 3416810"/>
                    <a:gd name="connsiteY350" fmla="*/ 2655857 h 3401573"/>
                    <a:gd name="connsiteX351" fmla="*/ 1235984 w 3416810"/>
                    <a:gd name="connsiteY351" fmla="*/ 2805702 h 3401573"/>
                    <a:gd name="connsiteX352" fmla="*/ 1238935 w 3416810"/>
                    <a:gd name="connsiteY352" fmla="*/ 2808467 h 3401573"/>
                    <a:gd name="connsiteX353" fmla="*/ 1251148 w 3416810"/>
                    <a:gd name="connsiteY353" fmla="*/ 2837808 h 3401573"/>
                    <a:gd name="connsiteX354" fmla="*/ 1238935 w 3416810"/>
                    <a:gd name="connsiteY354" fmla="*/ 2866941 h 3401573"/>
                    <a:gd name="connsiteX355" fmla="*/ 1235984 w 3416810"/>
                    <a:gd name="connsiteY355" fmla="*/ 2869904 h 3401573"/>
                    <a:gd name="connsiteX356" fmla="*/ 1090265 w 3416810"/>
                    <a:gd name="connsiteY356" fmla="*/ 3015612 h 3401573"/>
                    <a:gd name="connsiteX357" fmla="*/ 1061121 w 3416810"/>
                    <a:gd name="connsiteY357" fmla="*/ 3027824 h 3401573"/>
                    <a:gd name="connsiteX358" fmla="*/ 1031780 w 3416810"/>
                    <a:gd name="connsiteY358" fmla="*/ 3015612 h 3401573"/>
                    <a:gd name="connsiteX359" fmla="*/ 1019776 w 3416810"/>
                    <a:gd name="connsiteY359" fmla="*/ 2986468 h 3401573"/>
                    <a:gd name="connsiteX360" fmla="*/ 1031780 w 3416810"/>
                    <a:gd name="connsiteY360" fmla="*/ 2957126 h 3401573"/>
                    <a:gd name="connsiteX361" fmla="*/ 1096091 w 3416810"/>
                    <a:gd name="connsiteY361" fmla="*/ 2892980 h 3401573"/>
                    <a:gd name="connsiteX362" fmla="*/ 1090298 w 3416810"/>
                    <a:gd name="connsiteY362" fmla="*/ 2878912 h 3401573"/>
                    <a:gd name="connsiteX363" fmla="*/ 238424 w 3416810"/>
                    <a:gd name="connsiteY363" fmla="*/ 2877190 h 3401573"/>
                    <a:gd name="connsiteX364" fmla="*/ 197068 w 3416810"/>
                    <a:gd name="connsiteY364" fmla="*/ 2835833 h 3401573"/>
                    <a:gd name="connsiteX365" fmla="*/ 197068 w 3416810"/>
                    <a:gd name="connsiteY365" fmla="*/ 1540922 h 3401573"/>
                    <a:gd name="connsiteX366" fmla="*/ 180521 w 3416810"/>
                    <a:gd name="connsiteY366" fmla="*/ 1491303 h 3401573"/>
                    <a:gd name="connsiteX367" fmla="*/ 739 w 3416810"/>
                    <a:gd name="connsiteY367" fmla="*/ 901338 h 3401573"/>
                    <a:gd name="connsiteX368" fmla="*/ 854953 w 3416810"/>
                    <a:gd name="connsiteY368" fmla="*/ 3609 h 3401573"/>
                    <a:gd name="connsiteX369" fmla="*/ 949633 w 3416810"/>
                    <a:gd name="connsiteY369" fmla="*/ 67 h 34015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  <a:cxn ang="0">
                      <a:pos x="connsiteX191" y="connsiteY191"/>
                    </a:cxn>
                    <a:cxn ang="0">
                      <a:pos x="connsiteX192" y="connsiteY192"/>
                    </a:cxn>
                    <a:cxn ang="0">
                      <a:pos x="connsiteX193" y="connsiteY193"/>
                    </a:cxn>
                    <a:cxn ang="0">
                      <a:pos x="connsiteX194" y="connsiteY194"/>
                    </a:cxn>
                    <a:cxn ang="0">
                      <a:pos x="connsiteX195" y="connsiteY195"/>
                    </a:cxn>
                    <a:cxn ang="0">
                      <a:pos x="connsiteX196" y="connsiteY196"/>
                    </a:cxn>
                    <a:cxn ang="0">
                      <a:pos x="connsiteX197" y="connsiteY197"/>
                    </a:cxn>
                    <a:cxn ang="0">
                      <a:pos x="connsiteX198" y="connsiteY198"/>
                    </a:cxn>
                    <a:cxn ang="0">
                      <a:pos x="connsiteX199" y="connsiteY199"/>
                    </a:cxn>
                    <a:cxn ang="0">
                      <a:pos x="connsiteX200" y="connsiteY200"/>
                    </a:cxn>
                    <a:cxn ang="0">
                      <a:pos x="connsiteX201" y="connsiteY201"/>
                    </a:cxn>
                    <a:cxn ang="0">
                      <a:pos x="connsiteX202" y="connsiteY202"/>
                    </a:cxn>
                    <a:cxn ang="0">
                      <a:pos x="connsiteX203" y="connsiteY203"/>
                    </a:cxn>
                    <a:cxn ang="0">
                      <a:pos x="connsiteX204" y="connsiteY204"/>
                    </a:cxn>
                    <a:cxn ang="0">
                      <a:pos x="connsiteX205" y="connsiteY205"/>
                    </a:cxn>
                    <a:cxn ang="0">
                      <a:pos x="connsiteX206" y="connsiteY206"/>
                    </a:cxn>
                    <a:cxn ang="0">
                      <a:pos x="connsiteX207" y="connsiteY207"/>
                    </a:cxn>
                    <a:cxn ang="0">
                      <a:pos x="connsiteX208" y="connsiteY208"/>
                    </a:cxn>
                    <a:cxn ang="0">
                      <a:pos x="connsiteX209" y="connsiteY209"/>
                    </a:cxn>
                    <a:cxn ang="0">
                      <a:pos x="connsiteX210" y="connsiteY210"/>
                    </a:cxn>
                    <a:cxn ang="0">
                      <a:pos x="connsiteX211" y="connsiteY211"/>
                    </a:cxn>
                    <a:cxn ang="0">
                      <a:pos x="connsiteX212" y="connsiteY212"/>
                    </a:cxn>
                    <a:cxn ang="0">
                      <a:pos x="connsiteX213" y="connsiteY213"/>
                    </a:cxn>
                    <a:cxn ang="0">
                      <a:pos x="connsiteX214" y="connsiteY214"/>
                    </a:cxn>
                    <a:cxn ang="0">
                      <a:pos x="connsiteX215" y="connsiteY215"/>
                    </a:cxn>
                    <a:cxn ang="0">
                      <a:pos x="connsiteX216" y="connsiteY216"/>
                    </a:cxn>
                    <a:cxn ang="0">
                      <a:pos x="connsiteX217" y="connsiteY217"/>
                    </a:cxn>
                    <a:cxn ang="0">
                      <a:pos x="connsiteX218" y="connsiteY218"/>
                    </a:cxn>
                    <a:cxn ang="0">
                      <a:pos x="connsiteX219" y="connsiteY219"/>
                    </a:cxn>
                    <a:cxn ang="0">
                      <a:pos x="connsiteX220" y="connsiteY220"/>
                    </a:cxn>
                    <a:cxn ang="0">
                      <a:pos x="connsiteX221" y="connsiteY221"/>
                    </a:cxn>
                    <a:cxn ang="0">
                      <a:pos x="connsiteX222" y="connsiteY222"/>
                    </a:cxn>
                    <a:cxn ang="0">
                      <a:pos x="connsiteX223" y="connsiteY223"/>
                    </a:cxn>
                    <a:cxn ang="0">
                      <a:pos x="connsiteX224" y="connsiteY224"/>
                    </a:cxn>
                    <a:cxn ang="0">
                      <a:pos x="connsiteX225" y="connsiteY225"/>
                    </a:cxn>
                    <a:cxn ang="0">
                      <a:pos x="connsiteX226" y="connsiteY226"/>
                    </a:cxn>
                    <a:cxn ang="0">
                      <a:pos x="connsiteX227" y="connsiteY227"/>
                    </a:cxn>
                    <a:cxn ang="0">
                      <a:pos x="connsiteX228" y="connsiteY228"/>
                    </a:cxn>
                    <a:cxn ang="0">
                      <a:pos x="connsiteX229" y="connsiteY229"/>
                    </a:cxn>
                    <a:cxn ang="0">
                      <a:pos x="connsiteX230" y="connsiteY230"/>
                    </a:cxn>
                    <a:cxn ang="0">
                      <a:pos x="connsiteX231" y="connsiteY231"/>
                    </a:cxn>
                    <a:cxn ang="0">
                      <a:pos x="connsiteX232" y="connsiteY232"/>
                    </a:cxn>
                    <a:cxn ang="0">
                      <a:pos x="connsiteX233" y="connsiteY233"/>
                    </a:cxn>
                    <a:cxn ang="0">
                      <a:pos x="connsiteX234" y="connsiteY234"/>
                    </a:cxn>
                    <a:cxn ang="0">
                      <a:pos x="connsiteX235" y="connsiteY235"/>
                    </a:cxn>
                    <a:cxn ang="0">
                      <a:pos x="connsiteX236" y="connsiteY236"/>
                    </a:cxn>
                    <a:cxn ang="0">
                      <a:pos x="connsiteX237" y="connsiteY237"/>
                    </a:cxn>
                    <a:cxn ang="0">
                      <a:pos x="connsiteX238" y="connsiteY238"/>
                    </a:cxn>
                    <a:cxn ang="0">
                      <a:pos x="connsiteX239" y="connsiteY239"/>
                    </a:cxn>
                    <a:cxn ang="0">
                      <a:pos x="connsiteX240" y="connsiteY240"/>
                    </a:cxn>
                    <a:cxn ang="0">
                      <a:pos x="connsiteX241" y="connsiteY241"/>
                    </a:cxn>
                    <a:cxn ang="0">
                      <a:pos x="connsiteX242" y="connsiteY242"/>
                    </a:cxn>
                    <a:cxn ang="0">
                      <a:pos x="connsiteX243" y="connsiteY243"/>
                    </a:cxn>
                    <a:cxn ang="0">
                      <a:pos x="connsiteX244" y="connsiteY244"/>
                    </a:cxn>
                    <a:cxn ang="0">
                      <a:pos x="connsiteX245" y="connsiteY245"/>
                    </a:cxn>
                    <a:cxn ang="0">
                      <a:pos x="connsiteX246" y="connsiteY246"/>
                    </a:cxn>
                    <a:cxn ang="0">
                      <a:pos x="connsiteX247" y="connsiteY247"/>
                    </a:cxn>
                    <a:cxn ang="0">
                      <a:pos x="connsiteX248" y="connsiteY248"/>
                    </a:cxn>
                    <a:cxn ang="0">
                      <a:pos x="connsiteX249" y="connsiteY249"/>
                    </a:cxn>
                    <a:cxn ang="0">
                      <a:pos x="connsiteX250" y="connsiteY250"/>
                    </a:cxn>
                    <a:cxn ang="0">
                      <a:pos x="connsiteX251" y="connsiteY251"/>
                    </a:cxn>
                    <a:cxn ang="0">
                      <a:pos x="connsiteX252" y="connsiteY252"/>
                    </a:cxn>
                    <a:cxn ang="0">
                      <a:pos x="connsiteX253" y="connsiteY253"/>
                    </a:cxn>
                    <a:cxn ang="0">
                      <a:pos x="connsiteX254" y="connsiteY254"/>
                    </a:cxn>
                    <a:cxn ang="0">
                      <a:pos x="connsiteX255" y="connsiteY255"/>
                    </a:cxn>
                    <a:cxn ang="0">
                      <a:pos x="connsiteX256" y="connsiteY256"/>
                    </a:cxn>
                    <a:cxn ang="0">
                      <a:pos x="connsiteX257" y="connsiteY257"/>
                    </a:cxn>
                    <a:cxn ang="0">
                      <a:pos x="connsiteX258" y="connsiteY258"/>
                    </a:cxn>
                    <a:cxn ang="0">
                      <a:pos x="connsiteX259" y="connsiteY259"/>
                    </a:cxn>
                    <a:cxn ang="0">
                      <a:pos x="connsiteX260" y="connsiteY260"/>
                    </a:cxn>
                    <a:cxn ang="0">
                      <a:pos x="connsiteX261" y="connsiteY261"/>
                    </a:cxn>
                    <a:cxn ang="0">
                      <a:pos x="connsiteX262" y="connsiteY262"/>
                    </a:cxn>
                    <a:cxn ang="0">
                      <a:pos x="connsiteX263" y="connsiteY263"/>
                    </a:cxn>
                    <a:cxn ang="0">
                      <a:pos x="connsiteX264" y="connsiteY264"/>
                    </a:cxn>
                    <a:cxn ang="0">
                      <a:pos x="connsiteX265" y="connsiteY265"/>
                    </a:cxn>
                    <a:cxn ang="0">
                      <a:pos x="connsiteX266" y="connsiteY266"/>
                    </a:cxn>
                    <a:cxn ang="0">
                      <a:pos x="connsiteX267" y="connsiteY267"/>
                    </a:cxn>
                    <a:cxn ang="0">
                      <a:pos x="connsiteX268" y="connsiteY268"/>
                    </a:cxn>
                    <a:cxn ang="0">
                      <a:pos x="connsiteX269" y="connsiteY269"/>
                    </a:cxn>
                    <a:cxn ang="0">
                      <a:pos x="connsiteX270" y="connsiteY270"/>
                    </a:cxn>
                    <a:cxn ang="0">
                      <a:pos x="connsiteX271" y="connsiteY271"/>
                    </a:cxn>
                    <a:cxn ang="0">
                      <a:pos x="connsiteX272" y="connsiteY272"/>
                    </a:cxn>
                    <a:cxn ang="0">
                      <a:pos x="connsiteX273" y="connsiteY273"/>
                    </a:cxn>
                    <a:cxn ang="0">
                      <a:pos x="connsiteX274" y="connsiteY274"/>
                    </a:cxn>
                    <a:cxn ang="0">
                      <a:pos x="connsiteX275" y="connsiteY275"/>
                    </a:cxn>
                    <a:cxn ang="0">
                      <a:pos x="connsiteX276" y="connsiteY276"/>
                    </a:cxn>
                    <a:cxn ang="0">
                      <a:pos x="connsiteX277" y="connsiteY277"/>
                    </a:cxn>
                    <a:cxn ang="0">
                      <a:pos x="connsiteX278" y="connsiteY278"/>
                    </a:cxn>
                    <a:cxn ang="0">
                      <a:pos x="connsiteX279" y="connsiteY279"/>
                    </a:cxn>
                    <a:cxn ang="0">
                      <a:pos x="connsiteX280" y="connsiteY280"/>
                    </a:cxn>
                    <a:cxn ang="0">
                      <a:pos x="connsiteX281" y="connsiteY281"/>
                    </a:cxn>
                    <a:cxn ang="0">
                      <a:pos x="connsiteX282" y="connsiteY282"/>
                    </a:cxn>
                    <a:cxn ang="0">
                      <a:pos x="connsiteX283" y="connsiteY283"/>
                    </a:cxn>
                    <a:cxn ang="0">
                      <a:pos x="connsiteX284" y="connsiteY284"/>
                    </a:cxn>
                    <a:cxn ang="0">
                      <a:pos x="connsiteX285" y="connsiteY285"/>
                    </a:cxn>
                    <a:cxn ang="0">
                      <a:pos x="connsiteX286" y="connsiteY286"/>
                    </a:cxn>
                    <a:cxn ang="0">
                      <a:pos x="connsiteX287" y="connsiteY287"/>
                    </a:cxn>
                    <a:cxn ang="0">
                      <a:pos x="connsiteX288" y="connsiteY288"/>
                    </a:cxn>
                    <a:cxn ang="0">
                      <a:pos x="connsiteX289" y="connsiteY289"/>
                    </a:cxn>
                    <a:cxn ang="0">
                      <a:pos x="connsiteX290" y="connsiteY290"/>
                    </a:cxn>
                    <a:cxn ang="0">
                      <a:pos x="connsiteX291" y="connsiteY291"/>
                    </a:cxn>
                    <a:cxn ang="0">
                      <a:pos x="connsiteX292" y="connsiteY292"/>
                    </a:cxn>
                    <a:cxn ang="0">
                      <a:pos x="connsiteX293" y="connsiteY293"/>
                    </a:cxn>
                    <a:cxn ang="0">
                      <a:pos x="connsiteX294" y="connsiteY294"/>
                    </a:cxn>
                    <a:cxn ang="0">
                      <a:pos x="connsiteX295" y="connsiteY295"/>
                    </a:cxn>
                    <a:cxn ang="0">
                      <a:pos x="connsiteX296" y="connsiteY296"/>
                    </a:cxn>
                    <a:cxn ang="0">
                      <a:pos x="connsiteX297" y="connsiteY297"/>
                    </a:cxn>
                    <a:cxn ang="0">
                      <a:pos x="connsiteX298" y="connsiteY298"/>
                    </a:cxn>
                    <a:cxn ang="0">
                      <a:pos x="connsiteX299" y="connsiteY299"/>
                    </a:cxn>
                    <a:cxn ang="0">
                      <a:pos x="connsiteX300" y="connsiteY300"/>
                    </a:cxn>
                    <a:cxn ang="0">
                      <a:pos x="connsiteX301" y="connsiteY301"/>
                    </a:cxn>
                    <a:cxn ang="0">
                      <a:pos x="connsiteX302" y="connsiteY302"/>
                    </a:cxn>
                    <a:cxn ang="0">
                      <a:pos x="connsiteX303" y="connsiteY303"/>
                    </a:cxn>
                    <a:cxn ang="0">
                      <a:pos x="connsiteX304" y="connsiteY304"/>
                    </a:cxn>
                    <a:cxn ang="0">
                      <a:pos x="connsiteX305" y="connsiteY305"/>
                    </a:cxn>
                    <a:cxn ang="0">
                      <a:pos x="connsiteX306" y="connsiteY306"/>
                    </a:cxn>
                    <a:cxn ang="0">
                      <a:pos x="connsiteX307" y="connsiteY307"/>
                    </a:cxn>
                    <a:cxn ang="0">
                      <a:pos x="connsiteX308" y="connsiteY308"/>
                    </a:cxn>
                    <a:cxn ang="0">
                      <a:pos x="connsiteX309" y="connsiteY309"/>
                    </a:cxn>
                    <a:cxn ang="0">
                      <a:pos x="connsiteX310" y="connsiteY310"/>
                    </a:cxn>
                    <a:cxn ang="0">
                      <a:pos x="connsiteX311" y="connsiteY311"/>
                    </a:cxn>
                    <a:cxn ang="0">
                      <a:pos x="connsiteX312" y="connsiteY312"/>
                    </a:cxn>
                    <a:cxn ang="0">
                      <a:pos x="connsiteX313" y="connsiteY313"/>
                    </a:cxn>
                    <a:cxn ang="0">
                      <a:pos x="connsiteX314" y="connsiteY314"/>
                    </a:cxn>
                    <a:cxn ang="0">
                      <a:pos x="connsiteX315" y="connsiteY315"/>
                    </a:cxn>
                    <a:cxn ang="0">
                      <a:pos x="connsiteX316" y="connsiteY316"/>
                    </a:cxn>
                    <a:cxn ang="0">
                      <a:pos x="connsiteX317" y="connsiteY317"/>
                    </a:cxn>
                    <a:cxn ang="0">
                      <a:pos x="connsiteX318" y="connsiteY318"/>
                    </a:cxn>
                    <a:cxn ang="0">
                      <a:pos x="connsiteX319" y="connsiteY319"/>
                    </a:cxn>
                    <a:cxn ang="0">
                      <a:pos x="connsiteX320" y="connsiteY320"/>
                    </a:cxn>
                    <a:cxn ang="0">
                      <a:pos x="connsiteX321" y="connsiteY321"/>
                    </a:cxn>
                    <a:cxn ang="0">
                      <a:pos x="connsiteX322" y="connsiteY322"/>
                    </a:cxn>
                    <a:cxn ang="0">
                      <a:pos x="connsiteX323" y="connsiteY323"/>
                    </a:cxn>
                    <a:cxn ang="0">
                      <a:pos x="connsiteX324" y="connsiteY324"/>
                    </a:cxn>
                    <a:cxn ang="0">
                      <a:pos x="connsiteX325" y="connsiteY325"/>
                    </a:cxn>
                    <a:cxn ang="0">
                      <a:pos x="connsiteX326" y="connsiteY326"/>
                    </a:cxn>
                    <a:cxn ang="0">
                      <a:pos x="connsiteX327" y="connsiteY327"/>
                    </a:cxn>
                    <a:cxn ang="0">
                      <a:pos x="connsiteX328" y="connsiteY328"/>
                    </a:cxn>
                    <a:cxn ang="0">
                      <a:pos x="connsiteX329" y="connsiteY329"/>
                    </a:cxn>
                    <a:cxn ang="0">
                      <a:pos x="connsiteX330" y="connsiteY330"/>
                    </a:cxn>
                    <a:cxn ang="0">
                      <a:pos x="connsiteX331" y="connsiteY331"/>
                    </a:cxn>
                    <a:cxn ang="0">
                      <a:pos x="connsiteX332" y="connsiteY332"/>
                    </a:cxn>
                    <a:cxn ang="0">
                      <a:pos x="connsiteX333" y="connsiteY333"/>
                    </a:cxn>
                    <a:cxn ang="0">
                      <a:pos x="connsiteX334" y="connsiteY334"/>
                    </a:cxn>
                    <a:cxn ang="0">
                      <a:pos x="connsiteX335" y="connsiteY335"/>
                    </a:cxn>
                    <a:cxn ang="0">
                      <a:pos x="connsiteX336" y="connsiteY336"/>
                    </a:cxn>
                    <a:cxn ang="0">
                      <a:pos x="connsiteX337" y="connsiteY337"/>
                    </a:cxn>
                    <a:cxn ang="0">
                      <a:pos x="connsiteX338" y="connsiteY338"/>
                    </a:cxn>
                    <a:cxn ang="0">
                      <a:pos x="connsiteX339" y="connsiteY339"/>
                    </a:cxn>
                    <a:cxn ang="0">
                      <a:pos x="connsiteX340" y="connsiteY340"/>
                    </a:cxn>
                    <a:cxn ang="0">
                      <a:pos x="connsiteX341" y="connsiteY341"/>
                    </a:cxn>
                    <a:cxn ang="0">
                      <a:pos x="connsiteX342" y="connsiteY342"/>
                    </a:cxn>
                    <a:cxn ang="0">
                      <a:pos x="connsiteX343" y="connsiteY343"/>
                    </a:cxn>
                    <a:cxn ang="0">
                      <a:pos x="connsiteX344" y="connsiteY344"/>
                    </a:cxn>
                    <a:cxn ang="0">
                      <a:pos x="connsiteX345" y="connsiteY345"/>
                    </a:cxn>
                    <a:cxn ang="0">
                      <a:pos x="connsiteX346" y="connsiteY346"/>
                    </a:cxn>
                    <a:cxn ang="0">
                      <a:pos x="connsiteX347" y="connsiteY347"/>
                    </a:cxn>
                    <a:cxn ang="0">
                      <a:pos x="connsiteX348" y="connsiteY348"/>
                    </a:cxn>
                    <a:cxn ang="0">
                      <a:pos x="connsiteX349" y="connsiteY349"/>
                    </a:cxn>
                    <a:cxn ang="0">
                      <a:pos x="connsiteX350" y="connsiteY350"/>
                    </a:cxn>
                    <a:cxn ang="0">
                      <a:pos x="connsiteX351" y="connsiteY351"/>
                    </a:cxn>
                    <a:cxn ang="0">
                      <a:pos x="connsiteX352" y="connsiteY352"/>
                    </a:cxn>
                    <a:cxn ang="0">
                      <a:pos x="connsiteX353" y="connsiteY353"/>
                    </a:cxn>
                    <a:cxn ang="0">
                      <a:pos x="connsiteX354" y="connsiteY354"/>
                    </a:cxn>
                    <a:cxn ang="0">
                      <a:pos x="connsiteX355" y="connsiteY355"/>
                    </a:cxn>
                    <a:cxn ang="0">
                      <a:pos x="connsiteX356" y="connsiteY356"/>
                    </a:cxn>
                    <a:cxn ang="0">
                      <a:pos x="connsiteX357" y="connsiteY357"/>
                    </a:cxn>
                    <a:cxn ang="0">
                      <a:pos x="connsiteX358" y="connsiteY358"/>
                    </a:cxn>
                    <a:cxn ang="0">
                      <a:pos x="connsiteX359" y="connsiteY359"/>
                    </a:cxn>
                    <a:cxn ang="0">
                      <a:pos x="connsiteX360" y="connsiteY360"/>
                    </a:cxn>
                    <a:cxn ang="0">
                      <a:pos x="connsiteX361" y="connsiteY361"/>
                    </a:cxn>
                    <a:cxn ang="0">
                      <a:pos x="connsiteX362" y="connsiteY362"/>
                    </a:cxn>
                    <a:cxn ang="0">
                      <a:pos x="connsiteX363" y="connsiteY363"/>
                    </a:cxn>
                    <a:cxn ang="0">
                      <a:pos x="connsiteX364" y="connsiteY364"/>
                    </a:cxn>
                    <a:cxn ang="0">
                      <a:pos x="connsiteX365" y="connsiteY365"/>
                    </a:cxn>
                    <a:cxn ang="0">
                      <a:pos x="connsiteX366" y="connsiteY366"/>
                    </a:cxn>
                    <a:cxn ang="0">
                      <a:pos x="connsiteX367" y="connsiteY367"/>
                    </a:cxn>
                    <a:cxn ang="0">
                      <a:pos x="connsiteX368" y="connsiteY368"/>
                    </a:cxn>
                    <a:cxn ang="0">
                      <a:pos x="connsiteX369" y="connsiteY369"/>
                    </a:cxn>
                  </a:cxnLst>
                  <a:rect l="l" t="t" r="r" b="b"/>
                  <a:pathLst>
                    <a:path w="3416810" h="3401573">
                      <a:moveTo>
                        <a:pt x="2127468" y="3147690"/>
                      </a:moveTo>
                      <a:cubicBezTo>
                        <a:pt x="2137124" y="3147701"/>
                        <a:pt x="2148031" y="3147701"/>
                        <a:pt x="2157687" y="3147690"/>
                      </a:cubicBezTo>
                      <a:cubicBezTo>
                        <a:pt x="2172193" y="3147668"/>
                        <a:pt x="2183934" y="3159420"/>
                        <a:pt x="2183934" y="3173937"/>
                      </a:cubicBezTo>
                      <a:lnTo>
                        <a:pt x="2183934" y="3358632"/>
                      </a:lnTo>
                      <a:cubicBezTo>
                        <a:pt x="2183934" y="3377407"/>
                        <a:pt x="2172138" y="3395007"/>
                        <a:pt x="2154033" y="3400000"/>
                      </a:cubicBezTo>
                      <a:cubicBezTo>
                        <a:pt x="2126612" y="3407560"/>
                        <a:pt x="2101221" y="3386832"/>
                        <a:pt x="2101221" y="3360212"/>
                      </a:cubicBezTo>
                      <a:lnTo>
                        <a:pt x="2101221" y="3173937"/>
                      </a:lnTo>
                      <a:cubicBezTo>
                        <a:pt x="2101221" y="3159420"/>
                        <a:pt x="2112962" y="3147668"/>
                        <a:pt x="2127468" y="3147690"/>
                      </a:cubicBezTo>
                      <a:close/>
                      <a:moveTo>
                        <a:pt x="3181142" y="2094642"/>
                      </a:moveTo>
                      <a:lnTo>
                        <a:pt x="3375459" y="2094642"/>
                      </a:lnTo>
                      <a:cubicBezTo>
                        <a:pt x="3401816" y="2094642"/>
                        <a:pt x="3422818" y="2119967"/>
                        <a:pt x="3415247" y="2147355"/>
                      </a:cubicBezTo>
                      <a:cubicBezTo>
                        <a:pt x="3410221" y="2165548"/>
                        <a:pt x="3392478" y="2177344"/>
                        <a:pt x="3373616" y="2177344"/>
                      </a:cubicBezTo>
                      <a:lnTo>
                        <a:pt x="3181142" y="2177344"/>
                      </a:lnTo>
                      <a:cubicBezTo>
                        <a:pt x="3166351" y="2177344"/>
                        <a:pt x="3154687" y="2165142"/>
                        <a:pt x="3154906" y="2150351"/>
                      </a:cubicBezTo>
                      <a:cubicBezTo>
                        <a:pt x="3155049" y="2140772"/>
                        <a:pt x="3155049" y="2131203"/>
                        <a:pt x="3154906" y="2121646"/>
                      </a:cubicBezTo>
                      <a:cubicBezTo>
                        <a:pt x="3154687" y="2106855"/>
                        <a:pt x="3166351" y="2094642"/>
                        <a:pt x="3181142" y="2094642"/>
                      </a:cubicBezTo>
                      <a:close/>
                      <a:moveTo>
                        <a:pt x="913438" y="2094642"/>
                      </a:moveTo>
                      <a:lnTo>
                        <a:pt x="1104014" y="2094642"/>
                      </a:lnTo>
                      <a:cubicBezTo>
                        <a:pt x="1118805" y="2094642"/>
                        <a:pt x="1130469" y="2106855"/>
                        <a:pt x="1130250" y="2121646"/>
                      </a:cubicBezTo>
                      <a:cubicBezTo>
                        <a:pt x="1130107" y="2131203"/>
                        <a:pt x="1130107" y="2140772"/>
                        <a:pt x="1130250" y="2150351"/>
                      </a:cubicBezTo>
                      <a:cubicBezTo>
                        <a:pt x="1130469" y="2165142"/>
                        <a:pt x="1118805" y="2177344"/>
                        <a:pt x="1104014" y="2177344"/>
                      </a:cubicBezTo>
                      <a:lnTo>
                        <a:pt x="915007" y="2177344"/>
                      </a:lnTo>
                      <a:cubicBezTo>
                        <a:pt x="896233" y="2177344"/>
                        <a:pt x="878643" y="2165548"/>
                        <a:pt x="873662" y="2147443"/>
                      </a:cubicBezTo>
                      <a:cubicBezTo>
                        <a:pt x="866101" y="2120022"/>
                        <a:pt x="886829" y="2094642"/>
                        <a:pt x="913438" y="2094642"/>
                      </a:cubicBezTo>
                      <a:close/>
                      <a:moveTo>
                        <a:pt x="2152334" y="1545640"/>
                      </a:moveTo>
                      <a:cubicBezTo>
                        <a:pt x="2229549" y="1545640"/>
                        <a:pt x="2294892" y="1600570"/>
                        <a:pt x="2309310" y="1675283"/>
                      </a:cubicBezTo>
                      <a:cubicBezTo>
                        <a:pt x="2288473" y="1692961"/>
                        <a:pt x="2271421" y="1715016"/>
                        <a:pt x="2259648" y="1740034"/>
                      </a:cubicBezTo>
                      <a:cubicBezTo>
                        <a:pt x="2223876" y="1816076"/>
                        <a:pt x="2228562" y="1897483"/>
                        <a:pt x="2272508" y="1963407"/>
                      </a:cubicBezTo>
                      <a:cubicBezTo>
                        <a:pt x="2281549" y="1976971"/>
                        <a:pt x="2299874" y="1980658"/>
                        <a:pt x="2313469" y="1971593"/>
                      </a:cubicBezTo>
                      <a:cubicBezTo>
                        <a:pt x="2327042" y="1962551"/>
                        <a:pt x="2330707" y="1944205"/>
                        <a:pt x="2321666" y="1930642"/>
                      </a:cubicBezTo>
                      <a:cubicBezTo>
                        <a:pt x="2289472" y="1882351"/>
                        <a:pt x="2286355" y="1822045"/>
                        <a:pt x="2313107" y="1765195"/>
                      </a:cubicBezTo>
                      <a:cubicBezTo>
                        <a:pt x="2326252" y="1737247"/>
                        <a:pt x="2348856" y="1714610"/>
                        <a:pt x="2376760" y="1701465"/>
                      </a:cubicBezTo>
                      <a:cubicBezTo>
                        <a:pt x="2432250" y="1675305"/>
                        <a:pt x="2491514" y="1677665"/>
                        <a:pt x="2539278" y="1707972"/>
                      </a:cubicBezTo>
                      <a:cubicBezTo>
                        <a:pt x="2585649" y="1737379"/>
                        <a:pt x="2613334" y="1787667"/>
                        <a:pt x="2613334" y="1842487"/>
                      </a:cubicBezTo>
                      <a:cubicBezTo>
                        <a:pt x="2613334" y="1893247"/>
                        <a:pt x="2588777" y="1941407"/>
                        <a:pt x="2547651" y="1971308"/>
                      </a:cubicBezTo>
                      <a:cubicBezTo>
                        <a:pt x="2534461" y="1980899"/>
                        <a:pt x="2531542" y="1999377"/>
                        <a:pt x="2541133" y="2012566"/>
                      </a:cubicBezTo>
                      <a:cubicBezTo>
                        <a:pt x="2546915" y="2020522"/>
                        <a:pt x="2555924" y="2024735"/>
                        <a:pt x="2565053" y="2024735"/>
                      </a:cubicBezTo>
                      <a:cubicBezTo>
                        <a:pt x="2571077" y="2024735"/>
                        <a:pt x="2577145" y="2022903"/>
                        <a:pt x="2582401" y="2019084"/>
                      </a:cubicBezTo>
                      <a:cubicBezTo>
                        <a:pt x="2597379" y="2008188"/>
                        <a:pt x="2610623" y="1995427"/>
                        <a:pt x="2622189" y="1981393"/>
                      </a:cubicBezTo>
                      <a:cubicBezTo>
                        <a:pt x="2692173" y="1999180"/>
                        <a:pt x="2743120" y="2063063"/>
                        <a:pt x="2743120" y="2136427"/>
                      </a:cubicBezTo>
                      <a:cubicBezTo>
                        <a:pt x="2743120" y="2212074"/>
                        <a:pt x="2690187" y="2276550"/>
                        <a:pt x="2617635" y="2292570"/>
                      </a:cubicBezTo>
                      <a:cubicBezTo>
                        <a:pt x="2577617" y="2247231"/>
                        <a:pt x="2519264" y="2218438"/>
                        <a:pt x="2454184" y="2218438"/>
                      </a:cubicBezTo>
                      <a:cubicBezTo>
                        <a:pt x="2437868" y="2218438"/>
                        <a:pt x="2424645" y="2231671"/>
                        <a:pt x="2424645" y="2247977"/>
                      </a:cubicBezTo>
                      <a:cubicBezTo>
                        <a:pt x="2424645" y="2264293"/>
                        <a:pt x="2437868" y="2277516"/>
                        <a:pt x="2454184" y="2277516"/>
                      </a:cubicBezTo>
                      <a:cubicBezTo>
                        <a:pt x="2504758" y="2277516"/>
                        <a:pt x="2549801" y="2301305"/>
                        <a:pt x="2578978" y="2338206"/>
                      </a:cubicBezTo>
                      <a:cubicBezTo>
                        <a:pt x="2579669" y="2339534"/>
                        <a:pt x="2580745" y="2340543"/>
                        <a:pt x="2581622" y="2341739"/>
                      </a:cubicBezTo>
                      <a:cubicBezTo>
                        <a:pt x="2601439" y="2368272"/>
                        <a:pt x="2613334" y="2401069"/>
                        <a:pt x="2613334" y="2436665"/>
                      </a:cubicBezTo>
                      <a:cubicBezTo>
                        <a:pt x="2613334" y="2524415"/>
                        <a:pt x="2541934" y="2595804"/>
                        <a:pt x="2454151" y="2595804"/>
                      </a:cubicBezTo>
                      <a:lnTo>
                        <a:pt x="2445560" y="2595848"/>
                      </a:lnTo>
                      <a:cubicBezTo>
                        <a:pt x="2414188" y="2594520"/>
                        <a:pt x="2384244" y="2584249"/>
                        <a:pt x="2358973" y="2566144"/>
                      </a:cubicBezTo>
                      <a:cubicBezTo>
                        <a:pt x="2350052" y="2559758"/>
                        <a:pt x="2338334" y="2558847"/>
                        <a:pt x="2328535" y="2563752"/>
                      </a:cubicBezTo>
                      <a:cubicBezTo>
                        <a:pt x="2318736" y="2568668"/>
                        <a:pt x="2312460" y="2578609"/>
                        <a:pt x="2312240" y="2589571"/>
                      </a:cubicBezTo>
                      <a:cubicBezTo>
                        <a:pt x="2310539" y="2676103"/>
                        <a:pt x="2238799" y="2746504"/>
                        <a:pt x="2152334" y="2746504"/>
                      </a:cubicBezTo>
                      <a:cubicBezTo>
                        <a:pt x="2071342" y="2746504"/>
                        <a:pt x="2002455" y="2683433"/>
                        <a:pt x="1993600" y="2603803"/>
                      </a:cubicBezTo>
                      <a:cubicBezTo>
                        <a:pt x="2026387" y="2565025"/>
                        <a:pt x="2045227" y="2515823"/>
                        <a:pt x="2045227" y="2463340"/>
                      </a:cubicBezTo>
                      <a:cubicBezTo>
                        <a:pt x="2045227" y="2447035"/>
                        <a:pt x="2032005" y="2433801"/>
                        <a:pt x="2015688" y="2433801"/>
                      </a:cubicBezTo>
                      <a:cubicBezTo>
                        <a:pt x="1999372" y="2433801"/>
                        <a:pt x="1986150" y="2447035"/>
                        <a:pt x="1986150" y="2463340"/>
                      </a:cubicBezTo>
                      <a:cubicBezTo>
                        <a:pt x="1986150" y="2504762"/>
                        <a:pt x="1970294" y="2543573"/>
                        <a:pt x="1942554" y="2572761"/>
                      </a:cubicBezTo>
                      <a:cubicBezTo>
                        <a:pt x="1942127" y="2573189"/>
                        <a:pt x="1941644" y="2573562"/>
                        <a:pt x="1941238" y="2574012"/>
                      </a:cubicBezTo>
                      <a:cubicBezTo>
                        <a:pt x="1932602" y="2582900"/>
                        <a:pt x="1922935" y="2590976"/>
                        <a:pt x="1912160" y="2597812"/>
                      </a:cubicBezTo>
                      <a:cubicBezTo>
                        <a:pt x="1864428" y="2628119"/>
                        <a:pt x="1805252" y="2630533"/>
                        <a:pt x="1749740" y="2604439"/>
                      </a:cubicBezTo>
                      <a:cubicBezTo>
                        <a:pt x="1721738" y="2591272"/>
                        <a:pt x="1699068" y="2568602"/>
                        <a:pt x="1685912" y="2540600"/>
                      </a:cubicBezTo>
                      <a:cubicBezTo>
                        <a:pt x="1659807" y="2485121"/>
                        <a:pt x="1662232" y="2425923"/>
                        <a:pt x="1692528" y="2378180"/>
                      </a:cubicBezTo>
                      <a:cubicBezTo>
                        <a:pt x="1718962" y="2336549"/>
                        <a:pt x="1762282" y="2310182"/>
                        <a:pt x="1810541" y="2305233"/>
                      </a:cubicBezTo>
                      <a:cubicBezTo>
                        <a:pt x="1824751" y="2329483"/>
                        <a:pt x="1846246" y="2348290"/>
                        <a:pt x="1872965" y="2358155"/>
                      </a:cubicBezTo>
                      <a:cubicBezTo>
                        <a:pt x="1886736" y="2363235"/>
                        <a:pt x="1901023" y="2365770"/>
                        <a:pt x="1915276" y="2365770"/>
                      </a:cubicBezTo>
                      <a:cubicBezTo>
                        <a:pt x="1932657" y="2365770"/>
                        <a:pt x="1949994" y="2361995"/>
                        <a:pt x="1966256" y="2354501"/>
                      </a:cubicBezTo>
                      <a:cubicBezTo>
                        <a:pt x="1981069" y="2347676"/>
                        <a:pt x="1987543" y="2330130"/>
                        <a:pt x="1980707" y="2315317"/>
                      </a:cubicBezTo>
                      <a:cubicBezTo>
                        <a:pt x="1973882" y="2300504"/>
                        <a:pt x="1956347" y="2294019"/>
                        <a:pt x="1941523" y="2300855"/>
                      </a:cubicBezTo>
                      <a:cubicBezTo>
                        <a:pt x="1926249" y="2307888"/>
                        <a:pt x="1909197" y="2308547"/>
                        <a:pt x="1893418" y="2302731"/>
                      </a:cubicBezTo>
                      <a:cubicBezTo>
                        <a:pt x="1877661" y="2296916"/>
                        <a:pt x="1865098" y="2285306"/>
                        <a:pt x="1858075" y="2270043"/>
                      </a:cubicBezTo>
                      <a:cubicBezTo>
                        <a:pt x="1843569" y="2238551"/>
                        <a:pt x="1857384" y="2201112"/>
                        <a:pt x="1888887" y="2186595"/>
                      </a:cubicBezTo>
                      <a:cubicBezTo>
                        <a:pt x="1903700" y="2179770"/>
                        <a:pt x="1910174" y="2162224"/>
                        <a:pt x="1903349" y="2147411"/>
                      </a:cubicBezTo>
                      <a:cubicBezTo>
                        <a:pt x="1896524" y="2132587"/>
                        <a:pt x="1879000" y="2126113"/>
                        <a:pt x="1864165" y="2132938"/>
                      </a:cubicBezTo>
                      <a:cubicBezTo>
                        <a:pt x="1818233" y="2154094"/>
                        <a:pt x="1791722" y="2200366"/>
                        <a:pt x="1793313" y="2247988"/>
                      </a:cubicBezTo>
                      <a:cubicBezTo>
                        <a:pt x="1754887" y="2253935"/>
                        <a:pt x="1719313" y="2269999"/>
                        <a:pt x="1689555" y="2294260"/>
                      </a:cubicBezTo>
                      <a:cubicBezTo>
                        <a:pt x="1612405" y="2281751"/>
                        <a:pt x="1555116" y="2215333"/>
                        <a:pt x="1555116" y="2136427"/>
                      </a:cubicBezTo>
                      <a:cubicBezTo>
                        <a:pt x="1555116" y="2055262"/>
                        <a:pt x="1618374" y="1985299"/>
                        <a:pt x="1699123" y="1977157"/>
                      </a:cubicBezTo>
                      <a:cubicBezTo>
                        <a:pt x="1710227" y="1976037"/>
                        <a:pt x="1719741" y="1968773"/>
                        <a:pt x="1723746" y="1958360"/>
                      </a:cubicBezTo>
                      <a:cubicBezTo>
                        <a:pt x="1727729" y="1947958"/>
                        <a:pt x="1725535" y="1936184"/>
                        <a:pt x="1718040" y="1927921"/>
                      </a:cubicBezTo>
                      <a:cubicBezTo>
                        <a:pt x="1660597" y="1864586"/>
                        <a:pt x="1662891" y="1767696"/>
                        <a:pt x="1723241" y="1707335"/>
                      </a:cubicBezTo>
                      <a:cubicBezTo>
                        <a:pt x="1783976" y="1646601"/>
                        <a:pt x="1881173" y="1644615"/>
                        <a:pt x="1944552" y="1702781"/>
                      </a:cubicBezTo>
                      <a:cubicBezTo>
                        <a:pt x="1952661" y="1710232"/>
                        <a:pt x="1964237" y="1712547"/>
                        <a:pt x="1974606" y="1708783"/>
                      </a:cubicBezTo>
                      <a:cubicBezTo>
                        <a:pt x="1984964" y="1705020"/>
                        <a:pt x="1992360" y="1695803"/>
                        <a:pt x="1993809" y="1684885"/>
                      </a:cubicBezTo>
                      <a:cubicBezTo>
                        <a:pt x="2004276" y="1605507"/>
                        <a:pt x="2072429" y="1545640"/>
                        <a:pt x="2152334" y="1545640"/>
                      </a:cubicBezTo>
                      <a:close/>
                      <a:moveTo>
                        <a:pt x="1614127" y="1431215"/>
                      </a:moveTo>
                      <a:cubicBezTo>
                        <a:pt x="1597811" y="1431215"/>
                        <a:pt x="1584599" y="1444448"/>
                        <a:pt x="1584599" y="1460754"/>
                      </a:cubicBezTo>
                      <a:lnTo>
                        <a:pt x="1584599" y="1551412"/>
                      </a:lnTo>
                      <a:lnTo>
                        <a:pt x="1494754" y="1551412"/>
                      </a:lnTo>
                      <a:cubicBezTo>
                        <a:pt x="1478437" y="1551412"/>
                        <a:pt x="1465215" y="1564634"/>
                        <a:pt x="1465215" y="1580950"/>
                      </a:cubicBezTo>
                      <a:cubicBezTo>
                        <a:pt x="1465215" y="1597256"/>
                        <a:pt x="1478437" y="1610489"/>
                        <a:pt x="1494754" y="1610489"/>
                      </a:cubicBezTo>
                      <a:lnTo>
                        <a:pt x="1604252" y="1610489"/>
                      </a:lnTo>
                      <a:lnTo>
                        <a:pt x="1666489" y="1682350"/>
                      </a:lnTo>
                      <a:cubicBezTo>
                        <a:pt x="1609058" y="1752817"/>
                        <a:pt x="1601739" y="1850816"/>
                        <a:pt x="1645883" y="1928438"/>
                      </a:cubicBezTo>
                      <a:cubicBezTo>
                        <a:pt x="1557837" y="1957527"/>
                        <a:pt x="1496038" y="2039966"/>
                        <a:pt x="1496038" y="2136427"/>
                      </a:cubicBezTo>
                      <a:cubicBezTo>
                        <a:pt x="1496038" y="2231979"/>
                        <a:pt x="1557431" y="2314165"/>
                        <a:pt x="1644664" y="2343758"/>
                      </a:cubicBezTo>
                      <a:cubicBezTo>
                        <a:pt x="1644039" y="2344724"/>
                        <a:pt x="1643271" y="2345558"/>
                        <a:pt x="1642657" y="2346524"/>
                      </a:cubicBezTo>
                      <a:cubicBezTo>
                        <a:pt x="1601300" y="2411691"/>
                        <a:pt x="1597569" y="2491584"/>
                        <a:pt x="1632452" y="2565738"/>
                      </a:cubicBezTo>
                      <a:cubicBezTo>
                        <a:pt x="1637390" y="2576250"/>
                        <a:pt x="1643293" y="2586202"/>
                        <a:pt x="1649986" y="2595551"/>
                      </a:cubicBezTo>
                      <a:lnTo>
                        <a:pt x="1572683" y="2662485"/>
                      </a:lnTo>
                      <a:lnTo>
                        <a:pt x="1467684" y="2662485"/>
                      </a:lnTo>
                      <a:cubicBezTo>
                        <a:pt x="1451368" y="2662485"/>
                        <a:pt x="1438145" y="2675708"/>
                        <a:pt x="1438145" y="2692024"/>
                      </a:cubicBezTo>
                      <a:cubicBezTo>
                        <a:pt x="1438145" y="2708341"/>
                        <a:pt x="1451368" y="2721563"/>
                        <a:pt x="1467684" y="2721563"/>
                      </a:cubicBezTo>
                      <a:lnTo>
                        <a:pt x="1558331" y="2721563"/>
                      </a:lnTo>
                      <a:lnTo>
                        <a:pt x="1558331" y="2811397"/>
                      </a:lnTo>
                      <a:cubicBezTo>
                        <a:pt x="1558331" y="2827714"/>
                        <a:pt x="1571553" y="2840936"/>
                        <a:pt x="1587869" y="2840936"/>
                      </a:cubicBezTo>
                      <a:cubicBezTo>
                        <a:pt x="1604186" y="2840936"/>
                        <a:pt x="1617408" y="2827714"/>
                        <a:pt x="1617408" y="2811397"/>
                      </a:cubicBezTo>
                      <a:lnTo>
                        <a:pt x="1617408" y="2701900"/>
                      </a:lnTo>
                      <a:lnTo>
                        <a:pt x="1691453" y="2637785"/>
                      </a:lnTo>
                      <a:cubicBezTo>
                        <a:pt x="1701778" y="2645521"/>
                        <a:pt x="1712817" y="2652357"/>
                        <a:pt x="1724601" y="2657899"/>
                      </a:cubicBezTo>
                      <a:cubicBezTo>
                        <a:pt x="1758299" y="2673743"/>
                        <a:pt x="1793170" y="2681622"/>
                        <a:pt x="1827318" y="2681622"/>
                      </a:cubicBezTo>
                      <a:cubicBezTo>
                        <a:pt x="1867829" y="2681622"/>
                        <a:pt x="1907277" y="2670430"/>
                        <a:pt x="1942488" y="2648407"/>
                      </a:cubicBezTo>
                      <a:cubicBezTo>
                        <a:pt x="1969196" y="2739756"/>
                        <a:pt x="2052853" y="2805571"/>
                        <a:pt x="2152332" y="2805571"/>
                      </a:cubicBezTo>
                      <a:cubicBezTo>
                        <a:pt x="2254808" y="2805571"/>
                        <a:pt x="2342163" y="2733381"/>
                        <a:pt x="2365337" y="2637171"/>
                      </a:cubicBezTo>
                      <a:cubicBezTo>
                        <a:pt x="2389872" y="2647694"/>
                        <a:pt x="2416470" y="2653729"/>
                        <a:pt x="2444330" y="2654892"/>
                      </a:cubicBezTo>
                      <a:lnTo>
                        <a:pt x="2454184" y="2654881"/>
                      </a:lnTo>
                      <a:cubicBezTo>
                        <a:pt x="2503496" y="2654881"/>
                        <a:pt x="2548879" y="2638246"/>
                        <a:pt x="2585463" y="2610562"/>
                      </a:cubicBezTo>
                      <a:lnTo>
                        <a:pt x="2655151" y="2691058"/>
                      </a:lnTo>
                      <a:lnTo>
                        <a:pt x="2655151" y="2796057"/>
                      </a:lnTo>
                      <a:cubicBezTo>
                        <a:pt x="2655151" y="2812374"/>
                        <a:pt x="2668373" y="2825596"/>
                        <a:pt x="2684689" y="2825596"/>
                      </a:cubicBezTo>
                      <a:cubicBezTo>
                        <a:pt x="2701006" y="2825596"/>
                        <a:pt x="2714228" y="2812374"/>
                        <a:pt x="2714228" y="2796057"/>
                      </a:cubicBezTo>
                      <a:lnTo>
                        <a:pt x="2714228" y="2705411"/>
                      </a:lnTo>
                      <a:lnTo>
                        <a:pt x="2804063" y="2705411"/>
                      </a:lnTo>
                      <a:cubicBezTo>
                        <a:pt x="2820379" y="2705411"/>
                        <a:pt x="2833601" y="2692178"/>
                        <a:pt x="2833601" y="2675872"/>
                      </a:cubicBezTo>
                      <a:cubicBezTo>
                        <a:pt x="2833601" y="2659556"/>
                        <a:pt x="2820379" y="2646333"/>
                        <a:pt x="2804063" y="2646333"/>
                      </a:cubicBezTo>
                      <a:lnTo>
                        <a:pt x="2694565" y="2646333"/>
                      </a:lnTo>
                      <a:lnTo>
                        <a:pt x="2627433" y="2568811"/>
                      </a:lnTo>
                      <a:cubicBezTo>
                        <a:pt x="2655524" y="2532074"/>
                        <a:pt x="2672400" y="2486361"/>
                        <a:pt x="2672400" y="2436665"/>
                      </a:cubicBezTo>
                      <a:cubicBezTo>
                        <a:pt x="2672400" y="2403637"/>
                        <a:pt x="2664818" y="2372430"/>
                        <a:pt x="2651629" y="2344351"/>
                      </a:cubicBezTo>
                      <a:cubicBezTo>
                        <a:pt x="2739872" y="2315295"/>
                        <a:pt x="2802197" y="2232461"/>
                        <a:pt x="2802197" y="2136427"/>
                      </a:cubicBezTo>
                      <a:cubicBezTo>
                        <a:pt x="2802197" y="2042094"/>
                        <a:pt x="2740717" y="1959162"/>
                        <a:pt x="2653922" y="1929239"/>
                      </a:cubicBezTo>
                      <a:cubicBezTo>
                        <a:pt x="2665717" y="1902114"/>
                        <a:pt x="2672400" y="1872707"/>
                        <a:pt x="2672400" y="1842488"/>
                      </a:cubicBezTo>
                      <a:cubicBezTo>
                        <a:pt x="2672400" y="1802491"/>
                        <a:pt x="2661383" y="1764415"/>
                        <a:pt x="2641753" y="1731322"/>
                      </a:cubicBezTo>
                      <a:lnTo>
                        <a:pt x="2716039" y="1667010"/>
                      </a:lnTo>
                      <a:lnTo>
                        <a:pt x="2821038" y="1667010"/>
                      </a:lnTo>
                      <a:cubicBezTo>
                        <a:pt x="2837354" y="1667010"/>
                        <a:pt x="2850576" y="1653788"/>
                        <a:pt x="2850576" y="1637471"/>
                      </a:cubicBezTo>
                      <a:cubicBezTo>
                        <a:pt x="2850576" y="1621154"/>
                        <a:pt x="2837354" y="1607932"/>
                        <a:pt x="2821038" y="1607932"/>
                      </a:cubicBezTo>
                      <a:lnTo>
                        <a:pt x="2730380" y="1607932"/>
                      </a:lnTo>
                      <a:lnTo>
                        <a:pt x="2730380" y="1518087"/>
                      </a:lnTo>
                      <a:cubicBezTo>
                        <a:pt x="2730380" y="1501781"/>
                        <a:pt x="2717158" y="1488559"/>
                        <a:pt x="2700841" y="1488559"/>
                      </a:cubicBezTo>
                      <a:cubicBezTo>
                        <a:pt x="2684525" y="1488559"/>
                        <a:pt x="2671303" y="1501781"/>
                        <a:pt x="2671303" y="1518087"/>
                      </a:cubicBezTo>
                      <a:lnTo>
                        <a:pt x="2671303" y="1627585"/>
                      </a:lnTo>
                      <a:lnTo>
                        <a:pt x="2604862" y="1685126"/>
                      </a:lnTo>
                      <a:cubicBezTo>
                        <a:pt x="2594471" y="1675228"/>
                        <a:pt x="2583345" y="1665967"/>
                        <a:pt x="2570913" y="1658078"/>
                      </a:cubicBezTo>
                      <a:cubicBezTo>
                        <a:pt x="2508839" y="1618708"/>
                        <a:pt x="2433456" y="1613924"/>
                        <a:pt x="2362353" y="1643682"/>
                      </a:cubicBezTo>
                      <a:cubicBezTo>
                        <a:pt x="2335360" y="1551938"/>
                        <a:pt x="2250902" y="1486562"/>
                        <a:pt x="2152332" y="1486562"/>
                      </a:cubicBezTo>
                      <a:cubicBezTo>
                        <a:pt x="2058976" y="1486562"/>
                        <a:pt x="1977349" y="1546189"/>
                        <a:pt x="1946471" y="1631162"/>
                      </a:cubicBezTo>
                      <a:cubicBezTo>
                        <a:pt x="1872570" y="1587962"/>
                        <a:pt x="1779685" y="1591813"/>
                        <a:pt x="1709525" y="1641827"/>
                      </a:cubicBezTo>
                      <a:lnTo>
                        <a:pt x="1643666" y="1565764"/>
                      </a:lnTo>
                      <a:lnTo>
                        <a:pt x="1643666" y="1460754"/>
                      </a:lnTo>
                      <a:cubicBezTo>
                        <a:pt x="1643666" y="1444448"/>
                        <a:pt x="1630444" y="1431215"/>
                        <a:pt x="1614127" y="1431215"/>
                      </a:cubicBezTo>
                      <a:close/>
                      <a:moveTo>
                        <a:pt x="743974" y="1279023"/>
                      </a:moveTo>
                      <a:lnTo>
                        <a:pt x="1017722" y="1279023"/>
                      </a:lnTo>
                      <a:lnTo>
                        <a:pt x="1017722" y="1435304"/>
                      </a:lnTo>
                      <a:lnTo>
                        <a:pt x="743974" y="1435304"/>
                      </a:lnTo>
                      <a:close/>
                      <a:moveTo>
                        <a:pt x="2072253" y="1178995"/>
                      </a:moveTo>
                      <a:cubicBezTo>
                        <a:pt x="2094232" y="1177393"/>
                        <a:pt x="2113126" y="1194389"/>
                        <a:pt x="2113126" y="1216423"/>
                      </a:cubicBezTo>
                      <a:lnTo>
                        <a:pt x="2113126" y="1322201"/>
                      </a:lnTo>
                      <a:cubicBezTo>
                        <a:pt x="2113126" y="1338506"/>
                        <a:pt x="2126348" y="1351728"/>
                        <a:pt x="2142666" y="1351728"/>
                      </a:cubicBezTo>
                      <a:cubicBezTo>
                        <a:pt x="2158982" y="1351728"/>
                        <a:pt x="2172204" y="1338506"/>
                        <a:pt x="2172204" y="1322201"/>
                      </a:cubicBezTo>
                      <a:lnTo>
                        <a:pt x="2172204" y="1216423"/>
                      </a:lnTo>
                      <a:cubicBezTo>
                        <a:pt x="2172204" y="1194389"/>
                        <a:pt x="2191100" y="1177393"/>
                        <a:pt x="2213078" y="1178995"/>
                      </a:cubicBezTo>
                      <a:cubicBezTo>
                        <a:pt x="2686324" y="1213493"/>
                        <a:pt x="3065248" y="1592417"/>
                        <a:pt x="3099747" y="2065664"/>
                      </a:cubicBezTo>
                      <a:cubicBezTo>
                        <a:pt x="3101349" y="2087653"/>
                        <a:pt x="3084352" y="2106537"/>
                        <a:pt x="3062308" y="2106537"/>
                      </a:cubicBezTo>
                      <a:lnTo>
                        <a:pt x="2947993" y="2106537"/>
                      </a:lnTo>
                      <a:cubicBezTo>
                        <a:pt x="2931676" y="2106537"/>
                        <a:pt x="2918454" y="2119771"/>
                        <a:pt x="2918454" y="2136076"/>
                      </a:cubicBezTo>
                      <a:cubicBezTo>
                        <a:pt x="2918454" y="2152393"/>
                        <a:pt x="2931676" y="2165615"/>
                        <a:pt x="2947993" y="2165615"/>
                      </a:cubicBezTo>
                      <a:lnTo>
                        <a:pt x="3062308" y="2165615"/>
                      </a:lnTo>
                      <a:cubicBezTo>
                        <a:pt x="3084352" y="2165615"/>
                        <a:pt x="3101349" y="2184510"/>
                        <a:pt x="3099747" y="2206499"/>
                      </a:cubicBezTo>
                      <a:cubicBezTo>
                        <a:pt x="3065248" y="2679734"/>
                        <a:pt x="2686324" y="3058669"/>
                        <a:pt x="2213078" y="3093168"/>
                      </a:cubicBezTo>
                      <a:cubicBezTo>
                        <a:pt x="2191100" y="3094770"/>
                        <a:pt x="2172204" y="3077773"/>
                        <a:pt x="2172204" y="3055729"/>
                      </a:cubicBezTo>
                      <a:lnTo>
                        <a:pt x="2172204" y="2949962"/>
                      </a:lnTo>
                      <a:cubicBezTo>
                        <a:pt x="2172204" y="2933656"/>
                        <a:pt x="2158982" y="2920423"/>
                        <a:pt x="2142666" y="2920423"/>
                      </a:cubicBezTo>
                      <a:cubicBezTo>
                        <a:pt x="2126348" y="2920423"/>
                        <a:pt x="2113126" y="2933656"/>
                        <a:pt x="2113126" y="2949962"/>
                      </a:cubicBezTo>
                      <a:lnTo>
                        <a:pt x="2113126" y="3055729"/>
                      </a:lnTo>
                      <a:cubicBezTo>
                        <a:pt x="2113126" y="3077773"/>
                        <a:pt x="2094232" y="3094770"/>
                        <a:pt x="2072253" y="3093168"/>
                      </a:cubicBezTo>
                      <a:cubicBezTo>
                        <a:pt x="1599007" y="3058669"/>
                        <a:pt x="1220072" y="2679734"/>
                        <a:pt x="1185574" y="2206499"/>
                      </a:cubicBezTo>
                      <a:cubicBezTo>
                        <a:pt x="1183972" y="2184510"/>
                        <a:pt x="1200968" y="2165615"/>
                        <a:pt x="1223013" y="2165615"/>
                      </a:cubicBezTo>
                      <a:lnTo>
                        <a:pt x="1333937" y="2165615"/>
                      </a:lnTo>
                      <a:cubicBezTo>
                        <a:pt x="1350253" y="2165615"/>
                        <a:pt x="1363475" y="2152393"/>
                        <a:pt x="1363475" y="2136076"/>
                      </a:cubicBezTo>
                      <a:cubicBezTo>
                        <a:pt x="1363475" y="2119771"/>
                        <a:pt x="1350253" y="2106537"/>
                        <a:pt x="1333937" y="2106537"/>
                      </a:cubicBezTo>
                      <a:lnTo>
                        <a:pt x="1223013" y="2106537"/>
                      </a:lnTo>
                      <a:cubicBezTo>
                        <a:pt x="1200968" y="2106537"/>
                        <a:pt x="1183972" y="2087653"/>
                        <a:pt x="1185574" y="2065664"/>
                      </a:cubicBezTo>
                      <a:cubicBezTo>
                        <a:pt x="1220072" y="1592417"/>
                        <a:pt x="1599007" y="1213493"/>
                        <a:pt x="2072253" y="1178995"/>
                      </a:cubicBezTo>
                      <a:close/>
                      <a:moveTo>
                        <a:pt x="1288092" y="1136217"/>
                      </a:moveTo>
                      <a:cubicBezTo>
                        <a:pt x="1280536" y="1136217"/>
                        <a:pt x="1273006" y="1139120"/>
                        <a:pt x="1267300" y="1144925"/>
                      </a:cubicBezTo>
                      <a:cubicBezTo>
                        <a:pt x="1255680" y="1156545"/>
                        <a:pt x="1255680" y="1175254"/>
                        <a:pt x="1267300" y="1186676"/>
                      </a:cubicBezTo>
                      <a:lnTo>
                        <a:pt x="1323416" y="1242791"/>
                      </a:lnTo>
                      <a:cubicBezTo>
                        <a:pt x="1329122" y="1248497"/>
                        <a:pt x="1336802" y="1251262"/>
                        <a:pt x="1344286" y="1251262"/>
                      </a:cubicBezTo>
                      <a:cubicBezTo>
                        <a:pt x="1351966" y="1251262"/>
                        <a:pt x="1359450" y="1248497"/>
                        <a:pt x="1365166" y="1242593"/>
                      </a:cubicBezTo>
                      <a:cubicBezTo>
                        <a:pt x="1376776" y="1231171"/>
                        <a:pt x="1376776" y="1212473"/>
                        <a:pt x="1365166" y="1200853"/>
                      </a:cubicBezTo>
                      <a:lnTo>
                        <a:pt x="1309041" y="1144925"/>
                      </a:lnTo>
                      <a:cubicBezTo>
                        <a:pt x="1303231" y="1139120"/>
                        <a:pt x="1295648" y="1136217"/>
                        <a:pt x="1288092" y="1136217"/>
                      </a:cubicBezTo>
                      <a:close/>
                      <a:moveTo>
                        <a:pt x="880845" y="1053655"/>
                      </a:moveTo>
                      <a:cubicBezTo>
                        <a:pt x="885598" y="1053652"/>
                        <a:pt x="890352" y="1054898"/>
                        <a:pt x="894500" y="1057394"/>
                      </a:cubicBezTo>
                      <a:cubicBezTo>
                        <a:pt x="955432" y="1094109"/>
                        <a:pt x="996536" y="1152738"/>
                        <a:pt x="1011316" y="1219957"/>
                      </a:cubicBezTo>
                      <a:lnTo>
                        <a:pt x="750393" y="1219957"/>
                      </a:lnTo>
                      <a:cubicBezTo>
                        <a:pt x="765173" y="1152727"/>
                        <a:pt x="806266" y="1094109"/>
                        <a:pt x="867198" y="1057405"/>
                      </a:cubicBezTo>
                      <a:cubicBezTo>
                        <a:pt x="871341" y="1054909"/>
                        <a:pt x="876092" y="1053658"/>
                        <a:pt x="880845" y="1053655"/>
                      </a:cubicBezTo>
                      <a:close/>
                      <a:moveTo>
                        <a:pt x="1461256" y="908822"/>
                      </a:moveTo>
                      <a:lnTo>
                        <a:pt x="1381900" y="909019"/>
                      </a:lnTo>
                      <a:cubicBezTo>
                        <a:pt x="1365550" y="909019"/>
                        <a:pt x="1352362" y="922220"/>
                        <a:pt x="1352362" y="938558"/>
                      </a:cubicBezTo>
                      <a:cubicBezTo>
                        <a:pt x="1352362" y="954908"/>
                        <a:pt x="1365550" y="968097"/>
                        <a:pt x="1381900" y="968097"/>
                      </a:cubicBezTo>
                      <a:lnTo>
                        <a:pt x="1461256" y="967899"/>
                      </a:lnTo>
                      <a:cubicBezTo>
                        <a:pt x="1477606" y="967899"/>
                        <a:pt x="1490794" y="954710"/>
                        <a:pt x="1490794" y="938361"/>
                      </a:cubicBezTo>
                      <a:cubicBezTo>
                        <a:pt x="1490794" y="922022"/>
                        <a:pt x="1477200" y="909019"/>
                        <a:pt x="1461256" y="908822"/>
                      </a:cubicBezTo>
                      <a:close/>
                      <a:moveTo>
                        <a:pt x="2134213" y="871478"/>
                      </a:moveTo>
                      <a:cubicBezTo>
                        <a:pt x="2140449" y="870183"/>
                        <a:pt x="2147178" y="870305"/>
                        <a:pt x="2154033" y="872195"/>
                      </a:cubicBezTo>
                      <a:cubicBezTo>
                        <a:pt x="2172138" y="877187"/>
                        <a:pt x="2183934" y="894777"/>
                        <a:pt x="2183934" y="913562"/>
                      </a:cubicBezTo>
                      <a:lnTo>
                        <a:pt x="2183934" y="1097445"/>
                      </a:lnTo>
                      <a:cubicBezTo>
                        <a:pt x="2183934" y="1112226"/>
                        <a:pt x="2171721" y="1123890"/>
                        <a:pt x="2156930" y="1123670"/>
                      </a:cubicBezTo>
                      <a:cubicBezTo>
                        <a:pt x="2147351" y="1123528"/>
                        <a:pt x="2137782" y="1123528"/>
                        <a:pt x="2128225" y="1123670"/>
                      </a:cubicBezTo>
                      <a:cubicBezTo>
                        <a:pt x="2113434" y="1123890"/>
                        <a:pt x="2101221" y="1112226"/>
                        <a:pt x="2101221" y="1097434"/>
                      </a:cubicBezTo>
                      <a:lnTo>
                        <a:pt x="2101221" y="911971"/>
                      </a:lnTo>
                      <a:cubicBezTo>
                        <a:pt x="2101221" y="892014"/>
                        <a:pt x="2115503" y="875366"/>
                        <a:pt x="2134213" y="871478"/>
                      </a:cubicBezTo>
                      <a:close/>
                      <a:moveTo>
                        <a:pt x="1343427" y="625785"/>
                      </a:moveTo>
                      <a:cubicBezTo>
                        <a:pt x="1335870" y="625809"/>
                        <a:pt x="1328337" y="628714"/>
                        <a:pt x="1322626" y="634524"/>
                      </a:cubicBezTo>
                      <a:lnTo>
                        <a:pt x="1266510" y="690650"/>
                      </a:lnTo>
                      <a:cubicBezTo>
                        <a:pt x="1255087" y="702259"/>
                        <a:pt x="1255087" y="720968"/>
                        <a:pt x="1266707" y="732390"/>
                      </a:cubicBezTo>
                      <a:cubicBezTo>
                        <a:pt x="1272413" y="738096"/>
                        <a:pt x="1279897" y="741048"/>
                        <a:pt x="1287578" y="741048"/>
                      </a:cubicBezTo>
                      <a:cubicBezTo>
                        <a:pt x="1295061" y="741048"/>
                        <a:pt x="1302742" y="738096"/>
                        <a:pt x="1308448" y="732390"/>
                      </a:cubicBezTo>
                      <a:lnTo>
                        <a:pt x="1364376" y="676078"/>
                      </a:lnTo>
                      <a:cubicBezTo>
                        <a:pt x="1375986" y="664655"/>
                        <a:pt x="1375986" y="645947"/>
                        <a:pt x="1364376" y="634326"/>
                      </a:cubicBezTo>
                      <a:cubicBezTo>
                        <a:pt x="1358566" y="628615"/>
                        <a:pt x="1350984" y="625760"/>
                        <a:pt x="1343427" y="625785"/>
                      </a:cubicBezTo>
                      <a:close/>
                      <a:moveTo>
                        <a:pt x="743787" y="446033"/>
                      </a:moveTo>
                      <a:lnTo>
                        <a:pt x="1017909" y="446033"/>
                      </a:lnTo>
                      <a:lnTo>
                        <a:pt x="1017909" y="577938"/>
                      </a:lnTo>
                      <a:lnTo>
                        <a:pt x="743787" y="577938"/>
                      </a:lnTo>
                      <a:close/>
                      <a:moveTo>
                        <a:pt x="647687" y="299854"/>
                      </a:moveTo>
                      <a:cubicBezTo>
                        <a:pt x="668108" y="300919"/>
                        <a:pt x="684710" y="320209"/>
                        <a:pt x="684710" y="342846"/>
                      </a:cubicBezTo>
                      <a:lnTo>
                        <a:pt x="684710" y="589580"/>
                      </a:lnTo>
                      <a:cubicBezTo>
                        <a:pt x="684710" y="700438"/>
                        <a:pt x="741560" y="800806"/>
                        <a:pt x="838142" y="858809"/>
                      </a:cubicBezTo>
                      <a:lnTo>
                        <a:pt x="972362" y="930121"/>
                      </a:lnTo>
                      <a:cubicBezTo>
                        <a:pt x="1012467" y="951430"/>
                        <a:pt x="1046735" y="978489"/>
                        <a:pt x="1074189" y="1010562"/>
                      </a:cubicBezTo>
                      <a:cubicBezTo>
                        <a:pt x="1078172" y="1015204"/>
                        <a:pt x="1081761" y="1019648"/>
                        <a:pt x="1084657" y="1023653"/>
                      </a:cubicBezTo>
                      <a:cubicBezTo>
                        <a:pt x="1101610" y="1047113"/>
                        <a:pt x="1115831" y="1072559"/>
                        <a:pt x="1126903" y="1099299"/>
                      </a:cubicBezTo>
                      <a:cubicBezTo>
                        <a:pt x="1145754" y="1144771"/>
                        <a:pt x="1155311" y="1193051"/>
                        <a:pt x="1155311" y="1242813"/>
                      </a:cubicBezTo>
                      <a:lnTo>
                        <a:pt x="1155311" y="1538124"/>
                      </a:lnTo>
                      <a:cubicBezTo>
                        <a:pt x="1155311" y="1559729"/>
                        <a:pt x="1137755" y="1577297"/>
                        <a:pt x="1115963" y="1577297"/>
                      </a:cubicBezTo>
                      <a:cubicBezTo>
                        <a:pt x="1094368" y="1577297"/>
                        <a:pt x="1076801" y="1559729"/>
                        <a:pt x="1076801" y="1538124"/>
                      </a:cubicBezTo>
                      <a:lnTo>
                        <a:pt x="1076801" y="1275150"/>
                      </a:lnTo>
                      <a:cubicBezTo>
                        <a:pt x="1076801" y="1164401"/>
                        <a:pt x="1020039" y="1064077"/>
                        <a:pt x="924981" y="1006799"/>
                      </a:cubicBezTo>
                      <a:cubicBezTo>
                        <a:pt x="911375" y="998602"/>
                        <a:pt x="896112" y="994498"/>
                        <a:pt x="880859" y="994498"/>
                      </a:cubicBezTo>
                      <a:cubicBezTo>
                        <a:pt x="865585" y="994498"/>
                        <a:pt x="850333" y="998602"/>
                        <a:pt x="836727" y="1006799"/>
                      </a:cubicBezTo>
                      <a:cubicBezTo>
                        <a:pt x="741659" y="1064066"/>
                        <a:pt x="684907" y="1164390"/>
                        <a:pt x="684907" y="1275150"/>
                      </a:cubicBezTo>
                      <a:lnTo>
                        <a:pt x="684907" y="1538124"/>
                      </a:lnTo>
                      <a:cubicBezTo>
                        <a:pt x="684907" y="1559729"/>
                        <a:pt x="667329" y="1577297"/>
                        <a:pt x="645548" y="1577297"/>
                      </a:cubicBezTo>
                      <a:cubicBezTo>
                        <a:pt x="623953" y="1577297"/>
                        <a:pt x="606375" y="1559729"/>
                        <a:pt x="606375" y="1538124"/>
                      </a:cubicBezTo>
                      <a:lnTo>
                        <a:pt x="606375" y="1242813"/>
                      </a:lnTo>
                      <a:cubicBezTo>
                        <a:pt x="606375" y="1163425"/>
                        <a:pt x="630811" y="1087635"/>
                        <a:pt x="677062" y="1023620"/>
                      </a:cubicBezTo>
                      <a:cubicBezTo>
                        <a:pt x="695167" y="998481"/>
                        <a:pt x="716663" y="975438"/>
                        <a:pt x="740934" y="955106"/>
                      </a:cubicBezTo>
                      <a:cubicBezTo>
                        <a:pt x="747639" y="949488"/>
                        <a:pt x="751512" y="941203"/>
                        <a:pt x="751512" y="932458"/>
                      </a:cubicBezTo>
                      <a:cubicBezTo>
                        <a:pt x="751512" y="923724"/>
                        <a:pt x="747639" y="915428"/>
                        <a:pt x="740945" y="909810"/>
                      </a:cubicBezTo>
                      <a:cubicBezTo>
                        <a:pt x="716772" y="889576"/>
                        <a:pt x="695287" y="866490"/>
                        <a:pt x="677051" y="841197"/>
                      </a:cubicBezTo>
                      <a:cubicBezTo>
                        <a:pt x="630822" y="777105"/>
                        <a:pt x="606375" y="701316"/>
                        <a:pt x="606375" y="622016"/>
                      </a:cubicBezTo>
                      <a:lnTo>
                        <a:pt x="606375" y="338961"/>
                      </a:lnTo>
                      <a:cubicBezTo>
                        <a:pt x="606375" y="328109"/>
                        <a:pt x="610709" y="318014"/>
                        <a:pt x="618588" y="310542"/>
                      </a:cubicBezTo>
                      <a:cubicBezTo>
                        <a:pt x="626466" y="303080"/>
                        <a:pt x="636813" y="299295"/>
                        <a:pt x="647687" y="299854"/>
                      </a:cubicBezTo>
                      <a:close/>
                      <a:moveTo>
                        <a:pt x="1117379" y="299810"/>
                      </a:moveTo>
                      <a:cubicBezTo>
                        <a:pt x="1138293" y="300435"/>
                        <a:pt x="1155312" y="319298"/>
                        <a:pt x="1155312" y="341847"/>
                      </a:cubicBezTo>
                      <a:lnTo>
                        <a:pt x="1155312" y="622015"/>
                      </a:lnTo>
                      <a:cubicBezTo>
                        <a:pt x="1155312" y="659334"/>
                        <a:pt x="1149924" y="695862"/>
                        <a:pt x="1139237" y="731019"/>
                      </a:cubicBezTo>
                      <a:lnTo>
                        <a:pt x="1063293" y="681389"/>
                      </a:lnTo>
                      <a:cubicBezTo>
                        <a:pt x="1072389" y="651763"/>
                        <a:pt x="1076987" y="620984"/>
                        <a:pt x="1076987" y="589580"/>
                      </a:cubicBezTo>
                      <a:lnTo>
                        <a:pt x="1076987" y="338961"/>
                      </a:lnTo>
                      <a:cubicBezTo>
                        <a:pt x="1076987" y="328273"/>
                        <a:pt x="1081201" y="318288"/>
                        <a:pt x="1088871" y="310849"/>
                      </a:cubicBezTo>
                      <a:cubicBezTo>
                        <a:pt x="1096541" y="303409"/>
                        <a:pt x="1106614" y="299492"/>
                        <a:pt x="1117379" y="299810"/>
                      </a:cubicBezTo>
                      <a:close/>
                      <a:moveTo>
                        <a:pt x="1119211" y="240699"/>
                      </a:moveTo>
                      <a:cubicBezTo>
                        <a:pt x="1092635" y="239909"/>
                        <a:pt x="1067035" y="249752"/>
                        <a:pt x="1047734" y="268460"/>
                      </a:cubicBezTo>
                      <a:cubicBezTo>
                        <a:pt x="1028433" y="287169"/>
                        <a:pt x="1018009" y="312176"/>
                        <a:pt x="1018009" y="338960"/>
                      </a:cubicBezTo>
                      <a:lnTo>
                        <a:pt x="1018009" y="386999"/>
                      </a:lnTo>
                      <a:lnTo>
                        <a:pt x="743700" y="386999"/>
                      </a:lnTo>
                      <a:lnTo>
                        <a:pt x="743700" y="342900"/>
                      </a:lnTo>
                      <a:cubicBezTo>
                        <a:pt x="743700" y="288354"/>
                        <a:pt x="702936" y="243651"/>
                        <a:pt x="650749" y="240897"/>
                      </a:cubicBezTo>
                      <a:cubicBezTo>
                        <a:pt x="623383" y="239514"/>
                        <a:pt x="597586" y="248962"/>
                        <a:pt x="577901" y="267670"/>
                      </a:cubicBezTo>
                      <a:cubicBezTo>
                        <a:pt x="558402" y="286181"/>
                        <a:pt x="547375" y="312176"/>
                        <a:pt x="547375" y="338960"/>
                      </a:cubicBezTo>
                      <a:lnTo>
                        <a:pt x="547375" y="621927"/>
                      </a:lnTo>
                      <a:cubicBezTo>
                        <a:pt x="547375" y="713879"/>
                        <a:pt x="575531" y="801508"/>
                        <a:pt x="629100" y="875750"/>
                      </a:cubicBezTo>
                      <a:cubicBezTo>
                        <a:pt x="643661" y="896028"/>
                        <a:pt x="660010" y="914934"/>
                        <a:pt x="677929" y="932457"/>
                      </a:cubicBezTo>
                      <a:cubicBezTo>
                        <a:pt x="660010" y="949981"/>
                        <a:pt x="643661" y="968887"/>
                        <a:pt x="629100" y="988967"/>
                      </a:cubicBezTo>
                      <a:cubicBezTo>
                        <a:pt x="575531" y="1063210"/>
                        <a:pt x="547375" y="1150839"/>
                        <a:pt x="547375" y="1242791"/>
                      </a:cubicBezTo>
                      <a:lnTo>
                        <a:pt x="547375" y="1538168"/>
                      </a:lnTo>
                      <a:cubicBezTo>
                        <a:pt x="547375" y="1592319"/>
                        <a:pt x="591288" y="1636429"/>
                        <a:pt x="645636" y="1636429"/>
                      </a:cubicBezTo>
                      <a:cubicBezTo>
                        <a:pt x="699973" y="1636429"/>
                        <a:pt x="743897" y="1592319"/>
                        <a:pt x="743897" y="1538168"/>
                      </a:cubicBezTo>
                      <a:lnTo>
                        <a:pt x="743897" y="1494452"/>
                      </a:lnTo>
                      <a:lnTo>
                        <a:pt x="1017800" y="1494452"/>
                      </a:lnTo>
                      <a:lnTo>
                        <a:pt x="1017800" y="1538168"/>
                      </a:lnTo>
                      <a:cubicBezTo>
                        <a:pt x="1017800" y="1592319"/>
                        <a:pt x="1061714" y="1636429"/>
                        <a:pt x="1116062" y="1636429"/>
                      </a:cubicBezTo>
                      <a:cubicBezTo>
                        <a:pt x="1170410" y="1636429"/>
                        <a:pt x="1214323" y="1592319"/>
                        <a:pt x="1214323" y="1538168"/>
                      </a:cubicBezTo>
                      <a:lnTo>
                        <a:pt x="1214323" y="1242791"/>
                      </a:lnTo>
                      <a:cubicBezTo>
                        <a:pt x="1214323" y="1185294"/>
                        <a:pt x="1203307" y="1129376"/>
                        <a:pt x="1181438" y="1076597"/>
                      </a:cubicBezTo>
                      <a:cubicBezTo>
                        <a:pt x="1168644" y="1045687"/>
                        <a:pt x="1152108" y="1016147"/>
                        <a:pt x="1132609" y="989165"/>
                      </a:cubicBezTo>
                      <a:cubicBezTo>
                        <a:pt x="1128867" y="983854"/>
                        <a:pt x="1124138" y="978137"/>
                        <a:pt x="1119014" y="972234"/>
                      </a:cubicBezTo>
                      <a:cubicBezTo>
                        <a:pt x="1086721" y="934421"/>
                        <a:pt x="1046758" y="902721"/>
                        <a:pt x="1000079" y="877911"/>
                      </a:cubicBezTo>
                      <a:lnTo>
                        <a:pt x="867166" y="807411"/>
                      </a:lnTo>
                      <a:cubicBezTo>
                        <a:pt x="803765" y="769412"/>
                        <a:pt x="761816" y="707581"/>
                        <a:pt x="748627" y="637080"/>
                      </a:cubicBezTo>
                      <a:lnTo>
                        <a:pt x="1013477" y="637080"/>
                      </a:lnTo>
                      <a:cubicBezTo>
                        <a:pt x="1010525" y="652640"/>
                        <a:pt x="1006191" y="667804"/>
                        <a:pt x="1000277" y="682574"/>
                      </a:cubicBezTo>
                      <a:cubicBezTo>
                        <a:pt x="995153" y="695566"/>
                        <a:pt x="999893" y="710532"/>
                        <a:pt x="1011700" y="718213"/>
                      </a:cubicBezTo>
                      <a:lnTo>
                        <a:pt x="1138315" y="800915"/>
                      </a:lnTo>
                      <a:cubicBezTo>
                        <a:pt x="1143033" y="804065"/>
                        <a:pt x="1148750" y="805842"/>
                        <a:pt x="1154456" y="805842"/>
                      </a:cubicBezTo>
                      <a:cubicBezTo>
                        <a:pt x="1157418" y="805842"/>
                        <a:pt x="1160370" y="805250"/>
                        <a:pt x="1163135" y="804460"/>
                      </a:cubicBezTo>
                      <a:cubicBezTo>
                        <a:pt x="1171595" y="801903"/>
                        <a:pt x="1178289" y="795594"/>
                        <a:pt x="1181646" y="787528"/>
                      </a:cubicBezTo>
                      <a:cubicBezTo>
                        <a:pt x="1203493" y="734947"/>
                        <a:pt x="1214323" y="679227"/>
                        <a:pt x="1214323" y="621916"/>
                      </a:cubicBezTo>
                      <a:lnTo>
                        <a:pt x="1214323" y="341912"/>
                      </a:lnTo>
                      <a:cubicBezTo>
                        <a:pt x="1214323" y="287761"/>
                        <a:pt x="1171595" y="242268"/>
                        <a:pt x="1119211" y="240699"/>
                      </a:cubicBezTo>
                      <a:close/>
                      <a:moveTo>
                        <a:pt x="949633" y="67"/>
                      </a:moveTo>
                      <a:cubicBezTo>
                        <a:pt x="1168174" y="2670"/>
                        <a:pt x="1368905" y="80185"/>
                        <a:pt x="1527422" y="208198"/>
                      </a:cubicBezTo>
                      <a:cubicBezTo>
                        <a:pt x="1543562" y="221200"/>
                        <a:pt x="1563456" y="228881"/>
                        <a:pt x="1584326" y="228881"/>
                      </a:cubicBezTo>
                      <a:lnTo>
                        <a:pt x="2804020" y="228881"/>
                      </a:lnTo>
                      <a:cubicBezTo>
                        <a:pt x="2826854" y="228881"/>
                        <a:pt x="2845365" y="247392"/>
                        <a:pt x="2845365" y="270227"/>
                      </a:cubicBezTo>
                      <a:lnTo>
                        <a:pt x="2845365" y="1046268"/>
                      </a:lnTo>
                      <a:cubicBezTo>
                        <a:pt x="2845365" y="1052808"/>
                        <a:pt x="2853277" y="1056089"/>
                        <a:pt x="2857896" y="1051458"/>
                      </a:cubicBezTo>
                      <a:lnTo>
                        <a:pt x="2925522" y="983854"/>
                      </a:lnTo>
                      <a:cubicBezTo>
                        <a:pt x="2933389" y="976173"/>
                        <a:pt x="2943638" y="971839"/>
                        <a:pt x="2954654" y="971839"/>
                      </a:cubicBezTo>
                      <a:cubicBezTo>
                        <a:pt x="2965693" y="971839"/>
                        <a:pt x="2976117" y="976173"/>
                        <a:pt x="2983996" y="983854"/>
                      </a:cubicBezTo>
                      <a:cubicBezTo>
                        <a:pt x="2991677" y="991732"/>
                        <a:pt x="2996011" y="1002167"/>
                        <a:pt x="2996011" y="1013195"/>
                      </a:cubicBezTo>
                      <a:cubicBezTo>
                        <a:pt x="2996011" y="1024223"/>
                        <a:pt x="2991677" y="1034658"/>
                        <a:pt x="2983996" y="1042340"/>
                      </a:cubicBezTo>
                      <a:lnTo>
                        <a:pt x="2841426" y="1186874"/>
                      </a:lnTo>
                      <a:cubicBezTo>
                        <a:pt x="2831989" y="1197309"/>
                        <a:pt x="2820358" y="1206175"/>
                        <a:pt x="2806192" y="1206965"/>
                      </a:cubicBezTo>
                      <a:cubicBezTo>
                        <a:pt x="2804810" y="1207162"/>
                        <a:pt x="2803427" y="1207162"/>
                        <a:pt x="2802045" y="1207162"/>
                      </a:cubicBezTo>
                      <a:cubicBezTo>
                        <a:pt x="2801266" y="1207162"/>
                        <a:pt x="2800476" y="1207162"/>
                        <a:pt x="2799686" y="1206965"/>
                      </a:cubicBezTo>
                      <a:cubicBezTo>
                        <a:pt x="2789645" y="1206570"/>
                        <a:pt x="2780187" y="1202236"/>
                        <a:pt x="2772912" y="1194950"/>
                      </a:cubicBezTo>
                      <a:lnTo>
                        <a:pt x="2624230" y="1046279"/>
                      </a:lnTo>
                      <a:cubicBezTo>
                        <a:pt x="2616363" y="1038597"/>
                        <a:pt x="2612029" y="1028162"/>
                        <a:pt x="2612029" y="1017134"/>
                      </a:cubicBezTo>
                      <a:cubicBezTo>
                        <a:pt x="2612029" y="1006107"/>
                        <a:pt x="2616363" y="995672"/>
                        <a:pt x="2624230" y="987793"/>
                      </a:cubicBezTo>
                      <a:cubicBezTo>
                        <a:pt x="2631922" y="980112"/>
                        <a:pt x="2642346" y="975778"/>
                        <a:pt x="2653374" y="975778"/>
                      </a:cubicBezTo>
                      <a:cubicBezTo>
                        <a:pt x="2664402" y="975778"/>
                        <a:pt x="2674837" y="980112"/>
                        <a:pt x="2682726" y="987793"/>
                      </a:cubicBezTo>
                      <a:lnTo>
                        <a:pt x="2750121" y="1055398"/>
                      </a:lnTo>
                      <a:cubicBezTo>
                        <a:pt x="2754741" y="1060028"/>
                        <a:pt x="2762663" y="1056758"/>
                        <a:pt x="2762663" y="1050218"/>
                      </a:cubicBezTo>
                      <a:lnTo>
                        <a:pt x="2762663" y="349780"/>
                      </a:lnTo>
                      <a:cubicBezTo>
                        <a:pt x="2762663" y="328690"/>
                        <a:pt x="2745557" y="311583"/>
                        <a:pt x="2724467" y="311583"/>
                      </a:cubicBezTo>
                      <a:lnTo>
                        <a:pt x="1697358" y="311583"/>
                      </a:lnTo>
                      <a:cubicBezTo>
                        <a:pt x="1673328" y="311583"/>
                        <a:pt x="1660346" y="339355"/>
                        <a:pt x="1675302" y="358251"/>
                      </a:cubicBezTo>
                      <a:cubicBezTo>
                        <a:pt x="1801325" y="517949"/>
                        <a:pt x="1876950" y="719596"/>
                        <a:pt x="1876950" y="938558"/>
                      </a:cubicBezTo>
                      <a:cubicBezTo>
                        <a:pt x="1876950" y="1006688"/>
                        <a:pt x="1869455" y="1074435"/>
                        <a:pt x="1854894" y="1140404"/>
                      </a:cubicBezTo>
                      <a:cubicBezTo>
                        <a:pt x="1852129" y="1152606"/>
                        <a:pt x="1842868" y="1162262"/>
                        <a:pt x="1831062" y="1165992"/>
                      </a:cubicBezTo>
                      <a:cubicBezTo>
                        <a:pt x="1516976" y="1267217"/>
                        <a:pt x="1269067" y="1516902"/>
                        <a:pt x="1170410" y="1831767"/>
                      </a:cubicBezTo>
                      <a:cubicBezTo>
                        <a:pt x="1167063" y="1842400"/>
                        <a:pt x="1158406" y="1850871"/>
                        <a:pt x="1147576" y="1853230"/>
                      </a:cubicBezTo>
                      <a:cubicBezTo>
                        <a:pt x="1079237" y="1868789"/>
                        <a:pt x="1009132" y="1877052"/>
                        <a:pt x="938445" y="1877052"/>
                      </a:cubicBezTo>
                      <a:cubicBezTo>
                        <a:pt x="708258" y="1877052"/>
                        <a:pt x="496965" y="1793757"/>
                        <a:pt x="333526" y="1655325"/>
                      </a:cubicBezTo>
                      <a:cubicBezTo>
                        <a:pt x="312458" y="1637406"/>
                        <a:pt x="279770" y="1653163"/>
                        <a:pt x="279770" y="1680935"/>
                      </a:cubicBezTo>
                      <a:lnTo>
                        <a:pt x="279770" y="2765135"/>
                      </a:lnTo>
                      <a:cubicBezTo>
                        <a:pt x="279770" y="2781287"/>
                        <a:pt x="292959" y="2794477"/>
                        <a:pt x="309111" y="2794477"/>
                      </a:cubicBezTo>
                      <a:lnTo>
                        <a:pt x="1089826" y="2796210"/>
                      </a:lnTo>
                      <a:cubicBezTo>
                        <a:pt x="1097167" y="2796221"/>
                        <a:pt x="1100854" y="2787344"/>
                        <a:pt x="1095663" y="2782154"/>
                      </a:cubicBezTo>
                      <a:lnTo>
                        <a:pt x="1027852" y="2714342"/>
                      </a:lnTo>
                      <a:cubicBezTo>
                        <a:pt x="1020171" y="2706661"/>
                        <a:pt x="1015825" y="2696215"/>
                        <a:pt x="1015825" y="2685198"/>
                      </a:cubicBezTo>
                      <a:cubicBezTo>
                        <a:pt x="1015825" y="2674171"/>
                        <a:pt x="1020171" y="2663736"/>
                        <a:pt x="1027852" y="2655857"/>
                      </a:cubicBezTo>
                      <a:cubicBezTo>
                        <a:pt x="1035719" y="2648176"/>
                        <a:pt x="1046154" y="2643842"/>
                        <a:pt x="1057182" y="2643842"/>
                      </a:cubicBezTo>
                      <a:cubicBezTo>
                        <a:pt x="1068210" y="2643842"/>
                        <a:pt x="1078656" y="2648176"/>
                        <a:pt x="1086326" y="2655857"/>
                      </a:cubicBezTo>
                      <a:lnTo>
                        <a:pt x="1235984" y="2805702"/>
                      </a:lnTo>
                      <a:lnTo>
                        <a:pt x="1238935" y="2808467"/>
                      </a:lnTo>
                      <a:cubicBezTo>
                        <a:pt x="1246814" y="2816345"/>
                        <a:pt x="1251148" y="2826781"/>
                        <a:pt x="1251148" y="2837808"/>
                      </a:cubicBezTo>
                      <a:cubicBezTo>
                        <a:pt x="1251148" y="2848825"/>
                        <a:pt x="1246814" y="2859260"/>
                        <a:pt x="1238935" y="2866941"/>
                      </a:cubicBezTo>
                      <a:lnTo>
                        <a:pt x="1235984" y="2869904"/>
                      </a:lnTo>
                      <a:lnTo>
                        <a:pt x="1090265" y="3015612"/>
                      </a:lnTo>
                      <a:cubicBezTo>
                        <a:pt x="1082584" y="3023490"/>
                        <a:pt x="1072149" y="3027824"/>
                        <a:pt x="1061121" y="3027824"/>
                      </a:cubicBezTo>
                      <a:cubicBezTo>
                        <a:pt x="1050093" y="3027824"/>
                        <a:pt x="1039658" y="3023490"/>
                        <a:pt x="1031780" y="3015612"/>
                      </a:cubicBezTo>
                      <a:cubicBezTo>
                        <a:pt x="1024110" y="3007942"/>
                        <a:pt x="1019776" y="2997495"/>
                        <a:pt x="1019776" y="2986468"/>
                      </a:cubicBezTo>
                      <a:cubicBezTo>
                        <a:pt x="1019776" y="2975451"/>
                        <a:pt x="1024110" y="2965005"/>
                        <a:pt x="1031780" y="2957126"/>
                      </a:cubicBezTo>
                      <a:lnTo>
                        <a:pt x="1096091" y="2892980"/>
                      </a:lnTo>
                      <a:cubicBezTo>
                        <a:pt x="1101281" y="2887800"/>
                        <a:pt x="1097628" y="2878934"/>
                        <a:pt x="1090298" y="2878912"/>
                      </a:cubicBezTo>
                      <a:lnTo>
                        <a:pt x="238424" y="2877190"/>
                      </a:lnTo>
                      <a:cubicBezTo>
                        <a:pt x="215765" y="2877190"/>
                        <a:pt x="197068" y="2858481"/>
                        <a:pt x="197068" y="2835833"/>
                      </a:cubicBezTo>
                      <a:lnTo>
                        <a:pt x="197068" y="1540922"/>
                      </a:lnTo>
                      <a:cubicBezTo>
                        <a:pt x="197068" y="1523003"/>
                        <a:pt x="190956" y="1505875"/>
                        <a:pt x="180521" y="1491303"/>
                      </a:cubicBezTo>
                      <a:cubicBezTo>
                        <a:pt x="60006" y="1326876"/>
                        <a:pt x="-7924" y="1122079"/>
                        <a:pt x="739" y="901338"/>
                      </a:cubicBezTo>
                      <a:cubicBezTo>
                        <a:pt x="18853" y="432679"/>
                        <a:pt x="387874" y="44173"/>
                        <a:pt x="854953" y="3609"/>
                      </a:cubicBezTo>
                      <a:cubicBezTo>
                        <a:pt x="886829" y="852"/>
                        <a:pt x="918413" y="-305"/>
                        <a:pt x="949633" y="67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 sz="1600" dirty="0"/>
                </a:p>
              </p:txBody>
            </p:sp>
            <p:sp>
              <p:nvSpPr>
                <p:cNvPr id="25" name="Circle: Hollow 24">
                  <a:extLst>
                    <a:ext uri="{FF2B5EF4-FFF2-40B4-BE49-F238E27FC236}">
                      <a16:creationId xmlns:a16="http://schemas.microsoft.com/office/drawing/2014/main" id="{4B6BA32E-E38F-4249-BB9E-219ED20F0B00}"/>
                    </a:ext>
                  </a:extLst>
                </p:cNvPr>
                <p:cNvSpPr/>
                <p:nvPr/>
              </p:nvSpPr>
              <p:spPr>
                <a:xfrm>
                  <a:off x="686165" y="3649206"/>
                  <a:ext cx="807992" cy="807992"/>
                </a:xfrm>
                <a:prstGeom prst="donut">
                  <a:avLst>
                    <a:gd name="adj" fmla="val 9750"/>
                  </a:avLst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sz="1600" dirty="0"/>
                </a:p>
              </p:txBody>
            </p:sp>
          </p:grp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5165696B-91DB-4980-B63D-C08D7B169449}"/>
                </a:ext>
              </a:extLst>
            </p:cNvPr>
            <p:cNvGrpSpPr/>
            <p:nvPr/>
          </p:nvGrpSpPr>
          <p:grpSpPr>
            <a:xfrm>
              <a:off x="686165" y="5146057"/>
              <a:ext cx="5994990" cy="903876"/>
              <a:chOff x="686165" y="5146057"/>
              <a:chExt cx="5994990" cy="903876"/>
            </a:xfrm>
          </p:grpSpPr>
          <p:grpSp>
            <p:nvGrpSpPr>
              <p:cNvPr id="30" name="Group 29">
                <a:extLst>
                  <a:ext uri="{FF2B5EF4-FFF2-40B4-BE49-F238E27FC236}">
                    <a16:creationId xmlns:a16="http://schemas.microsoft.com/office/drawing/2014/main" id="{652AFB4F-B1FB-4E81-9D24-0E58294720B8}"/>
                  </a:ext>
                </a:extLst>
              </p:cNvPr>
              <p:cNvGrpSpPr/>
              <p:nvPr/>
            </p:nvGrpSpPr>
            <p:grpSpPr>
              <a:xfrm>
                <a:off x="1592620" y="5146057"/>
                <a:ext cx="5088535" cy="903876"/>
                <a:chOff x="2634345" y="2487549"/>
                <a:chExt cx="5088535" cy="903876"/>
              </a:xfrm>
            </p:grpSpPr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id="{34F90292-A99C-4C7C-80E4-8838C36DC7DF}"/>
                    </a:ext>
                  </a:extLst>
                </p:cNvPr>
                <p:cNvSpPr txBox="1"/>
                <p:nvPr/>
              </p:nvSpPr>
              <p:spPr>
                <a:xfrm>
                  <a:off x="2634346" y="2791261"/>
                  <a:ext cx="5088534" cy="600164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r>
                    <a:rPr lang="en-CA" sz="11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Lorem ipsum dolor sit </a:t>
                  </a:r>
                  <a:r>
                    <a:rPr lang="en-CA" sz="11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amet</a:t>
                  </a:r>
                  <a:r>
                    <a:rPr lang="en-CA" sz="11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, </a:t>
                  </a:r>
                  <a:r>
                    <a:rPr lang="en-CA" sz="11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consectetur</a:t>
                  </a:r>
                  <a:r>
                    <a:rPr lang="en-CA" sz="11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adipiscing</a:t>
                  </a:r>
                  <a:r>
                    <a:rPr lang="en-CA" sz="11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elit</a:t>
                  </a:r>
                  <a:r>
                    <a:rPr lang="en-CA" sz="11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, sed do </a:t>
                  </a:r>
                  <a:r>
                    <a:rPr lang="en-CA" sz="11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eiusmod</a:t>
                  </a:r>
                  <a:r>
                    <a:rPr lang="en-CA" sz="11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tempor</a:t>
                  </a:r>
                  <a:r>
                    <a:rPr lang="en-CA" sz="11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incididunt</a:t>
                  </a:r>
                  <a:r>
                    <a:rPr lang="en-CA" sz="11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ut</a:t>
                  </a:r>
                  <a:r>
                    <a:rPr lang="en-CA" sz="11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labore et dolore magna </a:t>
                  </a:r>
                  <a:r>
                    <a:rPr lang="en-CA" sz="11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aliqua</a:t>
                  </a:r>
                  <a:r>
                    <a:rPr lang="en-CA" sz="11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. Ut </a:t>
                  </a:r>
                  <a:r>
                    <a:rPr lang="en-CA" sz="11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enim</a:t>
                  </a:r>
                  <a:r>
                    <a:rPr lang="en-CA" sz="11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ad minim </a:t>
                  </a:r>
                  <a:r>
                    <a:rPr lang="en-CA" sz="11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veniam</a:t>
                  </a:r>
                  <a:r>
                    <a:rPr lang="en-CA" sz="11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, </a:t>
                  </a:r>
                  <a:r>
                    <a:rPr lang="en-CA" sz="11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quis</a:t>
                  </a:r>
                  <a:r>
                    <a:rPr lang="en-CA" sz="11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nostrud</a:t>
                  </a:r>
                  <a:r>
                    <a:rPr lang="en-CA" sz="11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exercitation </a:t>
                  </a:r>
                  <a:r>
                    <a:rPr lang="en-CA" sz="11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ullamco</a:t>
                  </a:r>
                  <a:r>
                    <a:rPr lang="en-CA" sz="11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laboris</a:t>
                  </a:r>
                  <a:r>
                    <a:rPr lang="en-CA" sz="11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nisi </a:t>
                  </a:r>
                  <a:r>
                    <a:rPr lang="en-CA" sz="11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ut</a:t>
                  </a:r>
                  <a:r>
                    <a:rPr lang="en-CA" sz="11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aliquip</a:t>
                  </a:r>
                  <a:r>
                    <a:rPr lang="en-CA" sz="11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ex </a:t>
                  </a:r>
                  <a:r>
                    <a:rPr lang="en-CA" sz="11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ea</a:t>
                  </a:r>
                  <a:r>
                    <a:rPr lang="en-CA" sz="11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commodo</a:t>
                  </a:r>
                  <a:r>
                    <a:rPr lang="en-CA" sz="11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consequat</a:t>
                  </a:r>
                  <a:r>
                    <a:rPr lang="en-CA" sz="11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.</a:t>
                  </a:r>
                </a:p>
              </p:txBody>
            </p:sp>
            <p:sp>
              <p:nvSpPr>
                <p:cNvPr id="35" name="TextBox 34">
                  <a:extLst>
                    <a:ext uri="{FF2B5EF4-FFF2-40B4-BE49-F238E27FC236}">
                      <a16:creationId xmlns:a16="http://schemas.microsoft.com/office/drawing/2014/main" id="{2F43F265-648C-4D7F-8D01-1ECB4132B78D}"/>
                    </a:ext>
                  </a:extLst>
                </p:cNvPr>
                <p:cNvSpPr txBox="1"/>
                <p:nvPr/>
              </p:nvSpPr>
              <p:spPr>
                <a:xfrm>
                  <a:off x="2634345" y="2487549"/>
                  <a:ext cx="2459940" cy="338554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r>
                    <a:rPr lang="en-US" sz="1600" b="1" spc="0" dirty="0">
                      <a:solidFill>
                        <a:schemeClr val="accent1"/>
                      </a:solidFill>
                      <a:cs typeface="Aharoni" panose="02010803020104030203" pitchFamily="2" charset="-79"/>
                    </a:rPr>
                    <a:t>PLACEHOLDEYGR TITLE</a:t>
                  </a:r>
                </a:p>
              </p:txBody>
            </p:sp>
          </p:grpSp>
          <p:grpSp>
            <p:nvGrpSpPr>
              <p:cNvPr id="50" name="Group 49">
                <a:extLst>
                  <a:ext uri="{FF2B5EF4-FFF2-40B4-BE49-F238E27FC236}">
                    <a16:creationId xmlns:a16="http://schemas.microsoft.com/office/drawing/2014/main" id="{648BB336-815F-4728-9489-07C0FDC98358}"/>
                  </a:ext>
                </a:extLst>
              </p:cNvPr>
              <p:cNvGrpSpPr/>
              <p:nvPr/>
            </p:nvGrpSpPr>
            <p:grpSpPr>
              <a:xfrm>
                <a:off x="686165" y="5193999"/>
                <a:ext cx="807992" cy="807992"/>
                <a:chOff x="686165" y="5371123"/>
                <a:chExt cx="807992" cy="807992"/>
              </a:xfrm>
            </p:grpSpPr>
            <p:sp>
              <p:nvSpPr>
                <p:cNvPr id="32" name="Circle: Hollow 31">
                  <a:extLst>
                    <a:ext uri="{FF2B5EF4-FFF2-40B4-BE49-F238E27FC236}">
                      <a16:creationId xmlns:a16="http://schemas.microsoft.com/office/drawing/2014/main" id="{F69A1D94-FC46-4023-BBF3-3235905CEAAA}"/>
                    </a:ext>
                  </a:extLst>
                </p:cNvPr>
                <p:cNvSpPr/>
                <p:nvPr/>
              </p:nvSpPr>
              <p:spPr>
                <a:xfrm>
                  <a:off x="686165" y="5371123"/>
                  <a:ext cx="807992" cy="807992"/>
                </a:xfrm>
                <a:prstGeom prst="donut">
                  <a:avLst>
                    <a:gd name="adj" fmla="val 9750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sz="1600" dirty="0"/>
                </a:p>
              </p:txBody>
            </p:sp>
            <p:sp>
              <p:nvSpPr>
                <p:cNvPr id="49" name="Graphic 25">
                  <a:extLst>
                    <a:ext uri="{FF2B5EF4-FFF2-40B4-BE49-F238E27FC236}">
                      <a16:creationId xmlns:a16="http://schemas.microsoft.com/office/drawing/2014/main" id="{1303E652-3608-4026-B120-B21AD8EE1B51}"/>
                    </a:ext>
                  </a:extLst>
                </p:cNvPr>
                <p:cNvSpPr/>
                <p:nvPr/>
              </p:nvSpPr>
              <p:spPr>
                <a:xfrm>
                  <a:off x="911710" y="5590973"/>
                  <a:ext cx="356902" cy="368292"/>
                </a:xfrm>
                <a:custGeom>
                  <a:avLst/>
                  <a:gdLst>
                    <a:gd name="connsiteX0" fmla="*/ 630079 w 895350"/>
                    <a:gd name="connsiteY0" fmla="*/ 820579 h 923925"/>
                    <a:gd name="connsiteX1" fmla="*/ 627221 w 895350"/>
                    <a:gd name="connsiteY1" fmla="*/ 781526 h 923925"/>
                    <a:gd name="connsiteX2" fmla="*/ 591979 w 895350"/>
                    <a:gd name="connsiteY2" fmla="*/ 766286 h 923925"/>
                    <a:gd name="connsiteX3" fmla="*/ 568166 w 895350"/>
                    <a:gd name="connsiteY3" fmla="*/ 789146 h 923925"/>
                    <a:gd name="connsiteX4" fmla="*/ 540544 w 895350"/>
                    <a:gd name="connsiteY4" fmla="*/ 786289 h 923925"/>
                    <a:gd name="connsiteX5" fmla="*/ 494824 w 895350"/>
                    <a:gd name="connsiteY5" fmla="*/ 740569 h 923925"/>
                    <a:gd name="connsiteX6" fmla="*/ 494824 w 895350"/>
                    <a:gd name="connsiteY6" fmla="*/ 709136 h 923925"/>
                    <a:gd name="connsiteX7" fmla="*/ 514826 w 895350"/>
                    <a:gd name="connsiteY7" fmla="*/ 689134 h 923925"/>
                    <a:gd name="connsiteX8" fmla="*/ 500539 w 895350"/>
                    <a:gd name="connsiteY8" fmla="*/ 652939 h 923925"/>
                    <a:gd name="connsiteX9" fmla="*/ 471964 w 895350"/>
                    <a:gd name="connsiteY9" fmla="*/ 652939 h 923925"/>
                    <a:gd name="connsiteX10" fmla="*/ 451961 w 895350"/>
                    <a:gd name="connsiteY10" fmla="*/ 639604 h 923925"/>
                    <a:gd name="connsiteX11" fmla="*/ 450056 w 895350"/>
                    <a:gd name="connsiteY11" fmla="*/ 568166 h 923925"/>
                    <a:gd name="connsiteX12" fmla="*/ 471964 w 895350"/>
                    <a:gd name="connsiteY12" fmla="*/ 546259 h 923925"/>
                    <a:gd name="connsiteX13" fmla="*/ 500539 w 895350"/>
                    <a:gd name="connsiteY13" fmla="*/ 546259 h 923925"/>
                    <a:gd name="connsiteX14" fmla="*/ 514826 w 895350"/>
                    <a:gd name="connsiteY14" fmla="*/ 510064 h 923925"/>
                    <a:gd name="connsiteX15" fmla="*/ 494824 w 895350"/>
                    <a:gd name="connsiteY15" fmla="*/ 490061 h 923925"/>
                    <a:gd name="connsiteX16" fmla="*/ 494824 w 895350"/>
                    <a:gd name="connsiteY16" fmla="*/ 458629 h 923925"/>
                    <a:gd name="connsiteX17" fmla="*/ 522446 w 895350"/>
                    <a:gd name="connsiteY17" fmla="*/ 431006 h 923925"/>
                    <a:gd name="connsiteX18" fmla="*/ 540544 w 895350"/>
                    <a:gd name="connsiteY18" fmla="*/ 412909 h 923925"/>
                    <a:gd name="connsiteX19" fmla="*/ 571976 w 895350"/>
                    <a:gd name="connsiteY19" fmla="*/ 412909 h 923925"/>
                    <a:gd name="connsiteX20" fmla="*/ 592931 w 895350"/>
                    <a:gd name="connsiteY20" fmla="*/ 433864 h 923925"/>
                    <a:gd name="connsiteX21" fmla="*/ 628174 w 895350"/>
                    <a:gd name="connsiteY21" fmla="*/ 418624 h 923925"/>
                    <a:gd name="connsiteX22" fmla="*/ 628174 w 895350"/>
                    <a:gd name="connsiteY22" fmla="*/ 390049 h 923925"/>
                    <a:gd name="connsiteX23" fmla="*/ 634841 w 895350"/>
                    <a:gd name="connsiteY23" fmla="*/ 374809 h 923925"/>
                    <a:gd name="connsiteX24" fmla="*/ 634841 w 895350"/>
                    <a:gd name="connsiteY24" fmla="*/ 25241 h 923925"/>
                    <a:gd name="connsiteX25" fmla="*/ 616744 w 895350"/>
                    <a:gd name="connsiteY25" fmla="*/ 7144 h 923925"/>
                    <a:gd name="connsiteX26" fmla="*/ 26194 w 895350"/>
                    <a:gd name="connsiteY26" fmla="*/ 7144 h 923925"/>
                    <a:gd name="connsiteX27" fmla="*/ 7144 w 895350"/>
                    <a:gd name="connsiteY27" fmla="*/ 25241 h 923925"/>
                    <a:gd name="connsiteX28" fmla="*/ 7144 w 895350"/>
                    <a:gd name="connsiteY28" fmla="*/ 901541 h 923925"/>
                    <a:gd name="connsiteX29" fmla="*/ 25241 w 895350"/>
                    <a:gd name="connsiteY29" fmla="*/ 919639 h 923925"/>
                    <a:gd name="connsiteX30" fmla="*/ 615791 w 895350"/>
                    <a:gd name="connsiteY30" fmla="*/ 919639 h 923925"/>
                    <a:gd name="connsiteX31" fmla="*/ 633889 w 895350"/>
                    <a:gd name="connsiteY31" fmla="*/ 901541 h 923925"/>
                    <a:gd name="connsiteX32" fmla="*/ 633889 w 895350"/>
                    <a:gd name="connsiteY32" fmla="*/ 826294 h 923925"/>
                    <a:gd name="connsiteX33" fmla="*/ 630079 w 895350"/>
                    <a:gd name="connsiteY33" fmla="*/ 820579 h 923925"/>
                    <a:gd name="connsiteX34" fmla="*/ 90011 w 895350"/>
                    <a:gd name="connsiteY34" fmla="*/ 452914 h 923925"/>
                    <a:gd name="connsiteX35" fmla="*/ 240506 w 895350"/>
                    <a:gd name="connsiteY35" fmla="*/ 452914 h 923925"/>
                    <a:gd name="connsiteX36" fmla="*/ 240506 w 895350"/>
                    <a:gd name="connsiteY36" fmla="*/ 473869 h 923925"/>
                    <a:gd name="connsiteX37" fmla="*/ 90011 w 895350"/>
                    <a:gd name="connsiteY37" fmla="*/ 473869 h 923925"/>
                    <a:gd name="connsiteX38" fmla="*/ 90011 w 895350"/>
                    <a:gd name="connsiteY38" fmla="*/ 452914 h 923925"/>
                    <a:gd name="connsiteX39" fmla="*/ 79534 w 895350"/>
                    <a:gd name="connsiteY39" fmla="*/ 395764 h 923925"/>
                    <a:gd name="connsiteX40" fmla="*/ 90011 w 895350"/>
                    <a:gd name="connsiteY40" fmla="*/ 385286 h 923925"/>
                    <a:gd name="connsiteX41" fmla="*/ 240506 w 895350"/>
                    <a:gd name="connsiteY41" fmla="*/ 385286 h 923925"/>
                    <a:gd name="connsiteX42" fmla="*/ 250984 w 895350"/>
                    <a:gd name="connsiteY42" fmla="*/ 395764 h 923925"/>
                    <a:gd name="connsiteX43" fmla="*/ 240506 w 895350"/>
                    <a:gd name="connsiteY43" fmla="*/ 406241 h 923925"/>
                    <a:gd name="connsiteX44" fmla="*/ 90011 w 895350"/>
                    <a:gd name="connsiteY44" fmla="*/ 406241 h 923925"/>
                    <a:gd name="connsiteX45" fmla="*/ 79534 w 895350"/>
                    <a:gd name="connsiteY45" fmla="*/ 395764 h 923925"/>
                    <a:gd name="connsiteX46" fmla="*/ 85249 w 895350"/>
                    <a:gd name="connsiteY46" fmla="*/ 593884 h 923925"/>
                    <a:gd name="connsiteX47" fmla="*/ 191929 w 895350"/>
                    <a:gd name="connsiteY47" fmla="*/ 532924 h 923925"/>
                    <a:gd name="connsiteX48" fmla="*/ 263366 w 895350"/>
                    <a:gd name="connsiteY48" fmla="*/ 517684 h 923925"/>
                    <a:gd name="connsiteX49" fmla="*/ 295751 w 895350"/>
                    <a:gd name="connsiteY49" fmla="*/ 505301 h 923925"/>
                    <a:gd name="connsiteX50" fmla="*/ 304324 w 895350"/>
                    <a:gd name="connsiteY50" fmla="*/ 505301 h 923925"/>
                    <a:gd name="connsiteX51" fmla="*/ 310039 w 895350"/>
                    <a:gd name="connsiteY51" fmla="*/ 511969 h 923925"/>
                    <a:gd name="connsiteX52" fmla="*/ 300514 w 895350"/>
                    <a:gd name="connsiteY52" fmla="*/ 604361 h 923925"/>
                    <a:gd name="connsiteX53" fmla="*/ 118586 w 895350"/>
                    <a:gd name="connsiteY53" fmla="*/ 697706 h 923925"/>
                    <a:gd name="connsiteX54" fmla="*/ 85249 w 895350"/>
                    <a:gd name="connsiteY54" fmla="*/ 695801 h 923925"/>
                    <a:gd name="connsiteX55" fmla="*/ 79534 w 895350"/>
                    <a:gd name="connsiteY55" fmla="*/ 691039 h 923925"/>
                    <a:gd name="connsiteX56" fmla="*/ 85249 w 895350"/>
                    <a:gd name="connsiteY56" fmla="*/ 593884 h 923925"/>
                    <a:gd name="connsiteX57" fmla="*/ 317659 w 895350"/>
                    <a:gd name="connsiteY57" fmla="*/ 751999 h 923925"/>
                    <a:gd name="connsiteX58" fmla="*/ 307181 w 895350"/>
                    <a:gd name="connsiteY58" fmla="*/ 762476 h 923925"/>
                    <a:gd name="connsiteX59" fmla="*/ 90011 w 895350"/>
                    <a:gd name="connsiteY59" fmla="*/ 762476 h 923925"/>
                    <a:gd name="connsiteX60" fmla="*/ 79534 w 895350"/>
                    <a:gd name="connsiteY60" fmla="*/ 751999 h 923925"/>
                    <a:gd name="connsiteX61" fmla="*/ 90011 w 895350"/>
                    <a:gd name="connsiteY61" fmla="*/ 741521 h 923925"/>
                    <a:gd name="connsiteX62" fmla="*/ 307181 w 895350"/>
                    <a:gd name="connsiteY62" fmla="*/ 741521 h 923925"/>
                    <a:gd name="connsiteX63" fmla="*/ 317659 w 895350"/>
                    <a:gd name="connsiteY63" fmla="*/ 751999 h 923925"/>
                    <a:gd name="connsiteX64" fmla="*/ 383381 w 895350"/>
                    <a:gd name="connsiteY64" fmla="*/ 833914 h 923925"/>
                    <a:gd name="connsiteX65" fmla="*/ 90011 w 895350"/>
                    <a:gd name="connsiteY65" fmla="*/ 833914 h 923925"/>
                    <a:gd name="connsiteX66" fmla="*/ 90011 w 895350"/>
                    <a:gd name="connsiteY66" fmla="*/ 812959 h 923925"/>
                    <a:gd name="connsiteX67" fmla="*/ 382429 w 895350"/>
                    <a:gd name="connsiteY67" fmla="*/ 812959 h 923925"/>
                    <a:gd name="connsiteX68" fmla="*/ 383381 w 895350"/>
                    <a:gd name="connsiteY68" fmla="*/ 833914 h 923925"/>
                    <a:gd name="connsiteX69" fmla="*/ 409099 w 895350"/>
                    <a:gd name="connsiteY69" fmla="*/ 245269 h 923925"/>
                    <a:gd name="connsiteX70" fmla="*/ 183356 w 895350"/>
                    <a:gd name="connsiteY70" fmla="*/ 208121 h 923925"/>
                    <a:gd name="connsiteX71" fmla="*/ 56674 w 895350"/>
                    <a:gd name="connsiteY71" fmla="*/ 287179 h 923925"/>
                    <a:gd name="connsiteX72" fmla="*/ 46196 w 895350"/>
                    <a:gd name="connsiteY72" fmla="*/ 276701 h 923925"/>
                    <a:gd name="connsiteX73" fmla="*/ 56674 w 895350"/>
                    <a:gd name="connsiteY73" fmla="*/ 266224 h 923925"/>
                    <a:gd name="connsiteX74" fmla="*/ 91916 w 895350"/>
                    <a:gd name="connsiteY74" fmla="*/ 260509 h 923925"/>
                    <a:gd name="connsiteX75" fmla="*/ 91916 w 895350"/>
                    <a:gd name="connsiteY75" fmla="*/ 96679 h 923925"/>
                    <a:gd name="connsiteX76" fmla="*/ 56674 w 895350"/>
                    <a:gd name="connsiteY76" fmla="*/ 90964 h 923925"/>
                    <a:gd name="connsiteX77" fmla="*/ 46196 w 895350"/>
                    <a:gd name="connsiteY77" fmla="*/ 80486 h 923925"/>
                    <a:gd name="connsiteX78" fmla="*/ 56674 w 895350"/>
                    <a:gd name="connsiteY78" fmla="*/ 70009 h 923925"/>
                    <a:gd name="connsiteX79" fmla="*/ 183356 w 895350"/>
                    <a:gd name="connsiteY79" fmla="*/ 149066 h 923925"/>
                    <a:gd name="connsiteX80" fmla="*/ 435769 w 895350"/>
                    <a:gd name="connsiteY80" fmla="*/ 149066 h 923925"/>
                    <a:gd name="connsiteX81" fmla="*/ 562451 w 895350"/>
                    <a:gd name="connsiteY81" fmla="*/ 69056 h 923925"/>
                    <a:gd name="connsiteX82" fmla="*/ 572929 w 895350"/>
                    <a:gd name="connsiteY82" fmla="*/ 79534 h 923925"/>
                    <a:gd name="connsiteX83" fmla="*/ 562451 w 895350"/>
                    <a:gd name="connsiteY83" fmla="*/ 90011 h 923925"/>
                    <a:gd name="connsiteX84" fmla="*/ 527209 w 895350"/>
                    <a:gd name="connsiteY84" fmla="*/ 95726 h 923925"/>
                    <a:gd name="connsiteX85" fmla="*/ 527209 w 895350"/>
                    <a:gd name="connsiteY85" fmla="*/ 259556 h 923925"/>
                    <a:gd name="connsiteX86" fmla="*/ 562451 w 895350"/>
                    <a:gd name="connsiteY86" fmla="*/ 265271 h 923925"/>
                    <a:gd name="connsiteX87" fmla="*/ 572929 w 895350"/>
                    <a:gd name="connsiteY87" fmla="*/ 275749 h 923925"/>
                    <a:gd name="connsiteX88" fmla="*/ 562451 w 895350"/>
                    <a:gd name="connsiteY88" fmla="*/ 286226 h 923925"/>
                    <a:gd name="connsiteX89" fmla="*/ 435769 w 895350"/>
                    <a:gd name="connsiteY89" fmla="*/ 207169 h 923925"/>
                    <a:gd name="connsiteX90" fmla="*/ 409099 w 895350"/>
                    <a:gd name="connsiteY90" fmla="*/ 245269 h 923925"/>
                    <a:gd name="connsiteX91" fmla="*/ 95726 w 895350"/>
                    <a:gd name="connsiteY91" fmla="*/ 664369 h 923925"/>
                    <a:gd name="connsiteX92" fmla="*/ 137636 w 895350"/>
                    <a:gd name="connsiteY92" fmla="*/ 569119 h 923925"/>
                    <a:gd name="connsiteX93" fmla="*/ 194786 w 895350"/>
                    <a:gd name="connsiteY93" fmla="*/ 552926 h 923925"/>
                    <a:gd name="connsiteX94" fmla="*/ 292894 w 895350"/>
                    <a:gd name="connsiteY94" fmla="*/ 528161 h 923925"/>
                    <a:gd name="connsiteX95" fmla="*/ 111919 w 895350"/>
                    <a:gd name="connsiteY95" fmla="*/ 676751 h 923925"/>
                    <a:gd name="connsiteX96" fmla="*/ 216694 w 895350"/>
                    <a:gd name="connsiteY96" fmla="*/ 600551 h 923925"/>
                    <a:gd name="connsiteX97" fmla="*/ 222409 w 895350"/>
                    <a:gd name="connsiteY97" fmla="*/ 587216 h 923925"/>
                    <a:gd name="connsiteX98" fmla="*/ 209074 w 895350"/>
                    <a:gd name="connsiteY98" fmla="*/ 581501 h 923925"/>
                    <a:gd name="connsiteX99" fmla="*/ 95726 w 895350"/>
                    <a:gd name="connsiteY99" fmla="*/ 664369 h 923925"/>
                    <a:gd name="connsiteX100" fmla="*/ 892016 w 895350"/>
                    <a:gd name="connsiteY100" fmla="*/ 567214 h 923925"/>
                    <a:gd name="connsiteX101" fmla="*/ 854869 w 895350"/>
                    <a:gd name="connsiteY101" fmla="*/ 567214 h 923925"/>
                    <a:gd name="connsiteX102" fmla="*/ 844391 w 895350"/>
                    <a:gd name="connsiteY102" fmla="*/ 559594 h 923925"/>
                    <a:gd name="connsiteX103" fmla="*/ 825341 w 895350"/>
                    <a:gd name="connsiteY103" fmla="*/ 514826 h 923925"/>
                    <a:gd name="connsiteX104" fmla="*/ 827246 w 895350"/>
                    <a:gd name="connsiteY104" fmla="*/ 502444 h 923925"/>
                    <a:gd name="connsiteX105" fmla="*/ 852964 w 895350"/>
                    <a:gd name="connsiteY105" fmla="*/ 476726 h 923925"/>
                    <a:gd name="connsiteX106" fmla="*/ 852964 w 895350"/>
                    <a:gd name="connsiteY106" fmla="*/ 474821 h 923925"/>
                    <a:gd name="connsiteX107" fmla="*/ 807244 w 895350"/>
                    <a:gd name="connsiteY107" fmla="*/ 429101 h 923925"/>
                    <a:gd name="connsiteX108" fmla="*/ 805339 w 895350"/>
                    <a:gd name="connsiteY108" fmla="*/ 429101 h 923925"/>
                    <a:gd name="connsiteX109" fmla="*/ 779621 w 895350"/>
                    <a:gd name="connsiteY109" fmla="*/ 454819 h 923925"/>
                    <a:gd name="connsiteX110" fmla="*/ 767239 w 895350"/>
                    <a:gd name="connsiteY110" fmla="*/ 456724 h 923925"/>
                    <a:gd name="connsiteX111" fmla="*/ 722471 w 895350"/>
                    <a:gd name="connsiteY111" fmla="*/ 437674 h 923925"/>
                    <a:gd name="connsiteX112" fmla="*/ 714851 w 895350"/>
                    <a:gd name="connsiteY112" fmla="*/ 427196 h 923925"/>
                    <a:gd name="connsiteX113" fmla="*/ 714851 w 895350"/>
                    <a:gd name="connsiteY113" fmla="*/ 390049 h 923925"/>
                    <a:gd name="connsiteX114" fmla="*/ 713899 w 895350"/>
                    <a:gd name="connsiteY114" fmla="*/ 389096 h 923925"/>
                    <a:gd name="connsiteX115" fmla="*/ 650081 w 895350"/>
                    <a:gd name="connsiteY115" fmla="*/ 389096 h 923925"/>
                    <a:gd name="connsiteX116" fmla="*/ 649129 w 895350"/>
                    <a:gd name="connsiteY116" fmla="*/ 390049 h 923925"/>
                    <a:gd name="connsiteX117" fmla="*/ 649129 w 895350"/>
                    <a:gd name="connsiteY117" fmla="*/ 427196 h 923925"/>
                    <a:gd name="connsiteX118" fmla="*/ 641509 w 895350"/>
                    <a:gd name="connsiteY118" fmla="*/ 437674 h 923925"/>
                    <a:gd name="connsiteX119" fmla="*/ 596741 w 895350"/>
                    <a:gd name="connsiteY119" fmla="*/ 456724 h 923925"/>
                    <a:gd name="connsiteX120" fmla="*/ 584359 w 895350"/>
                    <a:gd name="connsiteY120" fmla="*/ 454819 h 923925"/>
                    <a:gd name="connsiteX121" fmla="*/ 558641 w 895350"/>
                    <a:gd name="connsiteY121" fmla="*/ 429101 h 923925"/>
                    <a:gd name="connsiteX122" fmla="*/ 556736 w 895350"/>
                    <a:gd name="connsiteY122" fmla="*/ 429101 h 923925"/>
                    <a:gd name="connsiteX123" fmla="*/ 511016 w 895350"/>
                    <a:gd name="connsiteY123" fmla="*/ 474821 h 923925"/>
                    <a:gd name="connsiteX124" fmla="*/ 511016 w 895350"/>
                    <a:gd name="connsiteY124" fmla="*/ 476726 h 923925"/>
                    <a:gd name="connsiteX125" fmla="*/ 524351 w 895350"/>
                    <a:gd name="connsiteY125" fmla="*/ 490061 h 923925"/>
                    <a:gd name="connsiteX126" fmla="*/ 538639 w 895350"/>
                    <a:gd name="connsiteY126" fmla="*/ 514826 h 923925"/>
                    <a:gd name="connsiteX127" fmla="*/ 519589 w 895350"/>
                    <a:gd name="connsiteY127" fmla="*/ 560546 h 923925"/>
                    <a:gd name="connsiteX128" fmla="*/ 509111 w 895350"/>
                    <a:gd name="connsiteY128" fmla="*/ 568166 h 923925"/>
                    <a:gd name="connsiteX129" fmla="*/ 471964 w 895350"/>
                    <a:gd name="connsiteY129" fmla="*/ 568166 h 923925"/>
                    <a:gd name="connsiteX130" fmla="*/ 471011 w 895350"/>
                    <a:gd name="connsiteY130" fmla="*/ 569119 h 923925"/>
                    <a:gd name="connsiteX131" fmla="*/ 471011 w 895350"/>
                    <a:gd name="connsiteY131" fmla="*/ 633889 h 923925"/>
                    <a:gd name="connsiteX132" fmla="*/ 471964 w 895350"/>
                    <a:gd name="connsiteY132" fmla="*/ 634841 h 923925"/>
                    <a:gd name="connsiteX133" fmla="*/ 509111 w 895350"/>
                    <a:gd name="connsiteY133" fmla="*/ 634841 h 923925"/>
                    <a:gd name="connsiteX134" fmla="*/ 519589 w 895350"/>
                    <a:gd name="connsiteY134" fmla="*/ 642461 h 923925"/>
                    <a:gd name="connsiteX135" fmla="*/ 538639 w 895350"/>
                    <a:gd name="connsiteY135" fmla="*/ 687229 h 923925"/>
                    <a:gd name="connsiteX136" fmla="*/ 536734 w 895350"/>
                    <a:gd name="connsiteY136" fmla="*/ 699611 h 923925"/>
                    <a:gd name="connsiteX137" fmla="*/ 511016 w 895350"/>
                    <a:gd name="connsiteY137" fmla="*/ 725329 h 923925"/>
                    <a:gd name="connsiteX138" fmla="*/ 511016 w 895350"/>
                    <a:gd name="connsiteY138" fmla="*/ 727234 h 923925"/>
                    <a:gd name="connsiteX139" fmla="*/ 556736 w 895350"/>
                    <a:gd name="connsiteY139" fmla="*/ 772954 h 923925"/>
                    <a:gd name="connsiteX140" fmla="*/ 558641 w 895350"/>
                    <a:gd name="connsiteY140" fmla="*/ 772954 h 923925"/>
                    <a:gd name="connsiteX141" fmla="*/ 584359 w 895350"/>
                    <a:gd name="connsiteY141" fmla="*/ 747236 h 923925"/>
                    <a:gd name="connsiteX142" fmla="*/ 596741 w 895350"/>
                    <a:gd name="connsiteY142" fmla="*/ 745331 h 923925"/>
                    <a:gd name="connsiteX143" fmla="*/ 641509 w 895350"/>
                    <a:gd name="connsiteY143" fmla="*/ 764381 h 923925"/>
                    <a:gd name="connsiteX144" fmla="*/ 649129 w 895350"/>
                    <a:gd name="connsiteY144" fmla="*/ 774859 h 923925"/>
                    <a:gd name="connsiteX145" fmla="*/ 649129 w 895350"/>
                    <a:gd name="connsiteY145" fmla="*/ 812006 h 923925"/>
                    <a:gd name="connsiteX146" fmla="*/ 649129 w 895350"/>
                    <a:gd name="connsiteY146" fmla="*/ 812006 h 923925"/>
                    <a:gd name="connsiteX147" fmla="*/ 714851 w 895350"/>
                    <a:gd name="connsiteY147" fmla="*/ 812959 h 923925"/>
                    <a:gd name="connsiteX148" fmla="*/ 715804 w 895350"/>
                    <a:gd name="connsiteY148" fmla="*/ 812006 h 923925"/>
                    <a:gd name="connsiteX149" fmla="*/ 715804 w 895350"/>
                    <a:gd name="connsiteY149" fmla="*/ 774859 h 923925"/>
                    <a:gd name="connsiteX150" fmla="*/ 723424 w 895350"/>
                    <a:gd name="connsiteY150" fmla="*/ 764381 h 923925"/>
                    <a:gd name="connsiteX151" fmla="*/ 768191 w 895350"/>
                    <a:gd name="connsiteY151" fmla="*/ 745331 h 923925"/>
                    <a:gd name="connsiteX152" fmla="*/ 780574 w 895350"/>
                    <a:gd name="connsiteY152" fmla="*/ 747236 h 923925"/>
                    <a:gd name="connsiteX153" fmla="*/ 806291 w 895350"/>
                    <a:gd name="connsiteY153" fmla="*/ 772954 h 923925"/>
                    <a:gd name="connsiteX154" fmla="*/ 808196 w 895350"/>
                    <a:gd name="connsiteY154" fmla="*/ 772954 h 923925"/>
                    <a:gd name="connsiteX155" fmla="*/ 853916 w 895350"/>
                    <a:gd name="connsiteY155" fmla="*/ 727234 h 923925"/>
                    <a:gd name="connsiteX156" fmla="*/ 853916 w 895350"/>
                    <a:gd name="connsiteY156" fmla="*/ 725329 h 923925"/>
                    <a:gd name="connsiteX157" fmla="*/ 828199 w 895350"/>
                    <a:gd name="connsiteY157" fmla="*/ 699611 h 923925"/>
                    <a:gd name="connsiteX158" fmla="*/ 826294 w 895350"/>
                    <a:gd name="connsiteY158" fmla="*/ 687229 h 923925"/>
                    <a:gd name="connsiteX159" fmla="*/ 845344 w 895350"/>
                    <a:gd name="connsiteY159" fmla="*/ 642461 h 923925"/>
                    <a:gd name="connsiteX160" fmla="*/ 855821 w 895350"/>
                    <a:gd name="connsiteY160" fmla="*/ 634841 h 923925"/>
                    <a:gd name="connsiteX161" fmla="*/ 892969 w 895350"/>
                    <a:gd name="connsiteY161" fmla="*/ 634841 h 923925"/>
                    <a:gd name="connsiteX162" fmla="*/ 893921 w 895350"/>
                    <a:gd name="connsiteY162" fmla="*/ 633889 h 923925"/>
                    <a:gd name="connsiteX163" fmla="*/ 893921 w 895350"/>
                    <a:gd name="connsiteY163" fmla="*/ 568166 h 923925"/>
                    <a:gd name="connsiteX164" fmla="*/ 892016 w 895350"/>
                    <a:gd name="connsiteY164" fmla="*/ 567214 h 923925"/>
                    <a:gd name="connsiteX165" fmla="*/ 777716 w 895350"/>
                    <a:gd name="connsiteY165" fmla="*/ 619601 h 923925"/>
                    <a:gd name="connsiteX166" fmla="*/ 648176 w 895350"/>
                    <a:gd name="connsiteY166" fmla="*/ 691991 h 923925"/>
                    <a:gd name="connsiteX167" fmla="*/ 648176 w 895350"/>
                    <a:gd name="connsiteY167" fmla="*/ 509111 h 923925"/>
                    <a:gd name="connsiteX168" fmla="*/ 777716 w 895350"/>
                    <a:gd name="connsiteY168" fmla="*/ 619601 h 923925"/>
                    <a:gd name="connsiteX169" fmla="*/ 505301 w 895350"/>
                    <a:gd name="connsiteY169" fmla="*/ 251936 h 923925"/>
                    <a:gd name="connsiteX170" fmla="*/ 479584 w 895350"/>
                    <a:gd name="connsiteY170" fmla="*/ 233839 h 923925"/>
                    <a:gd name="connsiteX171" fmla="*/ 479584 w 895350"/>
                    <a:gd name="connsiteY171" fmla="*/ 124301 h 923925"/>
                    <a:gd name="connsiteX172" fmla="*/ 505301 w 895350"/>
                    <a:gd name="connsiteY172" fmla="*/ 106204 h 923925"/>
                    <a:gd name="connsiteX173" fmla="*/ 505301 w 895350"/>
                    <a:gd name="connsiteY173" fmla="*/ 251936 h 923925"/>
                    <a:gd name="connsiteX174" fmla="*/ 446246 w 895350"/>
                    <a:gd name="connsiteY174" fmla="*/ 178594 h 923925"/>
                    <a:gd name="connsiteX175" fmla="*/ 459581 w 895350"/>
                    <a:gd name="connsiteY175" fmla="*/ 149066 h 923925"/>
                    <a:gd name="connsiteX176" fmla="*/ 459581 w 895350"/>
                    <a:gd name="connsiteY176" fmla="*/ 208121 h 923925"/>
                    <a:gd name="connsiteX177" fmla="*/ 446246 w 895350"/>
                    <a:gd name="connsiteY177" fmla="*/ 178594 h 923925"/>
                    <a:gd name="connsiteX178" fmla="*/ 411956 w 895350"/>
                    <a:gd name="connsiteY178" fmla="*/ 149066 h 923925"/>
                    <a:gd name="connsiteX179" fmla="*/ 425291 w 895350"/>
                    <a:gd name="connsiteY179" fmla="*/ 178594 h 923925"/>
                    <a:gd name="connsiteX180" fmla="*/ 411956 w 895350"/>
                    <a:gd name="connsiteY180" fmla="*/ 208121 h 923925"/>
                    <a:gd name="connsiteX181" fmla="*/ 411956 w 895350"/>
                    <a:gd name="connsiteY181" fmla="*/ 149066 h 923925"/>
                    <a:gd name="connsiteX182" fmla="*/ 366236 w 895350"/>
                    <a:gd name="connsiteY182" fmla="*/ 106204 h 923925"/>
                    <a:gd name="connsiteX183" fmla="*/ 391954 w 895350"/>
                    <a:gd name="connsiteY183" fmla="*/ 124301 h 923925"/>
                    <a:gd name="connsiteX184" fmla="*/ 391954 w 895350"/>
                    <a:gd name="connsiteY184" fmla="*/ 233839 h 923925"/>
                    <a:gd name="connsiteX185" fmla="*/ 366236 w 895350"/>
                    <a:gd name="connsiteY185" fmla="*/ 251936 h 923925"/>
                    <a:gd name="connsiteX186" fmla="*/ 366236 w 895350"/>
                    <a:gd name="connsiteY186" fmla="*/ 106204 h 923925"/>
                    <a:gd name="connsiteX187" fmla="*/ 319564 w 895350"/>
                    <a:gd name="connsiteY187" fmla="*/ 91916 h 923925"/>
                    <a:gd name="connsiteX188" fmla="*/ 345281 w 895350"/>
                    <a:gd name="connsiteY188" fmla="*/ 96679 h 923925"/>
                    <a:gd name="connsiteX189" fmla="*/ 345281 w 895350"/>
                    <a:gd name="connsiteY189" fmla="*/ 260509 h 923925"/>
                    <a:gd name="connsiteX190" fmla="*/ 319564 w 895350"/>
                    <a:gd name="connsiteY190" fmla="*/ 265271 h 923925"/>
                    <a:gd name="connsiteX191" fmla="*/ 319564 w 895350"/>
                    <a:gd name="connsiteY191" fmla="*/ 91916 h 923925"/>
                    <a:gd name="connsiteX192" fmla="*/ 273844 w 895350"/>
                    <a:gd name="connsiteY192" fmla="*/ 96679 h 923925"/>
                    <a:gd name="connsiteX193" fmla="*/ 298609 w 895350"/>
                    <a:gd name="connsiteY193" fmla="*/ 91916 h 923925"/>
                    <a:gd name="connsiteX194" fmla="*/ 298609 w 895350"/>
                    <a:gd name="connsiteY194" fmla="*/ 266224 h 923925"/>
                    <a:gd name="connsiteX195" fmla="*/ 273844 w 895350"/>
                    <a:gd name="connsiteY195" fmla="*/ 261461 h 923925"/>
                    <a:gd name="connsiteX196" fmla="*/ 273844 w 895350"/>
                    <a:gd name="connsiteY196" fmla="*/ 96679 h 923925"/>
                    <a:gd name="connsiteX197" fmla="*/ 228124 w 895350"/>
                    <a:gd name="connsiteY197" fmla="*/ 124301 h 923925"/>
                    <a:gd name="connsiteX198" fmla="*/ 253841 w 895350"/>
                    <a:gd name="connsiteY198" fmla="*/ 106204 h 923925"/>
                    <a:gd name="connsiteX199" fmla="*/ 253841 w 895350"/>
                    <a:gd name="connsiteY199" fmla="*/ 252889 h 923925"/>
                    <a:gd name="connsiteX200" fmla="*/ 228124 w 895350"/>
                    <a:gd name="connsiteY200" fmla="*/ 234791 h 923925"/>
                    <a:gd name="connsiteX201" fmla="*/ 228124 w 895350"/>
                    <a:gd name="connsiteY201" fmla="*/ 124301 h 923925"/>
                    <a:gd name="connsiteX202" fmla="*/ 193834 w 895350"/>
                    <a:gd name="connsiteY202" fmla="*/ 178594 h 923925"/>
                    <a:gd name="connsiteX203" fmla="*/ 207169 w 895350"/>
                    <a:gd name="connsiteY203" fmla="*/ 149066 h 923925"/>
                    <a:gd name="connsiteX204" fmla="*/ 207169 w 895350"/>
                    <a:gd name="connsiteY204" fmla="*/ 208121 h 923925"/>
                    <a:gd name="connsiteX205" fmla="*/ 193834 w 895350"/>
                    <a:gd name="connsiteY205" fmla="*/ 178594 h 923925"/>
                    <a:gd name="connsiteX206" fmla="*/ 159544 w 895350"/>
                    <a:gd name="connsiteY206" fmla="*/ 149066 h 923925"/>
                    <a:gd name="connsiteX207" fmla="*/ 172879 w 895350"/>
                    <a:gd name="connsiteY207" fmla="*/ 178594 h 923925"/>
                    <a:gd name="connsiteX208" fmla="*/ 159544 w 895350"/>
                    <a:gd name="connsiteY208" fmla="*/ 208121 h 923925"/>
                    <a:gd name="connsiteX209" fmla="*/ 159544 w 895350"/>
                    <a:gd name="connsiteY209" fmla="*/ 149066 h 923925"/>
                    <a:gd name="connsiteX210" fmla="*/ 112871 w 895350"/>
                    <a:gd name="connsiteY210" fmla="*/ 106204 h 923925"/>
                    <a:gd name="connsiteX211" fmla="*/ 138589 w 895350"/>
                    <a:gd name="connsiteY211" fmla="*/ 124301 h 923925"/>
                    <a:gd name="connsiteX212" fmla="*/ 138589 w 895350"/>
                    <a:gd name="connsiteY212" fmla="*/ 233839 h 923925"/>
                    <a:gd name="connsiteX213" fmla="*/ 112871 w 895350"/>
                    <a:gd name="connsiteY213" fmla="*/ 251936 h 923925"/>
                    <a:gd name="connsiteX214" fmla="*/ 112871 w 895350"/>
                    <a:gd name="connsiteY214" fmla="*/ 106204 h 9239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  <a:cxn ang="0">
                      <a:pos x="connsiteX191" y="connsiteY191"/>
                    </a:cxn>
                    <a:cxn ang="0">
                      <a:pos x="connsiteX192" y="connsiteY192"/>
                    </a:cxn>
                    <a:cxn ang="0">
                      <a:pos x="connsiteX193" y="connsiteY193"/>
                    </a:cxn>
                    <a:cxn ang="0">
                      <a:pos x="connsiteX194" y="connsiteY194"/>
                    </a:cxn>
                    <a:cxn ang="0">
                      <a:pos x="connsiteX195" y="connsiteY195"/>
                    </a:cxn>
                    <a:cxn ang="0">
                      <a:pos x="connsiteX196" y="connsiteY196"/>
                    </a:cxn>
                    <a:cxn ang="0">
                      <a:pos x="connsiteX197" y="connsiteY197"/>
                    </a:cxn>
                    <a:cxn ang="0">
                      <a:pos x="connsiteX198" y="connsiteY198"/>
                    </a:cxn>
                    <a:cxn ang="0">
                      <a:pos x="connsiteX199" y="connsiteY199"/>
                    </a:cxn>
                    <a:cxn ang="0">
                      <a:pos x="connsiteX200" y="connsiteY200"/>
                    </a:cxn>
                    <a:cxn ang="0">
                      <a:pos x="connsiteX201" y="connsiteY201"/>
                    </a:cxn>
                    <a:cxn ang="0">
                      <a:pos x="connsiteX202" y="connsiteY202"/>
                    </a:cxn>
                    <a:cxn ang="0">
                      <a:pos x="connsiteX203" y="connsiteY203"/>
                    </a:cxn>
                    <a:cxn ang="0">
                      <a:pos x="connsiteX204" y="connsiteY204"/>
                    </a:cxn>
                    <a:cxn ang="0">
                      <a:pos x="connsiteX205" y="connsiteY205"/>
                    </a:cxn>
                    <a:cxn ang="0">
                      <a:pos x="connsiteX206" y="connsiteY206"/>
                    </a:cxn>
                    <a:cxn ang="0">
                      <a:pos x="connsiteX207" y="connsiteY207"/>
                    </a:cxn>
                    <a:cxn ang="0">
                      <a:pos x="connsiteX208" y="connsiteY208"/>
                    </a:cxn>
                    <a:cxn ang="0">
                      <a:pos x="connsiteX209" y="connsiteY209"/>
                    </a:cxn>
                    <a:cxn ang="0">
                      <a:pos x="connsiteX210" y="connsiteY210"/>
                    </a:cxn>
                    <a:cxn ang="0">
                      <a:pos x="connsiteX211" y="connsiteY211"/>
                    </a:cxn>
                    <a:cxn ang="0">
                      <a:pos x="connsiteX212" y="connsiteY212"/>
                    </a:cxn>
                    <a:cxn ang="0">
                      <a:pos x="connsiteX213" y="connsiteY213"/>
                    </a:cxn>
                    <a:cxn ang="0">
                      <a:pos x="connsiteX214" y="connsiteY214"/>
                    </a:cxn>
                  </a:cxnLst>
                  <a:rect l="l" t="t" r="r" b="b"/>
                  <a:pathLst>
                    <a:path w="895350" h="923925">
                      <a:moveTo>
                        <a:pt x="630079" y="820579"/>
                      </a:moveTo>
                      <a:cubicBezTo>
                        <a:pt x="625316" y="813911"/>
                        <a:pt x="628174" y="789146"/>
                        <a:pt x="627221" y="781526"/>
                      </a:cubicBezTo>
                      <a:cubicBezTo>
                        <a:pt x="614839" y="777716"/>
                        <a:pt x="602456" y="772954"/>
                        <a:pt x="591979" y="766286"/>
                      </a:cubicBezTo>
                      <a:cubicBezTo>
                        <a:pt x="590074" y="768191"/>
                        <a:pt x="570071" y="788194"/>
                        <a:pt x="568166" y="789146"/>
                      </a:cubicBezTo>
                      <a:cubicBezTo>
                        <a:pt x="559594" y="794861"/>
                        <a:pt x="548164" y="793909"/>
                        <a:pt x="540544" y="786289"/>
                      </a:cubicBezTo>
                      <a:cubicBezTo>
                        <a:pt x="540544" y="786289"/>
                        <a:pt x="494824" y="740569"/>
                        <a:pt x="494824" y="740569"/>
                      </a:cubicBezTo>
                      <a:cubicBezTo>
                        <a:pt x="486251" y="731996"/>
                        <a:pt x="486251" y="717709"/>
                        <a:pt x="494824" y="709136"/>
                      </a:cubicBezTo>
                      <a:lnTo>
                        <a:pt x="514826" y="689134"/>
                      </a:lnTo>
                      <a:cubicBezTo>
                        <a:pt x="509111" y="677704"/>
                        <a:pt x="503396" y="665321"/>
                        <a:pt x="500539" y="652939"/>
                      </a:cubicBezTo>
                      <a:lnTo>
                        <a:pt x="471964" y="652939"/>
                      </a:lnTo>
                      <a:cubicBezTo>
                        <a:pt x="463391" y="652939"/>
                        <a:pt x="454819" y="647224"/>
                        <a:pt x="451961" y="639604"/>
                      </a:cubicBezTo>
                      <a:cubicBezTo>
                        <a:pt x="448151" y="638651"/>
                        <a:pt x="450056" y="573881"/>
                        <a:pt x="450056" y="568166"/>
                      </a:cubicBezTo>
                      <a:cubicBezTo>
                        <a:pt x="450056" y="555784"/>
                        <a:pt x="459581" y="546259"/>
                        <a:pt x="471964" y="546259"/>
                      </a:cubicBezTo>
                      <a:lnTo>
                        <a:pt x="500539" y="546259"/>
                      </a:lnTo>
                      <a:cubicBezTo>
                        <a:pt x="504349" y="533876"/>
                        <a:pt x="509111" y="521494"/>
                        <a:pt x="514826" y="510064"/>
                      </a:cubicBezTo>
                      <a:cubicBezTo>
                        <a:pt x="510064" y="505301"/>
                        <a:pt x="499586" y="493871"/>
                        <a:pt x="494824" y="490061"/>
                      </a:cubicBezTo>
                      <a:cubicBezTo>
                        <a:pt x="486251" y="481489"/>
                        <a:pt x="486251" y="467201"/>
                        <a:pt x="494824" y="458629"/>
                      </a:cubicBezTo>
                      <a:cubicBezTo>
                        <a:pt x="494824" y="458629"/>
                        <a:pt x="522446" y="431006"/>
                        <a:pt x="522446" y="431006"/>
                      </a:cubicBezTo>
                      <a:lnTo>
                        <a:pt x="540544" y="412909"/>
                      </a:lnTo>
                      <a:cubicBezTo>
                        <a:pt x="549116" y="404336"/>
                        <a:pt x="563404" y="404336"/>
                        <a:pt x="571976" y="412909"/>
                      </a:cubicBezTo>
                      <a:cubicBezTo>
                        <a:pt x="576739" y="417671"/>
                        <a:pt x="588169" y="429101"/>
                        <a:pt x="592931" y="433864"/>
                      </a:cubicBezTo>
                      <a:cubicBezTo>
                        <a:pt x="604361" y="428149"/>
                        <a:pt x="615791" y="422434"/>
                        <a:pt x="628174" y="418624"/>
                      </a:cubicBezTo>
                      <a:lnTo>
                        <a:pt x="628174" y="390049"/>
                      </a:lnTo>
                      <a:cubicBezTo>
                        <a:pt x="628174" y="384334"/>
                        <a:pt x="631031" y="378619"/>
                        <a:pt x="634841" y="374809"/>
                      </a:cubicBezTo>
                      <a:lnTo>
                        <a:pt x="634841" y="25241"/>
                      </a:lnTo>
                      <a:cubicBezTo>
                        <a:pt x="634841" y="14764"/>
                        <a:pt x="626269" y="7144"/>
                        <a:pt x="616744" y="7144"/>
                      </a:cubicBezTo>
                      <a:lnTo>
                        <a:pt x="26194" y="7144"/>
                      </a:lnTo>
                      <a:cubicBezTo>
                        <a:pt x="14764" y="7144"/>
                        <a:pt x="7144" y="15716"/>
                        <a:pt x="7144" y="25241"/>
                      </a:cubicBezTo>
                      <a:lnTo>
                        <a:pt x="7144" y="901541"/>
                      </a:lnTo>
                      <a:cubicBezTo>
                        <a:pt x="7144" y="912019"/>
                        <a:pt x="15716" y="919639"/>
                        <a:pt x="25241" y="919639"/>
                      </a:cubicBezTo>
                      <a:lnTo>
                        <a:pt x="615791" y="919639"/>
                      </a:lnTo>
                      <a:cubicBezTo>
                        <a:pt x="626269" y="919639"/>
                        <a:pt x="633889" y="911066"/>
                        <a:pt x="633889" y="901541"/>
                      </a:cubicBezTo>
                      <a:lnTo>
                        <a:pt x="633889" y="826294"/>
                      </a:lnTo>
                      <a:cubicBezTo>
                        <a:pt x="631984" y="824389"/>
                        <a:pt x="631031" y="822484"/>
                        <a:pt x="630079" y="820579"/>
                      </a:cubicBezTo>
                      <a:close/>
                      <a:moveTo>
                        <a:pt x="90011" y="452914"/>
                      </a:moveTo>
                      <a:lnTo>
                        <a:pt x="240506" y="452914"/>
                      </a:lnTo>
                      <a:cubicBezTo>
                        <a:pt x="253841" y="452914"/>
                        <a:pt x="253841" y="472916"/>
                        <a:pt x="240506" y="473869"/>
                      </a:cubicBezTo>
                      <a:cubicBezTo>
                        <a:pt x="240506" y="473869"/>
                        <a:pt x="90011" y="473869"/>
                        <a:pt x="90011" y="473869"/>
                      </a:cubicBezTo>
                      <a:cubicBezTo>
                        <a:pt x="76676" y="473869"/>
                        <a:pt x="76676" y="452914"/>
                        <a:pt x="90011" y="452914"/>
                      </a:cubicBezTo>
                      <a:close/>
                      <a:moveTo>
                        <a:pt x="79534" y="395764"/>
                      </a:moveTo>
                      <a:cubicBezTo>
                        <a:pt x="79534" y="390049"/>
                        <a:pt x="84296" y="385286"/>
                        <a:pt x="90011" y="385286"/>
                      </a:cubicBezTo>
                      <a:lnTo>
                        <a:pt x="240506" y="385286"/>
                      </a:lnTo>
                      <a:cubicBezTo>
                        <a:pt x="246221" y="385286"/>
                        <a:pt x="250984" y="390049"/>
                        <a:pt x="250984" y="395764"/>
                      </a:cubicBezTo>
                      <a:cubicBezTo>
                        <a:pt x="250984" y="401479"/>
                        <a:pt x="246221" y="406241"/>
                        <a:pt x="240506" y="406241"/>
                      </a:cubicBezTo>
                      <a:lnTo>
                        <a:pt x="90011" y="406241"/>
                      </a:lnTo>
                      <a:cubicBezTo>
                        <a:pt x="84296" y="405289"/>
                        <a:pt x="79534" y="401479"/>
                        <a:pt x="79534" y="395764"/>
                      </a:cubicBezTo>
                      <a:close/>
                      <a:moveTo>
                        <a:pt x="85249" y="593884"/>
                      </a:moveTo>
                      <a:cubicBezTo>
                        <a:pt x="102394" y="559594"/>
                        <a:pt x="147161" y="533876"/>
                        <a:pt x="191929" y="532924"/>
                      </a:cubicBezTo>
                      <a:cubicBezTo>
                        <a:pt x="211931" y="531019"/>
                        <a:pt x="233839" y="528161"/>
                        <a:pt x="263366" y="517684"/>
                      </a:cubicBezTo>
                      <a:cubicBezTo>
                        <a:pt x="274796" y="513874"/>
                        <a:pt x="285274" y="509111"/>
                        <a:pt x="295751" y="505301"/>
                      </a:cubicBezTo>
                      <a:cubicBezTo>
                        <a:pt x="298609" y="504349"/>
                        <a:pt x="301466" y="504349"/>
                        <a:pt x="304324" y="505301"/>
                      </a:cubicBezTo>
                      <a:cubicBezTo>
                        <a:pt x="307181" y="506254"/>
                        <a:pt x="309086" y="509111"/>
                        <a:pt x="310039" y="511969"/>
                      </a:cubicBezTo>
                      <a:cubicBezTo>
                        <a:pt x="317659" y="545306"/>
                        <a:pt x="313849" y="576739"/>
                        <a:pt x="300514" y="604361"/>
                      </a:cubicBezTo>
                      <a:cubicBezTo>
                        <a:pt x="271939" y="662464"/>
                        <a:pt x="201454" y="697706"/>
                        <a:pt x="118586" y="697706"/>
                      </a:cubicBezTo>
                      <a:cubicBezTo>
                        <a:pt x="108109" y="697706"/>
                        <a:pt x="96679" y="697706"/>
                        <a:pt x="85249" y="695801"/>
                      </a:cubicBezTo>
                      <a:cubicBezTo>
                        <a:pt x="82391" y="694849"/>
                        <a:pt x="80486" y="692944"/>
                        <a:pt x="79534" y="691039"/>
                      </a:cubicBezTo>
                      <a:cubicBezTo>
                        <a:pt x="74771" y="673894"/>
                        <a:pt x="64294" y="633889"/>
                        <a:pt x="85249" y="593884"/>
                      </a:cubicBezTo>
                      <a:close/>
                      <a:moveTo>
                        <a:pt x="317659" y="751999"/>
                      </a:moveTo>
                      <a:cubicBezTo>
                        <a:pt x="317659" y="757714"/>
                        <a:pt x="312896" y="762476"/>
                        <a:pt x="307181" y="762476"/>
                      </a:cubicBezTo>
                      <a:lnTo>
                        <a:pt x="90011" y="762476"/>
                      </a:lnTo>
                      <a:cubicBezTo>
                        <a:pt x="84296" y="762476"/>
                        <a:pt x="79534" y="757714"/>
                        <a:pt x="79534" y="751999"/>
                      </a:cubicBezTo>
                      <a:cubicBezTo>
                        <a:pt x="79534" y="746284"/>
                        <a:pt x="84296" y="741521"/>
                        <a:pt x="90011" y="741521"/>
                      </a:cubicBezTo>
                      <a:lnTo>
                        <a:pt x="307181" y="741521"/>
                      </a:lnTo>
                      <a:cubicBezTo>
                        <a:pt x="312896" y="742474"/>
                        <a:pt x="317659" y="746284"/>
                        <a:pt x="317659" y="751999"/>
                      </a:cubicBezTo>
                      <a:close/>
                      <a:moveTo>
                        <a:pt x="383381" y="833914"/>
                      </a:moveTo>
                      <a:lnTo>
                        <a:pt x="90011" y="833914"/>
                      </a:lnTo>
                      <a:cubicBezTo>
                        <a:pt x="76676" y="833914"/>
                        <a:pt x="76676" y="813911"/>
                        <a:pt x="90011" y="812959"/>
                      </a:cubicBezTo>
                      <a:cubicBezTo>
                        <a:pt x="90011" y="812959"/>
                        <a:pt x="382429" y="812959"/>
                        <a:pt x="382429" y="812959"/>
                      </a:cubicBezTo>
                      <a:cubicBezTo>
                        <a:pt x="396716" y="813911"/>
                        <a:pt x="396716" y="833914"/>
                        <a:pt x="383381" y="833914"/>
                      </a:cubicBezTo>
                      <a:close/>
                      <a:moveTo>
                        <a:pt x="409099" y="245269"/>
                      </a:moveTo>
                      <a:cubicBezTo>
                        <a:pt x="343376" y="314801"/>
                        <a:pt x="223361" y="293846"/>
                        <a:pt x="183356" y="208121"/>
                      </a:cubicBezTo>
                      <a:cubicBezTo>
                        <a:pt x="160496" y="255746"/>
                        <a:pt x="110014" y="288131"/>
                        <a:pt x="56674" y="287179"/>
                      </a:cubicBezTo>
                      <a:cubicBezTo>
                        <a:pt x="50959" y="287179"/>
                        <a:pt x="46196" y="282416"/>
                        <a:pt x="46196" y="276701"/>
                      </a:cubicBezTo>
                      <a:cubicBezTo>
                        <a:pt x="46196" y="270986"/>
                        <a:pt x="50959" y="266224"/>
                        <a:pt x="56674" y="266224"/>
                      </a:cubicBezTo>
                      <a:cubicBezTo>
                        <a:pt x="69056" y="266224"/>
                        <a:pt x="80486" y="264319"/>
                        <a:pt x="91916" y="260509"/>
                      </a:cubicBezTo>
                      <a:lnTo>
                        <a:pt x="91916" y="96679"/>
                      </a:lnTo>
                      <a:cubicBezTo>
                        <a:pt x="80486" y="92869"/>
                        <a:pt x="69056" y="90964"/>
                        <a:pt x="56674" y="90964"/>
                      </a:cubicBezTo>
                      <a:cubicBezTo>
                        <a:pt x="50959" y="90964"/>
                        <a:pt x="46196" y="86201"/>
                        <a:pt x="46196" y="80486"/>
                      </a:cubicBezTo>
                      <a:cubicBezTo>
                        <a:pt x="46196" y="74771"/>
                        <a:pt x="50959" y="70009"/>
                        <a:pt x="56674" y="70009"/>
                      </a:cubicBezTo>
                      <a:cubicBezTo>
                        <a:pt x="110014" y="70009"/>
                        <a:pt x="159544" y="102394"/>
                        <a:pt x="183356" y="149066"/>
                      </a:cubicBezTo>
                      <a:cubicBezTo>
                        <a:pt x="234791" y="44291"/>
                        <a:pt x="385286" y="44291"/>
                        <a:pt x="435769" y="149066"/>
                      </a:cubicBezTo>
                      <a:cubicBezTo>
                        <a:pt x="458629" y="101441"/>
                        <a:pt x="509111" y="69056"/>
                        <a:pt x="562451" y="69056"/>
                      </a:cubicBezTo>
                      <a:cubicBezTo>
                        <a:pt x="568166" y="69056"/>
                        <a:pt x="572929" y="73819"/>
                        <a:pt x="572929" y="79534"/>
                      </a:cubicBezTo>
                      <a:cubicBezTo>
                        <a:pt x="572929" y="85249"/>
                        <a:pt x="568166" y="90011"/>
                        <a:pt x="562451" y="90011"/>
                      </a:cubicBezTo>
                      <a:cubicBezTo>
                        <a:pt x="550069" y="90011"/>
                        <a:pt x="538639" y="91916"/>
                        <a:pt x="527209" y="95726"/>
                      </a:cubicBezTo>
                      <a:lnTo>
                        <a:pt x="527209" y="259556"/>
                      </a:lnTo>
                      <a:cubicBezTo>
                        <a:pt x="538639" y="263366"/>
                        <a:pt x="550069" y="265271"/>
                        <a:pt x="562451" y="265271"/>
                      </a:cubicBezTo>
                      <a:cubicBezTo>
                        <a:pt x="568166" y="265271"/>
                        <a:pt x="572929" y="270034"/>
                        <a:pt x="572929" y="275749"/>
                      </a:cubicBezTo>
                      <a:cubicBezTo>
                        <a:pt x="572929" y="281464"/>
                        <a:pt x="568166" y="286226"/>
                        <a:pt x="562451" y="286226"/>
                      </a:cubicBezTo>
                      <a:cubicBezTo>
                        <a:pt x="509111" y="286226"/>
                        <a:pt x="459581" y="253841"/>
                        <a:pt x="435769" y="207169"/>
                      </a:cubicBezTo>
                      <a:cubicBezTo>
                        <a:pt x="429101" y="221456"/>
                        <a:pt x="419576" y="233839"/>
                        <a:pt x="409099" y="245269"/>
                      </a:cubicBezTo>
                      <a:close/>
                      <a:moveTo>
                        <a:pt x="95726" y="664369"/>
                      </a:moveTo>
                      <a:cubicBezTo>
                        <a:pt x="90011" y="629126"/>
                        <a:pt x="96679" y="595789"/>
                        <a:pt x="137636" y="569119"/>
                      </a:cubicBezTo>
                      <a:cubicBezTo>
                        <a:pt x="156686" y="557689"/>
                        <a:pt x="173831" y="555784"/>
                        <a:pt x="194786" y="552926"/>
                      </a:cubicBezTo>
                      <a:cubicBezTo>
                        <a:pt x="217646" y="551021"/>
                        <a:pt x="262414" y="542449"/>
                        <a:pt x="292894" y="528161"/>
                      </a:cubicBezTo>
                      <a:cubicBezTo>
                        <a:pt x="306229" y="621506"/>
                        <a:pt x="214789" y="679609"/>
                        <a:pt x="111919" y="676751"/>
                      </a:cubicBezTo>
                      <a:cubicBezTo>
                        <a:pt x="141446" y="644366"/>
                        <a:pt x="176689" y="618649"/>
                        <a:pt x="216694" y="600551"/>
                      </a:cubicBezTo>
                      <a:cubicBezTo>
                        <a:pt x="222409" y="598646"/>
                        <a:pt x="224314" y="591979"/>
                        <a:pt x="222409" y="587216"/>
                      </a:cubicBezTo>
                      <a:cubicBezTo>
                        <a:pt x="220504" y="582454"/>
                        <a:pt x="213836" y="579596"/>
                        <a:pt x="209074" y="581501"/>
                      </a:cubicBezTo>
                      <a:cubicBezTo>
                        <a:pt x="165259" y="601504"/>
                        <a:pt x="126206" y="629126"/>
                        <a:pt x="95726" y="664369"/>
                      </a:cubicBezTo>
                      <a:close/>
                      <a:moveTo>
                        <a:pt x="892016" y="567214"/>
                      </a:moveTo>
                      <a:lnTo>
                        <a:pt x="854869" y="567214"/>
                      </a:lnTo>
                      <a:cubicBezTo>
                        <a:pt x="850106" y="567214"/>
                        <a:pt x="846296" y="564356"/>
                        <a:pt x="844391" y="559594"/>
                      </a:cubicBezTo>
                      <a:cubicBezTo>
                        <a:pt x="840581" y="543401"/>
                        <a:pt x="833914" y="529114"/>
                        <a:pt x="825341" y="514826"/>
                      </a:cubicBezTo>
                      <a:cubicBezTo>
                        <a:pt x="823436" y="511016"/>
                        <a:pt x="823436" y="505301"/>
                        <a:pt x="827246" y="502444"/>
                      </a:cubicBezTo>
                      <a:lnTo>
                        <a:pt x="852964" y="476726"/>
                      </a:lnTo>
                      <a:cubicBezTo>
                        <a:pt x="853916" y="475774"/>
                        <a:pt x="853916" y="475774"/>
                        <a:pt x="852964" y="474821"/>
                      </a:cubicBezTo>
                      <a:lnTo>
                        <a:pt x="807244" y="429101"/>
                      </a:lnTo>
                      <a:cubicBezTo>
                        <a:pt x="807244" y="429101"/>
                        <a:pt x="806291" y="428149"/>
                        <a:pt x="805339" y="429101"/>
                      </a:cubicBezTo>
                      <a:lnTo>
                        <a:pt x="779621" y="454819"/>
                      </a:lnTo>
                      <a:cubicBezTo>
                        <a:pt x="775811" y="457676"/>
                        <a:pt x="771049" y="458629"/>
                        <a:pt x="767239" y="456724"/>
                      </a:cubicBezTo>
                      <a:cubicBezTo>
                        <a:pt x="752951" y="448151"/>
                        <a:pt x="737711" y="441484"/>
                        <a:pt x="722471" y="437674"/>
                      </a:cubicBezTo>
                      <a:cubicBezTo>
                        <a:pt x="717709" y="436721"/>
                        <a:pt x="714851" y="431959"/>
                        <a:pt x="714851" y="427196"/>
                      </a:cubicBezTo>
                      <a:lnTo>
                        <a:pt x="714851" y="390049"/>
                      </a:lnTo>
                      <a:cubicBezTo>
                        <a:pt x="714851" y="389096"/>
                        <a:pt x="713899" y="389096"/>
                        <a:pt x="713899" y="389096"/>
                      </a:cubicBezTo>
                      <a:lnTo>
                        <a:pt x="650081" y="389096"/>
                      </a:lnTo>
                      <a:cubicBezTo>
                        <a:pt x="649129" y="389096"/>
                        <a:pt x="649129" y="390049"/>
                        <a:pt x="649129" y="390049"/>
                      </a:cubicBezTo>
                      <a:lnTo>
                        <a:pt x="649129" y="427196"/>
                      </a:lnTo>
                      <a:cubicBezTo>
                        <a:pt x="649129" y="431959"/>
                        <a:pt x="646271" y="435769"/>
                        <a:pt x="641509" y="437674"/>
                      </a:cubicBezTo>
                      <a:cubicBezTo>
                        <a:pt x="625316" y="441484"/>
                        <a:pt x="611029" y="448151"/>
                        <a:pt x="596741" y="456724"/>
                      </a:cubicBezTo>
                      <a:cubicBezTo>
                        <a:pt x="592931" y="458629"/>
                        <a:pt x="587216" y="458629"/>
                        <a:pt x="584359" y="454819"/>
                      </a:cubicBezTo>
                      <a:cubicBezTo>
                        <a:pt x="577691" y="448151"/>
                        <a:pt x="565309" y="434816"/>
                        <a:pt x="558641" y="429101"/>
                      </a:cubicBezTo>
                      <a:cubicBezTo>
                        <a:pt x="558641" y="429101"/>
                        <a:pt x="557689" y="429101"/>
                        <a:pt x="556736" y="429101"/>
                      </a:cubicBezTo>
                      <a:cubicBezTo>
                        <a:pt x="546259" y="439579"/>
                        <a:pt x="522446" y="463391"/>
                        <a:pt x="511016" y="474821"/>
                      </a:cubicBezTo>
                      <a:cubicBezTo>
                        <a:pt x="511016" y="474821"/>
                        <a:pt x="511016" y="476726"/>
                        <a:pt x="511016" y="476726"/>
                      </a:cubicBezTo>
                      <a:lnTo>
                        <a:pt x="524351" y="490061"/>
                      </a:lnTo>
                      <a:cubicBezTo>
                        <a:pt x="530066" y="497681"/>
                        <a:pt x="545306" y="505301"/>
                        <a:pt x="538639" y="514826"/>
                      </a:cubicBezTo>
                      <a:cubicBezTo>
                        <a:pt x="530066" y="529114"/>
                        <a:pt x="523399" y="544354"/>
                        <a:pt x="519589" y="560546"/>
                      </a:cubicBezTo>
                      <a:cubicBezTo>
                        <a:pt x="518636" y="565309"/>
                        <a:pt x="513874" y="568166"/>
                        <a:pt x="509111" y="568166"/>
                      </a:cubicBezTo>
                      <a:lnTo>
                        <a:pt x="471964" y="568166"/>
                      </a:lnTo>
                      <a:cubicBezTo>
                        <a:pt x="471011" y="568166"/>
                        <a:pt x="471011" y="569119"/>
                        <a:pt x="471011" y="569119"/>
                      </a:cubicBezTo>
                      <a:lnTo>
                        <a:pt x="471011" y="633889"/>
                      </a:lnTo>
                      <a:cubicBezTo>
                        <a:pt x="471011" y="634841"/>
                        <a:pt x="471964" y="634841"/>
                        <a:pt x="471964" y="634841"/>
                      </a:cubicBezTo>
                      <a:lnTo>
                        <a:pt x="509111" y="634841"/>
                      </a:lnTo>
                      <a:cubicBezTo>
                        <a:pt x="513874" y="634841"/>
                        <a:pt x="517684" y="637699"/>
                        <a:pt x="519589" y="642461"/>
                      </a:cubicBezTo>
                      <a:cubicBezTo>
                        <a:pt x="523399" y="657701"/>
                        <a:pt x="530066" y="672941"/>
                        <a:pt x="538639" y="687229"/>
                      </a:cubicBezTo>
                      <a:cubicBezTo>
                        <a:pt x="540544" y="691039"/>
                        <a:pt x="540544" y="696754"/>
                        <a:pt x="536734" y="699611"/>
                      </a:cubicBezTo>
                      <a:lnTo>
                        <a:pt x="511016" y="725329"/>
                      </a:lnTo>
                      <a:lnTo>
                        <a:pt x="511016" y="727234"/>
                      </a:lnTo>
                      <a:lnTo>
                        <a:pt x="556736" y="772954"/>
                      </a:lnTo>
                      <a:cubicBezTo>
                        <a:pt x="556736" y="772954"/>
                        <a:pt x="557689" y="772954"/>
                        <a:pt x="558641" y="772954"/>
                      </a:cubicBezTo>
                      <a:lnTo>
                        <a:pt x="584359" y="747236"/>
                      </a:lnTo>
                      <a:cubicBezTo>
                        <a:pt x="588169" y="744379"/>
                        <a:pt x="592931" y="743426"/>
                        <a:pt x="596741" y="745331"/>
                      </a:cubicBezTo>
                      <a:cubicBezTo>
                        <a:pt x="611029" y="753904"/>
                        <a:pt x="625316" y="760571"/>
                        <a:pt x="641509" y="764381"/>
                      </a:cubicBezTo>
                      <a:cubicBezTo>
                        <a:pt x="646271" y="765334"/>
                        <a:pt x="649129" y="770096"/>
                        <a:pt x="649129" y="774859"/>
                      </a:cubicBezTo>
                      <a:cubicBezTo>
                        <a:pt x="649129" y="775811"/>
                        <a:pt x="649129" y="812006"/>
                        <a:pt x="649129" y="812006"/>
                      </a:cubicBezTo>
                      <a:cubicBezTo>
                        <a:pt x="649129" y="812006"/>
                        <a:pt x="649129" y="812006"/>
                        <a:pt x="649129" y="812006"/>
                      </a:cubicBezTo>
                      <a:cubicBezTo>
                        <a:pt x="649129" y="812959"/>
                        <a:pt x="713899" y="812006"/>
                        <a:pt x="714851" y="812959"/>
                      </a:cubicBezTo>
                      <a:cubicBezTo>
                        <a:pt x="715804" y="812959"/>
                        <a:pt x="715804" y="812006"/>
                        <a:pt x="715804" y="812006"/>
                      </a:cubicBezTo>
                      <a:lnTo>
                        <a:pt x="715804" y="774859"/>
                      </a:lnTo>
                      <a:cubicBezTo>
                        <a:pt x="715804" y="770096"/>
                        <a:pt x="718661" y="766286"/>
                        <a:pt x="723424" y="764381"/>
                      </a:cubicBezTo>
                      <a:cubicBezTo>
                        <a:pt x="739616" y="760571"/>
                        <a:pt x="754856" y="753904"/>
                        <a:pt x="768191" y="745331"/>
                      </a:cubicBezTo>
                      <a:cubicBezTo>
                        <a:pt x="772001" y="743426"/>
                        <a:pt x="777716" y="743426"/>
                        <a:pt x="780574" y="747236"/>
                      </a:cubicBezTo>
                      <a:lnTo>
                        <a:pt x="806291" y="772954"/>
                      </a:lnTo>
                      <a:cubicBezTo>
                        <a:pt x="806291" y="772954"/>
                        <a:pt x="807244" y="772954"/>
                        <a:pt x="808196" y="772954"/>
                      </a:cubicBezTo>
                      <a:lnTo>
                        <a:pt x="853916" y="727234"/>
                      </a:lnTo>
                      <a:cubicBezTo>
                        <a:pt x="854869" y="726281"/>
                        <a:pt x="854869" y="726281"/>
                        <a:pt x="853916" y="725329"/>
                      </a:cubicBezTo>
                      <a:lnTo>
                        <a:pt x="828199" y="699611"/>
                      </a:lnTo>
                      <a:cubicBezTo>
                        <a:pt x="825341" y="696754"/>
                        <a:pt x="824389" y="691039"/>
                        <a:pt x="826294" y="687229"/>
                      </a:cubicBezTo>
                      <a:cubicBezTo>
                        <a:pt x="834866" y="672941"/>
                        <a:pt x="841534" y="657701"/>
                        <a:pt x="845344" y="642461"/>
                      </a:cubicBezTo>
                      <a:cubicBezTo>
                        <a:pt x="846296" y="637699"/>
                        <a:pt x="851059" y="634841"/>
                        <a:pt x="855821" y="634841"/>
                      </a:cubicBezTo>
                      <a:lnTo>
                        <a:pt x="892969" y="634841"/>
                      </a:lnTo>
                      <a:cubicBezTo>
                        <a:pt x="893921" y="634841"/>
                        <a:pt x="893921" y="633889"/>
                        <a:pt x="893921" y="633889"/>
                      </a:cubicBezTo>
                      <a:lnTo>
                        <a:pt x="893921" y="568166"/>
                      </a:lnTo>
                      <a:cubicBezTo>
                        <a:pt x="892969" y="568166"/>
                        <a:pt x="892969" y="567214"/>
                        <a:pt x="892016" y="567214"/>
                      </a:cubicBezTo>
                      <a:close/>
                      <a:moveTo>
                        <a:pt x="777716" y="619601"/>
                      </a:moveTo>
                      <a:cubicBezTo>
                        <a:pt x="768191" y="677704"/>
                        <a:pt x="701516" y="713899"/>
                        <a:pt x="648176" y="691991"/>
                      </a:cubicBezTo>
                      <a:cubicBezTo>
                        <a:pt x="564356" y="661511"/>
                        <a:pt x="563404" y="539591"/>
                        <a:pt x="648176" y="509111"/>
                      </a:cubicBezTo>
                      <a:cubicBezTo>
                        <a:pt x="716756" y="482441"/>
                        <a:pt x="793909" y="546259"/>
                        <a:pt x="777716" y="619601"/>
                      </a:cubicBezTo>
                      <a:close/>
                      <a:moveTo>
                        <a:pt x="505301" y="251936"/>
                      </a:moveTo>
                      <a:cubicBezTo>
                        <a:pt x="495776" y="247174"/>
                        <a:pt x="488156" y="240506"/>
                        <a:pt x="479584" y="233839"/>
                      </a:cubicBezTo>
                      <a:lnTo>
                        <a:pt x="479584" y="124301"/>
                      </a:lnTo>
                      <a:cubicBezTo>
                        <a:pt x="487204" y="117634"/>
                        <a:pt x="495776" y="110966"/>
                        <a:pt x="505301" y="106204"/>
                      </a:cubicBezTo>
                      <a:lnTo>
                        <a:pt x="505301" y="251936"/>
                      </a:lnTo>
                      <a:close/>
                      <a:moveTo>
                        <a:pt x="446246" y="178594"/>
                      </a:moveTo>
                      <a:cubicBezTo>
                        <a:pt x="450056" y="168116"/>
                        <a:pt x="453866" y="158591"/>
                        <a:pt x="459581" y="149066"/>
                      </a:cubicBezTo>
                      <a:lnTo>
                        <a:pt x="459581" y="208121"/>
                      </a:lnTo>
                      <a:cubicBezTo>
                        <a:pt x="453866" y="199549"/>
                        <a:pt x="450056" y="189071"/>
                        <a:pt x="446246" y="178594"/>
                      </a:cubicBezTo>
                      <a:close/>
                      <a:moveTo>
                        <a:pt x="411956" y="149066"/>
                      </a:moveTo>
                      <a:cubicBezTo>
                        <a:pt x="417671" y="158591"/>
                        <a:pt x="422434" y="168116"/>
                        <a:pt x="425291" y="178594"/>
                      </a:cubicBezTo>
                      <a:cubicBezTo>
                        <a:pt x="422434" y="189071"/>
                        <a:pt x="417671" y="199549"/>
                        <a:pt x="411956" y="208121"/>
                      </a:cubicBezTo>
                      <a:lnTo>
                        <a:pt x="411956" y="149066"/>
                      </a:lnTo>
                      <a:close/>
                      <a:moveTo>
                        <a:pt x="366236" y="106204"/>
                      </a:moveTo>
                      <a:cubicBezTo>
                        <a:pt x="375761" y="110966"/>
                        <a:pt x="383381" y="117634"/>
                        <a:pt x="391954" y="124301"/>
                      </a:cubicBezTo>
                      <a:lnTo>
                        <a:pt x="391954" y="233839"/>
                      </a:lnTo>
                      <a:cubicBezTo>
                        <a:pt x="384334" y="240506"/>
                        <a:pt x="375761" y="247174"/>
                        <a:pt x="366236" y="251936"/>
                      </a:cubicBezTo>
                      <a:lnTo>
                        <a:pt x="366236" y="106204"/>
                      </a:lnTo>
                      <a:close/>
                      <a:moveTo>
                        <a:pt x="319564" y="91916"/>
                      </a:moveTo>
                      <a:cubicBezTo>
                        <a:pt x="328136" y="92869"/>
                        <a:pt x="336709" y="94774"/>
                        <a:pt x="345281" y="96679"/>
                      </a:cubicBezTo>
                      <a:lnTo>
                        <a:pt x="345281" y="260509"/>
                      </a:lnTo>
                      <a:cubicBezTo>
                        <a:pt x="336709" y="263366"/>
                        <a:pt x="329089" y="265271"/>
                        <a:pt x="319564" y="265271"/>
                      </a:cubicBezTo>
                      <a:lnTo>
                        <a:pt x="319564" y="91916"/>
                      </a:lnTo>
                      <a:close/>
                      <a:moveTo>
                        <a:pt x="273844" y="96679"/>
                      </a:moveTo>
                      <a:cubicBezTo>
                        <a:pt x="281464" y="93821"/>
                        <a:pt x="290036" y="91916"/>
                        <a:pt x="298609" y="91916"/>
                      </a:cubicBezTo>
                      <a:lnTo>
                        <a:pt x="298609" y="266224"/>
                      </a:lnTo>
                      <a:cubicBezTo>
                        <a:pt x="290036" y="265271"/>
                        <a:pt x="281464" y="263366"/>
                        <a:pt x="273844" y="261461"/>
                      </a:cubicBezTo>
                      <a:lnTo>
                        <a:pt x="273844" y="96679"/>
                      </a:lnTo>
                      <a:close/>
                      <a:moveTo>
                        <a:pt x="228124" y="124301"/>
                      </a:moveTo>
                      <a:cubicBezTo>
                        <a:pt x="235744" y="117634"/>
                        <a:pt x="244316" y="110966"/>
                        <a:pt x="253841" y="106204"/>
                      </a:cubicBezTo>
                      <a:lnTo>
                        <a:pt x="253841" y="252889"/>
                      </a:lnTo>
                      <a:cubicBezTo>
                        <a:pt x="244316" y="248126"/>
                        <a:pt x="236696" y="241459"/>
                        <a:pt x="228124" y="234791"/>
                      </a:cubicBezTo>
                      <a:lnTo>
                        <a:pt x="228124" y="124301"/>
                      </a:lnTo>
                      <a:close/>
                      <a:moveTo>
                        <a:pt x="193834" y="178594"/>
                      </a:moveTo>
                      <a:cubicBezTo>
                        <a:pt x="196691" y="168116"/>
                        <a:pt x="201454" y="157639"/>
                        <a:pt x="207169" y="149066"/>
                      </a:cubicBezTo>
                      <a:lnTo>
                        <a:pt x="207169" y="208121"/>
                      </a:lnTo>
                      <a:cubicBezTo>
                        <a:pt x="201454" y="199549"/>
                        <a:pt x="197644" y="189071"/>
                        <a:pt x="193834" y="178594"/>
                      </a:cubicBezTo>
                      <a:close/>
                      <a:moveTo>
                        <a:pt x="159544" y="149066"/>
                      </a:moveTo>
                      <a:cubicBezTo>
                        <a:pt x="165259" y="157639"/>
                        <a:pt x="170021" y="168116"/>
                        <a:pt x="172879" y="178594"/>
                      </a:cubicBezTo>
                      <a:cubicBezTo>
                        <a:pt x="170021" y="189071"/>
                        <a:pt x="165259" y="199549"/>
                        <a:pt x="159544" y="208121"/>
                      </a:cubicBezTo>
                      <a:lnTo>
                        <a:pt x="159544" y="149066"/>
                      </a:lnTo>
                      <a:close/>
                      <a:moveTo>
                        <a:pt x="112871" y="106204"/>
                      </a:moveTo>
                      <a:cubicBezTo>
                        <a:pt x="122396" y="110966"/>
                        <a:pt x="130016" y="117634"/>
                        <a:pt x="138589" y="124301"/>
                      </a:cubicBezTo>
                      <a:lnTo>
                        <a:pt x="138589" y="233839"/>
                      </a:lnTo>
                      <a:cubicBezTo>
                        <a:pt x="130969" y="240506"/>
                        <a:pt x="122396" y="247174"/>
                        <a:pt x="112871" y="251936"/>
                      </a:cubicBezTo>
                      <a:lnTo>
                        <a:pt x="112871" y="106204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 sz="1600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373104321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69E5A0-BD82-454F-9ED2-7B80AB8F2D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2" y="168964"/>
            <a:ext cx="11685794" cy="890953"/>
          </a:xfrm>
        </p:spPr>
        <p:txBody>
          <a:bodyPr>
            <a:normAutofit/>
          </a:bodyPr>
          <a:lstStyle/>
          <a:p>
            <a:pPr algn="l"/>
            <a:r>
              <a:rPr lang="en-US" sz="3200" dirty="0">
                <a:latin typeface="+mj-lt"/>
              </a:rPr>
              <a:t>Medical Timeline</a:t>
            </a:r>
            <a:endParaRPr lang="en-IN" sz="3200" dirty="0">
              <a:latin typeface="+mj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4A77C43-EBB8-4AA3-9229-7E41CE5D758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0BD78D-4B2C-4527-B2B9-F47AA792DE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20</a:t>
            </a:fld>
            <a:endParaRPr lang="en-IN" dirty="0"/>
          </a:p>
        </p:txBody>
      </p:sp>
      <p:sp>
        <p:nvSpPr>
          <p:cNvPr id="103" name="Freeform: Shape 102">
            <a:extLst>
              <a:ext uri="{FF2B5EF4-FFF2-40B4-BE49-F238E27FC236}">
                <a16:creationId xmlns:a16="http://schemas.microsoft.com/office/drawing/2014/main" id="{B905BC5F-9ADA-4B75-AF0D-070BD787A624}"/>
              </a:ext>
            </a:extLst>
          </p:cNvPr>
          <p:cNvSpPr/>
          <p:nvPr/>
        </p:nvSpPr>
        <p:spPr>
          <a:xfrm rot="16200000">
            <a:off x="4481706" y="689967"/>
            <a:ext cx="3228588" cy="7885820"/>
          </a:xfrm>
          <a:custGeom>
            <a:avLst/>
            <a:gdLst>
              <a:gd name="connsiteX0" fmla="*/ 199691 w 1050875"/>
              <a:gd name="connsiteY0" fmla="*/ 2416215 h 2566762"/>
              <a:gd name="connsiteX1" fmla="*/ 903603 w 1050875"/>
              <a:gd name="connsiteY1" fmla="*/ 2416215 h 2566762"/>
              <a:gd name="connsiteX2" fmla="*/ 901562 w 1050875"/>
              <a:gd name="connsiteY2" fmla="*/ 2432220 h 2566762"/>
              <a:gd name="connsiteX3" fmla="*/ 903603 w 1050875"/>
              <a:gd name="connsiteY3" fmla="*/ 2448226 h 2566762"/>
              <a:gd name="connsiteX4" fmla="*/ 199691 w 1050875"/>
              <a:gd name="connsiteY4" fmla="*/ 2448226 h 2566762"/>
              <a:gd name="connsiteX5" fmla="*/ 183686 w 1050875"/>
              <a:gd name="connsiteY5" fmla="*/ 2432220 h 2566762"/>
              <a:gd name="connsiteX6" fmla="*/ 199691 w 1050875"/>
              <a:gd name="connsiteY6" fmla="*/ 2416215 h 2566762"/>
              <a:gd name="connsiteX7" fmla="*/ 967624 w 1050875"/>
              <a:gd name="connsiteY7" fmla="*/ 2382216 h 2566762"/>
              <a:gd name="connsiteX8" fmla="*/ 1017681 w 1050875"/>
              <a:gd name="connsiteY8" fmla="*/ 2432220 h 2566762"/>
              <a:gd name="connsiteX9" fmla="*/ 967624 w 1050875"/>
              <a:gd name="connsiteY9" fmla="*/ 2482276 h 2566762"/>
              <a:gd name="connsiteX10" fmla="*/ 917621 w 1050875"/>
              <a:gd name="connsiteY10" fmla="*/ 2432220 h 2566762"/>
              <a:gd name="connsiteX11" fmla="*/ 967624 w 1050875"/>
              <a:gd name="connsiteY11" fmla="*/ 2382216 h 2566762"/>
              <a:gd name="connsiteX12" fmla="*/ 316295 w 1050875"/>
              <a:gd name="connsiteY12" fmla="*/ 2231346 h 2566762"/>
              <a:gd name="connsiteX13" fmla="*/ 804295 w 1050875"/>
              <a:gd name="connsiteY13" fmla="*/ 2231346 h 2566762"/>
              <a:gd name="connsiteX14" fmla="*/ 802577 w 1050875"/>
              <a:gd name="connsiteY14" fmla="*/ 2247353 h 2566762"/>
              <a:gd name="connsiteX15" fmla="*/ 804295 w 1050875"/>
              <a:gd name="connsiteY15" fmla="*/ 2263357 h 2566762"/>
              <a:gd name="connsiteX16" fmla="*/ 316295 w 1050875"/>
              <a:gd name="connsiteY16" fmla="*/ 2263357 h 2566762"/>
              <a:gd name="connsiteX17" fmla="*/ 300289 w 1050875"/>
              <a:gd name="connsiteY17" fmla="*/ 2247353 h 2566762"/>
              <a:gd name="connsiteX18" fmla="*/ 316295 w 1050875"/>
              <a:gd name="connsiteY18" fmla="*/ 2231346 h 2566762"/>
              <a:gd name="connsiteX19" fmla="*/ 878574 w 1050875"/>
              <a:gd name="connsiteY19" fmla="*/ 2187359 h 2566762"/>
              <a:gd name="connsiteX20" fmla="*/ 938568 w 1050875"/>
              <a:gd name="connsiteY20" fmla="*/ 2247353 h 2566762"/>
              <a:gd name="connsiteX21" fmla="*/ 878574 w 1050875"/>
              <a:gd name="connsiteY21" fmla="*/ 2307346 h 2566762"/>
              <a:gd name="connsiteX22" fmla="*/ 818581 w 1050875"/>
              <a:gd name="connsiteY22" fmla="*/ 2247353 h 2566762"/>
              <a:gd name="connsiteX23" fmla="*/ 878574 w 1050875"/>
              <a:gd name="connsiteY23" fmla="*/ 2187359 h 2566762"/>
              <a:gd name="connsiteX24" fmla="*/ 476133 w 1050875"/>
              <a:gd name="connsiteY24" fmla="*/ 2064634 h 2566762"/>
              <a:gd name="connsiteX25" fmla="*/ 653157 w 1050875"/>
              <a:gd name="connsiteY25" fmla="*/ 2064634 h 2566762"/>
              <a:gd name="connsiteX26" fmla="*/ 651600 w 1050875"/>
              <a:gd name="connsiteY26" fmla="*/ 2080639 h 2566762"/>
              <a:gd name="connsiteX27" fmla="*/ 653157 w 1050875"/>
              <a:gd name="connsiteY27" fmla="*/ 2096645 h 2566762"/>
              <a:gd name="connsiteX28" fmla="*/ 476133 w 1050875"/>
              <a:gd name="connsiteY28" fmla="*/ 2096645 h 2566762"/>
              <a:gd name="connsiteX29" fmla="*/ 460127 w 1050875"/>
              <a:gd name="connsiteY29" fmla="*/ 2080639 h 2566762"/>
              <a:gd name="connsiteX30" fmla="*/ 476133 w 1050875"/>
              <a:gd name="connsiteY30" fmla="*/ 2064634 h 2566762"/>
              <a:gd name="connsiteX31" fmla="*/ 735116 w 1050875"/>
              <a:gd name="connsiteY31" fmla="*/ 2013180 h 2566762"/>
              <a:gd name="connsiteX32" fmla="*/ 802575 w 1050875"/>
              <a:gd name="connsiteY32" fmla="*/ 2080639 h 2566762"/>
              <a:gd name="connsiteX33" fmla="*/ 735116 w 1050875"/>
              <a:gd name="connsiteY33" fmla="*/ 2148097 h 2566762"/>
              <a:gd name="connsiteX34" fmla="*/ 667658 w 1050875"/>
              <a:gd name="connsiteY34" fmla="*/ 2080639 h 2566762"/>
              <a:gd name="connsiteX35" fmla="*/ 735116 w 1050875"/>
              <a:gd name="connsiteY35" fmla="*/ 2013180 h 2566762"/>
              <a:gd name="connsiteX36" fmla="*/ 459590 w 1050875"/>
              <a:gd name="connsiteY36" fmla="*/ 1940083 h 2566762"/>
              <a:gd name="connsiteX37" fmla="*/ 512548 w 1050875"/>
              <a:gd name="connsiteY37" fmla="*/ 2010926 h 2566762"/>
              <a:gd name="connsiteX38" fmla="*/ 501322 w 1050875"/>
              <a:gd name="connsiteY38" fmla="*/ 2019143 h 2566762"/>
              <a:gd name="connsiteX39" fmla="*/ 425001 w 1050875"/>
              <a:gd name="connsiteY39" fmla="*/ 2080103 h 2566762"/>
              <a:gd name="connsiteX40" fmla="*/ 352871 w 1050875"/>
              <a:gd name="connsiteY40" fmla="*/ 2146111 h 2566762"/>
              <a:gd name="connsiteX41" fmla="*/ 285948 w 1050875"/>
              <a:gd name="connsiteY41" fmla="*/ 2217330 h 2566762"/>
              <a:gd name="connsiteX42" fmla="*/ 175254 w 1050875"/>
              <a:gd name="connsiteY42" fmla="*/ 2378081 h 2566762"/>
              <a:gd name="connsiteX43" fmla="*/ 137873 w 1050875"/>
              <a:gd name="connsiteY43" fmla="*/ 2469064 h 2566762"/>
              <a:gd name="connsiteX44" fmla="*/ 117731 w 1050875"/>
              <a:gd name="connsiteY44" fmla="*/ 2566762 h 2566762"/>
              <a:gd name="connsiteX45" fmla="*/ 120148 w 1050875"/>
              <a:gd name="connsiteY45" fmla="*/ 2465090 h 2566762"/>
              <a:gd name="connsiteX46" fmla="*/ 144586 w 1050875"/>
              <a:gd name="connsiteY46" fmla="*/ 2365084 h 2566762"/>
              <a:gd name="connsiteX47" fmla="*/ 239060 w 1050875"/>
              <a:gd name="connsiteY47" fmla="*/ 2181398 h 2566762"/>
              <a:gd name="connsiteX48" fmla="*/ 371131 w 1050875"/>
              <a:gd name="connsiteY48" fmla="*/ 2022367 h 2566762"/>
              <a:gd name="connsiteX49" fmla="*/ 446432 w 1050875"/>
              <a:gd name="connsiteY49" fmla="*/ 1951416 h 2566762"/>
              <a:gd name="connsiteX50" fmla="*/ 459590 w 1050875"/>
              <a:gd name="connsiteY50" fmla="*/ 1940083 h 2566762"/>
              <a:gd name="connsiteX51" fmla="*/ 554333 w 1050875"/>
              <a:gd name="connsiteY51" fmla="*/ 1844319 h 2566762"/>
              <a:gd name="connsiteX52" fmla="*/ 634413 w 1050875"/>
              <a:gd name="connsiteY52" fmla="*/ 1924400 h 2566762"/>
              <a:gd name="connsiteX53" fmla="*/ 554333 w 1050875"/>
              <a:gd name="connsiteY53" fmla="*/ 2004480 h 2566762"/>
              <a:gd name="connsiteX54" fmla="*/ 474252 w 1050875"/>
              <a:gd name="connsiteY54" fmla="*/ 1924400 h 2566762"/>
              <a:gd name="connsiteX55" fmla="*/ 554333 w 1050875"/>
              <a:gd name="connsiteY55" fmla="*/ 1844319 h 2566762"/>
              <a:gd name="connsiteX56" fmla="*/ 476616 w 1050875"/>
              <a:gd name="connsiteY56" fmla="*/ 1765797 h 2566762"/>
              <a:gd name="connsiteX57" fmla="*/ 579523 w 1050875"/>
              <a:gd name="connsiteY57" fmla="*/ 1765797 h 2566762"/>
              <a:gd name="connsiteX58" fmla="*/ 595528 w 1050875"/>
              <a:gd name="connsiteY58" fmla="*/ 1781802 h 2566762"/>
              <a:gd name="connsiteX59" fmla="*/ 579523 w 1050875"/>
              <a:gd name="connsiteY59" fmla="*/ 1797808 h 2566762"/>
              <a:gd name="connsiteX60" fmla="*/ 476616 w 1050875"/>
              <a:gd name="connsiteY60" fmla="*/ 1797808 h 2566762"/>
              <a:gd name="connsiteX61" fmla="*/ 477958 w 1050875"/>
              <a:gd name="connsiteY61" fmla="*/ 1781802 h 2566762"/>
              <a:gd name="connsiteX62" fmla="*/ 476616 w 1050875"/>
              <a:gd name="connsiteY62" fmla="*/ 1765797 h 2566762"/>
              <a:gd name="connsiteX63" fmla="*/ 372742 w 1050875"/>
              <a:gd name="connsiteY63" fmla="*/ 1692645 h 2566762"/>
              <a:gd name="connsiteX64" fmla="*/ 461899 w 1050875"/>
              <a:gd name="connsiteY64" fmla="*/ 1781857 h 2566762"/>
              <a:gd name="connsiteX65" fmla="*/ 372742 w 1050875"/>
              <a:gd name="connsiteY65" fmla="*/ 1871066 h 2566762"/>
              <a:gd name="connsiteX66" fmla="*/ 283531 w 1050875"/>
              <a:gd name="connsiteY66" fmla="*/ 1781857 h 2566762"/>
              <a:gd name="connsiteX67" fmla="*/ 372742 w 1050875"/>
              <a:gd name="connsiteY67" fmla="*/ 1692645 h 2566762"/>
              <a:gd name="connsiteX68" fmla="*/ 314520 w 1050875"/>
              <a:gd name="connsiteY68" fmla="*/ 1563582 h 2566762"/>
              <a:gd name="connsiteX69" fmla="*/ 753701 w 1050875"/>
              <a:gd name="connsiteY69" fmla="*/ 1563582 h 2566762"/>
              <a:gd name="connsiteX70" fmla="*/ 769706 w 1050875"/>
              <a:gd name="connsiteY70" fmla="*/ 1579642 h 2566762"/>
              <a:gd name="connsiteX71" fmla="*/ 753701 w 1050875"/>
              <a:gd name="connsiteY71" fmla="*/ 1595646 h 2566762"/>
              <a:gd name="connsiteX72" fmla="*/ 313715 w 1050875"/>
              <a:gd name="connsiteY72" fmla="*/ 1595646 h 2566762"/>
              <a:gd name="connsiteX73" fmla="*/ 315380 w 1050875"/>
              <a:gd name="connsiteY73" fmla="*/ 1576955 h 2566762"/>
              <a:gd name="connsiteX74" fmla="*/ 314520 w 1050875"/>
              <a:gd name="connsiteY74" fmla="*/ 1563582 h 2566762"/>
              <a:gd name="connsiteX75" fmla="*/ 199691 w 1050875"/>
              <a:gd name="connsiteY75" fmla="*/ 1477271 h 2566762"/>
              <a:gd name="connsiteX76" fmla="*/ 299375 w 1050875"/>
              <a:gd name="connsiteY76" fmla="*/ 1576955 h 2566762"/>
              <a:gd name="connsiteX77" fmla="*/ 199691 w 1050875"/>
              <a:gd name="connsiteY77" fmla="*/ 1676585 h 2566762"/>
              <a:gd name="connsiteX78" fmla="*/ 100061 w 1050875"/>
              <a:gd name="connsiteY78" fmla="*/ 1576955 h 2566762"/>
              <a:gd name="connsiteX79" fmla="*/ 199691 w 1050875"/>
              <a:gd name="connsiteY79" fmla="*/ 1477271 h 2566762"/>
              <a:gd name="connsiteX80" fmla="*/ 251252 w 1050875"/>
              <a:gd name="connsiteY80" fmla="*/ 1267268 h 2566762"/>
              <a:gd name="connsiteX81" fmla="*/ 857842 w 1050875"/>
              <a:gd name="connsiteY81" fmla="*/ 1267268 h 2566762"/>
              <a:gd name="connsiteX82" fmla="*/ 873849 w 1050875"/>
              <a:gd name="connsiteY82" fmla="*/ 1283273 h 2566762"/>
              <a:gd name="connsiteX83" fmla="*/ 857842 w 1050875"/>
              <a:gd name="connsiteY83" fmla="*/ 1299279 h 2566762"/>
              <a:gd name="connsiteX84" fmla="*/ 251252 w 1050875"/>
              <a:gd name="connsiteY84" fmla="*/ 1299279 h 2566762"/>
              <a:gd name="connsiteX85" fmla="*/ 252218 w 1050875"/>
              <a:gd name="connsiteY85" fmla="*/ 1283273 h 2566762"/>
              <a:gd name="connsiteX86" fmla="*/ 251252 w 1050875"/>
              <a:gd name="connsiteY86" fmla="*/ 1267268 h 2566762"/>
              <a:gd name="connsiteX87" fmla="*/ 118107 w 1050875"/>
              <a:gd name="connsiteY87" fmla="*/ 1165167 h 2566762"/>
              <a:gd name="connsiteX88" fmla="*/ 236212 w 1050875"/>
              <a:gd name="connsiteY88" fmla="*/ 1283274 h 2566762"/>
              <a:gd name="connsiteX89" fmla="*/ 118107 w 1050875"/>
              <a:gd name="connsiteY89" fmla="*/ 1401379 h 2566762"/>
              <a:gd name="connsiteX90" fmla="*/ 0 w 1050875"/>
              <a:gd name="connsiteY90" fmla="*/ 1283274 h 2566762"/>
              <a:gd name="connsiteX91" fmla="*/ 118107 w 1050875"/>
              <a:gd name="connsiteY91" fmla="*/ 1165167 h 2566762"/>
              <a:gd name="connsiteX92" fmla="*/ 314144 w 1050875"/>
              <a:gd name="connsiteY92" fmla="*/ 987443 h 2566762"/>
              <a:gd name="connsiteX93" fmla="*/ 768739 w 1050875"/>
              <a:gd name="connsiteY93" fmla="*/ 987443 h 2566762"/>
              <a:gd name="connsiteX94" fmla="*/ 784744 w 1050875"/>
              <a:gd name="connsiteY94" fmla="*/ 1003447 h 2566762"/>
              <a:gd name="connsiteX95" fmla="*/ 768739 w 1050875"/>
              <a:gd name="connsiteY95" fmla="*/ 1019453 h 2566762"/>
              <a:gd name="connsiteX96" fmla="*/ 314144 w 1050875"/>
              <a:gd name="connsiteY96" fmla="*/ 1019453 h 2566762"/>
              <a:gd name="connsiteX97" fmla="*/ 315380 w 1050875"/>
              <a:gd name="connsiteY97" fmla="*/ 1003447 h 2566762"/>
              <a:gd name="connsiteX98" fmla="*/ 314144 w 1050875"/>
              <a:gd name="connsiteY98" fmla="*/ 987443 h 2566762"/>
              <a:gd name="connsiteX99" fmla="*/ 199691 w 1050875"/>
              <a:gd name="connsiteY99" fmla="*/ 903819 h 2566762"/>
              <a:gd name="connsiteX100" fmla="*/ 299375 w 1050875"/>
              <a:gd name="connsiteY100" fmla="*/ 1003449 h 2566762"/>
              <a:gd name="connsiteX101" fmla="*/ 199691 w 1050875"/>
              <a:gd name="connsiteY101" fmla="*/ 1103133 h 2566762"/>
              <a:gd name="connsiteX102" fmla="*/ 100061 w 1050875"/>
              <a:gd name="connsiteY102" fmla="*/ 1003449 h 2566762"/>
              <a:gd name="connsiteX103" fmla="*/ 199691 w 1050875"/>
              <a:gd name="connsiteY103" fmla="*/ 903819 h 2566762"/>
              <a:gd name="connsiteX104" fmla="*/ 467270 w 1050875"/>
              <a:gd name="connsiteY104" fmla="*/ 772607 h 2566762"/>
              <a:gd name="connsiteX105" fmla="*/ 587203 w 1050875"/>
              <a:gd name="connsiteY105" fmla="*/ 772607 h 2566762"/>
              <a:gd name="connsiteX106" fmla="*/ 603208 w 1050875"/>
              <a:gd name="connsiteY106" fmla="*/ 788611 h 2566762"/>
              <a:gd name="connsiteX107" fmla="*/ 587203 w 1050875"/>
              <a:gd name="connsiteY107" fmla="*/ 804617 h 2566762"/>
              <a:gd name="connsiteX108" fmla="*/ 467270 w 1050875"/>
              <a:gd name="connsiteY108" fmla="*/ 804617 h 2566762"/>
              <a:gd name="connsiteX109" fmla="*/ 468612 w 1050875"/>
              <a:gd name="connsiteY109" fmla="*/ 788611 h 2566762"/>
              <a:gd name="connsiteX110" fmla="*/ 467270 w 1050875"/>
              <a:gd name="connsiteY110" fmla="*/ 772607 h 2566762"/>
              <a:gd name="connsiteX111" fmla="*/ 363396 w 1050875"/>
              <a:gd name="connsiteY111" fmla="*/ 699401 h 2566762"/>
              <a:gd name="connsiteX112" fmla="*/ 452607 w 1050875"/>
              <a:gd name="connsiteY112" fmla="*/ 788557 h 2566762"/>
              <a:gd name="connsiteX113" fmla="*/ 363396 w 1050875"/>
              <a:gd name="connsiteY113" fmla="*/ 877768 h 2566762"/>
              <a:gd name="connsiteX114" fmla="*/ 274239 w 1050875"/>
              <a:gd name="connsiteY114" fmla="*/ 788557 h 2566762"/>
              <a:gd name="connsiteX115" fmla="*/ 363396 w 1050875"/>
              <a:gd name="connsiteY115" fmla="*/ 699401 h 2566762"/>
              <a:gd name="connsiteX116" fmla="*/ 650311 w 1050875"/>
              <a:gd name="connsiteY116" fmla="*/ 650849 h 2566762"/>
              <a:gd name="connsiteX117" fmla="*/ 666371 w 1050875"/>
              <a:gd name="connsiteY117" fmla="*/ 662880 h 2566762"/>
              <a:gd name="connsiteX118" fmla="*/ 746559 w 1050875"/>
              <a:gd name="connsiteY118" fmla="*/ 729210 h 2566762"/>
              <a:gd name="connsiteX119" fmla="*/ 891198 w 1050875"/>
              <a:gd name="connsiteY119" fmla="*/ 881369 h 2566762"/>
              <a:gd name="connsiteX120" fmla="*/ 1003233 w 1050875"/>
              <a:gd name="connsiteY120" fmla="*/ 1065108 h 2566762"/>
              <a:gd name="connsiteX121" fmla="*/ 1037877 w 1050875"/>
              <a:gd name="connsiteY121" fmla="*/ 1170700 h 2566762"/>
              <a:gd name="connsiteX122" fmla="*/ 1050875 w 1050875"/>
              <a:gd name="connsiteY122" fmla="*/ 1283220 h 2566762"/>
              <a:gd name="connsiteX123" fmla="*/ 1037822 w 1050875"/>
              <a:gd name="connsiteY123" fmla="*/ 1395850 h 2566762"/>
              <a:gd name="connsiteX124" fmla="*/ 1003233 w 1050875"/>
              <a:gd name="connsiteY124" fmla="*/ 1501442 h 2566762"/>
              <a:gd name="connsiteX125" fmla="*/ 891251 w 1050875"/>
              <a:gd name="connsiteY125" fmla="*/ 1685234 h 2566762"/>
              <a:gd name="connsiteX126" fmla="*/ 746612 w 1050875"/>
              <a:gd name="connsiteY126" fmla="*/ 1837392 h 2566762"/>
              <a:gd name="connsiteX127" fmla="*/ 666424 w 1050875"/>
              <a:gd name="connsiteY127" fmla="*/ 1903776 h 2566762"/>
              <a:gd name="connsiteX128" fmla="*/ 649935 w 1050875"/>
              <a:gd name="connsiteY128" fmla="*/ 1916130 h 2566762"/>
              <a:gd name="connsiteX129" fmla="*/ 591070 w 1050875"/>
              <a:gd name="connsiteY129" fmla="*/ 1835619 h 2566762"/>
              <a:gd name="connsiteX130" fmla="*/ 602940 w 1050875"/>
              <a:gd name="connsiteY130" fmla="*/ 1825523 h 2566762"/>
              <a:gd name="connsiteX131" fmla="*/ 674373 w 1050875"/>
              <a:gd name="connsiteY131" fmla="*/ 1759997 h 2566762"/>
              <a:gd name="connsiteX132" fmla="*/ 800858 w 1050875"/>
              <a:gd name="connsiteY132" fmla="*/ 1615949 h 2566762"/>
              <a:gd name="connsiteX133" fmla="*/ 894044 w 1050875"/>
              <a:gd name="connsiteY133" fmla="*/ 1455306 h 2566762"/>
              <a:gd name="connsiteX134" fmla="*/ 921327 w 1050875"/>
              <a:gd name="connsiteY134" fmla="*/ 1369961 h 2566762"/>
              <a:gd name="connsiteX135" fmla="*/ 930888 w 1050875"/>
              <a:gd name="connsiteY135" fmla="*/ 1283275 h 2566762"/>
              <a:gd name="connsiteX136" fmla="*/ 921382 w 1050875"/>
              <a:gd name="connsiteY136" fmla="*/ 1196535 h 2566762"/>
              <a:gd name="connsiteX137" fmla="*/ 894150 w 1050875"/>
              <a:gd name="connsiteY137" fmla="*/ 1111136 h 2566762"/>
              <a:gd name="connsiteX138" fmla="*/ 801020 w 1050875"/>
              <a:gd name="connsiteY138" fmla="*/ 950439 h 2566762"/>
              <a:gd name="connsiteX139" fmla="*/ 674535 w 1050875"/>
              <a:gd name="connsiteY139" fmla="*/ 806391 h 2566762"/>
              <a:gd name="connsiteX140" fmla="*/ 603101 w 1050875"/>
              <a:gd name="connsiteY140" fmla="*/ 740865 h 2566762"/>
              <a:gd name="connsiteX141" fmla="*/ 596065 w 1050875"/>
              <a:gd name="connsiteY141" fmla="*/ 734904 h 2566762"/>
              <a:gd name="connsiteX142" fmla="*/ 650311 w 1050875"/>
              <a:gd name="connsiteY142" fmla="*/ 650849 h 2566762"/>
              <a:gd name="connsiteX143" fmla="*/ 554333 w 1050875"/>
              <a:gd name="connsiteY143" fmla="*/ 568405 h 2566762"/>
              <a:gd name="connsiteX144" fmla="*/ 634413 w 1050875"/>
              <a:gd name="connsiteY144" fmla="*/ 648484 h 2566762"/>
              <a:gd name="connsiteX145" fmla="*/ 554333 w 1050875"/>
              <a:gd name="connsiteY145" fmla="*/ 728565 h 2566762"/>
              <a:gd name="connsiteX146" fmla="*/ 474252 w 1050875"/>
              <a:gd name="connsiteY146" fmla="*/ 648484 h 2566762"/>
              <a:gd name="connsiteX147" fmla="*/ 554333 w 1050875"/>
              <a:gd name="connsiteY147" fmla="*/ 568405 h 2566762"/>
              <a:gd name="connsiteX148" fmla="*/ 499066 w 1050875"/>
              <a:gd name="connsiteY148" fmla="*/ 479731 h 2566762"/>
              <a:gd name="connsiteX149" fmla="*/ 653157 w 1050875"/>
              <a:gd name="connsiteY149" fmla="*/ 479731 h 2566762"/>
              <a:gd name="connsiteX150" fmla="*/ 651600 w 1050875"/>
              <a:gd name="connsiteY150" fmla="*/ 495735 h 2566762"/>
              <a:gd name="connsiteX151" fmla="*/ 653157 w 1050875"/>
              <a:gd name="connsiteY151" fmla="*/ 511741 h 2566762"/>
              <a:gd name="connsiteX152" fmla="*/ 499066 w 1050875"/>
              <a:gd name="connsiteY152" fmla="*/ 511741 h 2566762"/>
              <a:gd name="connsiteX153" fmla="*/ 483061 w 1050875"/>
              <a:gd name="connsiteY153" fmla="*/ 495735 h 2566762"/>
              <a:gd name="connsiteX154" fmla="*/ 499066 w 1050875"/>
              <a:gd name="connsiteY154" fmla="*/ 479731 h 2566762"/>
              <a:gd name="connsiteX155" fmla="*/ 735116 w 1050875"/>
              <a:gd name="connsiteY155" fmla="*/ 428224 h 2566762"/>
              <a:gd name="connsiteX156" fmla="*/ 802575 w 1050875"/>
              <a:gd name="connsiteY156" fmla="*/ 495682 h 2566762"/>
              <a:gd name="connsiteX157" fmla="*/ 735116 w 1050875"/>
              <a:gd name="connsiteY157" fmla="*/ 563142 h 2566762"/>
              <a:gd name="connsiteX158" fmla="*/ 667658 w 1050875"/>
              <a:gd name="connsiteY158" fmla="*/ 495682 h 2566762"/>
              <a:gd name="connsiteX159" fmla="*/ 735116 w 1050875"/>
              <a:gd name="connsiteY159" fmla="*/ 428224 h 2566762"/>
              <a:gd name="connsiteX160" fmla="*/ 324296 w 1050875"/>
              <a:gd name="connsiteY160" fmla="*/ 312050 h 2566762"/>
              <a:gd name="connsiteX161" fmla="*/ 804295 w 1050875"/>
              <a:gd name="connsiteY161" fmla="*/ 312050 h 2566762"/>
              <a:gd name="connsiteX162" fmla="*/ 802577 w 1050875"/>
              <a:gd name="connsiteY162" fmla="*/ 328054 h 2566762"/>
              <a:gd name="connsiteX163" fmla="*/ 804295 w 1050875"/>
              <a:gd name="connsiteY163" fmla="*/ 344060 h 2566762"/>
              <a:gd name="connsiteX164" fmla="*/ 324296 w 1050875"/>
              <a:gd name="connsiteY164" fmla="*/ 344060 h 2566762"/>
              <a:gd name="connsiteX165" fmla="*/ 308291 w 1050875"/>
              <a:gd name="connsiteY165" fmla="*/ 328054 h 2566762"/>
              <a:gd name="connsiteX166" fmla="*/ 324296 w 1050875"/>
              <a:gd name="connsiteY166" fmla="*/ 312050 h 2566762"/>
              <a:gd name="connsiteX167" fmla="*/ 878574 w 1050875"/>
              <a:gd name="connsiteY167" fmla="*/ 268063 h 2566762"/>
              <a:gd name="connsiteX168" fmla="*/ 938568 w 1050875"/>
              <a:gd name="connsiteY168" fmla="*/ 328056 h 2566762"/>
              <a:gd name="connsiteX169" fmla="*/ 878574 w 1050875"/>
              <a:gd name="connsiteY169" fmla="*/ 388049 h 2566762"/>
              <a:gd name="connsiteX170" fmla="*/ 818581 w 1050875"/>
              <a:gd name="connsiteY170" fmla="*/ 328056 h 2566762"/>
              <a:gd name="connsiteX171" fmla="*/ 878574 w 1050875"/>
              <a:gd name="connsiteY171" fmla="*/ 268063 h 2566762"/>
              <a:gd name="connsiteX172" fmla="*/ 206835 w 1050875"/>
              <a:gd name="connsiteY172" fmla="*/ 141954 h 2566762"/>
              <a:gd name="connsiteX173" fmla="*/ 903603 w 1050875"/>
              <a:gd name="connsiteY173" fmla="*/ 141954 h 2566762"/>
              <a:gd name="connsiteX174" fmla="*/ 901562 w 1050875"/>
              <a:gd name="connsiteY174" fmla="*/ 157960 h 2566762"/>
              <a:gd name="connsiteX175" fmla="*/ 903603 w 1050875"/>
              <a:gd name="connsiteY175" fmla="*/ 173964 h 2566762"/>
              <a:gd name="connsiteX176" fmla="*/ 206835 w 1050875"/>
              <a:gd name="connsiteY176" fmla="*/ 173964 h 2566762"/>
              <a:gd name="connsiteX177" fmla="*/ 190830 w 1050875"/>
              <a:gd name="connsiteY177" fmla="*/ 157960 h 2566762"/>
              <a:gd name="connsiteX178" fmla="*/ 206835 w 1050875"/>
              <a:gd name="connsiteY178" fmla="*/ 141954 h 2566762"/>
              <a:gd name="connsiteX179" fmla="*/ 967624 w 1050875"/>
              <a:gd name="connsiteY179" fmla="*/ 107902 h 2566762"/>
              <a:gd name="connsiteX180" fmla="*/ 1017681 w 1050875"/>
              <a:gd name="connsiteY180" fmla="*/ 157959 h 2566762"/>
              <a:gd name="connsiteX181" fmla="*/ 967624 w 1050875"/>
              <a:gd name="connsiteY181" fmla="*/ 207962 h 2566762"/>
              <a:gd name="connsiteX182" fmla="*/ 917621 w 1050875"/>
              <a:gd name="connsiteY182" fmla="*/ 157959 h 2566762"/>
              <a:gd name="connsiteX183" fmla="*/ 967624 w 1050875"/>
              <a:gd name="connsiteY183" fmla="*/ 107902 h 2566762"/>
              <a:gd name="connsiteX184" fmla="*/ 117731 w 1050875"/>
              <a:gd name="connsiteY184" fmla="*/ 0 h 2566762"/>
              <a:gd name="connsiteX185" fmla="*/ 137819 w 1050875"/>
              <a:gd name="connsiteY185" fmla="*/ 97698 h 2566762"/>
              <a:gd name="connsiteX186" fmla="*/ 175200 w 1050875"/>
              <a:gd name="connsiteY186" fmla="*/ 188680 h 2566762"/>
              <a:gd name="connsiteX187" fmla="*/ 285841 w 1050875"/>
              <a:gd name="connsiteY187" fmla="*/ 349485 h 2566762"/>
              <a:gd name="connsiteX188" fmla="*/ 352762 w 1050875"/>
              <a:gd name="connsiteY188" fmla="*/ 420704 h 2566762"/>
              <a:gd name="connsiteX189" fmla="*/ 424895 w 1050875"/>
              <a:gd name="connsiteY189" fmla="*/ 486712 h 2566762"/>
              <a:gd name="connsiteX190" fmla="*/ 501215 w 1050875"/>
              <a:gd name="connsiteY190" fmla="*/ 547672 h 2566762"/>
              <a:gd name="connsiteX191" fmla="*/ 517596 w 1050875"/>
              <a:gd name="connsiteY191" fmla="*/ 559702 h 2566762"/>
              <a:gd name="connsiteX192" fmla="*/ 460665 w 1050875"/>
              <a:gd name="connsiteY192" fmla="*/ 627269 h 2566762"/>
              <a:gd name="connsiteX193" fmla="*/ 446540 w 1050875"/>
              <a:gd name="connsiteY193" fmla="*/ 615130 h 2566762"/>
              <a:gd name="connsiteX194" fmla="*/ 371292 w 1050875"/>
              <a:gd name="connsiteY194" fmla="*/ 544180 h 2566762"/>
              <a:gd name="connsiteX195" fmla="*/ 239221 w 1050875"/>
              <a:gd name="connsiteY195" fmla="*/ 385202 h 2566762"/>
              <a:gd name="connsiteX196" fmla="*/ 144694 w 1050875"/>
              <a:gd name="connsiteY196" fmla="*/ 201570 h 2566762"/>
              <a:gd name="connsiteX197" fmla="*/ 120203 w 1050875"/>
              <a:gd name="connsiteY197" fmla="*/ 101618 h 2566762"/>
              <a:gd name="connsiteX198" fmla="*/ 117731 w 1050875"/>
              <a:gd name="connsiteY198" fmla="*/ 0 h 2566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</a:cxnLst>
            <a:rect l="l" t="t" r="r" b="b"/>
            <a:pathLst>
              <a:path w="1050875" h="2566762">
                <a:moveTo>
                  <a:pt x="199691" y="2416215"/>
                </a:moveTo>
                <a:lnTo>
                  <a:pt x="903603" y="2416215"/>
                </a:lnTo>
                <a:cubicBezTo>
                  <a:pt x="902314" y="2421372"/>
                  <a:pt x="901562" y="2426689"/>
                  <a:pt x="901562" y="2432220"/>
                </a:cubicBezTo>
                <a:cubicBezTo>
                  <a:pt x="901562" y="2437807"/>
                  <a:pt x="902314" y="2443123"/>
                  <a:pt x="903603" y="2448226"/>
                </a:cubicBezTo>
                <a:lnTo>
                  <a:pt x="199691" y="2448226"/>
                </a:lnTo>
                <a:cubicBezTo>
                  <a:pt x="190883" y="2448226"/>
                  <a:pt x="183686" y="2441082"/>
                  <a:pt x="183686" y="2432220"/>
                </a:cubicBezTo>
                <a:cubicBezTo>
                  <a:pt x="183686" y="2423358"/>
                  <a:pt x="190830" y="2416215"/>
                  <a:pt x="199691" y="2416215"/>
                </a:cubicBezTo>
                <a:close/>
                <a:moveTo>
                  <a:pt x="967624" y="2382216"/>
                </a:moveTo>
                <a:cubicBezTo>
                  <a:pt x="995178" y="2382216"/>
                  <a:pt x="1017628" y="2404666"/>
                  <a:pt x="1017681" y="2432220"/>
                </a:cubicBezTo>
                <a:cubicBezTo>
                  <a:pt x="1017681" y="2459826"/>
                  <a:pt x="995231" y="2482276"/>
                  <a:pt x="967624" y="2482276"/>
                </a:cubicBezTo>
                <a:cubicBezTo>
                  <a:pt x="940071" y="2482276"/>
                  <a:pt x="917621" y="2459826"/>
                  <a:pt x="917621" y="2432220"/>
                </a:cubicBezTo>
                <a:cubicBezTo>
                  <a:pt x="917621" y="2404666"/>
                  <a:pt x="940018" y="2382216"/>
                  <a:pt x="967624" y="2382216"/>
                </a:cubicBezTo>
                <a:close/>
                <a:moveTo>
                  <a:pt x="316295" y="2231346"/>
                </a:moveTo>
                <a:lnTo>
                  <a:pt x="804295" y="2231346"/>
                </a:lnTo>
                <a:cubicBezTo>
                  <a:pt x="803222" y="2236503"/>
                  <a:pt x="802577" y="2241874"/>
                  <a:pt x="802577" y="2247353"/>
                </a:cubicBezTo>
                <a:cubicBezTo>
                  <a:pt x="802577" y="2252830"/>
                  <a:pt x="803167" y="2258201"/>
                  <a:pt x="804295" y="2263357"/>
                </a:cubicBezTo>
                <a:lnTo>
                  <a:pt x="316295" y="2263357"/>
                </a:lnTo>
                <a:cubicBezTo>
                  <a:pt x="307486" y="2263357"/>
                  <a:pt x="300289" y="2256160"/>
                  <a:pt x="300289" y="2247353"/>
                </a:cubicBezTo>
                <a:cubicBezTo>
                  <a:pt x="300289" y="2238544"/>
                  <a:pt x="307433" y="2231346"/>
                  <a:pt x="316295" y="2231346"/>
                </a:cubicBezTo>
                <a:close/>
                <a:moveTo>
                  <a:pt x="878574" y="2187359"/>
                </a:moveTo>
                <a:cubicBezTo>
                  <a:pt x="911660" y="2187359"/>
                  <a:pt x="938568" y="2214267"/>
                  <a:pt x="938568" y="2247353"/>
                </a:cubicBezTo>
                <a:cubicBezTo>
                  <a:pt x="938568" y="2280436"/>
                  <a:pt x="911660" y="2307346"/>
                  <a:pt x="878574" y="2307346"/>
                </a:cubicBezTo>
                <a:cubicBezTo>
                  <a:pt x="845489" y="2307346"/>
                  <a:pt x="818581" y="2280436"/>
                  <a:pt x="818581" y="2247353"/>
                </a:cubicBezTo>
                <a:cubicBezTo>
                  <a:pt x="818581" y="2214267"/>
                  <a:pt x="845489" y="2187359"/>
                  <a:pt x="878574" y="2187359"/>
                </a:cubicBezTo>
                <a:close/>
                <a:moveTo>
                  <a:pt x="476133" y="2064634"/>
                </a:moveTo>
                <a:lnTo>
                  <a:pt x="653157" y="2064634"/>
                </a:lnTo>
                <a:cubicBezTo>
                  <a:pt x="652191" y="2069791"/>
                  <a:pt x="651600" y="2075161"/>
                  <a:pt x="651600" y="2080639"/>
                </a:cubicBezTo>
                <a:cubicBezTo>
                  <a:pt x="651600" y="2086118"/>
                  <a:pt x="652191" y="2091489"/>
                  <a:pt x="653157" y="2096645"/>
                </a:cubicBezTo>
                <a:lnTo>
                  <a:pt x="476133" y="2096645"/>
                </a:lnTo>
                <a:cubicBezTo>
                  <a:pt x="467324" y="2096645"/>
                  <a:pt x="460127" y="2089448"/>
                  <a:pt x="460127" y="2080639"/>
                </a:cubicBezTo>
                <a:cubicBezTo>
                  <a:pt x="460127" y="2071831"/>
                  <a:pt x="467271" y="2064634"/>
                  <a:pt x="476133" y="2064634"/>
                </a:cubicBezTo>
                <a:close/>
                <a:moveTo>
                  <a:pt x="735116" y="2013180"/>
                </a:moveTo>
                <a:cubicBezTo>
                  <a:pt x="772284" y="2013180"/>
                  <a:pt x="802575" y="2043418"/>
                  <a:pt x="802575" y="2080639"/>
                </a:cubicBezTo>
                <a:cubicBezTo>
                  <a:pt x="802575" y="2117861"/>
                  <a:pt x="772337" y="2148097"/>
                  <a:pt x="735116" y="2148097"/>
                </a:cubicBezTo>
                <a:cubicBezTo>
                  <a:pt x="697896" y="2148097"/>
                  <a:pt x="667658" y="2117861"/>
                  <a:pt x="667658" y="2080639"/>
                </a:cubicBezTo>
                <a:cubicBezTo>
                  <a:pt x="667658" y="2043418"/>
                  <a:pt x="697896" y="2013180"/>
                  <a:pt x="735116" y="2013180"/>
                </a:cubicBezTo>
                <a:close/>
                <a:moveTo>
                  <a:pt x="459590" y="1940083"/>
                </a:moveTo>
                <a:cubicBezTo>
                  <a:pt x="464747" y="1971289"/>
                  <a:pt x="484994" y="1997445"/>
                  <a:pt x="512548" y="2010926"/>
                </a:cubicBezTo>
                <a:cubicBezTo>
                  <a:pt x="508787" y="2013666"/>
                  <a:pt x="505028" y="2016351"/>
                  <a:pt x="501322" y="2019143"/>
                </a:cubicBezTo>
                <a:cubicBezTo>
                  <a:pt x="475272" y="2038586"/>
                  <a:pt x="449868" y="2059048"/>
                  <a:pt x="425001" y="2080103"/>
                </a:cubicBezTo>
                <a:cubicBezTo>
                  <a:pt x="400134" y="2101211"/>
                  <a:pt x="376179" y="2123338"/>
                  <a:pt x="352871" y="2146111"/>
                </a:cubicBezTo>
                <a:cubicBezTo>
                  <a:pt x="329506" y="2168885"/>
                  <a:pt x="307109" y="2192569"/>
                  <a:pt x="285948" y="2217330"/>
                </a:cubicBezTo>
                <a:cubicBezTo>
                  <a:pt x="243250" y="2266528"/>
                  <a:pt x="205492" y="2320021"/>
                  <a:pt x="175254" y="2378081"/>
                </a:cubicBezTo>
                <a:cubicBezTo>
                  <a:pt x="160484" y="2407245"/>
                  <a:pt x="147647" y="2437537"/>
                  <a:pt x="137873" y="2469064"/>
                </a:cubicBezTo>
                <a:cubicBezTo>
                  <a:pt x="128044" y="2500591"/>
                  <a:pt x="121652" y="2533247"/>
                  <a:pt x="117731" y="2566762"/>
                </a:cubicBezTo>
                <a:cubicBezTo>
                  <a:pt x="114669" y="2533194"/>
                  <a:pt x="115958" y="2499089"/>
                  <a:pt x="120148" y="2465090"/>
                </a:cubicBezTo>
                <a:cubicBezTo>
                  <a:pt x="125090" y="2431200"/>
                  <a:pt x="133736" y="2397847"/>
                  <a:pt x="144586" y="2365084"/>
                </a:cubicBezTo>
                <a:cubicBezTo>
                  <a:pt x="166929" y="2299773"/>
                  <a:pt x="200175" y="2238384"/>
                  <a:pt x="239060" y="2181398"/>
                </a:cubicBezTo>
                <a:cubicBezTo>
                  <a:pt x="278054" y="2124306"/>
                  <a:pt x="322901" y="2071617"/>
                  <a:pt x="371131" y="2022367"/>
                </a:cubicBezTo>
                <a:cubicBezTo>
                  <a:pt x="395193" y="1997660"/>
                  <a:pt x="420435" y="1974188"/>
                  <a:pt x="446432" y="1951416"/>
                </a:cubicBezTo>
                <a:cubicBezTo>
                  <a:pt x="450781" y="1947603"/>
                  <a:pt x="455186" y="1943844"/>
                  <a:pt x="459590" y="1940083"/>
                </a:cubicBezTo>
                <a:close/>
                <a:moveTo>
                  <a:pt x="554333" y="1844319"/>
                </a:moveTo>
                <a:cubicBezTo>
                  <a:pt x="598481" y="1844319"/>
                  <a:pt x="634413" y="1880251"/>
                  <a:pt x="634413" y="1924400"/>
                </a:cubicBezTo>
                <a:cubicBezTo>
                  <a:pt x="634413" y="1968549"/>
                  <a:pt x="598481" y="2004480"/>
                  <a:pt x="554333" y="2004480"/>
                </a:cubicBezTo>
                <a:cubicBezTo>
                  <a:pt x="510183" y="2004480"/>
                  <a:pt x="474252" y="1968549"/>
                  <a:pt x="474252" y="1924400"/>
                </a:cubicBezTo>
                <a:cubicBezTo>
                  <a:pt x="474252" y="1880251"/>
                  <a:pt x="510183" y="1844319"/>
                  <a:pt x="554333" y="1844319"/>
                </a:cubicBezTo>
                <a:close/>
                <a:moveTo>
                  <a:pt x="476616" y="1765797"/>
                </a:moveTo>
                <a:lnTo>
                  <a:pt x="579523" y="1765797"/>
                </a:lnTo>
                <a:cubicBezTo>
                  <a:pt x="588384" y="1765797"/>
                  <a:pt x="595581" y="1772994"/>
                  <a:pt x="595528" y="1781802"/>
                </a:cubicBezTo>
                <a:cubicBezTo>
                  <a:pt x="595528" y="1790664"/>
                  <a:pt x="588384" y="1797808"/>
                  <a:pt x="579523" y="1797808"/>
                </a:cubicBezTo>
                <a:lnTo>
                  <a:pt x="476616" y="1797808"/>
                </a:lnTo>
                <a:cubicBezTo>
                  <a:pt x="477421" y="1792598"/>
                  <a:pt x="477958" y="1787281"/>
                  <a:pt x="477958" y="1781802"/>
                </a:cubicBezTo>
                <a:cubicBezTo>
                  <a:pt x="477958" y="1776378"/>
                  <a:pt x="477421" y="1771007"/>
                  <a:pt x="476616" y="1765797"/>
                </a:cubicBezTo>
                <a:close/>
                <a:moveTo>
                  <a:pt x="372742" y="1692645"/>
                </a:moveTo>
                <a:cubicBezTo>
                  <a:pt x="421939" y="1692645"/>
                  <a:pt x="461899" y="1732658"/>
                  <a:pt x="461899" y="1781857"/>
                </a:cubicBezTo>
                <a:cubicBezTo>
                  <a:pt x="461899" y="1831053"/>
                  <a:pt x="421939" y="1871066"/>
                  <a:pt x="372742" y="1871066"/>
                </a:cubicBezTo>
                <a:cubicBezTo>
                  <a:pt x="323544" y="1871066"/>
                  <a:pt x="283531" y="1831053"/>
                  <a:pt x="283531" y="1781857"/>
                </a:cubicBezTo>
                <a:cubicBezTo>
                  <a:pt x="283531" y="1732658"/>
                  <a:pt x="323544" y="1692645"/>
                  <a:pt x="372742" y="1692645"/>
                </a:cubicBezTo>
                <a:close/>
                <a:moveTo>
                  <a:pt x="314520" y="1563582"/>
                </a:moveTo>
                <a:lnTo>
                  <a:pt x="753701" y="1563582"/>
                </a:lnTo>
                <a:cubicBezTo>
                  <a:pt x="762564" y="1563582"/>
                  <a:pt x="769706" y="1570833"/>
                  <a:pt x="769706" y="1579642"/>
                </a:cubicBezTo>
                <a:cubicBezTo>
                  <a:pt x="769706" y="1588449"/>
                  <a:pt x="762564" y="1595646"/>
                  <a:pt x="753701" y="1595646"/>
                </a:cubicBezTo>
                <a:lnTo>
                  <a:pt x="313715" y="1595646"/>
                </a:lnTo>
                <a:cubicBezTo>
                  <a:pt x="314736" y="1589524"/>
                  <a:pt x="315380" y="1583348"/>
                  <a:pt x="315380" y="1576955"/>
                </a:cubicBezTo>
                <a:cubicBezTo>
                  <a:pt x="315380" y="1572444"/>
                  <a:pt x="315004" y="1567987"/>
                  <a:pt x="314520" y="1563582"/>
                </a:cubicBezTo>
                <a:close/>
                <a:moveTo>
                  <a:pt x="199691" y="1477271"/>
                </a:moveTo>
                <a:cubicBezTo>
                  <a:pt x="254690" y="1477271"/>
                  <a:pt x="299375" y="1522010"/>
                  <a:pt x="299375" y="1576955"/>
                </a:cubicBezTo>
                <a:cubicBezTo>
                  <a:pt x="299375" y="1631900"/>
                  <a:pt x="254636" y="1676585"/>
                  <a:pt x="199691" y="1676585"/>
                </a:cubicBezTo>
                <a:cubicBezTo>
                  <a:pt x="144746" y="1676585"/>
                  <a:pt x="100061" y="1631900"/>
                  <a:pt x="100061" y="1576955"/>
                </a:cubicBezTo>
                <a:cubicBezTo>
                  <a:pt x="100061" y="1521957"/>
                  <a:pt x="144746" y="1477271"/>
                  <a:pt x="199691" y="1477271"/>
                </a:cubicBezTo>
                <a:close/>
                <a:moveTo>
                  <a:pt x="251252" y="1267268"/>
                </a:moveTo>
                <a:lnTo>
                  <a:pt x="857842" y="1267268"/>
                </a:lnTo>
                <a:cubicBezTo>
                  <a:pt x="866651" y="1267268"/>
                  <a:pt x="873849" y="1274465"/>
                  <a:pt x="873849" y="1283273"/>
                </a:cubicBezTo>
                <a:cubicBezTo>
                  <a:pt x="873849" y="1292082"/>
                  <a:pt x="866705" y="1299279"/>
                  <a:pt x="857842" y="1299279"/>
                </a:cubicBezTo>
                <a:lnTo>
                  <a:pt x="251252" y="1299279"/>
                </a:lnTo>
                <a:cubicBezTo>
                  <a:pt x="251843" y="1294014"/>
                  <a:pt x="252218" y="1288698"/>
                  <a:pt x="252218" y="1283273"/>
                </a:cubicBezTo>
                <a:cubicBezTo>
                  <a:pt x="252218" y="1277849"/>
                  <a:pt x="251896" y="1272531"/>
                  <a:pt x="251252" y="1267268"/>
                </a:cubicBezTo>
                <a:close/>
                <a:moveTo>
                  <a:pt x="118107" y="1165167"/>
                </a:moveTo>
                <a:cubicBezTo>
                  <a:pt x="183201" y="1165167"/>
                  <a:pt x="236212" y="1218177"/>
                  <a:pt x="236212" y="1283274"/>
                </a:cubicBezTo>
                <a:cubicBezTo>
                  <a:pt x="236212" y="1348369"/>
                  <a:pt x="183255" y="1401379"/>
                  <a:pt x="118107" y="1401379"/>
                </a:cubicBezTo>
                <a:cubicBezTo>
                  <a:pt x="53011" y="1401379"/>
                  <a:pt x="0" y="1348369"/>
                  <a:pt x="0" y="1283274"/>
                </a:cubicBezTo>
                <a:cubicBezTo>
                  <a:pt x="0" y="1218177"/>
                  <a:pt x="52957" y="1165167"/>
                  <a:pt x="118107" y="1165167"/>
                </a:cubicBezTo>
                <a:close/>
                <a:moveTo>
                  <a:pt x="314144" y="987443"/>
                </a:moveTo>
                <a:lnTo>
                  <a:pt x="768739" y="987443"/>
                </a:lnTo>
                <a:cubicBezTo>
                  <a:pt x="777601" y="987443"/>
                  <a:pt x="784744" y="994640"/>
                  <a:pt x="784744" y="1003447"/>
                </a:cubicBezTo>
                <a:cubicBezTo>
                  <a:pt x="784744" y="1012256"/>
                  <a:pt x="777601" y="1019453"/>
                  <a:pt x="768739" y="1019453"/>
                </a:cubicBezTo>
                <a:lnTo>
                  <a:pt x="314144" y="1019453"/>
                </a:lnTo>
                <a:cubicBezTo>
                  <a:pt x="314843" y="1014189"/>
                  <a:pt x="315380" y="1008873"/>
                  <a:pt x="315380" y="1003447"/>
                </a:cubicBezTo>
                <a:cubicBezTo>
                  <a:pt x="315380" y="998023"/>
                  <a:pt x="314896" y="992706"/>
                  <a:pt x="314144" y="987443"/>
                </a:cubicBezTo>
                <a:close/>
                <a:moveTo>
                  <a:pt x="199691" y="903819"/>
                </a:moveTo>
                <a:cubicBezTo>
                  <a:pt x="254690" y="903819"/>
                  <a:pt x="299375" y="948504"/>
                  <a:pt x="299375" y="1003449"/>
                </a:cubicBezTo>
                <a:cubicBezTo>
                  <a:pt x="299375" y="1058447"/>
                  <a:pt x="254636" y="1103133"/>
                  <a:pt x="199691" y="1103133"/>
                </a:cubicBezTo>
                <a:cubicBezTo>
                  <a:pt x="144746" y="1103133"/>
                  <a:pt x="100061" y="1058394"/>
                  <a:pt x="100061" y="1003449"/>
                </a:cubicBezTo>
                <a:cubicBezTo>
                  <a:pt x="100061" y="948504"/>
                  <a:pt x="144746" y="903819"/>
                  <a:pt x="199691" y="903819"/>
                </a:cubicBezTo>
                <a:close/>
                <a:moveTo>
                  <a:pt x="467270" y="772607"/>
                </a:moveTo>
                <a:lnTo>
                  <a:pt x="587203" y="772607"/>
                </a:lnTo>
                <a:cubicBezTo>
                  <a:pt x="596064" y="772607"/>
                  <a:pt x="603208" y="779749"/>
                  <a:pt x="603208" y="788611"/>
                </a:cubicBezTo>
                <a:cubicBezTo>
                  <a:pt x="603208" y="797474"/>
                  <a:pt x="596064" y="804617"/>
                  <a:pt x="587203" y="804617"/>
                </a:cubicBezTo>
                <a:lnTo>
                  <a:pt x="467270" y="804617"/>
                </a:lnTo>
                <a:cubicBezTo>
                  <a:pt x="468075" y="799408"/>
                  <a:pt x="468612" y="794090"/>
                  <a:pt x="468612" y="788611"/>
                </a:cubicBezTo>
                <a:cubicBezTo>
                  <a:pt x="468612" y="783187"/>
                  <a:pt x="468075" y="777870"/>
                  <a:pt x="467270" y="772607"/>
                </a:cubicBezTo>
                <a:close/>
                <a:moveTo>
                  <a:pt x="363396" y="699401"/>
                </a:moveTo>
                <a:cubicBezTo>
                  <a:pt x="412594" y="699401"/>
                  <a:pt x="452607" y="739414"/>
                  <a:pt x="452607" y="788557"/>
                </a:cubicBezTo>
                <a:cubicBezTo>
                  <a:pt x="452607" y="837755"/>
                  <a:pt x="412594" y="877768"/>
                  <a:pt x="363396" y="877768"/>
                </a:cubicBezTo>
                <a:cubicBezTo>
                  <a:pt x="314252" y="877768"/>
                  <a:pt x="274239" y="837755"/>
                  <a:pt x="274239" y="788557"/>
                </a:cubicBezTo>
                <a:cubicBezTo>
                  <a:pt x="274239" y="739414"/>
                  <a:pt x="314199" y="699401"/>
                  <a:pt x="363396" y="699401"/>
                </a:cubicBezTo>
                <a:close/>
                <a:moveTo>
                  <a:pt x="650311" y="650849"/>
                </a:moveTo>
                <a:cubicBezTo>
                  <a:pt x="655682" y="654823"/>
                  <a:pt x="661053" y="658798"/>
                  <a:pt x="666371" y="662880"/>
                </a:cubicBezTo>
                <a:cubicBezTo>
                  <a:pt x="693922" y="683879"/>
                  <a:pt x="720562" y="706117"/>
                  <a:pt x="746559" y="729210"/>
                </a:cubicBezTo>
                <a:cubicBezTo>
                  <a:pt x="798495" y="775454"/>
                  <a:pt x="847262" y="825834"/>
                  <a:pt x="891198" y="881369"/>
                </a:cubicBezTo>
                <a:cubicBezTo>
                  <a:pt x="935238" y="936743"/>
                  <a:pt x="973747" y="997971"/>
                  <a:pt x="1003233" y="1065108"/>
                </a:cubicBezTo>
                <a:cubicBezTo>
                  <a:pt x="1017628" y="1098890"/>
                  <a:pt x="1029444" y="1134125"/>
                  <a:pt x="1037877" y="1170700"/>
                </a:cubicBezTo>
                <a:cubicBezTo>
                  <a:pt x="1045880" y="1207383"/>
                  <a:pt x="1050391" y="1245141"/>
                  <a:pt x="1050875" y="1283220"/>
                </a:cubicBezTo>
                <a:cubicBezTo>
                  <a:pt x="1050391" y="1321354"/>
                  <a:pt x="1045826" y="1359166"/>
                  <a:pt x="1037822" y="1395850"/>
                </a:cubicBezTo>
                <a:cubicBezTo>
                  <a:pt x="1029444" y="1432425"/>
                  <a:pt x="1017466" y="1467604"/>
                  <a:pt x="1003233" y="1501442"/>
                </a:cubicBezTo>
                <a:cubicBezTo>
                  <a:pt x="973747" y="1568632"/>
                  <a:pt x="935184" y="1629806"/>
                  <a:pt x="891251" y="1685234"/>
                </a:cubicBezTo>
                <a:cubicBezTo>
                  <a:pt x="847262" y="1740716"/>
                  <a:pt x="798548" y="1791148"/>
                  <a:pt x="746612" y="1837392"/>
                </a:cubicBezTo>
                <a:cubicBezTo>
                  <a:pt x="720616" y="1860488"/>
                  <a:pt x="693977" y="1882668"/>
                  <a:pt x="666424" y="1903776"/>
                </a:cubicBezTo>
                <a:cubicBezTo>
                  <a:pt x="660945" y="1907966"/>
                  <a:pt x="655468" y="1912048"/>
                  <a:pt x="649935" y="1916130"/>
                </a:cubicBezTo>
                <a:cubicBezTo>
                  <a:pt x="646873" y="1879769"/>
                  <a:pt x="623457" y="1849101"/>
                  <a:pt x="591070" y="1835619"/>
                </a:cubicBezTo>
                <a:cubicBezTo>
                  <a:pt x="595044" y="1832236"/>
                  <a:pt x="599019" y="1828906"/>
                  <a:pt x="602940" y="1825523"/>
                </a:cubicBezTo>
                <a:cubicBezTo>
                  <a:pt x="627485" y="1804415"/>
                  <a:pt x="651386" y="1782662"/>
                  <a:pt x="674373" y="1759997"/>
                </a:cubicBezTo>
                <a:cubicBezTo>
                  <a:pt x="720080" y="1714505"/>
                  <a:pt x="763530" y="1667027"/>
                  <a:pt x="800858" y="1615949"/>
                </a:cubicBezTo>
                <a:cubicBezTo>
                  <a:pt x="838508" y="1565194"/>
                  <a:pt x="871001" y="1511485"/>
                  <a:pt x="894044" y="1455306"/>
                </a:cubicBezTo>
                <a:cubicBezTo>
                  <a:pt x="905429" y="1427268"/>
                  <a:pt x="914937" y="1398804"/>
                  <a:pt x="921327" y="1369961"/>
                </a:cubicBezTo>
                <a:cubicBezTo>
                  <a:pt x="927397" y="1341119"/>
                  <a:pt x="930512" y="1312116"/>
                  <a:pt x="930888" y="1283275"/>
                </a:cubicBezTo>
                <a:cubicBezTo>
                  <a:pt x="930565" y="1254379"/>
                  <a:pt x="927397" y="1225375"/>
                  <a:pt x="921382" y="1196535"/>
                </a:cubicBezTo>
                <a:cubicBezTo>
                  <a:pt x="914990" y="1167693"/>
                  <a:pt x="905429" y="1139226"/>
                  <a:pt x="894150" y="1111136"/>
                </a:cubicBezTo>
                <a:cubicBezTo>
                  <a:pt x="871109" y="1054957"/>
                  <a:pt x="838561" y="1001301"/>
                  <a:pt x="801020" y="950439"/>
                </a:cubicBezTo>
                <a:cubicBezTo>
                  <a:pt x="763583" y="899415"/>
                  <a:pt x="720240" y="851828"/>
                  <a:pt x="674535" y="806391"/>
                </a:cubicBezTo>
                <a:cubicBezTo>
                  <a:pt x="651547" y="783779"/>
                  <a:pt x="627592" y="762026"/>
                  <a:pt x="603101" y="740865"/>
                </a:cubicBezTo>
                <a:cubicBezTo>
                  <a:pt x="600791" y="738878"/>
                  <a:pt x="598429" y="736892"/>
                  <a:pt x="596065" y="734904"/>
                </a:cubicBezTo>
                <a:cubicBezTo>
                  <a:pt x="627485" y="719650"/>
                  <a:pt x="649398" y="687855"/>
                  <a:pt x="650311" y="650849"/>
                </a:cubicBezTo>
                <a:close/>
                <a:moveTo>
                  <a:pt x="554333" y="568405"/>
                </a:moveTo>
                <a:cubicBezTo>
                  <a:pt x="598481" y="568405"/>
                  <a:pt x="634413" y="604336"/>
                  <a:pt x="634413" y="648484"/>
                </a:cubicBezTo>
                <a:cubicBezTo>
                  <a:pt x="634413" y="692634"/>
                  <a:pt x="598481" y="728565"/>
                  <a:pt x="554333" y="728565"/>
                </a:cubicBezTo>
                <a:cubicBezTo>
                  <a:pt x="510183" y="728565"/>
                  <a:pt x="474252" y="692634"/>
                  <a:pt x="474252" y="648484"/>
                </a:cubicBezTo>
                <a:cubicBezTo>
                  <a:pt x="474252" y="604336"/>
                  <a:pt x="510183" y="568405"/>
                  <a:pt x="554333" y="568405"/>
                </a:cubicBezTo>
                <a:close/>
                <a:moveTo>
                  <a:pt x="499066" y="479731"/>
                </a:moveTo>
                <a:lnTo>
                  <a:pt x="653157" y="479731"/>
                </a:lnTo>
                <a:cubicBezTo>
                  <a:pt x="652191" y="484887"/>
                  <a:pt x="651600" y="490258"/>
                  <a:pt x="651600" y="495735"/>
                </a:cubicBezTo>
                <a:cubicBezTo>
                  <a:pt x="651600" y="501214"/>
                  <a:pt x="652191" y="506532"/>
                  <a:pt x="653157" y="511741"/>
                </a:cubicBezTo>
                <a:lnTo>
                  <a:pt x="499066" y="511741"/>
                </a:lnTo>
                <a:cubicBezTo>
                  <a:pt x="490205" y="511741"/>
                  <a:pt x="483061" y="504598"/>
                  <a:pt x="483061" y="495735"/>
                </a:cubicBezTo>
                <a:cubicBezTo>
                  <a:pt x="483061" y="486928"/>
                  <a:pt x="490205" y="479731"/>
                  <a:pt x="499066" y="479731"/>
                </a:cubicBezTo>
                <a:close/>
                <a:moveTo>
                  <a:pt x="735116" y="428224"/>
                </a:moveTo>
                <a:cubicBezTo>
                  <a:pt x="772284" y="428224"/>
                  <a:pt x="802575" y="458517"/>
                  <a:pt x="802575" y="495682"/>
                </a:cubicBezTo>
                <a:cubicBezTo>
                  <a:pt x="802575" y="532903"/>
                  <a:pt x="772337" y="563142"/>
                  <a:pt x="735116" y="563142"/>
                </a:cubicBezTo>
                <a:cubicBezTo>
                  <a:pt x="697896" y="563142"/>
                  <a:pt x="667658" y="532903"/>
                  <a:pt x="667658" y="495682"/>
                </a:cubicBezTo>
                <a:cubicBezTo>
                  <a:pt x="667658" y="458517"/>
                  <a:pt x="697896" y="428224"/>
                  <a:pt x="735116" y="428224"/>
                </a:cubicBezTo>
                <a:close/>
                <a:moveTo>
                  <a:pt x="324296" y="312050"/>
                </a:moveTo>
                <a:lnTo>
                  <a:pt x="804295" y="312050"/>
                </a:lnTo>
                <a:cubicBezTo>
                  <a:pt x="803220" y="317206"/>
                  <a:pt x="802577" y="322577"/>
                  <a:pt x="802577" y="328054"/>
                </a:cubicBezTo>
                <a:cubicBezTo>
                  <a:pt x="802577" y="333587"/>
                  <a:pt x="803167" y="338904"/>
                  <a:pt x="804295" y="344060"/>
                </a:cubicBezTo>
                <a:lnTo>
                  <a:pt x="324296" y="344060"/>
                </a:lnTo>
                <a:cubicBezTo>
                  <a:pt x="315433" y="344060"/>
                  <a:pt x="308291" y="336917"/>
                  <a:pt x="308291" y="328054"/>
                </a:cubicBezTo>
                <a:cubicBezTo>
                  <a:pt x="308291" y="319192"/>
                  <a:pt x="315433" y="312050"/>
                  <a:pt x="324296" y="312050"/>
                </a:cubicBezTo>
                <a:close/>
                <a:moveTo>
                  <a:pt x="878574" y="268063"/>
                </a:moveTo>
                <a:cubicBezTo>
                  <a:pt x="911660" y="268063"/>
                  <a:pt x="938568" y="294971"/>
                  <a:pt x="938568" y="328056"/>
                </a:cubicBezTo>
                <a:cubicBezTo>
                  <a:pt x="938568" y="361140"/>
                  <a:pt x="911660" y="388049"/>
                  <a:pt x="878574" y="388049"/>
                </a:cubicBezTo>
                <a:cubicBezTo>
                  <a:pt x="845489" y="388049"/>
                  <a:pt x="818581" y="361140"/>
                  <a:pt x="818581" y="328056"/>
                </a:cubicBezTo>
                <a:cubicBezTo>
                  <a:pt x="818581" y="294971"/>
                  <a:pt x="845489" y="268063"/>
                  <a:pt x="878574" y="268063"/>
                </a:cubicBezTo>
                <a:close/>
                <a:moveTo>
                  <a:pt x="206835" y="141954"/>
                </a:moveTo>
                <a:lnTo>
                  <a:pt x="903603" y="141954"/>
                </a:lnTo>
                <a:cubicBezTo>
                  <a:pt x="902316" y="147057"/>
                  <a:pt x="901562" y="152428"/>
                  <a:pt x="901562" y="157960"/>
                </a:cubicBezTo>
                <a:cubicBezTo>
                  <a:pt x="901562" y="163491"/>
                  <a:pt x="902316" y="168808"/>
                  <a:pt x="903603" y="173964"/>
                </a:cubicBezTo>
                <a:lnTo>
                  <a:pt x="206835" y="173964"/>
                </a:lnTo>
                <a:cubicBezTo>
                  <a:pt x="198027" y="173964"/>
                  <a:pt x="190830" y="166821"/>
                  <a:pt x="190830" y="157960"/>
                </a:cubicBezTo>
                <a:cubicBezTo>
                  <a:pt x="190830" y="149151"/>
                  <a:pt x="197972" y="141954"/>
                  <a:pt x="206835" y="141954"/>
                </a:cubicBezTo>
                <a:close/>
                <a:moveTo>
                  <a:pt x="967624" y="107902"/>
                </a:moveTo>
                <a:cubicBezTo>
                  <a:pt x="995178" y="107902"/>
                  <a:pt x="1017628" y="130352"/>
                  <a:pt x="1017681" y="157959"/>
                </a:cubicBezTo>
                <a:cubicBezTo>
                  <a:pt x="1017681" y="185512"/>
                  <a:pt x="995231" y="207962"/>
                  <a:pt x="967624" y="207962"/>
                </a:cubicBezTo>
                <a:cubicBezTo>
                  <a:pt x="940071" y="207962"/>
                  <a:pt x="917621" y="185565"/>
                  <a:pt x="917621" y="157959"/>
                </a:cubicBezTo>
                <a:cubicBezTo>
                  <a:pt x="917621" y="130352"/>
                  <a:pt x="940018" y="107902"/>
                  <a:pt x="967624" y="107902"/>
                </a:cubicBezTo>
                <a:close/>
                <a:moveTo>
                  <a:pt x="117731" y="0"/>
                </a:moveTo>
                <a:cubicBezTo>
                  <a:pt x="121598" y="33461"/>
                  <a:pt x="127991" y="66169"/>
                  <a:pt x="137819" y="97698"/>
                </a:cubicBezTo>
                <a:cubicBezTo>
                  <a:pt x="147648" y="129224"/>
                  <a:pt x="160431" y="159515"/>
                  <a:pt x="175200" y="188680"/>
                </a:cubicBezTo>
                <a:cubicBezTo>
                  <a:pt x="205384" y="246739"/>
                  <a:pt x="243142" y="300234"/>
                  <a:pt x="285841" y="349485"/>
                </a:cubicBezTo>
                <a:cubicBezTo>
                  <a:pt x="307002" y="374245"/>
                  <a:pt x="329399" y="397931"/>
                  <a:pt x="352762" y="420704"/>
                </a:cubicBezTo>
                <a:cubicBezTo>
                  <a:pt x="376127" y="443477"/>
                  <a:pt x="400026" y="465604"/>
                  <a:pt x="424895" y="486712"/>
                </a:cubicBezTo>
                <a:cubicBezTo>
                  <a:pt x="449762" y="507766"/>
                  <a:pt x="475166" y="528176"/>
                  <a:pt x="501215" y="547672"/>
                </a:cubicBezTo>
                <a:cubicBezTo>
                  <a:pt x="506640" y="551753"/>
                  <a:pt x="512119" y="555729"/>
                  <a:pt x="517596" y="559702"/>
                </a:cubicBezTo>
                <a:cubicBezTo>
                  <a:pt x="489131" y="571519"/>
                  <a:pt x="467593" y="596655"/>
                  <a:pt x="460665" y="627269"/>
                </a:cubicBezTo>
                <a:cubicBezTo>
                  <a:pt x="455938" y="623240"/>
                  <a:pt x="451212" y="619213"/>
                  <a:pt x="446540" y="615130"/>
                </a:cubicBezTo>
                <a:cubicBezTo>
                  <a:pt x="420544" y="592412"/>
                  <a:pt x="395354" y="568887"/>
                  <a:pt x="371292" y="544180"/>
                </a:cubicBezTo>
                <a:cubicBezTo>
                  <a:pt x="323062" y="494929"/>
                  <a:pt x="278160" y="442241"/>
                  <a:pt x="239221" y="385202"/>
                </a:cubicBezTo>
                <a:cubicBezTo>
                  <a:pt x="200336" y="328216"/>
                  <a:pt x="167036" y="266880"/>
                  <a:pt x="144694" y="201570"/>
                </a:cubicBezTo>
                <a:cubicBezTo>
                  <a:pt x="133897" y="168807"/>
                  <a:pt x="125198" y="135454"/>
                  <a:pt x="120203" y="101618"/>
                </a:cubicBezTo>
                <a:cubicBezTo>
                  <a:pt x="116013" y="67619"/>
                  <a:pt x="114671" y="33514"/>
                  <a:pt x="117731" y="0"/>
                </a:cubicBezTo>
                <a:close/>
              </a:path>
            </a:pathLst>
          </a:custGeom>
          <a:solidFill>
            <a:schemeClr val="bg2">
              <a:lumMod val="95000"/>
              <a:alpha val="54000"/>
            </a:schemeClr>
          </a:solidFill>
          <a:ln w="3429" cap="flat">
            <a:noFill/>
            <a:prstDash val="solid"/>
            <a:miter/>
          </a:ln>
        </p:spPr>
        <p:txBody>
          <a:bodyPr rtlCol="0" anchor="ctr"/>
          <a:lstStyle/>
          <a:p>
            <a:endParaRPr lang="en-CA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7441AE2-8B5A-4AEC-8868-D2CAB3C4EA6C}"/>
              </a:ext>
            </a:extLst>
          </p:cNvPr>
          <p:cNvGrpSpPr/>
          <p:nvPr/>
        </p:nvGrpSpPr>
        <p:grpSpPr>
          <a:xfrm>
            <a:off x="416056" y="1305757"/>
            <a:ext cx="11359889" cy="5040661"/>
            <a:chOff x="416056" y="1305757"/>
            <a:chExt cx="11359889" cy="5040661"/>
          </a:xfrm>
        </p:grpSpPr>
        <p:grpSp>
          <p:nvGrpSpPr>
            <p:cNvPr id="227" name="Group 226">
              <a:extLst>
                <a:ext uri="{FF2B5EF4-FFF2-40B4-BE49-F238E27FC236}">
                  <a16:creationId xmlns:a16="http://schemas.microsoft.com/office/drawing/2014/main" id="{691A66E9-3F37-42F2-95F3-C621979A1C57}"/>
                </a:ext>
              </a:extLst>
            </p:cNvPr>
            <p:cNvGrpSpPr/>
            <p:nvPr/>
          </p:nvGrpSpPr>
          <p:grpSpPr>
            <a:xfrm>
              <a:off x="1462432" y="2558698"/>
              <a:ext cx="9283998" cy="170113"/>
              <a:chOff x="1462432" y="2650138"/>
              <a:chExt cx="9283998" cy="170113"/>
            </a:xfrm>
          </p:grpSpPr>
          <p:sp>
            <p:nvSpPr>
              <p:cNvPr id="228" name="Google Shape;1596;p31">
                <a:extLst>
                  <a:ext uri="{FF2B5EF4-FFF2-40B4-BE49-F238E27FC236}">
                    <a16:creationId xmlns:a16="http://schemas.microsoft.com/office/drawing/2014/main" id="{F7E0D733-FC2B-45F0-B1DB-F6402216C82C}"/>
                  </a:ext>
                </a:extLst>
              </p:cNvPr>
              <p:cNvSpPr/>
              <p:nvPr/>
            </p:nvSpPr>
            <p:spPr>
              <a:xfrm>
                <a:off x="1462432" y="2650138"/>
                <a:ext cx="1651684" cy="170113"/>
              </a:xfrm>
              <a:custGeom>
                <a:avLst/>
                <a:gdLst/>
                <a:ahLst/>
                <a:cxnLst/>
                <a:rect l="l" t="t" r="r" b="b"/>
                <a:pathLst>
                  <a:path w="12423" h="1681" extrusionOk="0">
                    <a:moveTo>
                      <a:pt x="0" y="0"/>
                    </a:moveTo>
                    <a:lnTo>
                      <a:pt x="0" y="1680"/>
                    </a:lnTo>
                    <a:lnTo>
                      <a:pt x="12422" y="1680"/>
                    </a:lnTo>
                    <a:lnTo>
                      <a:pt x="12422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w Cen MT (Body)"/>
                  <a:cs typeface="Arial"/>
                  <a:sym typeface="Arial"/>
                </a:endParaRPr>
              </a:p>
            </p:txBody>
          </p:sp>
          <p:sp>
            <p:nvSpPr>
              <p:cNvPr id="229" name="Google Shape;1596;p31">
                <a:extLst>
                  <a:ext uri="{FF2B5EF4-FFF2-40B4-BE49-F238E27FC236}">
                    <a16:creationId xmlns:a16="http://schemas.microsoft.com/office/drawing/2014/main" id="{3AFA1C1E-11EC-4B4C-A4FE-77BD63FD65D4}"/>
                  </a:ext>
                </a:extLst>
              </p:cNvPr>
              <p:cNvSpPr/>
              <p:nvPr/>
            </p:nvSpPr>
            <p:spPr>
              <a:xfrm>
                <a:off x="3370510" y="2650138"/>
                <a:ext cx="1651684" cy="170113"/>
              </a:xfrm>
              <a:custGeom>
                <a:avLst/>
                <a:gdLst/>
                <a:ahLst/>
                <a:cxnLst/>
                <a:rect l="l" t="t" r="r" b="b"/>
                <a:pathLst>
                  <a:path w="12423" h="1681" extrusionOk="0">
                    <a:moveTo>
                      <a:pt x="0" y="0"/>
                    </a:moveTo>
                    <a:lnTo>
                      <a:pt x="0" y="1680"/>
                    </a:lnTo>
                    <a:lnTo>
                      <a:pt x="12422" y="1680"/>
                    </a:lnTo>
                    <a:lnTo>
                      <a:pt x="12422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w Cen MT (Body)"/>
                  <a:cs typeface="Arial"/>
                  <a:sym typeface="Arial"/>
                </a:endParaRPr>
              </a:p>
            </p:txBody>
          </p:sp>
          <p:sp>
            <p:nvSpPr>
              <p:cNvPr id="230" name="Google Shape;1596;p31">
                <a:extLst>
                  <a:ext uri="{FF2B5EF4-FFF2-40B4-BE49-F238E27FC236}">
                    <a16:creationId xmlns:a16="http://schemas.microsoft.com/office/drawing/2014/main" id="{E602CC9B-6571-4664-9F95-8FEA8A4575AC}"/>
                  </a:ext>
                </a:extLst>
              </p:cNvPr>
              <p:cNvSpPr/>
              <p:nvPr/>
            </p:nvSpPr>
            <p:spPr>
              <a:xfrm>
                <a:off x="5278589" y="2650138"/>
                <a:ext cx="1651684" cy="170113"/>
              </a:xfrm>
              <a:custGeom>
                <a:avLst/>
                <a:gdLst/>
                <a:ahLst/>
                <a:cxnLst/>
                <a:rect l="l" t="t" r="r" b="b"/>
                <a:pathLst>
                  <a:path w="12423" h="1681" extrusionOk="0">
                    <a:moveTo>
                      <a:pt x="0" y="0"/>
                    </a:moveTo>
                    <a:lnTo>
                      <a:pt x="0" y="1680"/>
                    </a:lnTo>
                    <a:lnTo>
                      <a:pt x="12422" y="1680"/>
                    </a:lnTo>
                    <a:lnTo>
                      <a:pt x="12422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w Cen MT (Body)"/>
                  <a:cs typeface="Arial"/>
                  <a:sym typeface="Arial"/>
                </a:endParaRPr>
              </a:p>
            </p:txBody>
          </p:sp>
          <p:sp>
            <p:nvSpPr>
              <p:cNvPr id="231" name="Google Shape;1596;p31">
                <a:extLst>
                  <a:ext uri="{FF2B5EF4-FFF2-40B4-BE49-F238E27FC236}">
                    <a16:creationId xmlns:a16="http://schemas.microsoft.com/office/drawing/2014/main" id="{4C7071A6-53D7-442E-9419-986EFA292486}"/>
                  </a:ext>
                </a:extLst>
              </p:cNvPr>
              <p:cNvSpPr/>
              <p:nvPr/>
            </p:nvSpPr>
            <p:spPr>
              <a:xfrm>
                <a:off x="7186668" y="2650138"/>
                <a:ext cx="1651684" cy="170113"/>
              </a:xfrm>
              <a:custGeom>
                <a:avLst/>
                <a:gdLst/>
                <a:ahLst/>
                <a:cxnLst/>
                <a:rect l="l" t="t" r="r" b="b"/>
                <a:pathLst>
                  <a:path w="12423" h="1681" extrusionOk="0">
                    <a:moveTo>
                      <a:pt x="0" y="0"/>
                    </a:moveTo>
                    <a:lnTo>
                      <a:pt x="0" y="1680"/>
                    </a:lnTo>
                    <a:lnTo>
                      <a:pt x="12422" y="1680"/>
                    </a:lnTo>
                    <a:lnTo>
                      <a:pt x="12422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w Cen MT (Body)"/>
                  <a:cs typeface="Arial"/>
                  <a:sym typeface="Arial"/>
                </a:endParaRPr>
              </a:p>
            </p:txBody>
          </p:sp>
          <p:sp>
            <p:nvSpPr>
              <p:cNvPr id="232" name="Google Shape;1596;p31">
                <a:extLst>
                  <a:ext uri="{FF2B5EF4-FFF2-40B4-BE49-F238E27FC236}">
                    <a16:creationId xmlns:a16="http://schemas.microsoft.com/office/drawing/2014/main" id="{E70DB41B-B0C0-4548-993F-BA060EE188CC}"/>
                  </a:ext>
                </a:extLst>
              </p:cNvPr>
              <p:cNvSpPr/>
              <p:nvPr/>
            </p:nvSpPr>
            <p:spPr>
              <a:xfrm>
                <a:off x="9094746" y="2650138"/>
                <a:ext cx="1651684" cy="170113"/>
              </a:xfrm>
              <a:custGeom>
                <a:avLst/>
                <a:gdLst/>
                <a:ahLst/>
                <a:cxnLst/>
                <a:rect l="l" t="t" r="r" b="b"/>
                <a:pathLst>
                  <a:path w="12423" h="1681" extrusionOk="0">
                    <a:moveTo>
                      <a:pt x="0" y="0"/>
                    </a:moveTo>
                    <a:lnTo>
                      <a:pt x="0" y="1680"/>
                    </a:lnTo>
                    <a:lnTo>
                      <a:pt x="12422" y="1680"/>
                    </a:lnTo>
                    <a:lnTo>
                      <a:pt x="12422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w Cen MT (Body)"/>
                  <a:cs typeface="Arial"/>
                  <a:sym typeface="Arial"/>
                </a:endParaRPr>
              </a:p>
            </p:txBody>
          </p:sp>
        </p:grpSp>
        <p:grpSp>
          <p:nvGrpSpPr>
            <p:cNvPr id="104" name="Group 103">
              <a:extLst>
                <a:ext uri="{FF2B5EF4-FFF2-40B4-BE49-F238E27FC236}">
                  <a16:creationId xmlns:a16="http://schemas.microsoft.com/office/drawing/2014/main" id="{7A6CD300-03BE-4513-AEC3-A4FC3FD70352}"/>
                </a:ext>
              </a:extLst>
            </p:cNvPr>
            <p:cNvGrpSpPr/>
            <p:nvPr/>
          </p:nvGrpSpPr>
          <p:grpSpPr>
            <a:xfrm>
              <a:off x="416056" y="1305757"/>
              <a:ext cx="11359889" cy="5040661"/>
              <a:chOff x="416056" y="1305757"/>
              <a:chExt cx="11359889" cy="5040661"/>
            </a:xfrm>
          </p:grpSpPr>
          <p:grpSp>
            <p:nvGrpSpPr>
              <p:cNvPr id="105" name="Group 104">
                <a:extLst>
                  <a:ext uri="{FF2B5EF4-FFF2-40B4-BE49-F238E27FC236}">
                    <a16:creationId xmlns:a16="http://schemas.microsoft.com/office/drawing/2014/main" id="{DBAA7B57-8914-4811-B2D1-A4CB7305AE7B}"/>
                  </a:ext>
                </a:extLst>
              </p:cNvPr>
              <p:cNvGrpSpPr/>
              <p:nvPr/>
            </p:nvGrpSpPr>
            <p:grpSpPr>
              <a:xfrm>
                <a:off x="2328350" y="1305758"/>
                <a:ext cx="1798418" cy="5040660"/>
                <a:chOff x="2328350" y="1305758"/>
                <a:chExt cx="1798418" cy="5040660"/>
              </a:xfrm>
            </p:grpSpPr>
            <p:grpSp>
              <p:nvGrpSpPr>
                <p:cNvPr id="212" name="Group 211">
                  <a:extLst>
                    <a:ext uri="{FF2B5EF4-FFF2-40B4-BE49-F238E27FC236}">
                      <a16:creationId xmlns:a16="http://schemas.microsoft.com/office/drawing/2014/main" id="{2128B23A-B3F0-450B-AAE9-A94F68A94813}"/>
                    </a:ext>
                  </a:extLst>
                </p:cNvPr>
                <p:cNvGrpSpPr/>
                <p:nvPr/>
              </p:nvGrpSpPr>
              <p:grpSpPr>
                <a:xfrm>
                  <a:off x="2328350" y="4919856"/>
                  <a:ext cx="1798418" cy="1426562"/>
                  <a:chOff x="4799462" y="5173038"/>
                  <a:chExt cx="1739060" cy="1379478"/>
                </a:xfrm>
              </p:grpSpPr>
              <p:sp>
                <p:nvSpPr>
                  <p:cNvPr id="225" name="Rectangle 224">
                    <a:extLst>
                      <a:ext uri="{FF2B5EF4-FFF2-40B4-BE49-F238E27FC236}">
                        <a16:creationId xmlns:a16="http://schemas.microsoft.com/office/drawing/2014/main" id="{F49B0E7C-FED8-4DBB-9082-04BC1BE8E0B7}"/>
                      </a:ext>
                    </a:extLst>
                  </p:cNvPr>
                  <p:cNvSpPr/>
                  <p:nvPr/>
                </p:nvSpPr>
                <p:spPr>
                  <a:xfrm>
                    <a:off x="4799462" y="5421567"/>
                    <a:ext cx="1739060" cy="1130949"/>
                  </a:xfrm>
                  <a:prstGeom prst="rect">
                    <a:avLst/>
                  </a:prstGeom>
                </p:spPr>
                <p:txBody>
                  <a:bodyPr wrap="square" anchor="ctr">
                    <a:spAutoFit/>
                  </a:bodyPr>
                  <a:lstStyle/>
                  <a:p>
                    <a:pPr algn="ctr"/>
                    <a:r>
                      <a:rPr lang="en-US" sz="1400" dirty="0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latin typeface="Tw Cen MT (Body)"/>
                        <a:cs typeface="Arial" panose="020B0604020202020204" pitchFamily="34" charset="0"/>
                      </a:rPr>
                      <a:t>Lorem ipsum dolor sit </a:t>
                    </a:r>
                    <a:r>
                      <a:rPr lang="en-US" sz="1400" dirty="0" err="1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latin typeface="Tw Cen MT (Body)"/>
                        <a:cs typeface="Arial" panose="020B0604020202020204" pitchFamily="34" charset="0"/>
                      </a:rPr>
                      <a:t>amet</a:t>
                    </a:r>
                    <a:r>
                      <a:rPr lang="en-US" sz="1400" dirty="0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latin typeface="Tw Cen MT (Body)"/>
                        <a:cs typeface="Arial" panose="020B0604020202020204" pitchFamily="34" charset="0"/>
                      </a:rPr>
                      <a:t>, </a:t>
                    </a:r>
                    <a:r>
                      <a:rPr lang="en-US" sz="1400" dirty="0" err="1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latin typeface="Tw Cen MT (Body)"/>
                        <a:cs typeface="Arial" panose="020B0604020202020204" pitchFamily="34" charset="0"/>
                      </a:rPr>
                      <a:t>consectetur</a:t>
                    </a:r>
                    <a:r>
                      <a:rPr lang="en-US" sz="1400" dirty="0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latin typeface="Tw Cen MT (Body)"/>
                        <a:cs typeface="Arial" panose="020B0604020202020204" pitchFamily="34" charset="0"/>
                      </a:rPr>
                      <a:t> </a:t>
                    </a:r>
                    <a:r>
                      <a:rPr lang="en-US" sz="1400" dirty="0" err="1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latin typeface="Tw Cen MT (Body)"/>
                        <a:cs typeface="Arial" panose="020B0604020202020204" pitchFamily="34" charset="0"/>
                      </a:rPr>
                      <a:t>adipisicing</a:t>
                    </a:r>
                    <a:r>
                      <a:rPr lang="en-US" sz="1400" dirty="0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latin typeface="Tw Cen MT (Body)"/>
                        <a:cs typeface="Arial" panose="020B0604020202020204" pitchFamily="34" charset="0"/>
                      </a:rPr>
                      <a:t> </a:t>
                    </a:r>
                    <a:r>
                      <a:rPr lang="en-US" sz="1400" dirty="0" err="1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latin typeface="Tw Cen MT (Body)"/>
                        <a:cs typeface="Arial" panose="020B0604020202020204" pitchFamily="34" charset="0"/>
                      </a:rPr>
                      <a:t>elit</a:t>
                    </a:r>
                    <a:r>
                      <a:rPr lang="en-US" sz="1400" dirty="0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latin typeface="Tw Cen MT (Body)"/>
                        <a:cs typeface="Arial" panose="020B0604020202020204" pitchFamily="34" charset="0"/>
                      </a:rPr>
                      <a:t>, sed do </a:t>
                    </a:r>
                    <a:r>
                      <a:rPr lang="en-US" sz="1400" dirty="0" err="1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latin typeface="Tw Cen MT (Body)"/>
                        <a:cs typeface="Arial" panose="020B0604020202020204" pitchFamily="34" charset="0"/>
                      </a:rPr>
                      <a:t>eiusmod</a:t>
                    </a:r>
                    <a:r>
                      <a:rPr lang="en-US" sz="1400" dirty="0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latin typeface="Tw Cen MT (Body)"/>
                        <a:cs typeface="Arial" panose="020B0604020202020204" pitchFamily="34" charset="0"/>
                      </a:rPr>
                      <a:t> </a:t>
                    </a:r>
                    <a:r>
                      <a:rPr lang="en-US" sz="1400" dirty="0" err="1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latin typeface="Tw Cen MT (Body)"/>
                        <a:cs typeface="Arial" panose="020B0604020202020204" pitchFamily="34" charset="0"/>
                      </a:rPr>
                      <a:t>tempor</a:t>
                    </a:r>
                    <a:r>
                      <a:rPr lang="en-US" sz="1400" dirty="0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latin typeface="Tw Cen MT (Body)"/>
                        <a:cs typeface="Arial" panose="020B0604020202020204" pitchFamily="34" charset="0"/>
                      </a:rPr>
                      <a:t> </a:t>
                    </a:r>
                    <a:r>
                      <a:rPr lang="en-US" sz="1400" dirty="0" err="1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latin typeface="Tw Cen MT (Body)"/>
                        <a:cs typeface="Arial" panose="020B0604020202020204" pitchFamily="34" charset="0"/>
                      </a:rPr>
                      <a:t>incididunt</a:t>
                    </a:r>
                    <a:r>
                      <a:rPr lang="en-US" sz="1400" dirty="0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latin typeface="Tw Cen MT (Body)"/>
                        <a:cs typeface="Arial" panose="020B0604020202020204" pitchFamily="34" charset="0"/>
                      </a:rPr>
                      <a:t> </a:t>
                    </a:r>
                    <a:r>
                      <a:rPr lang="en-US" sz="1400" dirty="0" err="1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latin typeface="Tw Cen MT (Body)"/>
                        <a:cs typeface="Arial" panose="020B0604020202020204" pitchFamily="34" charset="0"/>
                      </a:rPr>
                      <a:t>ut</a:t>
                    </a:r>
                    <a:r>
                      <a:rPr lang="en-US" sz="1400" dirty="0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latin typeface="Tw Cen MT (Body)"/>
                        <a:cs typeface="Arial" panose="020B0604020202020204" pitchFamily="34" charset="0"/>
                      </a:rPr>
                      <a:t> </a:t>
                    </a:r>
                    <a:r>
                      <a:rPr lang="en-US" sz="1400" dirty="0" err="1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latin typeface="Tw Cen MT (Body)"/>
                        <a:cs typeface="Arial" panose="020B0604020202020204" pitchFamily="34" charset="0"/>
                      </a:rPr>
                      <a:t>labore</a:t>
                    </a:r>
                    <a:r>
                      <a:rPr lang="en-US" sz="1400" dirty="0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latin typeface="Tw Cen MT (Body)"/>
                        <a:cs typeface="Arial" panose="020B0604020202020204" pitchFamily="34" charset="0"/>
                      </a:rPr>
                      <a:t>.</a:t>
                    </a:r>
                  </a:p>
                </p:txBody>
              </p:sp>
              <p:sp>
                <p:nvSpPr>
                  <p:cNvPr id="226" name="Rectangle 225">
                    <a:extLst>
                      <a:ext uri="{FF2B5EF4-FFF2-40B4-BE49-F238E27FC236}">
                        <a16:creationId xmlns:a16="http://schemas.microsoft.com/office/drawing/2014/main" id="{BF6CE4C5-E86B-4F6E-B493-5A4C1E20D78F}"/>
                      </a:ext>
                    </a:extLst>
                  </p:cNvPr>
                  <p:cNvSpPr/>
                  <p:nvPr/>
                </p:nvSpPr>
                <p:spPr>
                  <a:xfrm>
                    <a:off x="4886913" y="5173038"/>
                    <a:ext cx="1564161" cy="338554"/>
                  </a:xfrm>
                  <a:prstGeom prst="rect">
                    <a:avLst/>
                  </a:prstGeom>
                </p:spPr>
                <p:txBody>
                  <a:bodyPr wrap="square" anchor="ctr">
                    <a:spAutoFit/>
                  </a:bodyPr>
                  <a:lstStyle/>
                  <a:p>
                    <a:pPr algn="ctr"/>
                    <a:r>
                      <a:rPr lang="en-US" sz="1600" b="1" dirty="0">
                        <a:solidFill>
                          <a:schemeClr val="accent2"/>
                        </a:solidFill>
                        <a:latin typeface="Tw Cen MT (Body)"/>
                        <a:cs typeface="Arial" panose="020B0604020202020204" pitchFamily="34" charset="0"/>
                      </a:rPr>
                      <a:t>Lorem ipsum </a:t>
                    </a:r>
                  </a:p>
                </p:txBody>
              </p:sp>
            </p:grpSp>
            <p:grpSp>
              <p:nvGrpSpPr>
                <p:cNvPr id="213" name="Group 212">
                  <a:extLst>
                    <a:ext uri="{FF2B5EF4-FFF2-40B4-BE49-F238E27FC236}">
                      <a16:creationId xmlns:a16="http://schemas.microsoft.com/office/drawing/2014/main" id="{902A12A8-FB79-4EE4-A4D6-69B94F9A784F}"/>
                    </a:ext>
                  </a:extLst>
                </p:cNvPr>
                <p:cNvGrpSpPr/>
                <p:nvPr/>
              </p:nvGrpSpPr>
              <p:grpSpPr>
                <a:xfrm>
                  <a:off x="3046669" y="2462863"/>
                  <a:ext cx="361782" cy="361782"/>
                  <a:chOff x="1512084" y="3955100"/>
                  <a:chExt cx="349841" cy="349841"/>
                </a:xfrm>
              </p:grpSpPr>
              <p:sp>
                <p:nvSpPr>
                  <p:cNvPr id="223" name="Google Shape;1603;p31">
                    <a:extLst>
                      <a:ext uri="{FF2B5EF4-FFF2-40B4-BE49-F238E27FC236}">
                        <a16:creationId xmlns:a16="http://schemas.microsoft.com/office/drawing/2014/main" id="{D1790FD7-536B-412B-8CFE-FD4A987A8128}"/>
                      </a:ext>
                    </a:extLst>
                  </p:cNvPr>
                  <p:cNvSpPr/>
                  <p:nvPr/>
                </p:nvSpPr>
                <p:spPr>
                  <a:xfrm>
                    <a:off x="1512084" y="3955100"/>
                    <a:ext cx="349841" cy="34984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575" h="3575" extrusionOk="0">
                        <a:moveTo>
                          <a:pt x="1787" y="0"/>
                        </a:moveTo>
                        <a:cubicBezTo>
                          <a:pt x="801" y="0"/>
                          <a:pt x="1" y="800"/>
                          <a:pt x="1" y="1787"/>
                        </a:cubicBezTo>
                        <a:cubicBezTo>
                          <a:pt x="1" y="2774"/>
                          <a:pt x="801" y="3574"/>
                          <a:pt x="1787" y="3574"/>
                        </a:cubicBezTo>
                        <a:cubicBezTo>
                          <a:pt x="2775" y="3574"/>
                          <a:pt x="3575" y="2774"/>
                          <a:pt x="3575" y="1787"/>
                        </a:cubicBezTo>
                        <a:cubicBezTo>
                          <a:pt x="3575" y="800"/>
                          <a:pt x="2775" y="0"/>
                          <a:pt x="1787" y="0"/>
                        </a:cubicBezTo>
                        <a:close/>
                      </a:path>
                    </a:pathLst>
                  </a:custGeom>
                  <a:solidFill>
                    <a:schemeClr val="accent2">
                      <a:lumMod val="20000"/>
                      <a:lumOff val="80000"/>
                    </a:scheme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Tw Cen MT (Body)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224" name="Google Shape;1604;p31">
                    <a:extLst>
                      <a:ext uri="{FF2B5EF4-FFF2-40B4-BE49-F238E27FC236}">
                        <a16:creationId xmlns:a16="http://schemas.microsoft.com/office/drawing/2014/main" id="{B00D485F-547D-4A9B-BD47-4910611C9A9D}"/>
                      </a:ext>
                    </a:extLst>
                  </p:cNvPr>
                  <p:cNvSpPr/>
                  <p:nvPr/>
                </p:nvSpPr>
                <p:spPr>
                  <a:xfrm>
                    <a:off x="1577306" y="4020322"/>
                    <a:ext cx="219397" cy="21939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242" h="2242" extrusionOk="0">
                        <a:moveTo>
                          <a:pt x="1120" y="1"/>
                        </a:moveTo>
                        <a:cubicBezTo>
                          <a:pt x="502" y="1"/>
                          <a:pt x="0" y="503"/>
                          <a:pt x="0" y="1121"/>
                        </a:cubicBezTo>
                        <a:cubicBezTo>
                          <a:pt x="0" y="1740"/>
                          <a:pt x="502" y="2242"/>
                          <a:pt x="1120" y="2242"/>
                        </a:cubicBezTo>
                        <a:cubicBezTo>
                          <a:pt x="1739" y="2242"/>
                          <a:pt x="2241" y="1740"/>
                          <a:pt x="2241" y="1121"/>
                        </a:cubicBezTo>
                        <a:cubicBezTo>
                          <a:pt x="2241" y="503"/>
                          <a:pt x="1739" y="1"/>
                          <a:pt x="1120" y="1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Tw Cen MT (Body)"/>
                      <a:cs typeface="Arial"/>
                      <a:sym typeface="Arial"/>
                    </a:endParaRPr>
                  </a:p>
                </p:txBody>
              </p:sp>
            </p:grpSp>
            <p:grpSp>
              <p:nvGrpSpPr>
                <p:cNvPr id="214" name="Group 213">
                  <a:extLst>
                    <a:ext uri="{FF2B5EF4-FFF2-40B4-BE49-F238E27FC236}">
                      <a16:creationId xmlns:a16="http://schemas.microsoft.com/office/drawing/2014/main" id="{099DA79C-F870-4339-9C43-B7D226D80771}"/>
                    </a:ext>
                  </a:extLst>
                </p:cNvPr>
                <p:cNvGrpSpPr/>
                <p:nvPr/>
              </p:nvGrpSpPr>
              <p:grpSpPr>
                <a:xfrm>
                  <a:off x="3080393" y="2820187"/>
                  <a:ext cx="294334" cy="1979319"/>
                  <a:chOff x="3080393" y="2820187"/>
                  <a:chExt cx="294334" cy="1979319"/>
                </a:xfrm>
              </p:grpSpPr>
              <p:cxnSp>
                <p:nvCxnSpPr>
                  <p:cNvPr id="221" name="Straight Connector 220">
                    <a:extLst>
                      <a:ext uri="{FF2B5EF4-FFF2-40B4-BE49-F238E27FC236}">
                        <a16:creationId xmlns:a16="http://schemas.microsoft.com/office/drawing/2014/main" id="{CD6B50F0-ACC4-4B25-B15A-A47455FA0691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3227559" y="2820187"/>
                    <a:ext cx="0" cy="1979319"/>
                  </a:xfrm>
                  <a:prstGeom prst="line">
                    <a:avLst/>
                  </a:prstGeom>
                  <a:ln w="12700">
                    <a:solidFill>
                      <a:schemeClr val="tx2">
                        <a:lumMod val="75000"/>
                        <a:lumOff val="2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22" name="Straight Connector 221">
                    <a:extLst>
                      <a:ext uri="{FF2B5EF4-FFF2-40B4-BE49-F238E27FC236}">
                        <a16:creationId xmlns:a16="http://schemas.microsoft.com/office/drawing/2014/main" id="{F55458E7-6CAB-433C-83A4-D3DCA95DD335}"/>
                      </a:ext>
                    </a:extLst>
                  </p:cNvPr>
                  <p:cNvCxnSpPr/>
                  <p:nvPr/>
                </p:nvCxnSpPr>
                <p:spPr>
                  <a:xfrm>
                    <a:off x="3080393" y="4799506"/>
                    <a:ext cx="294334" cy="0"/>
                  </a:xfrm>
                  <a:prstGeom prst="line">
                    <a:avLst/>
                  </a:prstGeom>
                  <a:ln w="12700">
                    <a:solidFill>
                      <a:schemeClr val="tx2">
                        <a:lumMod val="75000"/>
                        <a:lumOff val="2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216" name="Group 215">
                  <a:extLst>
                    <a:ext uri="{FF2B5EF4-FFF2-40B4-BE49-F238E27FC236}">
                      <a16:creationId xmlns:a16="http://schemas.microsoft.com/office/drawing/2014/main" id="{A829B51B-F95B-4F5A-8FB9-39F391DE9DD2}"/>
                    </a:ext>
                  </a:extLst>
                </p:cNvPr>
                <p:cNvGrpSpPr/>
                <p:nvPr/>
              </p:nvGrpSpPr>
              <p:grpSpPr>
                <a:xfrm>
                  <a:off x="2908951" y="1305758"/>
                  <a:ext cx="637217" cy="937524"/>
                  <a:chOff x="2908951" y="1305758"/>
                  <a:chExt cx="637217" cy="937524"/>
                </a:xfrm>
              </p:grpSpPr>
              <p:grpSp>
                <p:nvGrpSpPr>
                  <p:cNvPr id="217" name="Group 216">
                    <a:extLst>
                      <a:ext uri="{FF2B5EF4-FFF2-40B4-BE49-F238E27FC236}">
                        <a16:creationId xmlns:a16="http://schemas.microsoft.com/office/drawing/2014/main" id="{011076EA-1B3F-453D-BADC-58859443F643}"/>
                      </a:ext>
                    </a:extLst>
                  </p:cNvPr>
                  <p:cNvGrpSpPr/>
                  <p:nvPr/>
                </p:nvGrpSpPr>
                <p:grpSpPr>
                  <a:xfrm>
                    <a:off x="2908951" y="1305758"/>
                    <a:ext cx="637217" cy="937524"/>
                    <a:chOff x="1378831" y="2836186"/>
                    <a:chExt cx="616185" cy="906581"/>
                  </a:xfrm>
                </p:grpSpPr>
                <p:sp>
                  <p:nvSpPr>
                    <p:cNvPr id="219" name="Google Shape;1606;p31">
                      <a:extLst>
                        <a:ext uri="{FF2B5EF4-FFF2-40B4-BE49-F238E27FC236}">
                          <a16:creationId xmlns:a16="http://schemas.microsoft.com/office/drawing/2014/main" id="{A6F3179B-67EE-47CC-A6BF-96A39876396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78831" y="2836186"/>
                      <a:ext cx="616185" cy="90658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311" h="7814" extrusionOk="0">
                          <a:moveTo>
                            <a:pt x="2656" y="0"/>
                          </a:moveTo>
                          <a:cubicBezTo>
                            <a:pt x="1190" y="0"/>
                            <a:pt x="1" y="1189"/>
                            <a:pt x="1" y="2655"/>
                          </a:cubicBezTo>
                          <a:cubicBezTo>
                            <a:pt x="1" y="3205"/>
                            <a:pt x="168" y="3716"/>
                            <a:pt x="455" y="4139"/>
                          </a:cubicBezTo>
                          <a:lnTo>
                            <a:pt x="2656" y="7813"/>
                          </a:lnTo>
                          <a:lnTo>
                            <a:pt x="4856" y="4139"/>
                          </a:lnTo>
                          <a:cubicBezTo>
                            <a:pt x="5143" y="3716"/>
                            <a:pt x="5310" y="3205"/>
                            <a:pt x="5310" y="2655"/>
                          </a:cubicBezTo>
                          <a:cubicBezTo>
                            <a:pt x="5310" y="1189"/>
                            <a:pt x="4122" y="0"/>
                            <a:pt x="2656" y="0"/>
                          </a:cubicBezTo>
                          <a:close/>
                        </a:path>
                      </a:pathLst>
                    </a:custGeom>
                    <a:solidFill>
                      <a:schemeClr val="accent2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kumimoji="0" sz="14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w Cen MT (Body)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20" name="Google Shape;1607;p31">
                      <a:extLst>
                        <a:ext uri="{FF2B5EF4-FFF2-40B4-BE49-F238E27FC236}">
                          <a16:creationId xmlns:a16="http://schemas.microsoft.com/office/drawing/2014/main" id="{D06111E7-16F7-4844-BB47-91B8B35572E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67768" y="2923769"/>
                      <a:ext cx="432211" cy="43234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3243" h="3244" extrusionOk="0">
                          <a:moveTo>
                            <a:pt x="1622" y="0"/>
                          </a:moveTo>
                          <a:cubicBezTo>
                            <a:pt x="726" y="0"/>
                            <a:pt x="0" y="726"/>
                            <a:pt x="0" y="1622"/>
                          </a:cubicBezTo>
                          <a:cubicBezTo>
                            <a:pt x="0" y="2517"/>
                            <a:pt x="726" y="3243"/>
                            <a:pt x="1622" y="3243"/>
                          </a:cubicBezTo>
                          <a:cubicBezTo>
                            <a:pt x="2517" y="3243"/>
                            <a:pt x="3242" y="2517"/>
                            <a:pt x="3242" y="1622"/>
                          </a:cubicBezTo>
                          <a:cubicBezTo>
                            <a:pt x="3242" y="726"/>
                            <a:pt x="2517" y="0"/>
                            <a:pt x="1622" y="0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>
                      <a:noFill/>
                    </a:ln>
                    <a:effectLst/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kumimoji="0" sz="14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w Cen MT (Body)"/>
                        <a:cs typeface="Arial"/>
                        <a:sym typeface="Arial"/>
                      </a:endParaRPr>
                    </a:p>
                  </p:txBody>
                </p:sp>
              </p:grpSp>
              <p:sp>
                <p:nvSpPr>
                  <p:cNvPr id="218" name="Freeform: Shape 217">
                    <a:extLst>
                      <a:ext uri="{FF2B5EF4-FFF2-40B4-BE49-F238E27FC236}">
                        <a16:creationId xmlns:a16="http://schemas.microsoft.com/office/drawing/2014/main" id="{3E5E8DE6-1595-4170-8D98-E44F4D75A033}"/>
                      </a:ext>
                    </a:extLst>
                  </p:cNvPr>
                  <p:cNvSpPr/>
                  <p:nvPr/>
                </p:nvSpPr>
                <p:spPr>
                  <a:xfrm>
                    <a:off x="3035686" y="1430936"/>
                    <a:ext cx="377438" cy="377888"/>
                  </a:xfrm>
                  <a:custGeom>
                    <a:avLst/>
                    <a:gdLst>
                      <a:gd name="connsiteX0" fmla="*/ 333375 w 551792"/>
                      <a:gd name="connsiteY0" fmla="*/ 447675 h 552450"/>
                      <a:gd name="connsiteX1" fmla="*/ 342900 w 551792"/>
                      <a:gd name="connsiteY1" fmla="*/ 457200 h 552450"/>
                      <a:gd name="connsiteX2" fmla="*/ 333375 w 551792"/>
                      <a:gd name="connsiteY2" fmla="*/ 466725 h 552450"/>
                      <a:gd name="connsiteX3" fmla="*/ 323850 w 551792"/>
                      <a:gd name="connsiteY3" fmla="*/ 457200 h 552450"/>
                      <a:gd name="connsiteX4" fmla="*/ 333375 w 551792"/>
                      <a:gd name="connsiteY4" fmla="*/ 447675 h 552450"/>
                      <a:gd name="connsiteX5" fmla="*/ 333375 w 551792"/>
                      <a:gd name="connsiteY5" fmla="*/ 428625 h 552450"/>
                      <a:gd name="connsiteX6" fmla="*/ 304800 w 551792"/>
                      <a:gd name="connsiteY6" fmla="*/ 457200 h 552450"/>
                      <a:gd name="connsiteX7" fmla="*/ 333375 w 551792"/>
                      <a:gd name="connsiteY7" fmla="*/ 485775 h 552450"/>
                      <a:gd name="connsiteX8" fmla="*/ 361950 w 551792"/>
                      <a:gd name="connsiteY8" fmla="*/ 457200 h 552450"/>
                      <a:gd name="connsiteX9" fmla="*/ 333375 w 551792"/>
                      <a:gd name="connsiteY9" fmla="*/ 428625 h 552450"/>
                      <a:gd name="connsiteX10" fmla="*/ 333375 w 551792"/>
                      <a:gd name="connsiteY10" fmla="*/ 409575 h 552450"/>
                      <a:gd name="connsiteX11" fmla="*/ 381000 w 551792"/>
                      <a:gd name="connsiteY11" fmla="*/ 457200 h 552450"/>
                      <a:gd name="connsiteX12" fmla="*/ 333375 w 551792"/>
                      <a:gd name="connsiteY12" fmla="*/ 504825 h 552450"/>
                      <a:gd name="connsiteX13" fmla="*/ 285750 w 551792"/>
                      <a:gd name="connsiteY13" fmla="*/ 457200 h 552450"/>
                      <a:gd name="connsiteX14" fmla="*/ 333375 w 551792"/>
                      <a:gd name="connsiteY14" fmla="*/ 409575 h 552450"/>
                      <a:gd name="connsiteX15" fmla="*/ 197949 w 551792"/>
                      <a:gd name="connsiteY15" fmla="*/ 400060 h 552450"/>
                      <a:gd name="connsiteX16" fmla="*/ 199616 w 551792"/>
                      <a:gd name="connsiteY16" fmla="*/ 400460 h 552450"/>
                      <a:gd name="connsiteX17" fmla="*/ 194329 w 551792"/>
                      <a:gd name="connsiteY17" fmla="*/ 413404 h 552450"/>
                      <a:gd name="connsiteX18" fmla="*/ 181385 w 551792"/>
                      <a:gd name="connsiteY18" fmla="*/ 418691 h 552450"/>
                      <a:gd name="connsiteX19" fmla="*/ 186671 w 551792"/>
                      <a:gd name="connsiteY19" fmla="*/ 405746 h 552450"/>
                      <a:gd name="connsiteX20" fmla="*/ 197949 w 551792"/>
                      <a:gd name="connsiteY20" fmla="*/ 400060 h 552450"/>
                      <a:gd name="connsiteX21" fmla="*/ 333375 w 551792"/>
                      <a:gd name="connsiteY21" fmla="*/ 390525 h 552450"/>
                      <a:gd name="connsiteX22" fmla="*/ 266700 w 551792"/>
                      <a:gd name="connsiteY22" fmla="*/ 457200 h 552450"/>
                      <a:gd name="connsiteX23" fmla="*/ 333375 w 551792"/>
                      <a:gd name="connsiteY23" fmla="*/ 523875 h 552450"/>
                      <a:gd name="connsiteX24" fmla="*/ 400050 w 551792"/>
                      <a:gd name="connsiteY24" fmla="*/ 457200 h 552450"/>
                      <a:gd name="connsiteX25" fmla="*/ 333375 w 551792"/>
                      <a:gd name="connsiteY25" fmla="*/ 390525 h 552450"/>
                      <a:gd name="connsiteX26" fmla="*/ 194256 w 551792"/>
                      <a:gd name="connsiteY26" fmla="*/ 381242 h 552450"/>
                      <a:gd name="connsiteX27" fmla="*/ 173203 w 551792"/>
                      <a:gd name="connsiteY27" fmla="*/ 392268 h 552450"/>
                      <a:gd name="connsiteX28" fmla="*/ 167916 w 551792"/>
                      <a:gd name="connsiteY28" fmla="*/ 432159 h 552450"/>
                      <a:gd name="connsiteX29" fmla="*/ 183156 w 551792"/>
                      <a:gd name="connsiteY29" fmla="*/ 438150 h 552450"/>
                      <a:gd name="connsiteX30" fmla="*/ 207798 w 551792"/>
                      <a:gd name="connsiteY30" fmla="*/ 426872 h 552450"/>
                      <a:gd name="connsiteX31" fmla="*/ 213094 w 551792"/>
                      <a:gd name="connsiteY31" fmla="*/ 386981 h 552450"/>
                      <a:gd name="connsiteX32" fmla="*/ 194256 w 551792"/>
                      <a:gd name="connsiteY32" fmla="*/ 381242 h 552450"/>
                      <a:gd name="connsiteX33" fmla="*/ 197844 w 551792"/>
                      <a:gd name="connsiteY33" fmla="*/ 361950 h 552450"/>
                      <a:gd name="connsiteX34" fmla="*/ 226543 w 551792"/>
                      <a:gd name="connsiteY34" fmla="*/ 373504 h 552450"/>
                      <a:gd name="connsiteX35" fmla="*/ 221276 w 551792"/>
                      <a:gd name="connsiteY35" fmla="*/ 440340 h 552450"/>
                      <a:gd name="connsiteX36" fmla="*/ 183156 w 551792"/>
                      <a:gd name="connsiteY36" fmla="*/ 457200 h 552450"/>
                      <a:gd name="connsiteX37" fmla="*/ 154458 w 551792"/>
                      <a:gd name="connsiteY37" fmla="*/ 445636 h 552450"/>
                      <a:gd name="connsiteX38" fmla="*/ 143799 w 551792"/>
                      <a:gd name="connsiteY38" fmla="*/ 407717 h 552450"/>
                      <a:gd name="connsiteX39" fmla="*/ 159725 w 551792"/>
                      <a:gd name="connsiteY39" fmla="*/ 378809 h 552450"/>
                      <a:gd name="connsiteX40" fmla="*/ 197844 w 551792"/>
                      <a:gd name="connsiteY40" fmla="*/ 361950 h 552450"/>
                      <a:gd name="connsiteX41" fmla="*/ 197844 w 551792"/>
                      <a:gd name="connsiteY41" fmla="*/ 342900 h 552450"/>
                      <a:gd name="connsiteX42" fmla="*/ 146257 w 551792"/>
                      <a:gd name="connsiteY42" fmla="*/ 365332 h 552450"/>
                      <a:gd name="connsiteX43" fmla="*/ 125121 w 551792"/>
                      <a:gd name="connsiteY43" fmla="*/ 403975 h 552450"/>
                      <a:gd name="connsiteX44" fmla="*/ 140989 w 551792"/>
                      <a:gd name="connsiteY44" fmla="*/ 459105 h 552450"/>
                      <a:gd name="connsiteX45" fmla="*/ 183156 w 551792"/>
                      <a:gd name="connsiteY45" fmla="*/ 476250 h 552450"/>
                      <a:gd name="connsiteX46" fmla="*/ 234744 w 551792"/>
                      <a:gd name="connsiteY46" fmla="*/ 453819 h 552450"/>
                      <a:gd name="connsiteX47" fmla="*/ 240011 w 551792"/>
                      <a:gd name="connsiteY47" fmla="*/ 360045 h 552450"/>
                      <a:gd name="connsiteX48" fmla="*/ 197844 w 551792"/>
                      <a:gd name="connsiteY48" fmla="*/ 342900 h 552450"/>
                      <a:gd name="connsiteX49" fmla="*/ 476250 w 551792"/>
                      <a:gd name="connsiteY49" fmla="*/ 295275 h 552450"/>
                      <a:gd name="connsiteX50" fmla="*/ 485775 w 551792"/>
                      <a:gd name="connsiteY50" fmla="*/ 304800 h 552450"/>
                      <a:gd name="connsiteX51" fmla="*/ 476250 w 551792"/>
                      <a:gd name="connsiteY51" fmla="*/ 314325 h 552450"/>
                      <a:gd name="connsiteX52" fmla="*/ 466725 w 551792"/>
                      <a:gd name="connsiteY52" fmla="*/ 304800 h 552450"/>
                      <a:gd name="connsiteX53" fmla="*/ 476250 w 551792"/>
                      <a:gd name="connsiteY53" fmla="*/ 295275 h 552450"/>
                      <a:gd name="connsiteX54" fmla="*/ 244154 w 551792"/>
                      <a:gd name="connsiteY54" fmla="*/ 248222 h 552450"/>
                      <a:gd name="connsiteX55" fmla="*/ 284941 w 551792"/>
                      <a:gd name="connsiteY55" fmla="*/ 370580 h 552450"/>
                      <a:gd name="connsiteX56" fmla="*/ 324822 w 551792"/>
                      <a:gd name="connsiteY56" fmla="*/ 270882 h 552450"/>
                      <a:gd name="connsiteX57" fmla="*/ 346539 w 551792"/>
                      <a:gd name="connsiteY57" fmla="*/ 314325 h 552450"/>
                      <a:gd name="connsiteX58" fmla="*/ 389011 w 551792"/>
                      <a:gd name="connsiteY58" fmla="*/ 314325 h 552450"/>
                      <a:gd name="connsiteX59" fmla="*/ 466268 w 551792"/>
                      <a:gd name="connsiteY59" fmla="*/ 370942 h 552450"/>
                      <a:gd name="connsiteX60" fmla="*/ 276225 w 551792"/>
                      <a:gd name="connsiteY60" fmla="*/ 552450 h 552450"/>
                      <a:gd name="connsiteX61" fmla="*/ 85954 w 551792"/>
                      <a:gd name="connsiteY61" fmla="*/ 366427 h 552450"/>
                      <a:gd name="connsiteX62" fmla="*/ 150486 w 551792"/>
                      <a:gd name="connsiteY62" fmla="*/ 316230 h 552450"/>
                      <a:gd name="connsiteX63" fmla="*/ 170040 w 551792"/>
                      <a:gd name="connsiteY63" fmla="*/ 285750 h 552450"/>
                      <a:gd name="connsiteX64" fmla="*/ 214122 w 551792"/>
                      <a:gd name="connsiteY64" fmla="*/ 285750 h 552450"/>
                      <a:gd name="connsiteX65" fmla="*/ 466725 w 551792"/>
                      <a:gd name="connsiteY65" fmla="*/ 238125 h 552450"/>
                      <a:gd name="connsiteX66" fmla="*/ 466725 w 551792"/>
                      <a:gd name="connsiteY66" fmla="*/ 277977 h 552450"/>
                      <a:gd name="connsiteX67" fmla="*/ 447675 w 551792"/>
                      <a:gd name="connsiteY67" fmla="*/ 304800 h 552450"/>
                      <a:gd name="connsiteX68" fmla="*/ 476250 w 551792"/>
                      <a:gd name="connsiteY68" fmla="*/ 333375 h 552450"/>
                      <a:gd name="connsiteX69" fmla="*/ 504825 w 551792"/>
                      <a:gd name="connsiteY69" fmla="*/ 304800 h 552450"/>
                      <a:gd name="connsiteX70" fmla="*/ 485775 w 551792"/>
                      <a:gd name="connsiteY70" fmla="*/ 277977 h 552450"/>
                      <a:gd name="connsiteX71" fmla="*/ 485775 w 551792"/>
                      <a:gd name="connsiteY71" fmla="*/ 238125 h 552450"/>
                      <a:gd name="connsiteX72" fmla="*/ 35252 w 551792"/>
                      <a:gd name="connsiteY72" fmla="*/ 238125 h 552450"/>
                      <a:gd name="connsiteX73" fmla="*/ 38605 w 551792"/>
                      <a:gd name="connsiteY73" fmla="*/ 238125 h 552450"/>
                      <a:gd name="connsiteX74" fmla="*/ 63532 w 551792"/>
                      <a:gd name="connsiteY74" fmla="*/ 248450 h 552450"/>
                      <a:gd name="connsiteX75" fmla="*/ 76200 w 551792"/>
                      <a:gd name="connsiteY75" fmla="*/ 261118 h 552450"/>
                      <a:gd name="connsiteX76" fmla="*/ 88868 w 551792"/>
                      <a:gd name="connsiteY76" fmla="*/ 248450 h 552450"/>
                      <a:gd name="connsiteX77" fmla="*/ 113795 w 551792"/>
                      <a:gd name="connsiteY77" fmla="*/ 238125 h 552450"/>
                      <a:gd name="connsiteX78" fmla="*/ 117148 w 551792"/>
                      <a:gd name="connsiteY78" fmla="*/ 238125 h 552450"/>
                      <a:gd name="connsiteX79" fmla="*/ 152400 w 551792"/>
                      <a:gd name="connsiteY79" fmla="*/ 273377 h 552450"/>
                      <a:gd name="connsiteX80" fmla="*/ 138789 w 551792"/>
                      <a:gd name="connsiteY80" fmla="*/ 301199 h 552450"/>
                      <a:gd name="connsiteX81" fmla="*/ 76200 w 551792"/>
                      <a:gd name="connsiteY81" fmla="*/ 349882 h 552450"/>
                      <a:gd name="connsiteX82" fmla="*/ 13611 w 551792"/>
                      <a:gd name="connsiteY82" fmla="*/ 301199 h 552450"/>
                      <a:gd name="connsiteX83" fmla="*/ 0 w 551792"/>
                      <a:gd name="connsiteY83" fmla="*/ 273377 h 552450"/>
                      <a:gd name="connsiteX84" fmla="*/ 35252 w 551792"/>
                      <a:gd name="connsiteY84" fmla="*/ 238125 h 552450"/>
                      <a:gd name="connsiteX85" fmla="*/ 466725 w 551792"/>
                      <a:gd name="connsiteY85" fmla="*/ 200682 h 552450"/>
                      <a:gd name="connsiteX86" fmla="*/ 466725 w 551792"/>
                      <a:gd name="connsiteY86" fmla="*/ 219075 h 552450"/>
                      <a:gd name="connsiteX87" fmla="*/ 485775 w 551792"/>
                      <a:gd name="connsiteY87" fmla="*/ 219075 h 552450"/>
                      <a:gd name="connsiteX88" fmla="*/ 485775 w 551792"/>
                      <a:gd name="connsiteY88" fmla="*/ 200682 h 552450"/>
                      <a:gd name="connsiteX89" fmla="*/ 522903 w 551792"/>
                      <a:gd name="connsiteY89" fmla="*/ 216103 h 552450"/>
                      <a:gd name="connsiteX90" fmla="*/ 509930 w 551792"/>
                      <a:gd name="connsiteY90" fmla="*/ 229076 h 552450"/>
                      <a:gd name="connsiteX91" fmla="*/ 523398 w 551792"/>
                      <a:gd name="connsiteY91" fmla="*/ 242544 h 552450"/>
                      <a:gd name="connsiteX92" fmla="*/ 536371 w 551792"/>
                      <a:gd name="connsiteY92" fmla="*/ 229571 h 552450"/>
                      <a:gd name="connsiteX93" fmla="*/ 551792 w 551792"/>
                      <a:gd name="connsiteY93" fmla="*/ 266700 h 552450"/>
                      <a:gd name="connsiteX94" fmla="*/ 533400 w 551792"/>
                      <a:gd name="connsiteY94" fmla="*/ 266700 h 552450"/>
                      <a:gd name="connsiteX95" fmla="*/ 533400 w 551792"/>
                      <a:gd name="connsiteY95" fmla="*/ 285759 h 552450"/>
                      <a:gd name="connsiteX96" fmla="*/ 551792 w 551792"/>
                      <a:gd name="connsiteY96" fmla="*/ 285759 h 552450"/>
                      <a:gd name="connsiteX97" fmla="*/ 536371 w 551792"/>
                      <a:gd name="connsiteY97" fmla="*/ 322887 h 552450"/>
                      <a:gd name="connsiteX98" fmla="*/ 523398 w 551792"/>
                      <a:gd name="connsiteY98" fmla="*/ 309905 h 552450"/>
                      <a:gd name="connsiteX99" fmla="*/ 509930 w 551792"/>
                      <a:gd name="connsiteY99" fmla="*/ 323373 h 552450"/>
                      <a:gd name="connsiteX100" fmla="*/ 522903 w 551792"/>
                      <a:gd name="connsiteY100" fmla="*/ 336346 h 552450"/>
                      <a:gd name="connsiteX101" fmla="*/ 476250 w 551792"/>
                      <a:gd name="connsiteY101" fmla="*/ 352425 h 552450"/>
                      <a:gd name="connsiteX102" fmla="*/ 429596 w 551792"/>
                      <a:gd name="connsiteY102" fmla="*/ 336337 h 552450"/>
                      <a:gd name="connsiteX103" fmla="*/ 442569 w 551792"/>
                      <a:gd name="connsiteY103" fmla="*/ 323364 h 552450"/>
                      <a:gd name="connsiteX104" fmla="*/ 429101 w 551792"/>
                      <a:gd name="connsiteY104" fmla="*/ 309895 h 552450"/>
                      <a:gd name="connsiteX105" fmla="*/ 416128 w 551792"/>
                      <a:gd name="connsiteY105" fmla="*/ 322878 h 552450"/>
                      <a:gd name="connsiteX106" fmla="*/ 400707 w 551792"/>
                      <a:gd name="connsiteY106" fmla="*/ 285750 h 552450"/>
                      <a:gd name="connsiteX107" fmla="*/ 419100 w 551792"/>
                      <a:gd name="connsiteY107" fmla="*/ 285750 h 552450"/>
                      <a:gd name="connsiteX108" fmla="*/ 419100 w 551792"/>
                      <a:gd name="connsiteY108" fmla="*/ 266700 h 552450"/>
                      <a:gd name="connsiteX109" fmla="*/ 400707 w 551792"/>
                      <a:gd name="connsiteY109" fmla="*/ 266700 h 552450"/>
                      <a:gd name="connsiteX110" fmla="*/ 416128 w 551792"/>
                      <a:gd name="connsiteY110" fmla="*/ 229571 h 552450"/>
                      <a:gd name="connsiteX111" fmla="*/ 429101 w 551792"/>
                      <a:gd name="connsiteY111" fmla="*/ 242544 h 552450"/>
                      <a:gd name="connsiteX112" fmla="*/ 442569 w 551792"/>
                      <a:gd name="connsiteY112" fmla="*/ 229076 h 552450"/>
                      <a:gd name="connsiteX113" fmla="*/ 429596 w 551792"/>
                      <a:gd name="connsiteY113" fmla="*/ 216103 h 552450"/>
                      <a:gd name="connsiteX114" fmla="*/ 466725 w 551792"/>
                      <a:gd name="connsiteY114" fmla="*/ 200682 h 552450"/>
                      <a:gd name="connsiteX115" fmla="*/ 376199 w 551792"/>
                      <a:gd name="connsiteY115" fmla="*/ 188290 h 552450"/>
                      <a:gd name="connsiteX116" fmla="*/ 359692 w 551792"/>
                      <a:gd name="connsiteY116" fmla="*/ 197796 h 552450"/>
                      <a:gd name="connsiteX117" fmla="*/ 369198 w 551792"/>
                      <a:gd name="connsiteY117" fmla="*/ 214303 h 552450"/>
                      <a:gd name="connsiteX118" fmla="*/ 385705 w 551792"/>
                      <a:gd name="connsiteY118" fmla="*/ 204797 h 552450"/>
                      <a:gd name="connsiteX119" fmla="*/ 357187 w 551792"/>
                      <a:gd name="connsiteY119" fmla="*/ 155276 h 552450"/>
                      <a:gd name="connsiteX120" fmla="*/ 340681 w 551792"/>
                      <a:gd name="connsiteY120" fmla="*/ 164782 h 552450"/>
                      <a:gd name="connsiteX121" fmla="*/ 350187 w 551792"/>
                      <a:gd name="connsiteY121" fmla="*/ 181289 h 552450"/>
                      <a:gd name="connsiteX122" fmla="*/ 366693 w 551792"/>
                      <a:gd name="connsiteY122" fmla="*/ 171783 h 552450"/>
                      <a:gd name="connsiteX123" fmla="*/ 338176 w 551792"/>
                      <a:gd name="connsiteY123" fmla="*/ 122244 h 552450"/>
                      <a:gd name="connsiteX124" fmla="*/ 321669 w 551792"/>
                      <a:gd name="connsiteY124" fmla="*/ 131750 h 552450"/>
                      <a:gd name="connsiteX125" fmla="*/ 331175 w 551792"/>
                      <a:gd name="connsiteY125" fmla="*/ 148256 h 552450"/>
                      <a:gd name="connsiteX126" fmla="*/ 347681 w 551792"/>
                      <a:gd name="connsiteY126" fmla="*/ 138750 h 552450"/>
                      <a:gd name="connsiteX127" fmla="*/ 243526 w 551792"/>
                      <a:gd name="connsiteY127" fmla="*/ 71447 h 552450"/>
                      <a:gd name="connsiteX128" fmla="*/ 172726 w 551792"/>
                      <a:gd name="connsiteY128" fmla="*/ 194424 h 552450"/>
                      <a:gd name="connsiteX129" fmla="*/ 189233 w 551792"/>
                      <a:gd name="connsiteY129" fmla="*/ 203930 h 552450"/>
                      <a:gd name="connsiteX130" fmla="*/ 260032 w 551792"/>
                      <a:gd name="connsiteY130" fmla="*/ 80953 h 552450"/>
                      <a:gd name="connsiteX131" fmla="*/ 265462 w 551792"/>
                      <a:gd name="connsiteY131" fmla="*/ 33347 h 552450"/>
                      <a:gd name="connsiteX132" fmla="*/ 254498 w 551792"/>
                      <a:gd name="connsiteY132" fmla="*/ 52397 h 552450"/>
                      <a:gd name="connsiteX133" fmla="*/ 271005 w 551792"/>
                      <a:gd name="connsiteY133" fmla="*/ 61903 h 552450"/>
                      <a:gd name="connsiteX134" fmla="*/ 281968 w 551792"/>
                      <a:gd name="connsiteY134" fmla="*/ 42853 h 552450"/>
                      <a:gd name="connsiteX135" fmla="*/ 276225 w 551792"/>
                      <a:gd name="connsiteY135" fmla="*/ 0 h 552450"/>
                      <a:gd name="connsiteX136" fmla="*/ 296523 w 551792"/>
                      <a:gd name="connsiteY136" fmla="*/ 11735 h 552450"/>
                      <a:gd name="connsiteX137" fmla="*/ 409661 w 551792"/>
                      <a:gd name="connsiteY137" fmla="*/ 208235 h 552450"/>
                      <a:gd name="connsiteX138" fmla="*/ 381000 w 551792"/>
                      <a:gd name="connsiteY138" fmla="*/ 276225 h 552450"/>
                      <a:gd name="connsiteX139" fmla="*/ 382914 w 551792"/>
                      <a:gd name="connsiteY139" fmla="*/ 295275 h 552450"/>
                      <a:gd name="connsiteX140" fmla="*/ 358311 w 551792"/>
                      <a:gd name="connsiteY140" fmla="*/ 295275 h 552450"/>
                      <a:gd name="connsiteX141" fmla="*/ 322878 w 551792"/>
                      <a:gd name="connsiteY141" fmla="*/ 224418 h 552450"/>
                      <a:gd name="connsiteX142" fmla="*/ 286560 w 551792"/>
                      <a:gd name="connsiteY142" fmla="*/ 315220 h 552450"/>
                      <a:gd name="connsiteX143" fmla="*/ 251146 w 551792"/>
                      <a:gd name="connsiteY143" fmla="*/ 208978 h 552450"/>
                      <a:gd name="connsiteX144" fmla="*/ 204968 w 551792"/>
                      <a:gd name="connsiteY144" fmla="*/ 266700 h 552450"/>
                      <a:gd name="connsiteX145" fmla="*/ 170993 w 551792"/>
                      <a:gd name="connsiteY145" fmla="*/ 266700 h 552450"/>
                      <a:gd name="connsiteX146" fmla="*/ 134817 w 551792"/>
                      <a:gd name="connsiteY146" fmla="*/ 222085 h 552450"/>
                      <a:gd name="connsiteX147" fmla="*/ 255927 w 551792"/>
                      <a:gd name="connsiteY147" fmla="*/ 11735 h 552450"/>
                      <a:gd name="connsiteX148" fmla="*/ 276225 w 551792"/>
                      <a:gd name="connsiteY148" fmla="*/ 0 h 5524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  <a:cxn ang="0">
                        <a:pos x="connsiteX84" y="connsiteY84"/>
                      </a:cxn>
                      <a:cxn ang="0">
                        <a:pos x="connsiteX85" y="connsiteY85"/>
                      </a:cxn>
                      <a:cxn ang="0">
                        <a:pos x="connsiteX86" y="connsiteY86"/>
                      </a:cxn>
                      <a:cxn ang="0">
                        <a:pos x="connsiteX87" y="connsiteY87"/>
                      </a:cxn>
                      <a:cxn ang="0">
                        <a:pos x="connsiteX88" y="connsiteY88"/>
                      </a:cxn>
                      <a:cxn ang="0">
                        <a:pos x="connsiteX89" y="connsiteY89"/>
                      </a:cxn>
                      <a:cxn ang="0">
                        <a:pos x="connsiteX90" y="connsiteY90"/>
                      </a:cxn>
                      <a:cxn ang="0">
                        <a:pos x="connsiteX91" y="connsiteY91"/>
                      </a:cxn>
                      <a:cxn ang="0">
                        <a:pos x="connsiteX92" y="connsiteY92"/>
                      </a:cxn>
                      <a:cxn ang="0">
                        <a:pos x="connsiteX93" y="connsiteY93"/>
                      </a:cxn>
                      <a:cxn ang="0">
                        <a:pos x="connsiteX94" y="connsiteY94"/>
                      </a:cxn>
                      <a:cxn ang="0">
                        <a:pos x="connsiteX95" y="connsiteY95"/>
                      </a:cxn>
                      <a:cxn ang="0">
                        <a:pos x="connsiteX96" y="connsiteY96"/>
                      </a:cxn>
                      <a:cxn ang="0">
                        <a:pos x="connsiteX97" y="connsiteY97"/>
                      </a:cxn>
                      <a:cxn ang="0">
                        <a:pos x="connsiteX98" y="connsiteY98"/>
                      </a:cxn>
                      <a:cxn ang="0">
                        <a:pos x="connsiteX99" y="connsiteY99"/>
                      </a:cxn>
                      <a:cxn ang="0">
                        <a:pos x="connsiteX100" y="connsiteY100"/>
                      </a:cxn>
                      <a:cxn ang="0">
                        <a:pos x="connsiteX101" y="connsiteY101"/>
                      </a:cxn>
                      <a:cxn ang="0">
                        <a:pos x="connsiteX102" y="connsiteY102"/>
                      </a:cxn>
                      <a:cxn ang="0">
                        <a:pos x="connsiteX103" y="connsiteY103"/>
                      </a:cxn>
                      <a:cxn ang="0">
                        <a:pos x="connsiteX104" y="connsiteY104"/>
                      </a:cxn>
                      <a:cxn ang="0">
                        <a:pos x="connsiteX105" y="connsiteY105"/>
                      </a:cxn>
                      <a:cxn ang="0">
                        <a:pos x="connsiteX106" y="connsiteY106"/>
                      </a:cxn>
                      <a:cxn ang="0">
                        <a:pos x="connsiteX107" y="connsiteY107"/>
                      </a:cxn>
                      <a:cxn ang="0">
                        <a:pos x="connsiteX108" y="connsiteY108"/>
                      </a:cxn>
                      <a:cxn ang="0">
                        <a:pos x="connsiteX109" y="connsiteY109"/>
                      </a:cxn>
                      <a:cxn ang="0">
                        <a:pos x="connsiteX110" y="connsiteY110"/>
                      </a:cxn>
                      <a:cxn ang="0">
                        <a:pos x="connsiteX111" y="connsiteY111"/>
                      </a:cxn>
                      <a:cxn ang="0">
                        <a:pos x="connsiteX112" y="connsiteY112"/>
                      </a:cxn>
                      <a:cxn ang="0">
                        <a:pos x="connsiteX113" y="connsiteY113"/>
                      </a:cxn>
                      <a:cxn ang="0">
                        <a:pos x="connsiteX114" y="connsiteY114"/>
                      </a:cxn>
                      <a:cxn ang="0">
                        <a:pos x="connsiteX115" y="connsiteY115"/>
                      </a:cxn>
                      <a:cxn ang="0">
                        <a:pos x="connsiteX116" y="connsiteY116"/>
                      </a:cxn>
                      <a:cxn ang="0">
                        <a:pos x="connsiteX117" y="connsiteY117"/>
                      </a:cxn>
                      <a:cxn ang="0">
                        <a:pos x="connsiteX118" y="connsiteY118"/>
                      </a:cxn>
                      <a:cxn ang="0">
                        <a:pos x="connsiteX119" y="connsiteY119"/>
                      </a:cxn>
                      <a:cxn ang="0">
                        <a:pos x="connsiteX120" y="connsiteY120"/>
                      </a:cxn>
                      <a:cxn ang="0">
                        <a:pos x="connsiteX121" y="connsiteY121"/>
                      </a:cxn>
                      <a:cxn ang="0">
                        <a:pos x="connsiteX122" y="connsiteY122"/>
                      </a:cxn>
                      <a:cxn ang="0">
                        <a:pos x="connsiteX123" y="connsiteY123"/>
                      </a:cxn>
                      <a:cxn ang="0">
                        <a:pos x="connsiteX124" y="connsiteY124"/>
                      </a:cxn>
                      <a:cxn ang="0">
                        <a:pos x="connsiteX125" y="connsiteY125"/>
                      </a:cxn>
                      <a:cxn ang="0">
                        <a:pos x="connsiteX126" y="connsiteY126"/>
                      </a:cxn>
                      <a:cxn ang="0">
                        <a:pos x="connsiteX127" y="connsiteY127"/>
                      </a:cxn>
                      <a:cxn ang="0">
                        <a:pos x="connsiteX128" y="connsiteY128"/>
                      </a:cxn>
                      <a:cxn ang="0">
                        <a:pos x="connsiteX129" y="connsiteY129"/>
                      </a:cxn>
                      <a:cxn ang="0">
                        <a:pos x="connsiteX130" y="connsiteY130"/>
                      </a:cxn>
                      <a:cxn ang="0">
                        <a:pos x="connsiteX131" y="connsiteY131"/>
                      </a:cxn>
                      <a:cxn ang="0">
                        <a:pos x="connsiteX132" y="connsiteY132"/>
                      </a:cxn>
                      <a:cxn ang="0">
                        <a:pos x="connsiteX133" y="connsiteY133"/>
                      </a:cxn>
                      <a:cxn ang="0">
                        <a:pos x="connsiteX134" y="connsiteY134"/>
                      </a:cxn>
                      <a:cxn ang="0">
                        <a:pos x="connsiteX135" y="connsiteY135"/>
                      </a:cxn>
                      <a:cxn ang="0">
                        <a:pos x="connsiteX136" y="connsiteY136"/>
                      </a:cxn>
                      <a:cxn ang="0">
                        <a:pos x="connsiteX137" y="connsiteY137"/>
                      </a:cxn>
                      <a:cxn ang="0">
                        <a:pos x="connsiteX138" y="connsiteY138"/>
                      </a:cxn>
                      <a:cxn ang="0">
                        <a:pos x="connsiteX139" y="connsiteY139"/>
                      </a:cxn>
                      <a:cxn ang="0">
                        <a:pos x="connsiteX140" y="connsiteY140"/>
                      </a:cxn>
                      <a:cxn ang="0">
                        <a:pos x="connsiteX141" y="connsiteY141"/>
                      </a:cxn>
                      <a:cxn ang="0">
                        <a:pos x="connsiteX142" y="connsiteY142"/>
                      </a:cxn>
                      <a:cxn ang="0">
                        <a:pos x="connsiteX143" y="connsiteY143"/>
                      </a:cxn>
                      <a:cxn ang="0">
                        <a:pos x="connsiteX144" y="connsiteY144"/>
                      </a:cxn>
                      <a:cxn ang="0">
                        <a:pos x="connsiteX145" y="connsiteY145"/>
                      </a:cxn>
                      <a:cxn ang="0">
                        <a:pos x="connsiteX146" y="connsiteY146"/>
                      </a:cxn>
                      <a:cxn ang="0">
                        <a:pos x="connsiteX147" y="connsiteY147"/>
                      </a:cxn>
                      <a:cxn ang="0">
                        <a:pos x="connsiteX148" y="connsiteY148"/>
                      </a:cxn>
                    </a:cxnLst>
                    <a:rect l="l" t="t" r="r" b="b"/>
                    <a:pathLst>
                      <a:path w="551792" h="552450">
                        <a:moveTo>
                          <a:pt x="333375" y="447675"/>
                        </a:moveTo>
                        <a:cubicBezTo>
                          <a:pt x="338635" y="447675"/>
                          <a:pt x="342900" y="451939"/>
                          <a:pt x="342900" y="457200"/>
                        </a:cubicBezTo>
                        <a:cubicBezTo>
                          <a:pt x="342900" y="462460"/>
                          <a:pt x="338635" y="466725"/>
                          <a:pt x="333375" y="466725"/>
                        </a:cubicBezTo>
                        <a:cubicBezTo>
                          <a:pt x="328114" y="466725"/>
                          <a:pt x="323850" y="462460"/>
                          <a:pt x="323850" y="457200"/>
                        </a:cubicBezTo>
                        <a:cubicBezTo>
                          <a:pt x="323850" y="451939"/>
                          <a:pt x="328114" y="447675"/>
                          <a:pt x="333375" y="447675"/>
                        </a:cubicBezTo>
                        <a:close/>
                        <a:moveTo>
                          <a:pt x="333375" y="428625"/>
                        </a:moveTo>
                        <a:cubicBezTo>
                          <a:pt x="317620" y="428625"/>
                          <a:pt x="304800" y="441445"/>
                          <a:pt x="304800" y="457200"/>
                        </a:cubicBezTo>
                        <a:cubicBezTo>
                          <a:pt x="304800" y="472954"/>
                          <a:pt x="317620" y="485775"/>
                          <a:pt x="333375" y="485775"/>
                        </a:cubicBezTo>
                        <a:cubicBezTo>
                          <a:pt x="349129" y="485775"/>
                          <a:pt x="361950" y="472954"/>
                          <a:pt x="361950" y="457200"/>
                        </a:cubicBezTo>
                        <a:cubicBezTo>
                          <a:pt x="361950" y="441445"/>
                          <a:pt x="349129" y="428625"/>
                          <a:pt x="333375" y="428625"/>
                        </a:cubicBezTo>
                        <a:close/>
                        <a:moveTo>
                          <a:pt x="333375" y="409575"/>
                        </a:moveTo>
                        <a:cubicBezTo>
                          <a:pt x="359635" y="409575"/>
                          <a:pt x="381000" y="430939"/>
                          <a:pt x="381000" y="457200"/>
                        </a:cubicBezTo>
                        <a:cubicBezTo>
                          <a:pt x="381000" y="483460"/>
                          <a:pt x="359635" y="504825"/>
                          <a:pt x="333375" y="504825"/>
                        </a:cubicBezTo>
                        <a:cubicBezTo>
                          <a:pt x="307114" y="504825"/>
                          <a:pt x="285750" y="483460"/>
                          <a:pt x="285750" y="457200"/>
                        </a:cubicBezTo>
                        <a:cubicBezTo>
                          <a:pt x="285750" y="430939"/>
                          <a:pt x="307114" y="409575"/>
                          <a:pt x="333375" y="409575"/>
                        </a:cubicBezTo>
                        <a:close/>
                        <a:moveTo>
                          <a:pt x="197949" y="400060"/>
                        </a:moveTo>
                        <a:cubicBezTo>
                          <a:pt x="198777" y="400060"/>
                          <a:pt x="199368" y="400222"/>
                          <a:pt x="199616" y="400460"/>
                        </a:cubicBezTo>
                        <a:cubicBezTo>
                          <a:pt x="200587" y="401450"/>
                          <a:pt x="200301" y="407432"/>
                          <a:pt x="194329" y="413404"/>
                        </a:cubicBezTo>
                        <a:cubicBezTo>
                          <a:pt x="188452" y="419291"/>
                          <a:pt x="182347" y="419643"/>
                          <a:pt x="181385" y="418691"/>
                        </a:cubicBezTo>
                        <a:cubicBezTo>
                          <a:pt x="180432" y="417738"/>
                          <a:pt x="180785" y="411623"/>
                          <a:pt x="186671" y="405746"/>
                        </a:cubicBezTo>
                        <a:cubicBezTo>
                          <a:pt x="191034" y="401384"/>
                          <a:pt x="195529" y="400060"/>
                          <a:pt x="197949" y="400060"/>
                        </a:cubicBezTo>
                        <a:close/>
                        <a:moveTo>
                          <a:pt x="333375" y="390525"/>
                        </a:moveTo>
                        <a:cubicBezTo>
                          <a:pt x="296609" y="390525"/>
                          <a:pt x="266700" y="420443"/>
                          <a:pt x="266700" y="457200"/>
                        </a:cubicBezTo>
                        <a:cubicBezTo>
                          <a:pt x="266700" y="493957"/>
                          <a:pt x="296609" y="523875"/>
                          <a:pt x="333375" y="523875"/>
                        </a:cubicBezTo>
                        <a:cubicBezTo>
                          <a:pt x="370142" y="523875"/>
                          <a:pt x="400050" y="493957"/>
                          <a:pt x="400050" y="457200"/>
                        </a:cubicBezTo>
                        <a:cubicBezTo>
                          <a:pt x="400050" y="420443"/>
                          <a:pt x="370142" y="390525"/>
                          <a:pt x="333375" y="390525"/>
                        </a:cubicBezTo>
                        <a:close/>
                        <a:moveTo>
                          <a:pt x="194256" y="381242"/>
                        </a:moveTo>
                        <a:cubicBezTo>
                          <a:pt x="187081" y="382191"/>
                          <a:pt x="179537" y="385934"/>
                          <a:pt x="173203" y="392268"/>
                        </a:cubicBezTo>
                        <a:cubicBezTo>
                          <a:pt x="160535" y="404936"/>
                          <a:pt x="158210" y="422453"/>
                          <a:pt x="167916" y="432159"/>
                        </a:cubicBezTo>
                        <a:cubicBezTo>
                          <a:pt x="171955" y="436188"/>
                          <a:pt x="177337" y="438150"/>
                          <a:pt x="183156" y="438150"/>
                        </a:cubicBezTo>
                        <a:cubicBezTo>
                          <a:pt x="191338" y="438150"/>
                          <a:pt x="200406" y="434283"/>
                          <a:pt x="207798" y="426872"/>
                        </a:cubicBezTo>
                        <a:cubicBezTo>
                          <a:pt x="220466" y="414213"/>
                          <a:pt x="222780" y="396697"/>
                          <a:pt x="213094" y="386981"/>
                        </a:cubicBezTo>
                        <a:cubicBezTo>
                          <a:pt x="208236" y="382138"/>
                          <a:pt x="201431" y="380293"/>
                          <a:pt x="194256" y="381242"/>
                        </a:cubicBezTo>
                        <a:close/>
                        <a:moveTo>
                          <a:pt x="197844" y="361950"/>
                        </a:moveTo>
                        <a:cubicBezTo>
                          <a:pt x="208893" y="361950"/>
                          <a:pt x="219085" y="366065"/>
                          <a:pt x="226543" y="373504"/>
                        </a:cubicBezTo>
                        <a:cubicBezTo>
                          <a:pt x="243783" y="390782"/>
                          <a:pt x="241478" y="420138"/>
                          <a:pt x="221276" y="440340"/>
                        </a:cubicBezTo>
                        <a:cubicBezTo>
                          <a:pt x="210560" y="451056"/>
                          <a:pt x="196663" y="457200"/>
                          <a:pt x="183156" y="457200"/>
                        </a:cubicBezTo>
                        <a:cubicBezTo>
                          <a:pt x="172107" y="457200"/>
                          <a:pt x="161916" y="453085"/>
                          <a:pt x="154458" y="445636"/>
                        </a:cubicBezTo>
                        <a:cubicBezTo>
                          <a:pt x="144790" y="435978"/>
                          <a:pt x="140913" y="422157"/>
                          <a:pt x="143799" y="407717"/>
                        </a:cubicBezTo>
                        <a:cubicBezTo>
                          <a:pt x="145895" y="397249"/>
                          <a:pt x="151553" y="386981"/>
                          <a:pt x="159725" y="378809"/>
                        </a:cubicBezTo>
                        <a:cubicBezTo>
                          <a:pt x="170441" y="368093"/>
                          <a:pt x="184338" y="361950"/>
                          <a:pt x="197844" y="361950"/>
                        </a:cubicBezTo>
                        <a:close/>
                        <a:moveTo>
                          <a:pt x="197844" y="342900"/>
                        </a:moveTo>
                        <a:cubicBezTo>
                          <a:pt x="179318" y="342900"/>
                          <a:pt x="160515" y="351073"/>
                          <a:pt x="146257" y="365332"/>
                        </a:cubicBezTo>
                        <a:cubicBezTo>
                          <a:pt x="135446" y="376133"/>
                          <a:pt x="127940" y="389868"/>
                          <a:pt x="125121" y="403975"/>
                        </a:cubicBezTo>
                        <a:cubicBezTo>
                          <a:pt x="120958" y="424777"/>
                          <a:pt x="126740" y="444865"/>
                          <a:pt x="140989" y="459105"/>
                        </a:cubicBezTo>
                        <a:cubicBezTo>
                          <a:pt x="152048" y="470164"/>
                          <a:pt x="167021" y="476250"/>
                          <a:pt x="183156" y="476250"/>
                        </a:cubicBezTo>
                        <a:cubicBezTo>
                          <a:pt x="201683" y="476250"/>
                          <a:pt x="220485" y="468078"/>
                          <a:pt x="234744" y="453819"/>
                        </a:cubicBezTo>
                        <a:cubicBezTo>
                          <a:pt x="262490" y="426054"/>
                          <a:pt x="264805" y="384877"/>
                          <a:pt x="240011" y="360045"/>
                        </a:cubicBezTo>
                        <a:cubicBezTo>
                          <a:pt x="228953" y="348987"/>
                          <a:pt x="213979" y="342900"/>
                          <a:pt x="197844" y="342900"/>
                        </a:cubicBezTo>
                        <a:close/>
                        <a:moveTo>
                          <a:pt x="476250" y="295275"/>
                        </a:moveTo>
                        <a:cubicBezTo>
                          <a:pt x="481510" y="295275"/>
                          <a:pt x="485775" y="299539"/>
                          <a:pt x="485775" y="304800"/>
                        </a:cubicBezTo>
                        <a:cubicBezTo>
                          <a:pt x="485775" y="310060"/>
                          <a:pt x="481510" y="314325"/>
                          <a:pt x="476250" y="314325"/>
                        </a:cubicBezTo>
                        <a:cubicBezTo>
                          <a:pt x="470989" y="314325"/>
                          <a:pt x="466725" y="310060"/>
                          <a:pt x="466725" y="304800"/>
                        </a:cubicBezTo>
                        <a:cubicBezTo>
                          <a:pt x="466725" y="299539"/>
                          <a:pt x="470989" y="295275"/>
                          <a:pt x="476250" y="295275"/>
                        </a:cubicBezTo>
                        <a:close/>
                        <a:moveTo>
                          <a:pt x="244154" y="248222"/>
                        </a:moveTo>
                        <a:lnTo>
                          <a:pt x="284941" y="370580"/>
                        </a:lnTo>
                        <a:lnTo>
                          <a:pt x="324822" y="270882"/>
                        </a:lnTo>
                        <a:lnTo>
                          <a:pt x="346539" y="314325"/>
                        </a:lnTo>
                        <a:lnTo>
                          <a:pt x="389011" y="314325"/>
                        </a:lnTo>
                        <a:cubicBezTo>
                          <a:pt x="402470" y="345015"/>
                          <a:pt x="431616" y="367313"/>
                          <a:pt x="466268" y="370942"/>
                        </a:cubicBezTo>
                        <a:cubicBezTo>
                          <a:pt x="461525" y="471802"/>
                          <a:pt x="378228" y="552450"/>
                          <a:pt x="276225" y="552450"/>
                        </a:cubicBezTo>
                        <a:cubicBezTo>
                          <a:pt x="172698" y="552450"/>
                          <a:pt x="88364" y="469392"/>
                          <a:pt x="85954" y="366427"/>
                        </a:cubicBezTo>
                        <a:lnTo>
                          <a:pt x="150486" y="316230"/>
                        </a:lnTo>
                        <a:cubicBezTo>
                          <a:pt x="160468" y="308467"/>
                          <a:pt x="167269" y="297742"/>
                          <a:pt x="170040" y="285750"/>
                        </a:cubicBezTo>
                        <a:lnTo>
                          <a:pt x="214122" y="285750"/>
                        </a:lnTo>
                        <a:close/>
                        <a:moveTo>
                          <a:pt x="466725" y="238125"/>
                        </a:moveTo>
                        <a:lnTo>
                          <a:pt x="466725" y="277977"/>
                        </a:lnTo>
                        <a:cubicBezTo>
                          <a:pt x="455666" y="281920"/>
                          <a:pt x="447675" y="292398"/>
                          <a:pt x="447675" y="304800"/>
                        </a:cubicBezTo>
                        <a:cubicBezTo>
                          <a:pt x="447675" y="320554"/>
                          <a:pt x="460495" y="333375"/>
                          <a:pt x="476250" y="333375"/>
                        </a:cubicBezTo>
                        <a:cubicBezTo>
                          <a:pt x="492004" y="333375"/>
                          <a:pt x="504825" y="320554"/>
                          <a:pt x="504825" y="304800"/>
                        </a:cubicBezTo>
                        <a:cubicBezTo>
                          <a:pt x="504825" y="292398"/>
                          <a:pt x="496833" y="281920"/>
                          <a:pt x="485775" y="277977"/>
                        </a:cubicBezTo>
                        <a:lnTo>
                          <a:pt x="485775" y="238125"/>
                        </a:lnTo>
                        <a:close/>
                        <a:moveTo>
                          <a:pt x="35252" y="238125"/>
                        </a:moveTo>
                        <a:lnTo>
                          <a:pt x="38605" y="238125"/>
                        </a:lnTo>
                        <a:cubicBezTo>
                          <a:pt x="48025" y="238125"/>
                          <a:pt x="56874" y="241792"/>
                          <a:pt x="63532" y="248450"/>
                        </a:cubicBezTo>
                        <a:lnTo>
                          <a:pt x="76200" y="261118"/>
                        </a:lnTo>
                        <a:lnTo>
                          <a:pt x="88868" y="248450"/>
                        </a:lnTo>
                        <a:cubicBezTo>
                          <a:pt x="95526" y="241792"/>
                          <a:pt x="104375" y="238125"/>
                          <a:pt x="113795" y="238125"/>
                        </a:cubicBezTo>
                        <a:lnTo>
                          <a:pt x="117148" y="238125"/>
                        </a:lnTo>
                        <a:cubicBezTo>
                          <a:pt x="136588" y="238125"/>
                          <a:pt x="152400" y="253936"/>
                          <a:pt x="152400" y="273377"/>
                        </a:cubicBezTo>
                        <a:cubicBezTo>
                          <a:pt x="152400" y="284331"/>
                          <a:pt x="147437" y="294465"/>
                          <a:pt x="138789" y="301199"/>
                        </a:cubicBezTo>
                        <a:lnTo>
                          <a:pt x="76200" y="349882"/>
                        </a:lnTo>
                        <a:lnTo>
                          <a:pt x="13611" y="301199"/>
                        </a:lnTo>
                        <a:cubicBezTo>
                          <a:pt x="4962" y="294465"/>
                          <a:pt x="0" y="284331"/>
                          <a:pt x="0" y="273377"/>
                        </a:cubicBezTo>
                        <a:cubicBezTo>
                          <a:pt x="0" y="253936"/>
                          <a:pt x="15811" y="238125"/>
                          <a:pt x="35252" y="238125"/>
                        </a:cubicBezTo>
                        <a:close/>
                        <a:moveTo>
                          <a:pt x="466725" y="200682"/>
                        </a:moveTo>
                        <a:lnTo>
                          <a:pt x="466725" y="219075"/>
                        </a:lnTo>
                        <a:lnTo>
                          <a:pt x="485775" y="219075"/>
                        </a:lnTo>
                        <a:lnTo>
                          <a:pt x="485775" y="200682"/>
                        </a:lnTo>
                        <a:cubicBezTo>
                          <a:pt x="499662" y="202425"/>
                          <a:pt x="512368" y="207911"/>
                          <a:pt x="522903" y="216103"/>
                        </a:cubicBezTo>
                        <a:lnTo>
                          <a:pt x="509930" y="229076"/>
                        </a:lnTo>
                        <a:lnTo>
                          <a:pt x="523398" y="242544"/>
                        </a:lnTo>
                        <a:lnTo>
                          <a:pt x="536371" y="229571"/>
                        </a:lnTo>
                        <a:cubicBezTo>
                          <a:pt x="544563" y="240106"/>
                          <a:pt x="550049" y="252812"/>
                          <a:pt x="551792" y="266700"/>
                        </a:cubicBezTo>
                        <a:lnTo>
                          <a:pt x="533400" y="266700"/>
                        </a:lnTo>
                        <a:lnTo>
                          <a:pt x="533400" y="285759"/>
                        </a:lnTo>
                        <a:lnTo>
                          <a:pt x="551792" y="285759"/>
                        </a:lnTo>
                        <a:cubicBezTo>
                          <a:pt x="550049" y="299646"/>
                          <a:pt x="544563" y="312353"/>
                          <a:pt x="536371" y="322887"/>
                        </a:cubicBezTo>
                        <a:lnTo>
                          <a:pt x="523398" y="309905"/>
                        </a:lnTo>
                        <a:lnTo>
                          <a:pt x="509930" y="323373"/>
                        </a:lnTo>
                        <a:lnTo>
                          <a:pt x="522903" y="336346"/>
                        </a:lnTo>
                        <a:cubicBezTo>
                          <a:pt x="509987" y="346386"/>
                          <a:pt x="493833" y="352425"/>
                          <a:pt x="476250" y="352425"/>
                        </a:cubicBezTo>
                        <a:cubicBezTo>
                          <a:pt x="458666" y="352425"/>
                          <a:pt x="442512" y="346386"/>
                          <a:pt x="429596" y="336337"/>
                        </a:cubicBezTo>
                        <a:lnTo>
                          <a:pt x="442569" y="323364"/>
                        </a:lnTo>
                        <a:lnTo>
                          <a:pt x="429101" y="309895"/>
                        </a:lnTo>
                        <a:lnTo>
                          <a:pt x="416128" y="322878"/>
                        </a:lnTo>
                        <a:cubicBezTo>
                          <a:pt x="407936" y="312343"/>
                          <a:pt x="402450" y="299637"/>
                          <a:pt x="400707" y="285750"/>
                        </a:cubicBezTo>
                        <a:lnTo>
                          <a:pt x="419100" y="285750"/>
                        </a:lnTo>
                        <a:lnTo>
                          <a:pt x="419100" y="266700"/>
                        </a:lnTo>
                        <a:lnTo>
                          <a:pt x="400707" y="266700"/>
                        </a:lnTo>
                        <a:cubicBezTo>
                          <a:pt x="402450" y="252812"/>
                          <a:pt x="407936" y="240106"/>
                          <a:pt x="416128" y="229571"/>
                        </a:cubicBezTo>
                        <a:lnTo>
                          <a:pt x="429101" y="242544"/>
                        </a:lnTo>
                        <a:lnTo>
                          <a:pt x="442569" y="229076"/>
                        </a:lnTo>
                        <a:lnTo>
                          <a:pt x="429596" y="216103"/>
                        </a:lnTo>
                        <a:cubicBezTo>
                          <a:pt x="440131" y="207911"/>
                          <a:pt x="452837" y="202425"/>
                          <a:pt x="466725" y="200682"/>
                        </a:cubicBezTo>
                        <a:close/>
                        <a:moveTo>
                          <a:pt x="376199" y="188290"/>
                        </a:moveTo>
                        <a:lnTo>
                          <a:pt x="359692" y="197796"/>
                        </a:lnTo>
                        <a:lnTo>
                          <a:pt x="369198" y="214303"/>
                        </a:lnTo>
                        <a:lnTo>
                          <a:pt x="385705" y="204797"/>
                        </a:lnTo>
                        <a:close/>
                        <a:moveTo>
                          <a:pt x="357187" y="155276"/>
                        </a:moveTo>
                        <a:lnTo>
                          <a:pt x="340681" y="164782"/>
                        </a:lnTo>
                        <a:lnTo>
                          <a:pt x="350187" y="181289"/>
                        </a:lnTo>
                        <a:lnTo>
                          <a:pt x="366693" y="171783"/>
                        </a:lnTo>
                        <a:close/>
                        <a:moveTo>
                          <a:pt x="338176" y="122244"/>
                        </a:moveTo>
                        <a:lnTo>
                          <a:pt x="321669" y="131750"/>
                        </a:lnTo>
                        <a:lnTo>
                          <a:pt x="331175" y="148256"/>
                        </a:lnTo>
                        <a:lnTo>
                          <a:pt x="347681" y="138750"/>
                        </a:lnTo>
                        <a:close/>
                        <a:moveTo>
                          <a:pt x="243526" y="71447"/>
                        </a:moveTo>
                        <a:lnTo>
                          <a:pt x="172726" y="194424"/>
                        </a:lnTo>
                        <a:lnTo>
                          <a:pt x="189233" y="203930"/>
                        </a:lnTo>
                        <a:lnTo>
                          <a:pt x="260032" y="80953"/>
                        </a:lnTo>
                        <a:close/>
                        <a:moveTo>
                          <a:pt x="265462" y="33347"/>
                        </a:moveTo>
                        <a:lnTo>
                          <a:pt x="254498" y="52397"/>
                        </a:lnTo>
                        <a:lnTo>
                          <a:pt x="271005" y="61903"/>
                        </a:lnTo>
                        <a:lnTo>
                          <a:pt x="281968" y="42853"/>
                        </a:lnTo>
                        <a:close/>
                        <a:moveTo>
                          <a:pt x="276225" y="0"/>
                        </a:moveTo>
                        <a:cubicBezTo>
                          <a:pt x="284578" y="0"/>
                          <a:pt x="292351" y="4496"/>
                          <a:pt x="296523" y="11735"/>
                        </a:cubicBezTo>
                        <a:lnTo>
                          <a:pt x="409661" y="208235"/>
                        </a:lnTo>
                        <a:cubicBezTo>
                          <a:pt x="392001" y="225542"/>
                          <a:pt x="381000" y="249612"/>
                          <a:pt x="381000" y="276225"/>
                        </a:cubicBezTo>
                        <a:cubicBezTo>
                          <a:pt x="381000" y="282749"/>
                          <a:pt x="381667" y="289122"/>
                          <a:pt x="382914" y="295275"/>
                        </a:cubicBezTo>
                        <a:lnTo>
                          <a:pt x="358311" y="295275"/>
                        </a:lnTo>
                        <a:lnTo>
                          <a:pt x="322878" y="224418"/>
                        </a:lnTo>
                        <a:lnTo>
                          <a:pt x="286560" y="315220"/>
                        </a:lnTo>
                        <a:lnTo>
                          <a:pt x="251146" y="208978"/>
                        </a:lnTo>
                        <a:lnTo>
                          <a:pt x="204968" y="266700"/>
                        </a:lnTo>
                        <a:lnTo>
                          <a:pt x="170993" y="266700"/>
                        </a:lnTo>
                        <a:cubicBezTo>
                          <a:pt x="168430" y="245897"/>
                          <a:pt x="154076" y="228733"/>
                          <a:pt x="134817" y="222085"/>
                        </a:cubicBezTo>
                        <a:lnTo>
                          <a:pt x="255927" y="11735"/>
                        </a:lnTo>
                        <a:cubicBezTo>
                          <a:pt x="260099" y="4496"/>
                          <a:pt x="267871" y="0"/>
                          <a:pt x="276225" y="0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>
                      <a:latin typeface="Tw Cen MT (Body)"/>
                    </a:endParaRPr>
                  </a:p>
                </p:txBody>
              </p:sp>
            </p:grpSp>
          </p:grpSp>
          <p:grpSp>
            <p:nvGrpSpPr>
              <p:cNvPr id="106" name="Group 105">
                <a:extLst>
                  <a:ext uri="{FF2B5EF4-FFF2-40B4-BE49-F238E27FC236}">
                    <a16:creationId xmlns:a16="http://schemas.microsoft.com/office/drawing/2014/main" id="{E60B04D1-7DCE-4424-BDBF-C8CDFCD3B832}"/>
                  </a:ext>
                </a:extLst>
              </p:cNvPr>
              <p:cNvGrpSpPr/>
              <p:nvPr/>
            </p:nvGrpSpPr>
            <p:grpSpPr>
              <a:xfrm>
                <a:off x="416056" y="1305757"/>
                <a:ext cx="1798418" cy="3695361"/>
                <a:chOff x="416056" y="1305757"/>
                <a:chExt cx="1798418" cy="3695361"/>
              </a:xfrm>
            </p:grpSpPr>
            <p:grpSp>
              <p:nvGrpSpPr>
                <p:cNvPr id="184" name="Group 183">
                  <a:extLst>
                    <a:ext uri="{FF2B5EF4-FFF2-40B4-BE49-F238E27FC236}">
                      <a16:creationId xmlns:a16="http://schemas.microsoft.com/office/drawing/2014/main" id="{B32E3F0C-38A1-42EA-AE79-DD4E10D29195}"/>
                    </a:ext>
                  </a:extLst>
                </p:cNvPr>
                <p:cNvGrpSpPr/>
                <p:nvPr/>
              </p:nvGrpSpPr>
              <p:grpSpPr>
                <a:xfrm>
                  <a:off x="416056" y="3574556"/>
                  <a:ext cx="1798418" cy="1426562"/>
                  <a:chOff x="4799462" y="3872139"/>
                  <a:chExt cx="1739060" cy="1379478"/>
                </a:xfrm>
              </p:grpSpPr>
              <p:sp>
                <p:nvSpPr>
                  <p:cNvPr id="208" name="Rectangle 207">
                    <a:extLst>
                      <a:ext uri="{FF2B5EF4-FFF2-40B4-BE49-F238E27FC236}">
                        <a16:creationId xmlns:a16="http://schemas.microsoft.com/office/drawing/2014/main" id="{F9ABC493-3711-4391-AB32-AC506DE15753}"/>
                      </a:ext>
                    </a:extLst>
                  </p:cNvPr>
                  <p:cNvSpPr/>
                  <p:nvPr/>
                </p:nvSpPr>
                <p:spPr>
                  <a:xfrm>
                    <a:off x="4799462" y="4120668"/>
                    <a:ext cx="1739060" cy="1130949"/>
                  </a:xfrm>
                  <a:prstGeom prst="rect">
                    <a:avLst/>
                  </a:prstGeom>
                </p:spPr>
                <p:txBody>
                  <a:bodyPr wrap="square" anchor="ctr">
                    <a:spAutoFit/>
                  </a:bodyPr>
                  <a:lstStyle/>
                  <a:p>
                    <a:pPr algn="ctr"/>
                    <a:r>
                      <a:rPr lang="en-US" sz="1400" dirty="0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latin typeface="Tw Cen MT (Body)"/>
                        <a:cs typeface="Arial" panose="020B0604020202020204" pitchFamily="34" charset="0"/>
                      </a:rPr>
                      <a:t>Lorem ipsum dolor sit </a:t>
                    </a:r>
                    <a:r>
                      <a:rPr lang="en-US" sz="1400" dirty="0" err="1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latin typeface="Tw Cen MT (Body)"/>
                        <a:cs typeface="Arial" panose="020B0604020202020204" pitchFamily="34" charset="0"/>
                      </a:rPr>
                      <a:t>amet</a:t>
                    </a:r>
                    <a:r>
                      <a:rPr lang="en-US" sz="1400" dirty="0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latin typeface="Tw Cen MT (Body)"/>
                        <a:cs typeface="Arial" panose="020B0604020202020204" pitchFamily="34" charset="0"/>
                      </a:rPr>
                      <a:t>, </a:t>
                    </a:r>
                    <a:r>
                      <a:rPr lang="en-US" sz="1400" dirty="0" err="1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latin typeface="Tw Cen MT (Body)"/>
                        <a:cs typeface="Arial" panose="020B0604020202020204" pitchFamily="34" charset="0"/>
                      </a:rPr>
                      <a:t>consectetur</a:t>
                    </a:r>
                    <a:r>
                      <a:rPr lang="en-US" sz="1400" dirty="0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latin typeface="Tw Cen MT (Body)"/>
                        <a:cs typeface="Arial" panose="020B0604020202020204" pitchFamily="34" charset="0"/>
                      </a:rPr>
                      <a:t> </a:t>
                    </a:r>
                    <a:r>
                      <a:rPr lang="en-US" sz="1400" dirty="0" err="1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latin typeface="Tw Cen MT (Body)"/>
                        <a:cs typeface="Arial" panose="020B0604020202020204" pitchFamily="34" charset="0"/>
                      </a:rPr>
                      <a:t>adipisicing</a:t>
                    </a:r>
                    <a:r>
                      <a:rPr lang="en-US" sz="1400" dirty="0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latin typeface="Tw Cen MT (Body)"/>
                        <a:cs typeface="Arial" panose="020B0604020202020204" pitchFamily="34" charset="0"/>
                      </a:rPr>
                      <a:t> </a:t>
                    </a:r>
                    <a:r>
                      <a:rPr lang="en-US" sz="1400" dirty="0" err="1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latin typeface="Tw Cen MT (Body)"/>
                        <a:cs typeface="Arial" panose="020B0604020202020204" pitchFamily="34" charset="0"/>
                      </a:rPr>
                      <a:t>elit</a:t>
                    </a:r>
                    <a:r>
                      <a:rPr lang="en-US" sz="1400" dirty="0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latin typeface="Tw Cen MT (Body)"/>
                        <a:cs typeface="Arial" panose="020B0604020202020204" pitchFamily="34" charset="0"/>
                      </a:rPr>
                      <a:t>, sed do </a:t>
                    </a:r>
                    <a:r>
                      <a:rPr lang="en-US" sz="1400" dirty="0" err="1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latin typeface="Tw Cen MT (Body)"/>
                        <a:cs typeface="Arial" panose="020B0604020202020204" pitchFamily="34" charset="0"/>
                      </a:rPr>
                      <a:t>eiusmod</a:t>
                    </a:r>
                    <a:r>
                      <a:rPr lang="en-US" sz="1400" dirty="0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latin typeface="Tw Cen MT (Body)"/>
                        <a:cs typeface="Arial" panose="020B0604020202020204" pitchFamily="34" charset="0"/>
                      </a:rPr>
                      <a:t> </a:t>
                    </a:r>
                    <a:r>
                      <a:rPr lang="en-US" sz="1400" dirty="0" err="1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latin typeface="Tw Cen MT (Body)"/>
                        <a:cs typeface="Arial" panose="020B0604020202020204" pitchFamily="34" charset="0"/>
                      </a:rPr>
                      <a:t>tempor</a:t>
                    </a:r>
                    <a:r>
                      <a:rPr lang="en-US" sz="1400" dirty="0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latin typeface="Tw Cen MT (Body)"/>
                        <a:cs typeface="Arial" panose="020B0604020202020204" pitchFamily="34" charset="0"/>
                      </a:rPr>
                      <a:t> </a:t>
                    </a:r>
                    <a:r>
                      <a:rPr lang="en-US" sz="1400" dirty="0" err="1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latin typeface="Tw Cen MT (Body)"/>
                        <a:cs typeface="Arial" panose="020B0604020202020204" pitchFamily="34" charset="0"/>
                      </a:rPr>
                      <a:t>incididunt</a:t>
                    </a:r>
                    <a:r>
                      <a:rPr lang="en-US" sz="1400" dirty="0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latin typeface="Tw Cen MT (Body)"/>
                        <a:cs typeface="Arial" panose="020B0604020202020204" pitchFamily="34" charset="0"/>
                      </a:rPr>
                      <a:t> </a:t>
                    </a:r>
                    <a:r>
                      <a:rPr lang="en-US" sz="1400" dirty="0" err="1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latin typeface="Tw Cen MT (Body)"/>
                        <a:cs typeface="Arial" panose="020B0604020202020204" pitchFamily="34" charset="0"/>
                      </a:rPr>
                      <a:t>ut</a:t>
                    </a:r>
                    <a:r>
                      <a:rPr lang="en-US" sz="1400" dirty="0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latin typeface="Tw Cen MT (Body)"/>
                        <a:cs typeface="Arial" panose="020B0604020202020204" pitchFamily="34" charset="0"/>
                      </a:rPr>
                      <a:t> </a:t>
                    </a:r>
                    <a:r>
                      <a:rPr lang="en-US" sz="1400" dirty="0" err="1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latin typeface="Tw Cen MT (Body)"/>
                        <a:cs typeface="Arial" panose="020B0604020202020204" pitchFamily="34" charset="0"/>
                      </a:rPr>
                      <a:t>labore</a:t>
                    </a:r>
                    <a:r>
                      <a:rPr lang="en-US" sz="1400" dirty="0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latin typeface="Tw Cen MT (Body)"/>
                        <a:cs typeface="Arial" panose="020B0604020202020204" pitchFamily="34" charset="0"/>
                      </a:rPr>
                      <a:t>.</a:t>
                    </a:r>
                  </a:p>
                </p:txBody>
              </p:sp>
              <p:sp>
                <p:nvSpPr>
                  <p:cNvPr id="209" name="Rectangle 208">
                    <a:extLst>
                      <a:ext uri="{FF2B5EF4-FFF2-40B4-BE49-F238E27FC236}">
                        <a16:creationId xmlns:a16="http://schemas.microsoft.com/office/drawing/2014/main" id="{1A74FC54-AF33-47DD-8FE2-4C471D52BC08}"/>
                      </a:ext>
                    </a:extLst>
                  </p:cNvPr>
                  <p:cNvSpPr/>
                  <p:nvPr/>
                </p:nvSpPr>
                <p:spPr>
                  <a:xfrm>
                    <a:off x="4886913" y="3872139"/>
                    <a:ext cx="1564161" cy="338554"/>
                  </a:xfrm>
                  <a:prstGeom prst="rect">
                    <a:avLst/>
                  </a:prstGeom>
                </p:spPr>
                <p:txBody>
                  <a:bodyPr wrap="square" anchor="ctr">
                    <a:spAutoFit/>
                  </a:bodyPr>
                  <a:lstStyle/>
                  <a:p>
                    <a:pPr algn="ctr"/>
                    <a:r>
                      <a:rPr lang="en-US" sz="1600" b="1" dirty="0">
                        <a:solidFill>
                          <a:schemeClr val="accent1"/>
                        </a:solidFill>
                        <a:latin typeface="Tw Cen MT (Body)"/>
                        <a:cs typeface="Arial" panose="020B0604020202020204" pitchFamily="34" charset="0"/>
                      </a:rPr>
                      <a:t>Lorem ipsum </a:t>
                    </a:r>
                  </a:p>
                </p:txBody>
              </p:sp>
            </p:grpSp>
            <p:grpSp>
              <p:nvGrpSpPr>
                <p:cNvPr id="185" name="Group 184">
                  <a:extLst>
                    <a:ext uri="{FF2B5EF4-FFF2-40B4-BE49-F238E27FC236}">
                      <a16:creationId xmlns:a16="http://schemas.microsoft.com/office/drawing/2014/main" id="{893345F6-DF3E-4907-8073-FE225E28B16F}"/>
                    </a:ext>
                  </a:extLst>
                </p:cNvPr>
                <p:cNvGrpSpPr/>
                <p:nvPr/>
              </p:nvGrpSpPr>
              <p:grpSpPr>
                <a:xfrm>
                  <a:off x="1134375" y="2462863"/>
                  <a:ext cx="361782" cy="361782"/>
                  <a:chOff x="1512084" y="3955100"/>
                  <a:chExt cx="349841" cy="349841"/>
                </a:xfrm>
              </p:grpSpPr>
              <p:sp>
                <p:nvSpPr>
                  <p:cNvPr id="206" name="Google Shape;1603;p31">
                    <a:extLst>
                      <a:ext uri="{FF2B5EF4-FFF2-40B4-BE49-F238E27FC236}">
                        <a16:creationId xmlns:a16="http://schemas.microsoft.com/office/drawing/2014/main" id="{15964CBF-D13F-41E9-903C-091A2D2A784F}"/>
                      </a:ext>
                    </a:extLst>
                  </p:cNvPr>
                  <p:cNvSpPr/>
                  <p:nvPr/>
                </p:nvSpPr>
                <p:spPr>
                  <a:xfrm>
                    <a:off x="1512084" y="3955100"/>
                    <a:ext cx="349841" cy="34984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575" h="3575" extrusionOk="0">
                        <a:moveTo>
                          <a:pt x="1787" y="0"/>
                        </a:moveTo>
                        <a:cubicBezTo>
                          <a:pt x="801" y="0"/>
                          <a:pt x="1" y="800"/>
                          <a:pt x="1" y="1787"/>
                        </a:cubicBezTo>
                        <a:cubicBezTo>
                          <a:pt x="1" y="2774"/>
                          <a:pt x="801" y="3574"/>
                          <a:pt x="1787" y="3574"/>
                        </a:cubicBezTo>
                        <a:cubicBezTo>
                          <a:pt x="2775" y="3574"/>
                          <a:pt x="3575" y="2774"/>
                          <a:pt x="3575" y="1787"/>
                        </a:cubicBezTo>
                        <a:cubicBezTo>
                          <a:pt x="3575" y="800"/>
                          <a:pt x="2775" y="0"/>
                          <a:pt x="1787" y="0"/>
                        </a:cubicBezTo>
                        <a:close/>
                      </a:path>
                    </a:pathLst>
                  </a:custGeom>
                  <a:solidFill>
                    <a:schemeClr val="accent1">
                      <a:lumMod val="20000"/>
                      <a:lumOff val="80000"/>
                    </a:scheme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Tw Cen MT (Body)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207" name="Google Shape;1604;p31">
                    <a:extLst>
                      <a:ext uri="{FF2B5EF4-FFF2-40B4-BE49-F238E27FC236}">
                        <a16:creationId xmlns:a16="http://schemas.microsoft.com/office/drawing/2014/main" id="{1CB06251-0882-42B8-8B4A-9F9D64295436}"/>
                      </a:ext>
                    </a:extLst>
                  </p:cNvPr>
                  <p:cNvSpPr/>
                  <p:nvPr/>
                </p:nvSpPr>
                <p:spPr>
                  <a:xfrm>
                    <a:off x="1577306" y="4020322"/>
                    <a:ext cx="219397" cy="21939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242" h="2242" extrusionOk="0">
                        <a:moveTo>
                          <a:pt x="1120" y="1"/>
                        </a:moveTo>
                        <a:cubicBezTo>
                          <a:pt x="502" y="1"/>
                          <a:pt x="0" y="503"/>
                          <a:pt x="0" y="1121"/>
                        </a:cubicBezTo>
                        <a:cubicBezTo>
                          <a:pt x="0" y="1740"/>
                          <a:pt x="502" y="2242"/>
                          <a:pt x="1120" y="2242"/>
                        </a:cubicBezTo>
                        <a:cubicBezTo>
                          <a:pt x="1739" y="2242"/>
                          <a:pt x="2241" y="1740"/>
                          <a:pt x="2241" y="1121"/>
                        </a:cubicBezTo>
                        <a:cubicBezTo>
                          <a:pt x="2241" y="503"/>
                          <a:pt x="1739" y="1"/>
                          <a:pt x="1120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Tw Cen MT (Body)"/>
                      <a:cs typeface="Arial"/>
                      <a:sym typeface="Arial"/>
                    </a:endParaRPr>
                  </a:p>
                </p:txBody>
              </p:sp>
            </p:grpSp>
            <p:grpSp>
              <p:nvGrpSpPr>
                <p:cNvPr id="191" name="Group 190">
                  <a:extLst>
                    <a:ext uri="{FF2B5EF4-FFF2-40B4-BE49-F238E27FC236}">
                      <a16:creationId xmlns:a16="http://schemas.microsoft.com/office/drawing/2014/main" id="{A9B04C91-F26F-4604-9EDF-B95DB5DCAADE}"/>
                    </a:ext>
                  </a:extLst>
                </p:cNvPr>
                <p:cNvGrpSpPr/>
                <p:nvPr/>
              </p:nvGrpSpPr>
              <p:grpSpPr>
                <a:xfrm>
                  <a:off x="996657" y="1305757"/>
                  <a:ext cx="637217" cy="937526"/>
                  <a:chOff x="1378831" y="2836185"/>
                  <a:chExt cx="616185" cy="906582"/>
                </a:xfrm>
              </p:grpSpPr>
              <p:sp>
                <p:nvSpPr>
                  <p:cNvPr id="204" name="Google Shape;1606;p31">
                    <a:extLst>
                      <a:ext uri="{FF2B5EF4-FFF2-40B4-BE49-F238E27FC236}">
                        <a16:creationId xmlns:a16="http://schemas.microsoft.com/office/drawing/2014/main" id="{16B9E638-BF13-4F76-9603-E358FCBBE39B}"/>
                      </a:ext>
                    </a:extLst>
                  </p:cNvPr>
                  <p:cNvSpPr/>
                  <p:nvPr/>
                </p:nvSpPr>
                <p:spPr>
                  <a:xfrm>
                    <a:off x="1378831" y="2836185"/>
                    <a:ext cx="616185" cy="90658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311" h="7814" extrusionOk="0">
                        <a:moveTo>
                          <a:pt x="2656" y="0"/>
                        </a:moveTo>
                        <a:cubicBezTo>
                          <a:pt x="1190" y="0"/>
                          <a:pt x="1" y="1189"/>
                          <a:pt x="1" y="2655"/>
                        </a:cubicBezTo>
                        <a:cubicBezTo>
                          <a:pt x="1" y="3205"/>
                          <a:pt x="168" y="3716"/>
                          <a:pt x="455" y="4139"/>
                        </a:cubicBezTo>
                        <a:lnTo>
                          <a:pt x="2656" y="7813"/>
                        </a:lnTo>
                        <a:lnTo>
                          <a:pt x="4856" y="4139"/>
                        </a:lnTo>
                        <a:cubicBezTo>
                          <a:pt x="5143" y="3716"/>
                          <a:pt x="5310" y="3205"/>
                          <a:pt x="5310" y="2655"/>
                        </a:cubicBezTo>
                        <a:cubicBezTo>
                          <a:pt x="5310" y="1189"/>
                          <a:pt x="4122" y="0"/>
                          <a:pt x="2656" y="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Tw Cen MT (Body)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205" name="Google Shape;1607;p31">
                    <a:extLst>
                      <a:ext uri="{FF2B5EF4-FFF2-40B4-BE49-F238E27FC236}">
                        <a16:creationId xmlns:a16="http://schemas.microsoft.com/office/drawing/2014/main" id="{9430E1A3-433D-42D9-A8BE-7D71AD5546DF}"/>
                      </a:ext>
                    </a:extLst>
                  </p:cNvPr>
                  <p:cNvSpPr/>
                  <p:nvPr/>
                </p:nvSpPr>
                <p:spPr>
                  <a:xfrm>
                    <a:off x="1466792" y="2923770"/>
                    <a:ext cx="432212" cy="43234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243" h="3244" extrusionOk="0">
                        <a:moveTo>
                          <a:pt x="1622" y="0"/>
                        </a:moveTo>
                        <a:cubicBezTo>
                          <a:pt x="726" y="0"/>
                          <a:pt x="0" y="726"/>
                          <a:pt x="0" y="1622"/>
                        </a:cubicBezTo>
                        <a:cubicBezTo>
                          <a:pt x="0" y="2517"/>
                          <a:pt x="726" y="3243"/>
                          <a:pt x="1622" y="3243"/>
                        </a:cubicBezTo>
                        <a:cubicBezTo>
                          <a:pt x="2517" y="3243"/>
                          <a:pt x="3242" y="2517"/>
                          <a:pt x="3242" y="1622"/>
                        </a:cubicBezTo>
                        <a:cubicBezTo>
                          <a:pt x="3242" y="726"/>
                          <a:pt x="2517" y="0"/>
                          <a:pt x="1622" y="0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ffectLst/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Tw Cen MT (Body)"/>
                      <a:cs typeface="Arial"/>
                      <a:sym typeface="Arial"/>
                    </a:endParaRPr>
                  </a:p>
                </p:txBody>
              </p:sp>
            </p:grpSp>
            <p:grpSp>
              <p:nvGrpSpPr>
                <p:cNvPr id="193" name="Group 192">
                  <a:extLst>
                    <a:ext uri="{FF2B5EF4-FFF2-40B4-BE49-F238E27FC236}">
                      <a16:creationId xmlns:a16="http://schemas.microsoft.com/office/drawing/2014/main" id="{3C131025-2452-4CF0-8736-42F91FF0085B}"/>
                    </a:ext>
                  </a:extLst>
                </p:cNvPr>
                <p:cNvGrpSpPr/>
                <p:nvPr/>
              </p:nvGrpSpPr>
              <p:grpSpPr>
                <a:xfrm>
                  <a:off x="1168099" y="2820187"/>
                  <a:ext cx="294334" cy="634018"/>
                  <a:chOff x="1168099" y="2820187"/>
                  <a:chExt cx="294334" cy="634018"/>
                </a:xfrm>
              </p:grpSpPr>
              <p:cxnSp>
                <p:nvCxnSpPr>
                  <p:cNvPr id="200" name="Straight Connector 199">
                    <a:extLst>
                      <a:ext uri="{FF2B5EF4-FFF2-40B4-BE49-F238E27FC236}">
                        <a16:creationId xmlns:a16="http://schemas.microsoft.com/office/drawing/2014/main" id="{35623C30-3943-4B91-9BE9-A8A4D78BB851}"/>
                      </a:ext>
                    </a:extLst>
                  </p:cNvPr>
                  <p:cNvCxnSpPr/>
                  <p:nvPr/>
                </p:nvCxnSpPr>
                <p:spPr>
                  <a:xfrm>
                    <a:off x="1315265" y="2820187"/>
                    <a:ext cx="0" cy="632889"/>
                  </a:xfrm>
                  <a:prstGeom prst="line">
                    <a:avLst/>
                  </a:prstGeom>
                  <a:ln w="12700">
                    <a:solidFill>
                      <a:schemeClr val="tx2">
                        <a:lumMod val="75000"/>
                        <a:lumOff val="2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01" name="Straight Connector 200">
                    <a:extLst>
                      <a:ext uri="{FF2B5EF4-FFF2-40B4-BE49-F238E27FC236}">
                        <a16:creationId xmlns:a16="http://schemas.microsoft.com/office/drawing/2014/main" id="{55BFFB8B-B592-49B8-A7D9-5AD7F84DB3DC}"/>
                      </a:ext>
                    </a:extLst>
                  </p:cNvPr>
                  <p:cNvCxnSpPr/>
                  <p:nvPr/>
                </p:nvCxnSpPr>
                <p:spPr>
                  <a:xfrm>
                    <a:off x="1168099" y="3454205"/>
                    <a:ext cx="294334" cy="0"/>
                  </a:xfrm>
                  <a:prstGeom prst="line">
                    <a:avLst/>
                  </a:prstGeom>
                  <a:ln w="12700">
                    <a:solidFill>
                      <a:schemeClr val="tx2">
                        <a:lumMod val="75000"/>
                        <a:lumOff val="2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198" name="Graphic 27">
                  <a:extLst>
                    <a:ext uri="{FF2B5EF4-FFF2-40B4-BE49-F238E27FC236}">
                      <a16:creationId xmlns:a16="http://schemas.microsoft.com/office/drawing/2014/main" id="{8376DAC1-0B33-4D65-A46A-A8891667BB01}"/>
                    </a:ext>
                  </a:extLst>
                </p:cNvPr>
                <p:cNvSpPr/>
                <p:nvPr/>
              </p:nvSpPr>
              <p:spPr>
                <a:xfrm>
                  <a:off x="1135277" y="1424759"/>
                  <a:ext cx="351650" cy="390246"/>
                </a:xfrm>
                <a:custGeom>
                  <a:avLst/>
                  <a:gdLst>
                    <a:gd name="connsiteX0" fmla="*/ 672419 w 781050"/>
                    <a:gd name="connsiteY0" fmla="*/ 404755 h 866775"/>
                    <a:gd name="connsiteX1" fmla="*/ 669926 w 781050"/>
                    <a:gd name="connsiteY1" fmla="*/ 396011 h 866775"/>
                    <a:gd name="connsiteX2" fmla="*/ 674614 w 781050"/>
                    <a:gd name="connsiteY2" fmla="*/ 388235 h 866775"/>
                    <a:gd name="connsiteX3" fmla="*/ 683507 w 781050"/>
                    <a:gd name="connsiteY3" fmla="*/ 386337 h 866775"/>
                    <a:gd name="connsiteX4" fmla="*/ 690985 w 781050"/>
                    <a:gd name="connsiteY4" fmla="*/ 391547 h 866775"/>
                    <a:gd name="connsiteX5" fmla="*/ 713830 w 781050"/>
                    <a:gd name="connsiteY5" fmla="*/ 613489 h 866775"/>
                    <a:gd name="connsiteX6" fmla="*/ 713830 w 781050"/>
                    <a:gd name="connsiteY6" fmla="*/ 613451 h 866775"/>
                    <a:gd name="connsiteX7" fmla="*/ 699170 w 781050"/>
                    <a:gd name="connsiteY7" fmla="*/ 618103 h 866775"/>
                    <a:gd name="connsiteX8" fmla="*/ 693179 w 781050"/>
                    <a:gd name="connsiteY8" fmla="*/ 603926 h 866775"/>
                    <a:gd name="connsiteX9" fmla="*/ 672418 w 781050"/>
                    <a:gd name="connsiteY9" fmla="*/ 404940 h 866775"/>
                    <a:gd name="connsiteX10" fmla="*/ 756135 w 781050"/>
                    <a:gd name="connsiteY10" fmla="*/ 397908 h 866775"/>
                    <a:gd name="connsiteX11" fmla="*/ 755167 w 781050"/>
                    <a:gd name="connsiteY11" fmla="*/ 205028 h 866775"/>
                    <a:gd name="connsiteX12" fmla="*/ 676400 w 781050"/>
                    <a:gd name="connsiteY12" fmla="*/ 128270 h 866775"/>
                    <a:gd name="connsiteX13" fmla="*/ 676400 w 781050"/>
                    <a:gd name="connsiteY13" fmla="*/ 229396 h 866775"/>
                    <a:gd name="connsiteX14" fmla="*/ 710296 w 781050"/>
                    <a:gd name="connsiteY14" fmla="*/ 265116 h 866775"/>
                    <a:gd name="connsiteX15" fmla="*/ 710296 w 781050"/>
                    <a:gd name="connsiteY15" fmla="*/ 333875 h 866775"/>
                    <a:gd name="connsiteX16" fmla="*/ 710333 w 781050"/>
                    <a:gd name="connsiteY16" fmla="*/ 333912 h 866775"/>
                    <a:gd name="connsiteX17" fmla="*/ 756135 w 781050"/>
                    <a:gd name="connsiteY17" fmla="*/ 397908 h 866775"/>
                    <a:gd name="connsiteX18" fmla="*/ 653627 w 781050"/>
                    <a:gd name="connsiteY18" fmla="*/ 119007 h 866775"/>
                    <a:gd name="connsiteX19" fmla="*/ 612215 w 781050"/>
                    <a:gd name="connsiteY19" fmla="*/ 111306 h 866775"/>
                    <a:gd name="connsiteX20" fmla="*/ 487238 w 781050"/>
                    <a:gd name="connsiteY20" fmla="*/ 145871 h 866775"/>
                    <a:gd name="connsiteX21" fmla="*/ 486382 w 781050"/>
                    <a:gd name="connsiteY21" fmla="*/ 146429 h 866775"/>
                    <a:gd name="connsiteX22" fmla="*/ 486382 w 781050"/>
                    <a:gd name="connsiteY22" fmla="*/ 146466 h 866775"/>
                    <a:gd name="connsiteX23" fmla="*/ 401625 w 781050"/>
                    <a:gd name="connsiteY23" fmla="*/ 224564 h 866775"/>
                    <a:gd name="connsiteX24" fmla="*/ 392695 w 781050"/>
                    <a:gd name="connsiteY24" fmla="*/ 228805 h 866775"/>
                    <a:gd name="connsiteX25" fmla="*/ 383803 w 781050"/>
                    <a:gd name="connsiteY25" fmla="*/ 224564 h 866775"/>
                    <a:gd name="connsiteX26" fmla="*/ 152631 w 781050"/>
                    <a:gd name="connsiteY26" fmla="*/ 113683 h 866775"/>
                    <a:gd name="connsiteX27" fmla="*/ 25567 w 781050"/>
                    <a:gd name="connsiteY27" fmla="*/ 214067 h 866775"/>
                    <a:gd name="connsiteX28" fmla="*/ 68802 w 781050"/>
                    <a:gd name="connsiteY28" fmla="*/ 462984 h 866775"/>
                    <a:gd name="connsiteX29" fmla="*/ 231956 w 781050"/>
                    <a:gd name="connsiteY29" fmla="*/ 638301 h 866775"/>
                    <a:gd name="connsiteX30" fmla="*/ 231956 w 781050"/>
                    <a:gd name="connsiteY30" fmla="*/ 583830 h 866775"/>
                    <a:gd name="connsiteX31" fmla="*/ 228533 w 781050"/>
                    <a:gd name="connsiteY31" fmla="*/ 583830 h 866775"/>
                    <a:gd name="connsiteX32" fmla="*/ 201855 w 781050"/>
                    <a:gd name="connsiteY32" fmla="*/ 557152 h 866775"/>
                    <a:gd name="connsiteX33" fmla="*/ 201855 w 781050"/>
                    <a:gd name="connsiteY33" fmla="*/ 541562 h 866775"/>
                    <a:gd name="connsiteX34" fmla="*/ 181094 w 781050"/>
                    <a:gd name="connsiteY34" fmla="*/ 541562 h 866775"/>
                    <a:gd name="connsiteX35" fmla="*/ 159885 w 781050"/>
                    <a:gd name="connsiteY35" fmla="*/ 532670 h 866775"/>
                    <a:gd name="connsiteX36" fmla="*/ 151178 w 781050"/>
                    <a:gd name="connsiteY36" fmla="*/ 511350 h 866775"/>
                    <a:gd name="connsiteX37" fmla="*/ 151178 w 781050"/>
                    <a:gd name="connsiteY37" fmla="*/ 455168 h 866775"/>
                    <a:gd name="connsiteX38" fmla="*/ 92205 w 781050"/>
                    <a:gd name="connsiteY38" fmla="*/ 348012 h 866775"/>
                    <a:gd name="connsiteX39" fmla="*/ 131422 w 781050"/>
                    <a:gd name="connsiteY39" fmla="*/ 232150 h 866775"/>
                    <a:gd name="connsiteX40" fmla="*/ 243340 w 781050"/>
                    <a:gd name="connsiteY40" fmla="*/ 182887 h 866775"/>
                    <a:gd name="connsiteX41" fmla="*/ 355297 w 781050"/>
                    <a:gd name="connsiteY41" fmla="*/ 232150 h 866775"/>
                    <a:gd name="connsiteX42" fmla="*/ 394476 w 781050"/>
                    <a:gd name="connsiteY42" fmla="*/ 348012 h 866775"/>
                    <a:gd name="connsiteX43" fmla="*/ 335503 w 781050"/>
                    <a:gd name="connsiteY43" fmla="*/ 455168 h 866775"/>
                    <a:gd name="connsiteX44" fmla="*/ 335503 w 781050"/>
                    <a:gd name="connsiteY44" fmla="*/ 511350 h 866775"/>
                    <a:gd name="connsiteX45" fmla="*/ 305589 w 781050"/>
                    <a:gd name="connsiteY45" fmla="*/ 541264 h 866775"/>
                    <a:gd name="connsiteX46" fmla="*/ 284827 w 781050"/>
                    <a:gd name="connsiteY46" fmla="*/ 541264 h 866775"/>
                    <a:gd name="connsiteX47" fmla="*/ 284827 w 781050"/>
                    <a:gd name="connsiteY47" fmla="*/ 556891 h 866775"/>
                    <a:gd name="connsiteX48" fmla="*/ 258150 w 781050"/>
                    <a:gd name="connsiteY48" fmla="*/ 583532 h 866775"/>
                    <a:gd name="connsiteX49" fmla="*/ 254802 w 781050"/>
                    <a:gd name="connsiteY49" fmla="*/ 583532 h 866775"/>
                    <a:gd name="connsiteX50" fmla="*/ 254802 w 781050"/>
                    <a:gd name="connsiteY50" fmla="*/ 659062 h 866775"/>
                    <a:gd name="connsiteX51" fmla="*/ 392657 w 781050"/>
                    <a:gd name="connsiteY51" fmla="*/ 783182 h 866775"/>
                    <a:gd name="connsiteX52" fmla="*/ 459890 w 781050"/>
                    <a:gd name="connsiteY52" fmla="*/ 722796 h 866775"/>
                    <a:gd name="connsiteX53" fmla="*/ 565818 w 781050"/>
                    <a:gd name="connsiteY53" fmla="*/ 626688 h 866775"/>
                    <a:gd name="connsiteX54" fmla="*/ 540592 w 781050"/>
                    <a:gd name="connsiteY54" fmla="*/ 518970 h 866775"/>
                    <a:gd name="connsiteX55" fmla="*/ 619731 w 781050"/>
                    <a:gd name="connsiteY55" fmla="*/ 333899 h 866775"/>
                    <a:gd name="connsiteX56" fmla="*/ 619731 w 781050"/>
                    <a:gd name="connsiteY56" fmla="*/ 318942 h 866775"/>
                    <a:gd name="connsiteX57" fmla="*/ 599155 w 781050"/>
                    <a:gd name="connsiteY57" fmla="*/ 318942 h 866775"/>
                    <a:gd name="connsiteX58" fmla="*/ 577352 w 781050"/>
                    <a:gd name="connsiteY58" fmla="*/ 333304 h 866775"/>
                    <a:gd name="connsiteX59" fmla="*/ 551828 w 781050"/>
                    <a:gd name="connsiteY59" fmla="*/ 333304 h 866775"/>
                    <a:gd name="connsiteX60" fmla="*/ 528015 w 781050"/>
                    <a:gd name="connsiteY60" fmla="*/ 309492 h 866775"/>
                    <a:gd name="connsiteX61" fmla="*/ 528015 w 781050"/>
                    <a:gd name="connsiteY61" fmla="*/ 261123 h 866775"/>
                    <a:gd name="connsiteX62" fmla="*/ 551828 w 781050"/>
                    <a:gd name="connsiteY62" fmla="*/ 237310 h 866775"/>
                    <a:gd name="connsiteX63" fmla="*/ 577352 w 781050"/>
                    <a:gd name="connsiteY63" fmla="*/ 237310 h 866775"/>
                    <a:gd name="connsiteX64" fmla="*/ 599155 w 781050"/>
                    <a:gd name="connsiteY64" fmla="*/ 251672 h 866775"/>
                    <a:gd name="connsiteX65" fmla="*/ 622298 w 781050"/>
                    <a:gd name="connsiteY65" fmla="*/ 251672 h 866775"/>
                    <a:gd name="connsiteX66" fmla="*/ 653627 w 781050"/>
                    <a:gd name="connsiteY66" fmla="*/ 229310 h 866775"/>
                    <a:gd name="connsiteX67" fmla="*/ 687932 w 781050"/>
                    <a:gd name="connsiteY67" fmla="*/ 699289 h 866775"/>
                    <a:gd name="connsiteX68" fmla="*/ 687932 w 781050"/>
                    <a:gd name="connsiteY68" fmla="*/ 724813 h 866775"/>
                    <a:gd name="connsiteX69" fmla="*/ 675282 w 781050"/>
                    <a:gd name="connsiteY69" fmla="*/ 737464 h 866775"/>
                    <a:gd name="connsiteX70" fmla="*/ 655153 w 781050"/>
                    <a:gd name="connsiteY70" fmla="*/ 737464 h 866775"/>
                    <a:gd name="connsiteX71" fmla="*/ 642503 w 781050"/>
                    <a:gd name="connsiteY71" fmla="*/ 724813 h 866775"/>
                    <a:gd name="connsiteX72" fmla="*/ 642503 w 781050"/>
                    <a:gd name="connsiteY72" fmla="*/ 699289 h 866775"/>
                    <a:gd name="connsiteX73" fmla="*/ 687449 w 781050"/>
                    <a:gd name="connsiteY73" fmla="*/ 699289 h 866775"/>
                    <a:gd name="connsiteX74" fmla="*/ 627173 w 781050"/>
                    <a:gd name="connsiteY74" fmla="*/ 681468 h 866775"/>
                    <a:gd name="connsiteX75" fmla="*/ 704787 w 781050"/>
                    <a:gd name="connsiteY75" fmla="*/ 681468 h 866775"/>
                    <a:gd name="connsiteX76" fmla="*/ 695262 w 781050"/>
                    <a:gd name="connsiteY76" fmla="*/ 350179 h 866775"/>
                    <a:gd name="connsiteX77" fmla="*/ 635730 w 781050"/>
                    <a:gd name="connsiteY77" fmla="*/ 350179 h 866775"/>
                    <a:gd name="connsiteX78" fmla="*/ 626205 w 781050"/>
                    <a:gd name="connsiteY78" fmla="*/ 681468 h 866775"/>
                    <a:gd name="connsiteX79" fmla="*/ 642987 w 781050"/>
                    <a:gd name="connsiteY79" fmla="*/ 329042 h 866775"/>
                    <a:gd name="connsiteX80" fmla="*/ 642987 w 781050"/>
                    <a:gd name="connsiteY80" fmla="*/ 265121 h 866775"/>
                    <a:gd name="connsiteX81" fmla="*/ 665460 w 781050"/>
                    <a:gd name="connsiteY81" fmla="*/ 251131 h 866775"/>
                    <a:gd name="connsiteX82" fmla="*/ 687933 w 781050"/>
                    <a:gd name="connsiteY82" fmla="*/ 265121 h 866775"/>
                    <a:gd name="connsiteX83" fmla="*/ 687933 w 781050"/>
                    <a:gd name="connsiteY83" fmla="*/ 329154 h 866775"/>
                    <a:gd name="connsiteX84" fmla="*/ 642987 w 781050"/>
                    <a:gd name="connsiteY84" fmla="*/ 329154 h 866775"/>
                    <a:gd name="connsiteX85" fmla="*/ 620216 w 781050"/>
                    <a:gd name="connsiteY85" fmla="*/ 274384 h 866775"/>
                    <a:gd name="connsiteX86" fmla="*/ 620216 w 781050"/>
                    <a:gd name="connsiteY86" fmla="*/ 296113 h 866775"/>
                    <a:gd name="connsiteX87" fmla="*/ 601166 w 781050"/>
                    <a:gd name="connsiteY87" fmla="*/ 296113 h 866775"/>
                    <a:gd name="connsiteX88" fmla="*/ 601166 w 781050"/>
                    <a:gd name="connsiteY88" fmla="*/ 274460 h 866775"/>
                    <a:gd name="connsiteX89" fmla="*/ 577837 w 781050"/>
                    <a:gd name="connsiteY89" fmla="*/ 259985 h 866775"/>
                    <a:gd name="connsiteX90" fmla="*/ 578805 w 781050"/>
                    <a:gd name="connsiteY90" fmla="*/ 261027 h 866775"/>
                    <a:gd name="connsiteX91" fmla="*/ 578768 w 781050"/>
                    <a:gd name="connsiteY91" fmla="*/ 307536 h 866775"/>
                    <a:gd name="connsiteX92" fmla="*/ 577800 w 781050"/>
                    <a:gd name="connsiteY92" fmla="*/ 310587 h 866775"/>
                    <a:gd name="connsiteX93" fmla="*/ 551829 w 781050"/>
                    <a:gd name="connsiteY93" fmla="*/ 310587 h 866775"/>
                    <a:gd name="connsiteX94" fmla="*/ 550787 w 781050"/>
                    <a:gd name="connsiteY94" fmla="*/ 309546 h 866775"/>
                    <a:gd name="connsiteX95" fmla="*/ 550787 w 781050"/>
                    <a:gd name="connsiteY95" fmla="*/ 261140 h 866775"/>
                    <a:gd name="connsiteX96" fmla="*/ 551829 w 781050"/>
                    <a:gd name="connsiteY96" fmla="*/ 260098 h 866775"/>
                    <a:gd name="connsiteX97" fmla="*/ 254845 w 781050"/>
                    <a:gd name="connsiteY97" fmla="*/ 299054 h 866775"/>
                    <a:gd name="connsiteX98" fmla="*/ 280555 w 781050"/>
                    <a:gd name="connsiteY98" fmla="*/ 334661 h 866775"/>
                    <a:gd name="connsiteX99" fmla="*/ 254845 w 781050"/>
                    <a:gd name="connsiteY99" fmla="*/ 370305 h 866775"/>
                    <a:gd name="connsiteX100" fmla="*/ 254845 w 781050"/>
                    <a:gd name="connsiteY100" fmla="*/ 390323 h 866775"/>
                    <a:gd name="connsiteX101" fmla="*/ 254845 w 781050"/>
                    <a:gd name="connsiteY101" fmla="*/ 390285 h 866775"/>
                    <a:gd name="connsiteX102" fmla="*/ 243385 w 781050"/>
                    <a:gd name="connsiteY102" fmla="*/ 401708 h 866775"/>
                    <a:gd name="connsiteX103" fmla="*/ 231963 w 781050"/>
                    <a:gd name="connsiteY103" fmla="*/ 390285 h 866775"/>
                    <a:gd name="connsiteX104" fmla="*/ 231963 w 781050"/>
                    <a:gd name="connsiteY104" fmla="*/ 370268 h 866775"/>
                    <a:gd name="connsiteX105" fmla="*/ 231963 w 781050"/>
                    <a:gd name="connsiteY105" fmla="*/ 370305 h 866775"/>
                    <a:gd name="connsiteX106" fmla="*/ 207108 w 781050"/>
                    <a:gd name="connsiteY106" fmla="*/ 343442 h 866775"/>
                    <a:gd name="connsiteX107" fmla="*/ 216930 w 781050"/>
                    <a:gd name="connsiteY107" fmla="*/ 308207 h 866775"/>
                    <a:gd name="connsiteX108" fmla="*/ 231962 w 781050"/>
                    <a:gd name="connsiteY108" fmla="*/ 298682 h 866775"/>
                    <a:gd name="connsiteX109" fmla="*/ 231962 w 781050"/>
                    <a:gd name="connsiteY109" fmla="*/ 232007 h 866775"/>
                    <a:gd name="connsiteX110" fmla="*/ 243384 w 781050"/>
                    <a:gd name="connsiteY110" fmla="*/ 220547 h 866775"/>
                    <a:gd name="connsiteX111" fmla="*/ 254844 w 781050"/>
                    <a:gd name="connsiteY111" fmla="*/ 232007 h 866775"/>
                    <a:gd name="connsiteX112" fmla="*/ 253691 w 781050"/>
                    <a:gd name="connsiteY112" fmla="*/ 324392 h 866775"/>
                    <a:gd name="connsiteX113" fmla="*/ 257710 w 781050"/>
                    <a:gd name="connsiteY113" fmla="*/ 337526 h 866775"/>
                    <a:gd name="connsiteX114" fmla="*/ 248966 w 781050"/>
                    <a:gd name="connsiteY114" fmla="*/ 348167 h 866775"/>
                    <a:gd name="connsiteX115" fmla="*/ 235274 w 781050"/>
                    <a:gd name="connsiteY115" fmla="*/ 346828 h 866775"/>
                    <a:gd name="connsiteX116" fmla="*/ 228837 w 781050"/>
                    <a:gd name="connsiteY116" fmla="*/ 334661 h 866775"/>
                    <a:gd name="connsiteX117" fmla="*/ 237766 w 781050"/>
                    <a:gd name="connsiteY117" fmla="*/ 321081 h 866775"/>
                    <a:gd name="connsiteX118" fmla="*/ 253691 w 781050"/>
                    <a:gd name="connsiteY118" fmla="*/ 324392 h 866775"/>
                    <a:gd name="connsiteX119" fmla="*/ 208559 w 781050"/>
                    <a:gd name="connsiteY119" fmla="*/ 391067 h 866775"/>
                    <a:gd name="connsiteX120" fmla="*/ 214735 w 781050"/>
                    <a:gd name="connsiteY120" fmla="*/ 398099 h 866775"/>
                    <a:gd name="connsiteX121" fmla="*/ 213507 w 781050"/>
                    <a:gd name="connsiteY121" fmla="*/ 407401 h 866775"/>
                    <a:gd name="connsiteX122" fmla="*/ 205694 w 781050"/>
                    <a:gd name="connsiteY122" fmla="*/ 412573 h 866775"/>
                    <a:gd name="connsiteX123" fmla="*/ 196653 w 781050"/>
                    <a:gd name="connsiteY123" fmla="*/ 410117 h 866775"/>
                    <a:gd name="connsiteX124" fmla="*/ 154460 w 781050"/>
                    <a:gd name="connsiteY124" fmla="*/ 331610 h 866775"/>
                    <a:gd name="connsiteX125" fmla="*/ 201601 w 781050"/>
                    <a:gd name="connsiteY125" fmla="*/ 256005 h 866775"/>
                    <a:gd name="connsiteX126" fmla="*/ 216968 w 781050"/>
                    <a:gd name="connsiteY126" fmla="*/ 260619 h 866775"/>
                    <a:gd name="connsiteX127" fmla="*/ 212354 w 781050"/>
                    <a:gd name="connsiteY127" fmla="*/ 275985 h 866775"/>
                    <a:gd name="connsiteX128" fmla="*/ 178086 w 781050"/>
                    <a:gd name="connsiteY128" fmla="*/ 332056 h 866775"/>
                    <a:gd name="connsiteX129" fmla="*/ 208558 w 781050"/>
                    <a:gd name="connsiteY129" fmla="*/ 390285 h 866775"/>
                    <a:gd name="connsiteX130" fmla="*/ 274490 w 781050"/>
                    <a:gd name="connsiteY130" fmla="*/ 276767 h 866775"/>
                    <a:gd name="connsiteX131" fmla="*/ 274453 w 781050"/>
                    <a:gd name="connsiteY131" fmla="*/ 276767 h 866775"/>
                    <a:gd name="connsiteX132" fmla="*/ 269802 w 781050"/>
                    <a:gd name="connsiteY132" fmla="*/ 261438 h 866775"/>
                    <a:gd name="connsiteX133" fmla="*/ 285131 w 781050"/>
                    <a:gd name="connsiteY133" fmla="*/ 256750 h 866775"/>
                    <a:gd name="connsiteX134" fmla="*/ 332198 w 781050"/>
                    <a:gd name="connsiteY134" fmla="*/ 332354 h 866775"/>
                    <a:gd name="connsiteX135" fmla="*/ 290154 w 781050"/>
                    <a:gd name="connsiteY135" fmla="*/ 410861 h 866775"/>
                    <a:gd name="connsiteX136" fmla="*/ 275681 w 781050"/>
                    <a:gd name="connsiteY136" fmla="*/ 406694 h 866775"/>
                    <a:gd name="connsiteX137" fmla="*/ 278173 w 781050"/>
                    <a:gd name="connsiteY137" fmla="*/ 391811 h 866775"/>
                    <a:gd name="connsiteX138" fmla="*/ 308683 w 781050"/>
                    <a:gd name="connsiteY138" fmla="*/ 333619 h 866775"/>
                    <a:gd name="connsiteX139" fmla="*/ 274452 w 781050"/>
                    <a:gd name="connsiteY139" fmla="*/ 277511 h 866775"/>
                    <a:gd name="connsiteX140" fmla="*/ 224744 w 781050"/>
                    <a:gd name="connsiteY140" fmla="*/ 541572 h 866775"/>
                    <a:gd name="connsiteX141" fmla="*/ 262100 w 781050"/>
                    <a:gd name="connsiteY141" fmla="*/ 541572 h 866775"/>
                    <a:gd name="connsiteX142" fmla="*/ 262100 w 781050"/>
                    <a:gd name="connsiteY142" fmla="*/ 557198 h 866775"/>
                    <a:gd name="connsiteX143" fmla="*/ 262063 w 781050"/>
                    <a:gd name="connsiteY143" fmla="*/ 557161 h 866775"/>
                    <a:gd name="connsiteX144" fmla="*/ 258156 w 781050"/>
                    <a:gd name="connsiteY144" fmla="*/ 561068 h 866775"/>
                    <a:gd name="connsiteX145" fmla="*/ 228539 w 781050"/>
                    <a:gd name="connsiteY145" fmla="*/ 561068 h 866775"/>
                    <a:gd name="connsiteX146" fmla="*/ 224744 w 781050"/>
                    <a:gd name="connsiteY146" fmla="*/ 557161 h 866775"/>
                    <a:gd name="connsiteX147" fmla="*/ 173584 w 781050"/>
                    <a:gd name="connsiteY147" fmla="*/ 469651 h 866775"/>
                    <a:gd name="connsiteX148" fmla="*/ 312363 w 781050"/>
                    <a:gd name="connsiteY148" fmla="*/ 469651 h 866775"/>
                    <a:gd name="connsiteX149" fmla="*/ 312363 w 781050"/>
                    <a:gd name="connsiteY149" fmla="*/ 511359 h 866775"/>
                    <a:gd name="connsiteX150" fmla="*/ 305294 w 781050"/>
                    <a:gd name="connsiteY150" fmla="*/ 518502 h 866775"/>
                    <a:gd name="connsiteX151" fmla="*/ 181097 w 781050"/>
                    <a:gd name="connsiteY151" fmla="*/ 518502 h 866775"/>
                    <a:gd name="connsiteX152" fmla="*/ 175851 w 781050"/>
                    <a:gd name="connsiteY152" fmla="*/ 516531 h 866775"/>
                    <a:gd name="connsiteX153" fmla="*/ 173582 w 781050"/>
                    <a:gd name="connsiteY153" fmla="*/ 511359 h 866775"/>
                    <a:gd name="connsiteX154" fmla="*/ 334537 w 781050"/>
                    <a:gd name="connsiteY154" fmla="*/ 243507 h 866775"/>
                    <a:gd name="connsiteX155" fmla="*/ 362443 w 781050"/>
                    <a:gd name="connsiteY155" fmla="*/ 383963 h 866775"/>
                    <a:gd name="connsiteX156" fmla="*/ 243380 w 781050"/>
                    <a:gd name="connsiteY156" fmla="*/ 463476 h 866775"/>
                    <a:gd name="connsiteX157" fmla="*/ 124356 w 781050"/>
                    <a:gd name="connsiteY157" fmla="*/ 383963 h 866775"/>
                    <a:gd name="connsiteX158" fmla="*/ 152261 w 781050"/>
                    <a:gd name="connsiteY158" fmla="*/ 243507 h 866775"/>
                    <a:gd name="connsiteX159" fmla="*/ 334541 w 781050"/>
                    <a:gd name="connsiteY159" fmla="*/ 243507 h 866775"/>
                    <a:gd name="connsiteX160" fmla="*/ 254840 w 781050"/>
                    <a:gd name="connsiteY160" fmla="*/ 690144 h 866775"/>
                    <a:gd name="connsiteX161" fmla="*/ 254840 w 781050"/>
                    <a:gd name="connsiteY161" fmla="*/ 733788 h 866775"/>
                    <a:gd name="connsiteX162" fmla="*/ 356157 w 781050"/>
                    <a:gd name="connsiteY162" fmla="*/ 842764 h 866775"/>
                    <a:gd name="connsiteX163" fmla="*/ 468857 w 781050"/>
                    <a:gd name="connsiteY163" fmla="*/ 745579 h 866775"/>
                    <a:gd name="connsiteX164" fmla="*/ 475257 w 781050"/>
                    <a:gd name="connsiteY164" fmla="*/ 739850 h 866775"/>
                    <a:gd name="connsiteX165" fmla="*/ 492298 w 781050"/>
                    <a:gd name="connsiteY165" fmla="*/ 724595 h 866775"/>
                    <a:gd name="connsiteX166" fmla="*/ 492298 w 781050"/>
                    <a:gd name="connsiteY166" fmla="*/ 734157 h 866775"/>
                    <a:gd name="connsiteX167" fmla="*/ 362225 w 781050"/>
                    <a:gd name="connsiteY167" fmla="*/ 860735 h 866775"/>
                    <a:gd name="connsiteX168" fmla="*/ 232151 w 781050"/>
                    <a:gd name="connsiteY168" fmla="*/ 734157 h 866775"/>
                    <a:gd name="connsiteX169" fmla="*/ 232151 w 781050"/>
                    <a:gd name="connsiteY169" fmla="*/ 669379 h 866775"/>
                    <a:gd name="connsiteX170" fmla="*/ 254996 w 781050"/>
                    <a:gd name="connsiteY170" fmla="*/ 690141 h 866775"/>
                    <a:gd name="connsiteX171" fmla="*/ 468857 w 781050"/>
                    <a:gd name="connsiteY171" fmla="*/ 130361 h 866775"/>
                    <a:gd name="connsiteX172" fmla="*/ 468857 w 781050"/>
                    <a:gd name="connsiteY172" fmla="*/ 110082 h 866775"/>
                    <a:gd name="connsiteX173" fmla="*/ 569022 w 781050"/>
                    <a:gd name="connsiteY173" fmla="*/ 7203 h 866775"/>
                    <a:gd name="connsiteX174" fmla="*/ 675845 w 781050"/>
                    <a:gd name="connsiteY174" fmla="*/ 103119 h 866775"/>
                    <a:gd name="connsiteX175" fmla="*/ 651735 w 781050"/>
                    <a:gd name="connsiteY175" fmla="*/ 94823 h 866775"/>
                    <a:gd name="connsiteX176" fmla="*/ 564820 w 781050"/>
                    <a:gd name="connsiteY176" fmla="*/ 30045 h 866775"/>
                    <a:gd name="connsiteX177" fmla="*/ 491708 w 781050"/>
                    <a:gd name="connsiteY177" fmla="*/ 110077 h 866775"/>
                    <a:gd name="connsiteX178" fmla="*/ 491708 w 781050"/>
                    <a:gd name="connsiteY178" fmla="*/ 116550 h 866775"/>
                    <a:gd name="connsiteX179" fmla="*/ 468863 w 781050"/>
                    <a:gd name="connsiteY179" fmla="*/ 130354 h 8667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</a:cxnLst>
                  <a:rect l="l" t="t" r="r" b="b"/>
                  <a:pathLst>
                    <a:path w="781050" h="866775">
                      <a:moveTo>
                        <a:pt x="672419" y="404755"/>
                      </a:moveTo>
                      <a:cubicBezTo>
                        <a:pt x="670410" y="402336"/>
                        <a:pt x="669517" y="399137"/>
                        <a:pt x="669926" y="396011"/>
                      </a:cubicBezTo>
                      <a:cubicBezTo>
                        <a:pt x="670336" y="392886"/>
                        <a:pt x="672046" y="390058"/>
                        <a:pt x="674614" y="388235"/>
                      </a:cubicBezTo>
                      <a:cubicBezTo>
                        <a:pt x="677181" y="386374"/>
                        <a:pt x="680419" y="385705"/>
                        <a:pt x="683507" y="386337"/>
                      </a:cubicBezTo>
                      <a:cubicBezTo>
                        <a:pt x="686632" y="386970"/>
                        <a:pt x="689310" y="388830"/>
                        <a:pt x="690985" y="391547"/>
                      </a:cubicBezTo>
                      <a:cubicBezTo>
                        <a:pt x="740991" y="461756"/>
                        <a:pt x="750516" y="535831"/>
                        <a:pt x="713830" y="613489"/>
                      </a:cubicBezTo>
                      <a:lnTo>
                        <a:pt x="713830" y="613451"/>
                      </a:lnTo>
                      <a:cubicBezTo>
                        <a:pt x="710890" y="618548"/>
                        <a:pt x="704529" y="620558"/>
                        <a:pt x="699170" y="618103"/>
                      </a:cubicBezTo>
                      <a:cubicBezTo>
                        <a:pt x="693812" y="615646"/>
                        <a:pt x="691208" y="609507"/>
                        <a:pt x="693179" y="603926"/>
                      </a:cubicBezTo>
                      <a:cubicBezTo>
                        <a:pt x="726406" y="533828"/>
                        <a:pt x="717736" y="468310"/>
                        <a:pt x="672418" y="404940"/>
                      </a:cubicBezTo>
                      <a:close/>
                      <a:moveTo>
                        <a:pt x="756135" y="397908"/>
                      </a:moveTo>
                      <a:cubicBezTo>
                        <a:pt x="788133" y="326099"/>
                        <a:pt x="783184" y="257301"/>
                        <a:pt x="755167" y="205028"/>
                      </a:cubicBezTo>
                      <a:cubicBezTo>
                        <a:pt x="737605" y="171801"/>
                        <a:pt x="710072" y="144975"/>
                        <a:pt x="676400" y="128270"/>
                      </a:cubicBezTo>
                      <a:lnTo>
                        <a:pt x="676400" y="229396"/>
                      </a:lnTo>
                      <a:cubicBezTo>
                        <a:pt x="694482" y="232931"/>
                        <a:pt x="710296" y="244838"/>
                        <a:pt x="710296" y="265116"/>
                      </a:cubicBezTo>
                      <a:lnTo>
                        <a:pt x="710296" y="333875"/>
                      </a:lnTo>
                      <a:lnTo>
                        <a:pt x="710333" y="333912"/>
                      </a:lnTo>
                      <a:cubicBezTo>
                        <a:pt x="727783" y="353594"/>
                        <a:pt x="743150" y="375025"/>
                        <a:pt x="756135" y="397908"/>
                      </a:cubicBezTo>
                      <a:close/>
                      <a:moveTo>
                        <a:pt x="653627" y="119007"/>
                      </a:moveTo>
                      <a:cubicBezTo>
                        <a:pt x="640195" y="114728"/>
                        <a:pt x="626280" y="112161"/>
                        <a:pt x="612215" y="111306"/>
                      </a:cubicBezTo>
                      <a:cubicBezTo>
                        <a:pt x="567939" y="109185"/>
                        <a:pt x="524146" y="121315"/>
                        <a:pt x="487238" y="145871"/>
                      </a:cubicBezTo>
                      <a:lnTo>
                        <a:pt x="486382" y="146429"/>
                      </a:lnTo>
                      <a:lnTo>
                        <a:pt x="486382" y="146466"/>
                      </a:lnTo>
                      <a:cubicBezTo>
                        <a:pt x="454050" y="167675"/>
                        <a:pt x="425400" y="194054"/>
                        <a:pt x="401625" y="224564"/>
                      </a:cubicBezTo>
                      <a:cubicBezTo>
                        <a:pt x="399429" y="227242"/>
                        <a:pt x="396155" y="228805"/>
                        <a:pt x="392695" y="228805"/>
                      </a:cubicBezTo>
                      <a:cubicBezTo>
                        <a:pt x="389235" y="228805"/>
                        <a:pt x="385960" y="227242"/>
                        <a:pt x="383803" y="224564"/>
                      </a:cubicBezTo>
                      <a:cubicBezTo>
                        <a:pt x="307603" y="129314"/>
                        <a:pt x="222544" y="100739"/>
                        <a:pt x="152631" y="113683"/>
                      </a:cubicBezTo>
                      <a:cubicBezTo>
                        <a:pt x="96560" y="124696"/>
                        <a:pt x="49237" y="162052"/>
                        <a:pt x="25567" y="214067"/>
                      </a:cubicBezTo>
                      <a:cubicBezTo>
                        <a:pt x="-5873" y="281412"/>
                        <a:pt x="-552" y="372944"/>
                        <a:pt x="68802" y="462984"/>
                      </a:cubicBezTo>
                      <a:cubicBezTo>
                        <a:pt x="118139" y="525901"/>
                        <a:pt x="172720" y="584580"/>
                        <a:pt x="231956" y="638301"/>
                      </a:cubicBezTo>
                      <a:lnTo>
                        <a:pt x="231956" y="583830"/>
                      </a:lnTo>
                      <a:lnTo>
                        <a:pt x="228533" y="583830"/>
                      </a:lnTo>
                      <a:cubicBezTo>
                        <a:pt x="213799" y="583830"/>
                        <a:pt x="201855" y="571886"/>
                        <a:pt x="201855" y="557152"/>
                      </a:cubicBezTo>
                      <a:lnTo>
                        <a:pt x="201855" y="541562"/>
                      </a:lnTo>
                      <a:lnTo>
                        <a:pt x="181094" y="541562"/>
                      </a:lnTo>
                      <a:cubicBezTo>
                        <a:pt x="173131" y="541525"/>
                        <a:pt x="165504" y="538325"/>
                        <a:pt x="159885" y="532670"/>
                      </a:cubicBezTo>
                      <a:cubicBezTo>
                        <a:pt x="154266" y="526977"/>
                        <a:pt x="151141" y="519313"/>
                        <a:pt x="151178" y="511350"/>
                      </a:cubicBezTo>
                      <a:lnTo>
                        <a:pt x="151178" y="455168"/>
                      </a:lnTo>
                      <a:cubicBezTo>
                        <a:pt x="117357" y="429309"/>
                        <a:pt x="95963" y="390427"/>
                        <a:pt x="92205" y="348012"/>
                      </a:cubicBezTo>
                      <a:cubicBezTo>
                        <a:pt x="88448" y="305596"/>
                        <a:pt x="102661" y="263589"/>
                        <a:pt x="131422" y="232150"/>
                      </a:cubicBezTo>
                      <a:cubicBezTo>
                        <a:pt x="160145" y="200747"/>
                        <a:pt x="200775" y="182887"/>
                        <a:pt x="243340" y="182887"/>
                      </a:cubicBezTo>
                      <a:cubicBezTo>
                        <a:pt x="285906" y="182887"/>
                        <a:pt x="326536" y="200747"/>
                        <a:pt x="355297" y="232150"/>
                      </a:cubicBezTo>
                      <a:cubicBezTo>
                        <a:pt x="384021" y="263590"/>
                        <a:pt x="398234" y="305596"/>
                        <a:pt x="394476" y="348012"/>
                      </a:cubicBezTo>
                      <a:cubicBezTo>
                        <a:pt x="390719" y="390427"/>
                        <a:pt x="369325" y="429309"/>
                        <a:pt x="335503" y="455168"/>
                      </a:cubicBezTo>
                      <a:lnTo>
                        <a:pt x="335503" y="511350"/>
                      </a:lnTo>
                      <a:cubicBezTo>
                        <a:pt x="335466" y="527833"/>
                        <a:pt x="322109" y="541190"/>
                        <a:pt x="305589" y="541264"/>
                      </a:cubicBezTo>
                      <a:lnTo>
                        <a:pt x="284827" y="541264"/>
                      </a:lnTo>
                      <a:lnTo>
                        <a:pt x="284827" y="556891"/>
                      </a:lnTo>
                      <a:cubicBezTo>
                        <a:pt x="284827" y="571625"/>
                        <a:pt x="272884" y="583532"/>
                        <a:pt x="258150" y="583532"/>
                      </a:cubicBezTo>
                      <a:lnTo>
                        <a:pt x="254802" y="583532"/>
                      </a:lnTo>
                      <a:lnTo>
                        <a:pt x="254802" y="659062"/>
                      </a:lnTo>
                      <a:cubicBezTo>
                        <a:pt x="301422" y="701850"/>
                        <a:pt x="345029" y="739950"/>
                        <a:pt x="392657" y="783182"/>
                      </a:cubicBezTo>
                      <a:cubicBezTo>
                        <a:pt x="416470" y="761454"/>
                        <a:pt x="438198" y="742143"/>
                        <a:pt x="459890" y="722796"/>
                      </a:cubicBezTo>
                      <a:cubicBezTo>
                        <a:pt x="495423" y="691095"/>
                        <a:pt x="531625" y="658986"/>
                        <a:pt x="565818" y="626688"/>
                      </a:cubicBezTo>
                      <a:cubicBezTo>
                        <a:pt x="549633" y="593054"/>
                        <a:pt x="541000" y="556293"/>
                        <a:pt x="540592" y="518970"/>
                      </a:cubicBezTo>
                      <a:cubicBezTo>
                        <a:pt x="540592" y="455457"/>
                        <a:pt x="566971" y="393764"/>
                        <a:pt x="619731" y="333899"/>
                      </a:cubicBezTo>
                      <a:lnTo>
                        <a:pt x="619731" y="318942"/>
                      </a:lnTo>
                      <a:lnTo>
                        <a:pt x="599155" y="318942"/>
                      </a:lnTo>
                      <a:cubicBezTo>
                        <a:pt x="595397" y="327648"/>
                        <a:pt x="586840" y="333304"/>
                        <a:pt x="577352" y="333304"/>
                      </a:cubicBezTo>
                      <a:lnTo>
                        <a:pt x="551828" y="333304"/>
                      </a:lnTo>
                      <a:cubicBezTo>
                        <a:pt x="538656" y="333304"/>
                        <a:pt x="528015" y="322663"/>
                        <a:pt x="528015" y="309492"/>
                      </a:cubicBezTo>
                      <a:lnTo>
                        <a:pt x="528015" y="261123"/>
                      </a:lnTo>
                      <a:cubicBezTo>
                        <a:pt x="528015" y="247951"/>
                        <a:pt x="538656" y="237310"/>
                        <a:pt x="551828" y="237310"/>
                      </a:cubicBezTo>
                      <a:lnTo>
                        <a:pt x="577352" y="237310"/>
                      </a:lnTo>
                      <a:cubicBezTo>
                        <a:pt x="586840" y="237310"/>
                        <a:pt x="595397" y="242965"/>
                        <a:pt x="599155" y="251672"/>
                      </a:cubicBezTo>
                      <a:lnTo>
                        <a:pt x="622298" y="251672"/>
                      </a:lnTo>
                      <a:cubicBezTo>
                        <a:pt x="628289" y="239393"/>
                        <a:pt x="640083" y="230985"/>
                        <a:pt x="653627" y="229310"/>
                      </a:cubicBezTo>
                      <a:close/>
                      <a:moveTo>
                        <a:pt x="687932" y="699289"/>
                      </a:moveTo>
                      <a:lnTo>
                        <a:pt x="687932" y="724813"/>
                      </a:lnTo>
                      <a:cubicBezTo>
                        <a:pt x="687895" y="731771"/>
                        <a:pt x="682239" y="737427"/>
                        <a:pt x="675282" y="737464"/>
                      </a:cubicBezTo>
                      <a:lnTo>
                        <a:pt x="655153" y="737464"/>
                      </a:lnTo>
                      <a:cubicBezTo>
                        <a:pt x="648195" y="737426"/>
                        <a:pt x="642540" y="731771"/>
                        <a:pt x="642503" y="724813"/>
                      </a:cubicBezTo>
                      <a:lnTo>
                        <a:pt x="642503" y="699289"/>
                      </a:lnTo>
                      <a:cubicBezTo>
                        <a:pt x="657087" y="694341"/>
                        <a:pt x="672864" y="694341"/>
                        <a:pt x="687449" y="699289"/>
                      </a:cubicBezTo>
                      <a:close/>
                      <a:moveTo>
                        <a:pt x="627173" y="681468"/>
                      </a:moveTo>
                      <a:cubicBezTo>
                        <a:pt x="651692" y="669598"/>
                        <a:pt x="680267" y="669598"/>
                        <a:pt x="704787" y="681468"/>
                      </a:cubicBezTo>
                      <a:cubicBezTo>
                        <a:pt x="789656" y="567910"/>
                        <a:pt x="789098" y="458372"/>
                        <a:pt x="695262" y="350179"/>
                      </a:cubicBezTo>
                      <a:cubicBezTo>
                        <a:pt x="675952" y="356764"/>
                        <a:pt x="655040" y="356764"/>
                        <a:pt x="635730" y="350179"/>
                      </a:cubicBezTo>
                      <a:cubicBezTo>
                        <a:pt x="541894" y="458372"/>
                        <a:pt x="541336" y="567910"/>
                        <a:pt x="626205" y="681468"/>
                      </a:cubicBezTo>
                      <a:close/>
                      <a:moveTo>
                        <a:pt x="642987" y="329042"/>
                      </a:moveTo>
                      <a:lnTo>
                        <a:pt x="642987" y="265121"/>
                      </a:lnTo>
                      <a:cubicBezTo>
                        <a:pt x="642987" y="254443"/>
                        <a:pt x="656046" y="251131"/>
                        <a:pt x="665460" y="251131"/>
                      </a:cubicBezTo>
                      <a:cubicBezTo>
                        <a:pt x="674873" y="251131"/>
                        <a:pt x="687933" y="255149"/>
                        <a:pt x="687933" y="265121"/>
                      </a:cubicBezTo>
                      <a:lnTo>
                        <a:pt x="687933" y="329154"/>
                      </a:lnTo>
                      <a:cubicBezTo>
                        <a:pt x="673348" y="333992"/>
                        <a:pt x="657572" y="333992"/>
                        <a:pt x="642987" y="329154"/>
                      </a:cubicBezTo>
                      <a:close/>
                      <a:moveTo>
                        <a:pt x="620216" y="274384"/>
                      </a:moveTo>
                      <a:lnTo>
                        <a:pt x="620216" y="296113"/>
                      </a:lnTo>
                      <a:lnTo>
                        <a:pt x="601166" y="296113"/>
                      </a:lnTo>
                      <a:lnTo>
                        <a:pt x="601166" y="274460"/>
                      </a:lnTo>
                      <a:close/>
                      <a:moveTo>
                        <a:pt x="577837" y="259985"/>
                      </a:moveTo>
                      <a:lnTo>
                        <a:pt x="578805" y="261027"/>
                      </a:lnTo>
                      <a:lnTo>
                        <a:pt x="578768" y="307536"/>
                      </a:lnTo>
                      <a:cubicBezTo>
                        <a:pt x="578768" y="308764"/>
                        <a:pt x="578768" y="310587"/>
                        <a:pt x="577800" y="310587"/>
                      </a:cubicBezTo>
                      <a:lnTo>
                        <a:pt x="551829" y="310587"/>
                      </a:lnTo>
                      <a:lnTo>
                        <a:pt x="550787" y="309546"/>
                      </a:lnTo>
                      <a:lnTo>
                        <a:pt x="550787" y="261140"/>
                      </a:lnTo>
                      <a:lnTo>
                        <a:pt x="551829" y="260098"/>
                      </a:lnTo>
                      <a:close/>
                      <a:moveTo>
                        <a:pt x="254845" y="299054"/>
                      </a:moveTo>
                      <a:cubicBezTo>
                        <a:pt x="270174" y="304151"/>
                        <a:pt x="280555" y="318476"/>
                        <a:pt x="280555" y="334661"/>
                      </a:cubicBezTo>
                      <a:cubicBezTo>
                        <a:pt x="280555" y="350846"/>
                        <a:pt x="270174" y="365208"/>
                        <a:pt x="254845" y="370305"/>
                      </a:cubicBezTo>
                      <a:lnTo>
                        <a:pt x="254845" y="390323"/>
                      </a:lnTo>
                      <a:lnTo>
                        <a:pt x="254845" y="390285"/>
                      </a:lnTo>
                      <a:cubicBezTo>
                        <a:pt x="254845" y="396611"/>
                        <a:pt x="249710" y="401708"/>
                        <a:pt x="243385" y="401708"/>
                      </a:cubicBezTo>
                      <a:cubicBezTo>
                        <a:pt x="237097" y="401708"/>
                        <a:pt x="231963" y="396611"/>
                        <a:pt x="231963" y="390285"/>
                      </a:cubicBezTo>
                      <a:lnTo>
                        <a:pt x="231963" y="370268"/>
                      </a:lnTo>
                      <a:lnTo>
                        <a:pt x="231963" y="370305"/>
                      </a:lnTo>
                      <a:cubicBezTo>
                        <a:pt x="219573" y="366250"/>
                        <a:pt x="210159" y="356093"/>
                        <a:pt x="207108" y="343442"/>
                      </a:cubicBezTo>
                      <a:cubicBezTo>
                        <a:pt x="204057" y="330791"/>
                        <a:pt x="207741" y="317434"/>
                        <a:pt x="216930" y="308207"/>
                      </a:cubicBezTo>
                      <a:cubicBezTo>
                        <a:pt x="221135" y="303854"/>
                        <a:pt x="226270" y="300617"/>
                        <a:pt x="231962" y="298682"/>
                      </a:cubicBezTo>
                      <a:lnTo>
                        <a:pt x="231962" y="232007"/>
                      </a:lnTo>
                      <a:cubicBezTo>
                        <a:pt x="231962" y="225682"/>
                        <a:pt x="237097" y="220547"/>
                        <a:pt x="243384" y="220547"/>
                      </a:cubicBezTo>
                      <a:cubicBezTo>
                        <a:pt x="249710" y="220547"/>
                        <a:pt x="254844" y="225682"/>
                        <a:pt x="254844" y="232007"/>
                      </a:cubicBezTo>
                      <a:close/>
                      <a:moveTo>
                        <a:pt x="253691" y="324392"/>
                      </a:moveTo>
                      <a:cubicBezTo>
                        <a:pt x="257152" y="327815"/>
                        <a:pt x="258639" y="332764"/>
                        <a:pt x="257710" y="337526"/>
                      </a:cubicBezTo>
                      <a:cubicBezTo>
                        <a:pt x="256742" y="342326"/>
                        <a:pt x="253468" y="346307"/>
                        <a:pt x="248966" y="348167"/>
                      </a:cubicBezTo>
                      <a:cubicBezTo>
                        <a:pt x="244464" y="350028"/>
                        <a:pt x="239329" y="349507"/>
                        <a:pt x="235274" y="346828"/>
                      </a:cubicBezTo>
                      <a:cubicBezTo>
                        <a:pt x="231255" y="344112"/>
                        <a:pt x="228799" y="339535"/>
                        <a:pt x="228837" y="334661"/>
                      </a:cubicBezTo>
                      <a:cubicBezTo>
                        <a:pt x="228762" y="328745"/>
                        <a:pt x="232297" y="323350"/>
                        <a:pt x="237766" y="321081"/>
                      </a:cubicBezTo>
                      <a:cubicBezTo>
                        <a:pt x="243237" y="318811"/>
                        <a:pt x="249561" y="320114"/>
                        <a:pt x="253691" y="324392"/>
                      </a:cubicBezTo>
                      <a:close/>
                      <a:moveTo>
                        <a:pt x="208559" y="391067"/>
                      </a:moveTo>
                      <a:cubicBezTo>
                        <a:pt x="211535" y="392407"/>
                        <a:pt x="213768" y="394974"/>
                        <a:pt x="214735" y="398099"/>
                      </a:cubicBezTo>
                      <a:cubicBezTo>
                        <a:pt x="215665" y="401225"/>
                        <a:pt x="215219" y="404610"/>
                        <a:pt x="213507" y="407401"/>
                      </a:cubicBezTo>
                      <a:cubicBezTo>
                        <a:pt x="211758" y="410155"/>
                        <a:pt x="208894" y="412052"/>
                        <a:pt x="205694" y="412573"/>
                      </a:cubicBezTo>
                      <a:cubicBezTo>
                        <a:pt x="202457" y="413093"/>
                        <a:pt x="199145" y="412201"/>
                        <a:pt x="196653" y="410117"/>
                      </a:cubicBezTo>
                      <a:cubicBezTo>
                        <a:pt x="169528" y="393374"/>
                        <a:pt x="153455" y="363459"/>
                        <a:pt x="154460" y="331610"/>
                      </a:cubicBezTo>
                      <a:cubicBezTo>
                        <a:pt x="155502" y="299799"/>
                        <a:pt x="173473" y="270926"/>
                        <a:pt x="201601" y="256005"/>
                      </a:cubicBezTo>
                      <a:cubicBezTo>
                        <a:pt x="207107" y="253028"/>
                        <a:pt x="213991" y="255075"/>
                        <a:pt x="216968" y="260619"/>
                      </a:cubicBezTo>
                      <a:cubicBezTo>
                        <a:pt x="219944" y="266125"/>
                        <a:pt x="217861" y="273009"/>
                        <a:pt x="212354" y="275985"/>
                      </a:cubicBezTo>
                      <a:cubicBezTo>
                        <a:pt x="191853" y="287371"/>
                        <a:pt x="178868" y="308653"/>
                        <a:pt x="178086" y="332056"/>
                      </a:cubicBezTo>
                      <a:cubicBezTo>
                        <a:pt x="177304" y="355496"/>
                        <a:pt x="188875" y="377597"/>
                        <a:pt x="208558" y="390285"/>
                      </a:cubicBezTo>
                      <a:close/>
                      <a:moveTo>
                        <a:pt x="274490" y="276767"/>
                      </a:moveTo>
                      <a:lnTo>
                        <a:pt x="274453" y="276767"/>
                      </a:lnTo>
                      <a:cubicBezTo>
                        <a:pt x="268946" y="273828"/>
                        <a:pt x="266825" y="266945"/>
                        <a:pt x="269802" y="261438"/>
                      </a:cubicBezTo>
                      <a:cubicBezTo>
                        <a:pt x="272741" y="255893"/>
                        <a:pt x="279587" y="253810"/>
                        <a:pt x="285131" y="256750"/>
                      </a:cubicBezTo>
                      <a:cubicBezTo>
                        <a:pt x="313222" y="271707"/>
                        <a:pt x="331156" y="300543"/>
                        <a:pt x="332198" y="332354"/>
                      </a:cubicBezTo>
                      <a:cubicBezTo>
                        <a:pt x="333240" y="364166"/>
                        <a:pt x="317204" y="394081"/>
                        <a:pt x="290154" y="410861"/>
                      </a:cubicBezTo>
                      <a:cubicBezTo>
                        <a:pt x="284983" y="413354"/>
                        <a:pt x="278769" y="411531"/>
                        <a:pt x="275681" y="406694"/>
                      </a:cubicBezTo>
                      <a:cubicBezTo>
                        <a:pt x="272630" y="401819"/>
                        <a:pt x="273709" y="395420"/>
                        <a:pt x="278173" y="391811"/>
                      </a:cubicBezTo>
                      <a:cubicBezTo>
                        <a:pt x="297856" y="379124"/>
                        <a:pt x="309427" y="357023"/>
                        <a:pt x="308683" y="333619"/>
                      </a:cubicBezTo>
                      <a:cubicBezTo>
                        <a:pt x="307902" y="310216"/>
                        <a:pt x="294916" y="288897"/>
                        <a:pt x="274452" y="277511"/>
                      </a:cubicBezTo>
                      <a:close/>
                      <a:moveTo>
                        <a:pt x="224744" y="541572"/>
                      </a:moveTo>
                      <a:lnTo>
                        <a:pt x="262100" y="541572"/>
                      </a:lnTo>
                      <a:lnTo>
                        <a:pt x="262100" y="557198"/>
                      </a:lnTo>
                      <a:lnTo>
                        <a:pt x="262063" y="557161"/>
                      </a:lnTo>
                      <a:cubicBezTo>
                        <a:pt x="262026" y="559319"/>
                        <a:pt x="260314" y="561031"/>
                        <a:pt x="258156" y="561068"/>
                      </a:cubicBezTo>
                      <a:lnTo>
                        <a:pt x="228539" y="561068"/>
                      </a:lnTo>
                      <a:cubicBezTo>
                        <a:pt x="226418" y="561031"/>
                        <a:pt x="224744" y="559282"/>
                        <a:pt x="224744" y="557161"/>
                      </a:cubicBezTo>
                      <a:close/>
                      <a:moveTo>
                        <a:pt x="173584" y="469651"/>
                      </a:moveTo>
                      <a:cubicBezTo>
                        <a:pt x="217153" y="491936"/>
                        <a:pt x="268797" y="491936"/>
                        <a:pt x="312363" y="469651"/>
                      </a:cubicBezTo>
                      <a:lnTo>
                        <a:pt x="312363" y="511359"/>
                      </a:lnTo>
                      <a:cubicBezTo>
                        <a:pt x="312363" y="515266"/>
                        <a:pt x="309238" y="518465"/>
                        <a:pt x="305294" y="518502"/>
                      </a:cubicBezTo>
                      <a:lnTo>
                        <a:pt x="181097" y="518502"/>
                      </a:lnTo>
                      <a:cubicBezTo>
                        <a:pt x="179163" y="518578"/>
                        <a:pt x="177265" y="517870"/>
                        <a:pt x="175851" y="516531"/>
                      </a:cubicBezTo>
                      <a:cubicBezTo>
                        <a:pt x="174437" y="515192"/>
                        <a:pt x="173619" y="513331"/>
                        <a:pt x="173582" y="511359"/>
                      </a:cubicBezTo>
                      <a:close/>
                      <a:moveTo>
                        <a:pt x="334537" y="243507"/>
                      </a:moveTo>
                      <a:cubicBezTo>
                        <a:pt x="371410" y="280380"/>
                        <a:pt x="382423" y="335818"/>
                        <a:pt x="362443" y="383963"/>
                      </a:cubicBezTo>
                      <a:cubicBezTo>
                        <a:pt x="342499" y="432110"/>
                        <a:pt x="295508" y="463476"/>
                        <a:pt x="243380" y="463476"/>
                      </a:cubicBezTo>
                      <a:cubicBezTo>
                        <a:pt x="191290" y="463476"/>
                        <a:pt x="144301" y="432110"/>
                        <a:pt x="124356" y="383963"/>
                      </a:cubicBezTo>
                      <a:cubicBezTo>
                        <a:pt x="104375" y="335817"/>
                        <a:pt x="115389" y="280378"/>
                        <a:pt x="152261" y="243507"/>
                      </a:cubicBezTo>
                      <a:cubicBezTo>
                        <a:pt x="202603" y="193204"/>
                        <a:pt x="284202" y="193204"/>
                        <a:pt x="334541" y="243507"/>
                      </a:cubicBezTo>
                      <a:close/>
                      <a:moveTo>
                        <a:pt x="254840" y="690144"/>
                      </a:moveTo>
                      <a:lnTo>
                        <a:pt x="254840" y="733788"/>
                      </a:lnTo>
                      <a:cubicBezTo>
                        <a:pt x="253798" y="791422"/>
                        <a:pt x="298558" y="839564"/>
                        <a:pt x="356157" y="842764"/>
                      </a:cubicBezTo>
                      <a:cubicBezTo>
                        <a:pt x="413754" y="845926"/>
                        <a:pt x="463533" y="802989"/>
                        <a:pt x="468857" y="745579"/>
                      </a:cubicBezTo>
                      <a:lnTo>
                        <a:pt x="475257" y="739850"/>
                      </a:lnTo>
                      <a:lnTo>
                        <a:pt x="492298" y="724595"/>
                      </a:lnTo>
                      <a:lnTo>
                        <a:pt x="492298" y="734157"/>
                      </a:lnTo>
                      <a:cubicBezTo>
                        <a:pt x="490401" y="804627"/>
                        <a:pt x="432730" y="860735"/>
                        <a:pt x="362225" y="860735"/>
                      </a:cubicBezTo>
                      <a:cubicBezTo>
                        <a:pt x="291755" y="860735"/>
                        <a:pt x="234085" y="804627"/>
                        <a:pt x="232151" y="734157"/>
                      </a:cubicBezTo>
                      <a:lnTo>
                        <a:pt x="232151" y="669379"/>
                      </a:lnTo>
                      <a:cubicBezTo>
                        <a:pt x="239779" y="676337"/>
                        <a:pt x="247294" y="683295"/>
                        <a:pt x="254996" y="690141"/>
                      </a:cubicBezTo>
                      <a:close/>
                      <a:moveTo>
                        <a:pt x="468857" y="130361"/>
                      </a:moveTo>
                      <a:lnTo>
                        <a:pt x="468857" y="110082"/>
                      </a:lnTo>
                      <a:cubicBezTo>
                        <a:pt x="469230" y="54458"/>
                        <a:pt x="513431" y="9070"/>
                        <a:pt x="569022" y="7203"/>
                      </a:cubicBezTo>
                      <a:cubicBezTo>
                        <a:pt x="624572" y="5342"/>
                        <a:pt x="671711" y="47647"/>
                        <a:pt x="675845" y="103119"/>
                      </a:cubicBezTo>
                      <a:cubicBezTo>
                        <a:pt x="667994" y="99845"/>
                        <a:pt x="659920" y="97092"/>
                        <a:pt x="651735" y="94823"/>
                      </a:cubicBezTo>
                      <a:cubicBezTo>
                        <a:pt x="643736" y="54118"/>
                        <a:pt x="606156" y="26101"/>
                        <a:pt x="564820" y="30045"/>
                      </a:cubicBezTo>
                      <a:cubicBezTo>
                        <a:pt x="523520" y="33952"/>
                        <a:pt x="491931" y="68555"/>
                        <a:pt x="491708" y="110077"/>
                      </a:cubicBezTo>
                      <a:lnTo>
                        <a:pt x="491708" y="116550"/>
                      </a:lnTo>
                      <a:cubicBezTo>
                        <a:pt x="484490" y="120830"/>
                        <a:pt x="476862" y="125220"/>
                        <a:pt x="468863" y="130354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Tw Cen MT (Body)"/>
                  </a:endParaRPr>
                </a:p>
              </p:txBody>
            </p:sp>
          </p:grpSp>
          <p:grpSp>
            <p:nvGrpSpPr>
              <p:cNvPr id="107" name="Group 106">
                <a:extLst>
                  <a:ext uri="{FF2B5EF4-FFF2-40B4-BE49-F238E27FC236}">
                    <a16:creationId xmlns:a16="http://schemas.microsoft.com/office/drawing/2014/main" id="{88835777-C44B-42C5-8BAF-E6F45F5A6D25}"/>
                  </a:ext>
                </a:extLst>
              </p:cNvPr>
              <p:cNvGrpSpPr/>
              <p:nvPr/>
            </p:nvGrpSpPr>
            <p:grpSpPr>
              <a:xfrm>
                <a:off x="6152938" y="1305758"/>
                <a:ext cx="1798418" cy="5040660"/>
                <a:chOff x="6152938" y="1305758"/>
                <a:chExt cx="1798418" cy="5040660"/>
              </a:xfrm>
            </p:grpSpPr>
            <p:grpSp>
              <p:nvGrpSpPr>
                <p:cNvPr id="158" name="Group 157">
                  <a:extLst>
                    <a:ext uri="{FF2B5EF4-FFF2-40B4-BE49-F238E27FC236}">
                      <a16:creationId xmlns:a16="http://schemas.microsoft.com/office/drawing/2014/main" id="{800DB152-2A88-4C33-BF1C-9E4CD3869EA8}"/>
                    </a:ext>
                  </a:extLst>
                </p:cNvPr>
                <p:cNvGrpSpPr/>
                <p:nvPr/>
              </p:nvGrpSpPr>
              <p:grpSpPr>
                <a:xfrm>
                  <a:off x="6152938" y="4919856"/>
                  <a:ext cx="1798418" cy="1426562"/>
                  <a:chOff x="4799462" y="5173038"/>
                  <a:chExt cx="1739060" cy="1379478"/>
                </a:xfrm>
              </p:grpSpPr>
              <p:sp>
                <p:nvSpPr>
                  <p:cNvPr id="181" name="Rectangle 180">
                    <a:extLst>
                      <a:ext uri="{FF2B5EF4-FFF2-40B4-BE49-F238E27FC236}">
                        <a16:creationId xmlns:a16="http://schemas.microsoft.com/office/drawing/2014/main" id="{23DE102D-662F-4528-82D0-393C2F7D9191}"/>
                      </a:ext>
                    </a:extLst>
                  </p:cNvPr>
                  <p:cNvSpPr/>
                  <p:nvPr/>
                </p:nvSpPr>
                <p:spPr>
                  <a:xfrm>
                    <a:off x="4799462" y="5421567"/>
                    <a:ext cx="1739060" cy="1130949"/>
                  </a:xfrm>
                  <a:prstGeom prst="rect">
                    <a:avLst/>
                  </a:prstGeom>
                </p:spPr>
                <p:txBody>
                  <a:bodyPr wrap="square" anchor="ctr">
                    <a:spAutoFit/>
                  </a:bodyPr>
                  <a:lstStyle/>
                  <a:p>
                    <a:pPr algn="ctr"/>
                    <a:r>
                      <a:rPr lang="en-US" sz="1400" dirty="0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latin typeface="Tw Cen MT (Body)"/>
                        <a:cs typeface="Arial" panose="020B0604020202020204" pitchFamily="34" charset="0"/>
                      </a:rPr>
                      <a:t>Lorem ipsum dolor sit </a:t>
                    </a:r>
                    <a:r>
                      <a:rPr lang="en-US" sz="1400" dirty="0" err="1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latin typeface="Tw Cen MT (Body)"/>
                        <a:cs typeface="Arial" panose="020B0604020202020204" pitchFamily="34" charset="0"/>
                      </a:rPr>
                      <a:t>amet</a:t>
                    </a:r>
                    <a:r>
                      <a:rPr lang="en-US" sz="1400" dirty="0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latin typeface="Tw Cen MT (Body)"/>
                        <a:cs typeface="Arial" panose="020B0604020202020204" pitchFamily="34" charset="0"/>
                      </a:rPr>
                      <a:t>, </a:t>
                    </a:r>
                    <a:r>
                      <a:rPr lang="en-US" sz="1400" dirty="0" err="1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latin typeface="Tw Cen MT (Body)"/>
                        <a:cs typeface="Arial" panose="020B0604020202020204" pitchFamily="34" charset="0"/>
                      </a:rPr>
                      <a:t>consectetur</a:t>
                    </a:r>
                    <a:r>
                      <a:rPr lang="en-US" sz="1400" dirty="0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latin typeface="Tw Cen MT (Body)"/>
                        <a:cs typeface="Arial" panose="020B0604020202020204" pitchFamily="34" charset="0"/>
                      </a:rPr>
                      <a:t> </a:t>
                    </a:r>
                    <a:r>
                      <a:rPr lang="en-US" sz="1400" dirty="0" err="1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latin typeface="Tw Cen MT (Body)"/>
                        <a:cs typeface="Arial" panose="020B0604020202020204" pitchFamily="34" charset="0"/>
                      </a:rPr>
                      <a:t>adipisicing</a:t>
                    </a:r>
                    <a:r>
                      <a:rPr lang="en-US" sz="1400" dirty="0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latin typeface="Tw Cen MT (Body)"/>
                        <a:cs typeface="Arial" panose="020B0604020202020204" pitchFamily="34" charset="0"/>
                      </a:rPr>
                      <a:t> </a:t>
                    </a:r>
                    <a:r>
                      <a:rPr lang="en-US" sz="1400" dirty="0" err="1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latin typeface="Tw Cen MT (Body)"/>
                        <a:cs typeface="Arial" panose="020B0604020202020204" pitchFamily="34" charset="0"/>
                      </a:rPr>
                      <a:t>elit</a:t>
                    </a:r>
                    <a:r>
                      <a:rPr lang="en-US" sz="1400" dirty="0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latin typeface="Tw Cen MT (Body)"/>
                        <a:cs typeface="Arial" panose="020B0604020202020204" pitchFamily="34" charset="0"/>
                      </a:rPr>
                      <a:t>, sed do </a:t>
                    </a:r>
                    <a:r>
                      <a:rPr lang="en-US" sz="1400" dirty="0" err="1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latin typeface="Tw Cen MT (Body)"/>
                        <a:cs typeface="Arial" panose="020B0604020202020204" pitchFamily="34" charset="0"/>
                      </a:rPr>
                      <a:t>eiusmod</a:t>
                    </a:r>
                    <a:r>
                      <a:rPr lang="en-US" sz="1400" dirty="0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latin typeface="Tw Cen MT (Body)"/>
                        <a:cs typeface="Arial" panose="020B0604020202020204" pitchFamily="34" charset="0"/>
                      </a:rPr>
                      <a:t> </a:t>
                    </a:r>
                    <a:r>
                      <a:rPr lang="en-US" sz="1400" dirty="0" err="1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latin typeface="Tw Cen MT (Body)"/>
                        <a:cs typeface="Arial" panose="020B0604020202020204" pitchFamily="34" charset="0"/>
                      </a:rPr>
                      <a:t>tempor</a:t>
                    </a:r>
                    <a:r>
                      <a:rPr lang="en-US" sz="1400" dirty="0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latin typeface="Tw Cen MT (Body)"/>
                        <a:cs typeface="Arial" panose="020B0604020202020204" pitchFamily="34" charset="0"/>
                      </a:rPr>
                      <a:t> </a:t>
                    </a:r>
                    <a:r>
                      <a:rPr lang="en-US" sz="1400" dirty="0" err="1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latin typeface="Tw Cen MT (Body)"/>
                        <a:cs typeface="Arial" panose="020B0604020202020204" pitchFamily="34" charset="0"/>
                      </a:rPr>
                      <a:t>incididunt</a:t>
                    </a:r>
                    <a:r>
                      <a:rPr lang="en-US" sz="1400" dirty="0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latin typeface="Tw Cen MT (Body)"/>
                        <a:cs typeface="Arial" panose="020B0604020202020204" pitchFamily="34" charset="0"/>
                      </a:rPr>
                      <a:t> </a:t>
                    </a:r>
                    <a:r>
                      <a:rPr lang="en-US" sz="1400" dirty="0" err="1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latin typeface="Tw Cen MT (Body)"/>
                        <a:cs typeface="Arial" panose="020B0604020202020204" pitchFamily="34" charset="0"/>
                      </a:rPr>
                      <a:t>ut</a:t>
                    </a:r>
                    <a:r>
                      <a:rPr lang="en-US" sz="1400" dirty="0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latin typeface="Tw Cen MT (Body)"/>
                        <a:cs typeface="Arial" panose="020B0604020202020204" pitchFamily="34" charset="0"/>
                      </a:rPr>
                      <a:t> </a:t>
                    </a:r>
                    <a:r>
                      <a:rPr lang="en-US" sz="1400" dirty="0" err="1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latin typeface="Tw Cen MT (Body)"/>
                        <a:cs typeface="Arial" panose="020B0604020202020204" pitchFamily="34" charset="0"/>
                      </a:rPr>
                      <a:t>labore</a:t>
                    </a:r>
                    <a:r>
                      <a:rPr lang="en-US" sz="1400" dirty="0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latin typeface="Tw Cen MT (Body)"/>
                        <a:cs typeface="Arial" panose="020B0604020202020204" pitchFamily="34" charset="0"/>
                      </a:rPr>
                      <a:t>.</a:t>
                    </a:r>
                  </a:p>
                </p:txBody>
              </p:sp>
              <p:sp>
                <p:nvSpPr>
                  <p:cNvPr id="182" name="Rectangle 181">
                    <a:extLst>
                      <a:ext uri="{FF2B5EF4-FFF2-40B4-BE49-F238E27FC236}">
                        <a16:creationId xmlns:a16="http://schemas.microsoft.com/office/drawing/2014/main" id="{01BE5EA3-9E9C-428B-911D-B07B6B7E87CE}"/>
                      </a:ext>
                    </a:extLst>
                  </p:cNvPr>
                  <p:cNvSpPr/>
                  <p:nvPr/>
                </p:nvSpPr>
                <p:spPr>
                  <a:xfrm>
                    <a:off x="4886913" y="5173038"/>
                    <a:ext cx="1564161" cy="338554"/>
                  </a:xfrm>
                  <a:prstGeom prst="rect">
                    <a:avLst/>
                  </a:prstGeom>
                </p:spPr>
                <p:txBody>
                  <a:bodyPr wrap="square" anchor="ctr">
                    <a:spAutoFit/>
                  </a:bodyPr>
                  <a:lstStyle/>
                  <a:p>
                    <a:pPr algn="ctr"/>
                    <a:r>
                      <a:rPr lang="en-US" sz="1600" b="1" dirty="0">
                        <a:solidFill>
                          <a:schemeClr val="accent2"/>
                        </a:solidFill>
                        <a:latin typeface="Tw Cen MT (Body)"/>
                        <a:cs typeface="Arial" panose="020B0604020202020204" pitchFamily="34" charset="0"/>
                      </a:rPr>
                      <a:t>Lorem ipsum </a:t>
                    </a:r>
                  </a:p>
                </p:txBody>
              </p:sp>
            </p:grpSp>
            <p:grpSp>
              <p:nvGrpSpPr>
                <p:cNvPr id="159" name="Group 158">
                  <a:extLst>
                    <a:ext uri="{FF2B5EF4-FFF2-40B4-BE49-F238E27FC236}">
                      <a16:creationId xmlns:a16="http://schemas.microsoft.com/office/drawing/2014/main" id="{CA73FBCE-AC67-4D7F-8D2F-9E6029A0C37D}"/>
                    </a:ext>
                  </a:extLst>
                </p:cNvPr>
                <p:cNvGrpSpPr/>
                <p:nvPr/>
              </p:nvGrpSpPr>
              <p:grpSpPr>
                <a:xfrm>
                  <a:off x="6871257" y="2462863"/>
                  <a:ext cx="361782" cy="361782"/>
                  <a:chOff x="1512084" y="3955100"/>
                  <a:chExt cx="349841" cy="349841"/>
                </a:xfrm>
              </p:grpSpPr>
              <p:sp>
                <p:nvSpPr>
                  <p:cNvPr id="174" name="Google Shape;1603;p31">
                    <a:extLst>
                      <a:ext uri="{FF2B5EF4-FFF2-40B4-BE49-F238E27FC236}">
                        <a16:creationId xmlns:a16="http://schemas.microsoft.com/office/drawing/2014/main" id="{060B312A-D787-45C6-8693-9B0FC28316B5}"/>
                      </a:ext>
                    </a:extLst>
                  </p:cNvPr>
                  <p:cNvSpPr/>
                  <p:nvPr/>
                </p:nvSpPr>
                <p:spPr>
                  <a:xfrm>
                    <a:off x="1512084" y="3955100"/>
                    <a:ext cx="349841" cy="34984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575" h="3575" extrusionOk="0">
                        <a:moveTo>
                          <a:pt x="1787" y="0"/>
                        </a:moveTo>
                        <a:cubicBezTo>
                          <a:pt x="801" y="0"/>
                          <a:pt x="1" y="800"/>
                          <a:pt x="1" y="1787"/>
                        </a:cubicBezTo>
                        <a:cubicBezTo>
                          <a:pt x="1" y="2774"/>
                          <a:pt x="801" y="3574"/>
                          <a:pt x="1787" y="3574"/>
                        </a:cubicBezTo>
                        <a:cubicBezTo>
                          <a:pt x="2775" y="3574"/>
                          <a:pt x="3575" y="2774"/>
                          <a:pt x="3575" y="1787"/>
                        </a:cubicBezTo>
                        <a:cubicBezTo>
                          <a:pt x="3575" y="800"/>
                          <a:pt x="2775" y="0"/>
                          <a:pt x="1787" y="0"/>
                        </a:cubicBezTo>
                        <a:close/>
                      </a:path>
                    </a:pathLst>
                  </a:custGeom>
                  <a:solidFill>
                    <a:schemeClr val="accent2">
                      <a:lumMod val="20000"/>
                      <a:lumOff val="80000"/>
                    </a:scheme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Tw Cen MT (Body)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76" name="Google Shape;1604;p31">
                    <a:extLst>
                      <a:ext uri="{FF2B5EF4-FFF2-40B4-BE49-F238E27FC236}">
                        <a16:creationId xmlns:a16="http://schemas.microsoft.com/office/drawing/2014/main" id="{867611FD-3E60-454D-87C2-957EC0AE14DC}"/>
                      </a:ext>
                    </a:extLst>
                  </p:cNvPr>
                  <p:cNvSpPr/>
                  <p:nvPr/>
                </p:nvSpPr>
                <p:spPr>
                  <a:xfrm>
                    <a:off x="1577306" y="4020322"/>
                    <a:ext cx="219397" cy="21939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242" h="2242" extrusionOk="0">
                        <a:moveTo>
                          <a:pt x="1120" y="1"/>
                        </a:moveTo>
                        <a:cubicBezTo>
                          <a:pt x="502" y="1"/>
                          <a:pt x="0" y="503"/>
                          <a:pt x="0" y="1121"/>
                        </a:cubicBezTo>
                        <a:cubicBezTo>
                          <a:pt x="0" y="1740"/>
                          <a:pt x="502" y="2242"/>
                          <a:pt x="1120" y="2242"/>
                        </a:cubicBezTo>
                        <a:cubicBezTo>
                          <a:pt x="1739" y="2242"/>
                          <a:pt x="2241" y="1740"/>
                          <a:pt x="2241" y="1121"/>
                        </a:cubicBezTo>
                        <a:cubicBezTo>
                          <a:pt x="2241" y="503"/>
                          <a:pt x="1739" y="1"/>
                          <a:pt x="1120" y="1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Tw Cen MT (Body)"/>
                      <a:cs typeface="Arial"/>
                      <a:sym typeface="Arial"/>
                    </a:endParaRPr>
                  </a:p>
                </p:txBody>
              </p:sp>
            </p:grpSp>
            <p:grpSp>
              <p:nvGrpSpPr>
                <p:cNvPr id="160" name="Group 159">
                  <a:extLst>
                    <a:ext uri="{FF2B5EF4-FFF2-40B4-BE49-F238E27FC236}">
                      <a16:creationId xmlns:a16="http://schemas.microsoft.com/office/drawing/2014/main" id="{E88796CA-1DE3-4BBC-BF6D-8FCEC95A4057}"/>
                    </a:ext>
                  </a:extLst>
                </p:cNvPr>
                <p:cNvGrpSpPr/>
                <p:nvPr/>
              </p:nvGrpSpPr>
              <p:grpSpPr>
                <a:xfrm>
                  <a:off x="6904981" y="2820187"/>
                  <a:ext cx="294334" cy="1979319"/>
                  <a:chOff x="6904981" y="2820187"/>
                  <a:chExt cx="294334" cy="1979319"/>
                </a:xfrm>
              </p:grpSpPr>
              <p:cxnSp>
                <p:nvCxnSpPr>
                  <p:cNvPr id="167" name="Straight Connector 166">
                    <a:extLst>
                      <a:ext uri="{FF2B5EF4-FFF2-40B4-BE49-F238E27FC236}">
                        <a16:creationId xmlns:a16="http://schemas.microsoft.com/office/drawing/2014/main" id="{A73BB60E-FD65-4D0F-90ED-B5268BCD6AA4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7052147" y="2820187"/>
                    <a:ext cx="0" cy="1979319"/>
                  </a:xfrm>
                  <a:prstGeom prst="line">
                    <a:avLst/>
                  </a:prstGeom>
                  <a:ln w="12700">
                    <a:solidFill>
                      <a:schemeClr val="tx2">
                        <a:lumMod val="75000"/>
                        <a:lumOff val="2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68" name="Straight Connector 167">
                    <a:extLst>
                      <a:ext uri="{FF2B5EF4-FFF2-40B4-BE49-F238E27FC236}">
                        <a16:creationId xmlns:a16="http://schemas.microsoft.com/office/drawing/2014/main" id="{8BC4FABA-0EF0-4BD4-93DB-0EDBC98CFCC1}"/>
                      </a:ext>
                    </a:extLst>
                  </p:cNvPr>
                  <p:cNvCxnSpPr/>
                  <p:nvPr/>
                </p:nvCxnSpPr>
                <p:spPr>
                  <a:xfrm>
                    <a:off x="6904981" y="4799506"/>
                    <a:ext cx="294334" cy="0"/>
                  </a:xfrm>
                  <a:prstGeom prst="line">
                    <a:avLst/>
                  </a:prstGeom>
                  <a:ln w="12700">
                    <a:solidFill>
                      <a:schemeClr val="tx2">
                        <a:lumMod val="75000"/>
                        <a:lumOff val="2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161" name="Group 160">
                  <a:extLst>
                    <a:ext uri="{FF2B5EF4-FFF2-40B4-BE49-F238E27FC236}">
                      <a16:creationId xmlns:a16="http://schemas.microsoft.com/office/drawing/2014/main" id="{3DBA910B-7FE6-432B-836F-63A61D5CD5F4}"/>
                    </a:ext>
                  </a:extLst>
                </p:cNvPr>
                <p:cNvGrpSpPr/>
                <p:nvPr/>
              </p:nvGrpSpPr>
              <p:grpSpPr>
                <a:xfrm>
                  <a:off x="6733539" y="1305758"/>
                  <a:ext cx="637217" cy="937524"/>
                  <a:chOff x="6733539" y="1305758"/>
                  <a:chExt cx="637217" cy="937524"/>
                </a:xfrm>
              </p:grpSpPr>
              <p:grpSp>
                <p:nvGrpSpPr>
                  <p:cNvPr id="162" name="Group 161">
                    <a:extLst>
                      <a:ext uri="{FF2B5EF4-FFF2-40B4-BE49-F238E27FC236}">
                        <a16:creationId xmlns:a16="http://schemas.microsoft.com/office/drawing/2014/main" id="{00A98138-727A-453D-A2EF-B8D3163E7645}"/>
                      </a:ext>
                    </a:extLst>
                  </p:cNvPr>
                  <p:cNvGrpSpPr/>
                  <p:nvPr/>
                </p:nvGrpSpPr>
                <p:grpSpPr>
                  <a:xfrm>
                    <a:off x="6733539" y="1305758"/>
                    <a:ext cx="637217" cy="937524"/>
                    <a:chOff x="1378831" y="2836186"/>
                    <a:chExt cx="616185" cy="906581"/>
                  </a:xfrm>
                </p:grpSpPr>
                <p:sp>
                  <p:nvSpPr>
                    <p:cNvPr id="164" name="Google Shape;1606;p31">
                      <a:extLst>
                        <a:ext uri="{FF2B5EF4-FFF2-40B4-BE49-F238E27FC236}">
                          <a16:creationId xmlns:a16="http://schemas.microsoft.com/office/drawing/2014/main" id="{6EEAA0A8-6A7C-4885-8783-5F537317E9B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78831" y="2836186"/>
                      <a:ext cx="616185" cy="90658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311" h="7814" extrusionOk="0">
                          <a:moveTo>
                            <a:pt x="2656" y="0"/>
                          </a:moveTo>
                          <a:cubicBezTo>
                            <a:pt x="1190" y="0"/>
                            <a:pt x="1" y="1189"/>
                            <a:pt x="1" y="2655"/>
                          </a:cubicBezTo>
                          <a:cubicBezTo>
                            <a:pt x="1" y="3205"/>
                            <a:pt x="168" y="3716"/>
                            <a:pt x="455" y="4139"/>
                          </a:cubicBezTo>
                          <a:lnTo>
                            <a:pt x="2656" y="7813"/>
                          </a:lnTo>
                          <a:lnTo>
                            <a:pt x="4856" y="4139"/>
                          </a:lnTo>
                          <a:cubicBezTo>
                            <a:pt x="5143" y="3716"/>
                            <a:pt x="5310" y="3205"/>
                            <a:pt x="5310" y="2655"/>
                          </a:cubicBezTo>
                          <a:cubicBezTo>
                            <a:pt x="5310" y="1189"/>
                            <a:pt x="4122" y="0"/>
                            <a:pt x="2656" y="0"/>
                          </a:cubicBezTo>
                          <a:close/>
                        </a:path>
                      </a:pathLst>
                    </a:custGeom>
                    <a:solidFill>
                      <a:schemeClr val="accent2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kumimoji="0" sz="14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w Cen MT (Body)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65" name="Google Shape;1607;p31">
                      <a:extLst>
                        <a:ext uri="{FF2B5EF4-FFF2-40B4-BE49-F238E27FC236}">
                          <a16:creationId xmlns:a16="http://schemas.microsoft.com/office/drawing/2014/main" id="{E798AD88-E679-4FBC-B4E2-6E79787C885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67768" y="2923769"/>
                      <a:ext cx="432211" cy="43234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3243" h="3244" extrusionOk="0">
                          <a:moveTo>
                            <a:pt x="1622" y="0"/>
                          </a:moveTo>
                          <a:cubicBezTo>
                            <a:pt x="726" y="0"/>
                            <a:pt x="0" y="726"/>
                            <a:pt x="0" y="1622"/>
                          </a:cubicBezTo>
                          <a:cubicBezTo>
                            <a:pt x="0" y="2517"/>
                            <a:pt x="726" y="3243"/>
                            <a:pt x="1622" y="3243"/>
                          </a:cubicBezTo>
                          <a:cubicBezTo>
                            <a:pt x="2517" y="3243"/>
                            <a:pt x="3242" y="2517"/>
                            <a:pt x="3242" y="1622"/>
                          </a:cubicBezTo>
                          <a:cubicBezTo>
                            <a:pt x="3242" y="726"/>
                            <a:pt x="2517" y="0"/>
                            <a:pt x="1622" y="0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>
                      <a:noFill/>
                    </a:ln>
                    <a:effectLst/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kumimoji="0" sz="14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w Cen MT (Body)"/>
                        <a:cs typeface="Arial"/>
                        <a:sym typeface="Arial"/>
                      </a:endParaRPr>
                    </a:p>
                  </p:txBody>
                </p:sp>
              </p:grpSp>
              <p:sp>
                <p:nvSpPr>
                  <p:cNvPr id="163" name="Freeform: Shape 162">
                    <a:extLst>
                      <a:ext uri="{FF2B5EF4-FFF2-40B4-BE49-F238E27FC236}">
                        <a16:creationId xmlns:a16="http://schemas.microsoft.com/office/drawing/2014/main" id="{630A8AB8-DEF0-4EDF-A2F5-81A76250308D}"/>
                      </a:ext>
                    </a:extLst>
                  </p:cNvPr>
                  <p:cNvSpPr/>
                  <p:nvPr/>
                </p:nvSpPr>
                <p:spPr>
                  <a:xfrm>
                    <a:off x="6889366" y="1460965"/>
                    <a:ext cx="319254" cy="317830"/>
                  </a:xfrm>
                  <a:custGeom>
                    <a:avLst/>
                    <a:gdLst>
                      <a:gd name="connsiteX0" fmla="*/ 2127468 w 3416810"/>
                      <a:gd name="connsiteY0" fmla="*/ 3147690 h 3401573"/>
                      <a:gd name="connsiteX1" fmla="*/ 2157687 w 3416810"/>
                      <a:gd name="connsiteY1" fmla="*/ 3147690 h 3401573"/>
                      <a:gd name="connsiteX2" fmla="*/ 2183934 w 3416810"/>
                      <a:gd name="connsiteY2" fmla="*/ 3173937 h 3401573"/>
                      <a:gd name="connsiteX3" fmla="*/ 2183934 w 3416810"/>
                      <a:gd name="connsiteY3" fmla="*/ 3358632 h 3401573"/>
                      <a:gd name="connsiteX4" fmla="*/ 2154033 w 3416810"/>
                      <a:gd name="connsiteY4" fmla="*/ 3400000 h 3401573"/>
                      <a:gd name="connsiteX5" fmla="*/ 2101221 w 3416810"/>
                      <a:gd name="connsiteY5" fmla="*/ 3360212 h 3401573"/>
                      <a:gd name="connsiteX6" fmla="*/ 2101221 w 3416810"/>
                      <a:gd name="connsiteY6" fmla="*/ 3173937 h 3401573"/>
                      <a:gd name="connsiteX7" fmla="*/ 2127468 w 3416810"/>
                      <a:gd name="connsiteY7" fmla="*/ 3147690 h 3401573"/>
                      <a:gd name="connsiteX8" fmla="*/ 3181142 w 3416810"/>
                      <a:gd name="connsiteY8" fmla="*/ 2094642 h 3401573"/>
                      <a:gd name="connsiteX9" fmla="*/ 3375459 w 3416810"/>
                      <a:gd name="connsiteY9" fmla="*/ 2094642 h 3401573"/>
                      <a:gd name="connsiteX10" fmla="*/ 3415247 w 3416810"/>
                      <a:gd name="connsiteY10" fmla="*/ 2147355 h 3401573"/>
                      <a:gd name="connsiteX11" fmla="*/ 3373616 w 3416810"/>
                      <a:gd name="connsiteY11" fmla="*/ 2177344 h 3401573"/>
                      <a:gd name="connsiteX12" fmla="*/ 3181142 w 3416810"/>
                      <a:gd name="connsiteY12" fmla="*/ 2177344 h 3401573"/>
                      <a:gd name="connsiteX13" fmla="*/ 3154906 w 3416810"/>
                      <a:gd name="connsiteY13" fmla="*/ 2150351 h 3401573"/>
                      <a:gd name="connsiteX14" fmla="*/ 3154906 w 3416810"/>
                      <a:gd name="connsiteY14" fmla="*/ 2121646 h 3401573"/>
                      <a:gd name="connsiteX15" fmla="*/ 3181142 w 3416810"/>
                      <a:gd name="connsiteY15" fmla="*/ 2094642 h 3401573"/>
                      <a:gd name="connsiteX16" fmla="*/ 913438 w 3416810"/>
                      <a:gd name="connsiteY16" fmla="*/ 2094642 h 3401573"/>
                      <a:gd name="connsiteX17" fmla="*/ 1104014 w 3416810"/>
                      <a:gd name="connsiteY17" fmla="*/ 2094642 h 3401573"/>
                      <a:gd name="connsiteX18" fmla="*/ 1130250 w 3416810"/>
                      <a:gd name="connsiteY18" fmla="*/ 2121646 h 3401573"/>
                      <a:gd name="connsiteX19" fmla="*/ 1130250 w 3416810"/>
                      <a:gd name="connsiteY19" fmla="*/ 2150351 h 3401573"/>
                      <a:gd name="connsiteX20" fmla="*/ 1104014 w 3416810"/>
                      <a:gd name="connsiteY20" fmla="*/ 2177344 h 3401573"/>
                      <a:gd name="connsiteX21" fmla="*/ 915007 w 3416810"/>
                      <a:gd name="connsiteY21" fmla="*/ 2177344 h 3401573"/>
                      <a:gd name="connsiteX22" fmla="*/ 873662 w 3416810"/>
                      <a:gd name="connsiteY22" fmla="*/ 2147443 h 3401573"/>
                      <a:gd name="connsiteX23" fmla="*/ 913438 w 3416810"/>
                      <a:gd name="connsiteY23" fmla="*/ 2094642 h 3401573"/>
                      <a:gd name="connsiteX24" fmla="*/ 2152334 w 3416810"/>
                      <a:gd name="connsiteY24" fmla="*/ 1545640 h 3401573"/>
                      <a:gd name="connsiteX25" fmla="*/ 2309310 w 3416810"/>
                      <a:gd name="connsiteY25" fmla="*/ 1675283 h 3401573"/>
                      <a:gd name="connsiteX26" fmla="*/ 2259648 w 3416810"/>
                      <a:gd name="connsiteY26" fmla="*/ 1740034 h 3401573"/>
                      <a:gd name="connsiteX27" fmla="*/ 2272508 w 3416810"/>
                      <a:gd name="connsiteY27" fmla="*/ 1963407 h 3401573"/>
                      <a:gd name="connsiteX28" fmla="*/ 2313469 w 3416810"/>
                      <a:gd name="connsiteY28" fmla="*/ 1971593 h 3401573"/>
                      <a:gd name="connsiteX29" fmla="*/ 2321666 w 3416810"/>
                      <a:gd name="connsiteY29" fmla="*/ 1930642 h 3401573"/>
                      <a:gd name="connsiteX30" fmla="*/ 2313107 w 3416810"/>
                      <a:gd name="connsiteY30" fmla="*/ 1765195 h 3401573"/>
                      <a:gd name="connsiteX31" fmla="*/ 2376760 w 3416810"/>
                      <a:gd name="connsiteY31" fmla="*/ 1701465 h 3401573"/>
                      <a:gd name="connsiteX32" fmla="*/ 2539278 w 3416810"/>
                      <a:gd name="connsiteY32" fmla="*/ 1707972 h 3401573"/>
                      <a:gd name="connsiteX33" fmla="*/ 2613334 w 3416810"/>
                      <a:gd name="connsiteY33" fmla="*/ 1842487 h 3401573"/>
                      <a:gd name="connsiteX34" fmla="*/ 2547651 w 3416810"/>
                      <a:gd name="connsiteY34" fmla="*/ 1971308 h 3401573"/>
                      <a:gd name="connsiteX35" fmla="*/ 2541133 w 3416810"/>
                      <a:gd name="connsiteY35" fmla="*/ 2012566 h 3401573"/>
                      <a:gd name="connsiteX36" fmla="*/ 2565053 w 3416810"/>
                      <a:gd name="connsiteY36" fmla="*/ 2024735 h 3401573"/>
                      <a:gd name="connsiteX37" fmla="*/ 2582401 w 3416810"/>
                      <a:gd name="connsiteY37" fmla="*/ 2019084 h 3401573"/>
                      <a:gd name="connsiteX38" fmla="*/ 2622189 w 3416810"/>
                      <a:gd name="connsiteY38" fmla="*/ 1981393 h 3401573"/>
                      <a:gd name="connsiteX39" fmla="*/ 2743120 w 3416810"/>
                      <a:gd name="connsiteY39" fmla="*/ 2136427 h 3401573"/>
                      <a:gd name="connsiteX40" fmla="*/ 2617635 w 3416810"/>
                      <a:gd name="connsiteY40" fmla="*/ 2292570 h 3401573"/>
                      <a:gd name="connsiteX41" fmla="*/ 2454184 w 3416810"/>
                      <a:gd name="connsiteY41" fmla="*/ 2218438 h 3401573"/>
                      <a:gd name="connsiteX42" fmla="*/ 2424645 w 3416810"/>
                      <a:gd name="connsiteY42" fmla="*/ 2247977 h 3401573"/>
                      <a:gd name="connsiteX43" fmla="*/ 2454184 w 3416810"/>
                      <a:gd name="connsiteY43" fmla="*/ 2277516 h 3401573"/>
                      <a:gd name="connsiteX44" fmla="*/ 2578978 w 3416810"/>
                      <a:gd name="connsiteY44" fmla="*/ 2338206 h 3401573"/>
                      <a:gd name="connsiteX45" fmla="*/ 2581622 w 3416810"/>
                      <a:gd name="connsiteY45" fmla="*/ 2341739 h 3401573"/>
                      <a:gd name="connsiteX46" fmla="*/ 2613334 w 3416810"/>
                      <a:gd name="connsiteY46" fmla="*/ 2436665 h 3401573"/>
                      <a:gd name="connsiteX47" fmla="*/ 2454151 w 3416810"/>
                      <a:gd name="connsiteY47" fmla="*/ 2595804 h 3401573"/>
                      <a:gd name="connsiteX48" fmla="*/ 2445560 w 3416810"/>
                      <a:gd name="connsiteY48" fmla="*/ 2595848 h 3401573"/>
                      <a:gd name="connsiteX49" fmla="*/ 2358973 w 3416810"/>
                      <a:gd name="connsiteY49" fmla="*/ 2566144 h 3401573"/>
                      <a:gd name="connsiteX50" fmla="*/ 2328535 w 3416810"/>
                      <a:gd name="connsiteY50" fmla="*/ 2563752 h 3401573"/>
                      <a:gd name="connsiteX51" fmla="*/ 2312240 w 3416810"/>
                      <a:gd name="connsiteY51" fmla="*/ 2589571 h 3401573"/>
                      <a:gd name="connsiteX52" fmla="*/ 2152334 w 3416810"/>
                      <a:gd name="connsiteY52" fmla="*/ 2746504 h 3401573"/>
                      <a:gd name="connsiteX53" fmla="*/ 1993600 w 3416810"/>
                      <a:gd name="connsiteY53" fmla="*/ 2603803 h 3401573"/>
                      <a:gd name="connsiteX54" fmla="*/ 2045227 w 3416810"/>
                      <a:gd name="connsiteY54" fmla="*/ 2463340 h 3401573"/>
                      <a:gd name="connsiteX55" fmla="*/ 2015688 w 3416810"/>
                      <a:gd name="connsiteY55" fmla="*/ 2433801 h 3401573"/>
                      <a:gd name="connsiteX56" fmla="*/ 1986150 w 3416810"/>
                      <a:gd name="connsiteY56" fmla="*/ 2463340 h 3401573"/>
                      <a:gd name="connsiteX57" fmla="*/ 1942554 w 3416810"/>
                      <a:gd name="connsiteY57" fmla="*/ 2572761 h 3401573"/>
                      <a:gd name="connsiteX58" fmla="*/ 1941238 w 3416810"/>
                      <a:gd name="connsiteY58" fmla="*/ 2574012 h 3401573"/>
                      <a:gd name="connsiteX59" fmla="*/ 1912160 w 3416810"/>
                      <a:gd name="connsiteY59" fmla="*/ 2597812 h 3401573"/>
                      <a:gd name="connsiteX60" fmla="*/ 1749740 w 3416810"/>
                      <a:gd name="connsiteY60" fmla="*/ 2604439 h 3401573"/>
                      <a:gd name="connsiteX61" fmla="*/ 1685912 w 3416810"/>
                      <a:gd name="connsiteY61" fmla="*/ 2540600 h 3401573"/>
                      <a:gd name="connsiteX62" fmla="*/ 1692528 w 3416810"/>
                      <a:gd name="connsiteY62" fmla="*/ 2378180 h 3401573"/>
                      <a:gd name="connsiteX63" fmla="*/ 1810541 w 3416810"/>
                      <a:gd name="connsiteY63" fmla="*/ 2305233 h 3401573"/>
                      <a:gd name="connsiteX64" fmla="*/ 1872965 w 3416810"/>
                      <a:gd name="connsiteY64" fmla="*/ 2358155 h 3401573"/>
                      <a:gd name="connsiteX65" fmla="*/ 1915276 w 3416810"/>
                      <a:gd name="connsiteY65" fmla="*/ 2365770 h 3401573"/>
                      <a:gd name="connsiteX66" fmla="*/ 1966256 w 3416810"/>
                      <a:gd name="connsiteY66" fmla="*/ 2354501 h 3401573"/>
                      <a:gd name="connsiteX67" fmla="*/ 1980707 w 3416810"/>
                      <a:gd name="connsiteY67" fmla="*/ 2315317 h 3401573"/>
                      <a:gd name="connsiteX68" fmla="*/ 1941523 w 3416810"/>
                      <a:gd name="connsiteY68" fmla="*/ 2300855 h 3401573"/>
                      <a:gd name="connsiteX69" fmla="*/ 1893418 w 3416810"/>
                      <a:gd name="connsiteY69" fmla="*/ 2302731 h 3401573"/>
                      <a:gd name="connsiteX70" fmla="*/ 1858075 w 3416810"/>
                      <a:gd name="connsiteY70" fmla="*/ 2270043 h 3401573"/>
                      <a:gd name="connsiteX71" fmla="*/ 1888887 w 3416810"/>
                      <a:gd name="connsiteY71" fmla="*/ 2186595 h 3401573"/>
                      <a:gd name="connsiteX72" fmla="*/ 1903349 w 3416810"/>
                      <a:gd name="connsiteY72" fmla="*/ 2147411 h 3401573"/>
                      <a:gd name="connsiteX73" fmla="*/ 1864165 w 3416810"/>
                      <a:gd name="connsiteY73" fmla="*/ 2132938 h 3401573"/>
                      <a:gd name="connsiteX74" fmla="*/ 1793313 w 3416810"/>
                      <a:gd name="connsiteY74" fmla="*/ 2247988 h 3401573"/>
                      <a:gd name="connsiteX75" fmla="*/ 1689555 w 3416810"/>
                      <a:gd name="connsiteY75" fmla="*/ 2294260 h 3401573"/>
                      <a:gd name="connsiteX76" fmla="*/ 1555116 w 3416810"/>
                      <a:gd name="connsiteY76" fmla="*/ 2136427 h 3401573"/>
                      <a:gd name="connsiteX77" fmla="*/ 1699123 w 3416810"/>
                      <a:gd name="connsiteY77" fmla="*/ 1977157 h 3401573"/>
                      <a:gd name="connsiteX78" fmla="*/ 1723746 w 3416810"/>
                      <a:gd name="connsiteY78" fmla="*/ 1958360 h 3401573"/>
                      <a:gd name="connsiteX79" fmla="*/ 1718040 w 3416810"/>
                      <a:gd name="connsiteY79" fmla="*/ 1927921 h 3401573"/>
                      <a:gd name="connsiteX80" fmla="*/ 1723241 w 3416810"/>
                      <a:gd name="connsiteY80" fmla="*/ 1707335 h 3401573"/>
                      <a:gd name="connsiteX81" fmla="*/ 1944552 w 3416810"/>
                      <a:gd name="connsiteY81" fmla="*/ 1702781 h 3401573"/>
                      <a:gd name="connsiteX82" fmla="*/ 1974606 w 3416810"/>
                      <a:gd name="connsiteY82" fmla="*/ 1708783 h 3401573"/>
                      <a:gd name="connsiteX83" fmla="*/ 1993809 w 3416810"/>
                      <a:gd name="connsiteY83" fmla="*/ 1684885 h 3401573"/>
                      <a:gd name="connsiteX84" fmla="*/ 2152334 w 3416810"/>
                      <a:gd name="connsiteY84" fmla="*/ 1545640 h 3401573"/>
                      <a:gd name="connsiteX85" fmla="*/ 1614127 w 3416810"/>
                      <a:gd name="connsiteY85" fmla="*/ 1431215 h 3401573"/>
                      <a:gd name="connsiteX86" fmla="*/ 1584599 w 3416810"/>
                      <a:gd name="connsiteY86" fmla="*/ 1460754 h 3401573"/>
                      <a:gd name="connsiteX87" fmla="*/ 1584599 w 3416810"/>
                      <a:gd name="connsiteY87" fmla="*/ 1551412 h 3401573"/>
                      <a:gd name="connsiteX88" fmla="*/ 1494754 w 3416810"/>
                      <a:gd name="connsiteY88" fmla="*/ 1551412 h 3401573"/>
                      <a:gd name="connsiteX89" fmla="*/ 1465215 w 3416810"/>
                      <a:gd name="connsiteY89" fmla="*/ 1580950 h 3401573"/>
                      <a:gd name="connsiteX90" fmla="*/ 1494754 w 3416810"/>
                      <a:gd name="connsiteY90" fmla="*/ 1610489 h 3401573"/>
                      <a:gd name="connsiteX91" fmla="*/ 1604252 w 3416810"/>
                      <a:gd name="connsiteY91" fmla="*/ 1610489 h 3401573"/>
                      <a:gd name="connsiteX92" fmla="*/ 1666489 w 3416810"/>
                      <a:gd name="connsiteY92" fmla="*/ 1682350 h 3401573"/>
                      <a:gd name="connsiteX93" fmla="*/ 1645883 w 3416810"/>
                      <a:gd name="connsiteY93" fmla="*/ 1928438 h 3401573"/>
                      <a:gd name="connsiteX94" fmla="*/ 1496038 w 3416810"/>
                      <a:gd name="connsiteY94" fmla="*/ 2136427 h 3401573"/>
                      <a:gd name="connsiteX95" fmla="*/ 1644664 w 3416810"/>
                      <a:gd name="connsiteY95" fmla="*/ 2343758 h 3401573"/>
                      <a:gd name="connsiteX96" fmla="*/ 1642657 w 3416810"/>
                      <a:gd name="connsiteY96" fmla="*/ 2346524 h 3401573"/>
                      <a:gd name="connsiteX97" fmla="*/ 1632452 w 3416810"/>
                      <a:gd name="connsiteY97" fmla="*/ 2565738 h 3401573"/>
                      <a:gd name="connsiteX98" fmla="*/ 1649986 w 3416810"/>
                      <a:gd name="connsiteY98" fmla="*/ 2595551 h 3401573"/>
                      <a:gd name="connsiteX99" fmla="*/ 1572683 w 3416810"/>
                      <a:gd name="connsiteY99" fmla="*/ 2662485 h 3401573"/>
                      <a:gd name="connsiteX100" fmla="*/ 1467684 w 3416810"/>
                      <a:gd name="connsiteY100" fmla="*/ 2662485 h 3401573"/>
                      <a:gd name="connsiteX101" fmla="*/ 1438145 w 3416810"/>
                      <a:gd name="connsiteY101" fmla="*/ 2692024 h 3401573"/>
                      <a:gd name="connsiteX102" fmla="*/ 1467684 w 3416810"/>
                      <a:gd name="connsiteY102" fmla="*/ 2721563 h 3401573"/>
                      <a:gd name="connsiteX103" fmla="*/ 1558331 w 3416810"/>
                      <a:gd name="connsiteY103" fmla="*/ 2721563 h 3401573"/>
                      <a:gd name="connsiteX104" fmla="*/ 1558331 w 3416810"/>
                      <a:gd name="connsiteY104" fmla="*/ 2811397 h 3401573"/>
                      <a:gd name="connsiteX105" fmla="*/ 1587869 w 3416810"/>
                      <a:gd name="connsiteY105" fmla="*/ 2840936 h 3401573"/>
                      <a:gd name="connsiteX106" fmla="*/ 1617408 w 3416810"/>
                      <a:gd name="connsiteY106" fmla="*/ 2811397 h 3401573"/>
                      <a:gd name="connsiteX107" fmla="*/ 1617408 w 3416810"/>
                      <a:gd name="connsiteY107" fmla="*/ 2701900 h 3401573"/>
                      <a:gd name="connsiteX108" fmla="*/ 1691453 w 3416810"/>
                      <a:gd name="connsiteY108" fmla="*/ 2637785 h 3401573"/>
                      <a:gd name="connsiteX109" fmla="*/ 1724601 w 3416810"/>
                      <a:gd name="connsiteY109" fmla="*/ 2657899 h 3401573"/>
                      <a:gd name="connsiteX110" fmla="*/ 1827318 w 3416810"/>
                      <a:gd name="connsiteY110" fmla="*/ 2681622 h 3401573"/>
                      <a:gd name="connsiteX111" fmla="*/ 1942488 w 3416810"/>
                      <a:gd name="connsiteY111" fmla="*/ 2648407 h 3401573"/>
                      <a:gd name="connsiteX112" fmla="*/ 2152332 w 3416810"/>
                      <a:gd name="connsiteY112" fmla="*/ 2805571 h 3401573"/>
                      <a:gd name="connsiteX113" fmla="*/ 2365337 w 3416810"/>
                      <a:gd name="connsiteY113" fmla="*/ 2637171 h 3401573"/>
                      <a:gd name="connsiteX114" fmla="*/ 2444330 w 3416810"/>
                      <a:gd name="connsiteY114" fmla="*/ 2654892 h 3401573"/>
                      <a:gd name="connsiteX115" fmla="*/ 2454184 w 3416810"/>
                      <a:gd name="connsiteY115" fmla="*/ 2654881 h 3401573"/>
                      <a:gd name="connsiteX116" fmla="*/ 2585463 w 3416810"/>
                      <a:gd name="connsiteY116" fmla="*/ 2610562 h 3401573"/>
                      <a:gd name="connsiteX117" fmla="*/ 2655151 w 3416810"/>
                      <a:gd name="connsiteY117" fmla="*/ 2691058 h 3401573"/>
                      <a:gd name="connsiteX118" fmla="*/ 2655151 w 3416810"/>
                      <a:gd name="connsiteY118" fmla="*/ 2796057 h 3401573"/>
                      <a:gd name="connsiteX119" fmla="*/ 2684689 w 3416810"/>
                      <a:gd name="connsiteY119" fmla="*/ 2825596 h 3401573"/>
                      <a:gd name="connsiteX120" fmla="*/ 2714228 w 3416810"/>
                      <a:gd name="connsiteY120" fmla="*/ 2796057 h 3401573"/>
                      <a:gd name="connsiteX121" fmla="*/ 2714228 w 3416810"/>
                      <a:gd name="connsiteY121" fmla="*/ 2705411 h 3401573"/>
                      <a:gd name="connsiteX122" fmla="*/ 2804063 w 3416810"/>
                      <a:gd name="connsiteY122" fmla="*/ 2705411 h 3401573"/>
                      <a:gd name="connsiteX123" fmla="*/ 2833601 w 3416810"/>
                      <a:gd name="connsiteY123" fmla="*/ 2675872 h 3401573"/>
                      <a:gd name="connsiteX124" fmla="*/ 2804063 w 3416810"/>
                      <a:gd name="connsiteY124" fmla="*/ 2646333 h 3401573"/>
                      <a:gd name="connsiteX125" fmla="*/ 2694565 w 3416810"/>
                      <a:gd name="connsiteY125" fmla="*/ 2646333 h 3401573"/>
                      <a:gd name="connsiteX126" fmla="*/ 2627433 w 3416810"/>
                      <a:gd name="connsiteY126" fmla="*/ 2568811 h 3401573"/>
                      <a:gd name="connsiteX127" fmla="*/ 2672400 w 3416810"/>
                      <a:gd name="connsiteY127" fmla="*/ 2436665 h 3401573"/>
                      <a:gd name="connsiteX128" fmla="*/ 2651629 w 3416810"/>
                      <a:gd name="connsiteY128" fmla="*/ 2344351 h 3401573"/>
                      <a:gd name="connsiteX129" fmla="*/ 2802197 w 3416810"/>
                      <a:gd name="connsiteY129" fmla="*/ 2136427 h 3401573"/>
                      <a:gd name="connsiteX130" fmla="*/ 2653922 w 3416810"/>
                      <a:gd name="connsiteY130" fmla="*/ 1929239 h 3401573"/>
                      <a:gd name="connsiteX131" fmla="*/ 2672400 w 3416810"/>
                      <a:gd name="connsiteY131" fmla="*/ 1842488 h 3401573"/>
                      <a:gd name="connsiteX132" fmla="*/ 2641753 w 3416810"/>
                      <a:gd name="connsiteY132" fmla="*/ 1731322 h 3401573"/>
                      <a:gd name="connsiteX133" fmla="*/ 2716039 w 3416810"/>
                      <a:gd name="connsiteY133" fmla="*/ 1667010 h 3401573"/>
                      <a:gd name="connsiteX134" fmla="*/ 2821038 w 3416810"/>
                      <a:gd name="connsiteY134" fmla="*/ 1667010 h 3401573"/>
                      <a:gd name="connsiteX135" fmla="*/ 2850576 w 3416810"/>
                      <a:gd name="connsiteY135" fmla="*/ 1637471 h 3401573"/>
                      <a:gd name="connsiteX136" fmla="*/ 2821038 w 3416810"/>
                      <a:gd name="connsiteY136" fmla="*/ 1607932 h 3401573"/>
                      <a:gd name="connsiteX137" fmla="*/ 2730380 w 3416810"/>
                      <a:gd name="connsiteY137" fmla="*/ 1607932 h 3401573"/>
                      <a:gd name="connsiteX138" fmla="*/ 2730380 w 3416810"/>
                      <a:gd name="connsiteY138" fmla="*/ 1518087 h 3401573"/>
                      <a:gd name="connsiteX139" fmla="*/ 2700841 w 3416810"/>
                      <a:gd name="connsiteY139" fmla="*/ 1488559 h 3401573"/>
                      <a:gd name="connsiteX140" fmla="*/ 2671303 w 3416810"/>
                      <a:gd name="connsiteY140" fmla="*/ 1518087 h 3401573"/>
                      <a:gd name="connsiteX141" fmla="*/ 2671303 w 3416810"/>
                      <a:gd name="connsiteY141" fmla="*/ 1627585 h 3401573"/>
                      <a:gd name="connsiteX142" fmla="*/ 2604862 w 3416810"/>
                      <a:gd name="connsiteY142" fmla="*/ 1685126 h 3401573"/>
                      <a:gd name="connsiteX143" fmla="*/ 2570913 w 3416810"/>
                      <a:gd name="connsiteY143" fmla="*/ 1658078 h 3401573"/>
                      <a:gd name="connsiteX144" fmla="*/ 2362353 w 3416810"/>
                      <a:gd name="connsiteY144" fmla="*/ 1643682 h 3401573"/>
                      <a:gd name="connsiteX145" fmla="*/ 2152332 w 3416810"/>
                      <a:gd name="connsiteY145" fmla="*/ 1486562 h 3401573"/>
                      <a:gd name="connsiteX146" fmla="*/ 1946471 w 3416810"/>
                      <a:gd name="connsiteY146" fmla="*/ 1631162 h 3401573"/>
                      <a:gd name="connsiteX147" fmla="*/ 1709525 w 3416810"/>
                      <a:gd name="connsiteY147" fmla="*/ 1641827 h 3401573"/>
                      <a:gd name="connsiteX148" fmla="*/ 1643666 w 3416810"/>
                      <a:gd name="connsiteY148" fmla="*/ 1565764 h 3401573"/>
                      <a:gd name="connsiteX149" fmla="*/ 1643666 w 3416810"/>
                      <a:gd name="connsiteY149" fmla="*/ 1460754 h 3401573"/>
                      <a:gd name="connsiteX150" fmla="*/ 1614127 w 3416810"/>
                      <a:gd name="connsiteY150" fmla="*/ 1431215 h 3401573"/>
                      <a:gd name="connsiteX151" fmla="*/ 743974 w 3416810"/>
                      <a:gd name="connsiteY151" fmla="*/ 1279023 h 3401573"/>
                      <a:gd name="connsiteX152" fmla="*/ 1017722 w 3416810"/>
                      <a:gd name="connsiteY152" fmla="*/ 1279023 h 3401573"/>
                      <a:gd name="connsiteX153" fmla="*/ 1017722 w 3416810"/>
                      <a:gd name="connsiteY153" fmla="*/ 1435304 h 3401573"/>
                      <a:gd name="connsiteX154" fmla="*/ 743974 w 3416810"/>
                      <a:gd name="connsiteY154" fmla="*/ 1435304 h 3401573"/>
                      <a:gd name="connsiteX155" fmla="*/ 2072253 w 3416810"/>
                      <a:gd name="connsiteY155" fmla="*/ 1178995 h 3401573"/>
                      <a:gd name="connsiteX156" fmla="*/ 2113126 w 3416810"/>
                      <a:gd name="connsiteY156" fmla="*/ 1216423 h 3401573"/>
                      <a:gd name="connsiteX157" fmla="*/ 2113126 w 3416810"/>
                      <a:gd name="connsiteY157" fmla="*/ 1322201 h 3401573"/>
                      <a:gd name="connsiteX158" fmla="*/ 2142666 w 3416810"/>
                      <a:gd name="connsiteY158" fmla="*/ 1351728 h 3401573"/>
                      <a:gd name="connsiteX159" fmla="*/ 2172204 w 3416810"/>
                      <a:gd name="connsiteY159" fmla="*/ 1322201 h 3401573"/>
                      <a:gd name="connsiteX160" fmla="*/ 2172204 w 3416810"/>
                      <a:gd name="connsiteY160" fmla="*/ 1216423 h 3401573"/>
                      <a:gd name="connsiteX161" fmla="*/ 2213078 w 3416810"/>
                      <a:gd name="connsiteY161" fmla="*/ 1178995 h 3401573"/>
                      <a:gd name="connsiteX162" fmla="*/ 3099747 w 3416810"/>
                      <a:gd name="connsiteY162" fmla="*/ 2065664 h 3401573"/>
                      <a:gd name="connsiteX163" fmla="*/ 3062308 w 3416810"/>
                      <a:gd name="connsiteY163" fmla="*/ 2106537 h 3401573"/>
                      <a:gd name="connsiteX164" fmla="*/ 2947993 w 3416810"/>
                      <a:gd name="connsiteY164" fmla="*/ 2106537 h 3401573"/>
                      <a:gd name="connsiteX165" fmla="*/ 2918454 w 3416810"/>
                      <a:gd name="connsiteY165" fmla="*/ 2136076 h 3401573"/>
                      <a:gd name="connsiteX166" fmla="*/ 2947993 w 3416810"/>
                      <a:gd name="connsiteY166" fmla="*/ 2165615 h 3401573"/>
                      <a:gd name="connsiteX167" fmla="*/ 3062308 w 3416810"/>
                      <a:gd name="connsiteY167" fmla="*/ 2165615 h 3401573"/>
                      <a:gd name="connsiteX168" fmla="*/ 3099747 w 3416810"/>
                      <a:gd name="connsiteY168" fmla="*/ 2206499 h 3401573"/>
                      <a:gd name="connsiteX169" fmla="*/ 2213078 w 3416810"/>
                      <a:gd name="connsiteY169" fmla="*/ 3093168 h 3401573"/>
                      <a:gd name="connsiteX170" fmla="*/ 2172204 w 3416810"/>
                      <a:gd name="connsiteY170" fmla="*/ 3055729 h 3401573"/>
                      <a:gd name="connsiteX171" fmla="*/ 2172204 w 3416810"/>
                      <a:gd name="connsiteY171" fmla="*/ 2949962 h 3401573"/>
                      <a:gd name="connsiteX172" fmla="*/ 2142666 w 3416810"/>
                      <a:gd name="connsiteY172" fmla="*/ 2920423 h 3401573"/>
                      <a:gd name="connsiteX173" fmla="*/ 2113126 w 3416810"/>
                      <a:gd name="connsiteY173" fmla="*/ 2949962 h 3401573"/>
                      <a:gd name="connsiteX174" fmla="*/ 2113126 w 3416810"/>
                      <a:gd name="connsiteY174" fmla="*/ 3055729 h 3401573"/>
                      <a:gd name="connsiteX175" fmla="*/ 2072253 w 3416810"/>
                      <a:gd name="connsiteY175" fmla="*/ 3093168 h 3401573"/>
                      <a:gd name="connsiteX176" fmla="*/ 1185574 w 3416810"/>
                      <a:gd name="connsiteY176" fmla="*/ 2206499 h 3401573"/>
                      <a:gd name="connsiteX177" fmla="*/ 1223013 w 3416810"/>
                      <a:gd name="connsiteY177" fmla="*/ 2165615 h 3401573"/>
                      <a:gd name="connsiteX178" fmla="*/ 1333937 w 3416810"/>
                      <a:gd name="connsiteY178" fmla="*/ 2165615 h 3401573"/>
                      <a:gd name="connsiteX179" fmla="*/ 1363475 w 3416810"/>
                      <a:gd name="connsiteY179" fmla="*/ 2136076 h 3401573"/>
                      <a:gd name="connsiteX180" fmla="*/ 1333937 w 3416810"/>
                      <a:gd name="connsiteY180" fmla="*/ 2106537 h 3401573"/>
                      <a:gd name="connsiteX181" fmla="*/ 1223013 w 3416810"/>
                      <a:gd name="connsiteY181" fmla="*/ 2106537 h 3401573"/>
                      <a:gd name="connsiteX182" fmla="*/ 1185574 w 3416810"/>
                      <a:gd name="connsiteY182" fmla="*/ 2065664 h 3401573"/>
                      <a:gd name="connsiteX183" fmla="*/ 2072253 w 3416810"/>
                      <a:gd name="connsiteY183" fmla="*/ 1178995 h 3401573"/>
                      <a:gd name="connsiteX184" fmla="*/ 1288092 w 3416810"/>
                      <a:gd name="connsiteY184" fmla="*/ 1136217 h 3401573"/>
                      <a:gd name="connsiteX185" fmla="*/ 1267300 w 3416810"/>
                      <a:gd name="connsiteY185" fmla="*/ 1144925 h 3401573"/>
                      <a:gd name="connsiteX186" fmla="*/ 1267300 w 3416810"/>
                      <a:gd name="connsiteY186" fmla="*/ 1186676 h 3401573"/>
                      <a:gd name="connsiteX187" fmla="*/ 1323416 w 3416810"/>
                      <a:gd name="connsiteY187" fmla="*/ 1242791 h 3401573"/>
                      <a:gd name="connsiteX188" fmla="*/ 1344286 w 3416810"/>
                      <a:gd name="connsiteY188" fmla="*/ 1251262 h 3401573"/>
                      <a:gd name="connsiteX189" fmla="*/ 1365166 w 3416810"/>
                      <a:gd name="connsiteY189" fmla="*/ 1242593 h 3401573"/>
                      <a:gd name="connsiteX190" fmla="*/ 1365166 w 3416810"/>
                      <a:gd name="connsiteY190" fmla="*/ 1200853 h 3401573"/>
                      <a:gd name="connsiteX191" fmla="*/ 1309041 w 3416810"/>
                      <a:gd name="connsiteY191" fmla="*/ 1144925 h 3401573"/>
                      <a:gd name="connsiteX192" fmla="*/ 1288092 w 3416810"/>
                      <a:gd name="connsiteY192" fmla="*/ 1136217 h 3401573"/>
                      <a:gd name="connsiteX193" fmla="*/ 880845 w 3416810"/>
                      <a:gd name="connsiteY193" fmla="*/ 1053655 h 3401573"/>
                      <a:gd name="connsiteX194" fmla="*/ 894500 w 3416810"/>
                      <a:gd name="connsiteY194" fmla="*/ 1057394 h 3401573"/>
                      <a:gd name="connsiteX195" fmla="*/ 1011316 w 3416810"/>
                      <a:gd name="connsiteY195" fmla="*/ 1219957 h 3401573"/>
                      <a:gd name="connsiteX196" fmla="*/ 750393 w 3416810"/>
                      <a:gd name="connsiteY196" fmla="*/ 1219957 h 3401573"/>
                      <a:gd name="connsiteX197" fmla="*/ 867198 w 3416810"/>
                      <a:gd name="connsiteY197" fmla="*/ 1057405 h 3401573"/>
                      <a:gd name="connsiteX198" fmla="*/ 880845 w 3416810"/>
                      <a:gd name="connsiteY198" fmla="*/ 1053655 h 3401573"/>
                      <a:gd name="connsiteX199" fmla="*/ 1461256 w 3416810"/>
                      <a:gd name="connsiteY199" fmla="*/ 908822 h 3401573"/>
                      <a:gd name="connsiteX200" fmla="*/ 1381900 w 3416810"/>
                      <a:gd name="connsiteY200" fmla="*/ 909019 h 3401573"/>
                      <a:gd name="connsiteX201" fmla="*/ 1352362 w 3416810"/>
                      <a:gd name="connsiteY201" fmla="*/ 938558 h 3401573"/>
                      <a:gd name="connsiteX202" fmla="*/ 1381900 w 3416810"/>
                      <a:gd name="connsiteY202" fmla="*/ 968097 h 3401573"/>
                      <a:gd name="connsiteX203" fmla="*/ 1461256 w 3416810"/>
                      <a:gd name="connsiteY203" fmla="*/ 967899 h 3401573"/>
                      <a:gd name="connsiteX204" fmla="*/ 1490794 w 3416810"/>
                      <a:gd name="connsiteY204" fmla="*/ 938361 h 3401573"/>
                      <a:gd name="connsiteX205" fmla="*/ 1461256 w 3416810"/>
                      <a:gd name="connsiteY205" fmla="*/ 908822 h 3401573"/>
                      <a:gd name="connsiteX206" fmla="*/ 2134213 w 3416810"/>
                      <a:gd name="connsiteY206" fmla="*/ 871478 h 3401573"/>
                      <a:gd name="connsiteX207" fmla="*/ 2154033 w 3416810"/>
                      <a:gd name="connsiteY207" fmla="*/ 872195 h 3401573"/>
                      <a:gd name="connsiteX208" fmla="*/ 2183934 w 3416810"/>
                      <a:gd name="connsiteY208" fmla="*/ 913562 h 3401573"/>
                      <a:gd name="connsiteX209" fmla="*/ 2183934 w 3416810"/>
                      <a:gd name="connsiteY209" fmla="*/ 1097445 h 3401573"/>
                      <a:gd name="connsiteX210" fmla="*/ 2156930 w 3416810"/>
                      <a:gd name="connsiteY210" fmla="*/ 1123670 h 3401573"/>
                      <a:gd name="connsiteX211" fmla="*/ 2128225 w 3416810"/>
                      <a:gd name="connsiteY211" fmla="*/ 1123670 h 3401573"/>
                      <a:gd name="connsiteX212" fmla="*/ 2101221 w 3416810"/>
                      <a:gd name="connsiteY212" fmla="*/ 1097434 h 3401573"/>
                      <a:gd name="connsiteX213" fmla="*/ 2101221 w 3416810"/>
                      <a:gd name="connsiteY213" fmla="*/ 911971 h 3401573"/>
                      <a:gd name="connsiteX214" fmla="*/ 2134213 w 3416810"/>
                      <a:gd name="connsiteY214" fmla="*/ 871478 h 3401573"/>
                      <a:gd name="connsiteX215" fmla="*/ 1343427 w 3416810"/>
                      <a:gd name="connsiteY215" fmla="*/ 625785 h 3401573"/>
                      <a:gd name="connsiteX216" fmla="*/ 1322626 w 3416810"/>
                      <a:gd name="connsiteY216" fmla="*/ 634524 h 3401573"/>
                      <a:gd name="connsiteX217" fmla="*/ 1266510 w 3416810"/>
                      <a:gd name="connsiteY217" fmla="*/ 690650 h 3401573"/>
                      <a:gd name="connsiteX218" fmla="*/ 1266707 w 3416810"/>
                      <a:gd name="connsiteY218" fmla="*/ 732390 h 3401573"/>
                      <a:gd name="connsiteX219" fmla="*/ 1287578 w 3416810"/>
                      <a:gd name="connsiteY219" fmla="*/ 741048 h 3401573"/>
                      <a:gd name="connsiteX220" fmla="*/ 1308448 w 3416810"/>
                      <a:gd name="connsiteY220" fmla="*/ 732390 h 3401573"/>
                      <a:gd name="connsiteX221" fmla="*/ 1364376 w 3416810"/>
                      <a:gd name="connsiteY221" fmla="*/ 676078 h 3401573"/>
                      <a:gd name="connsiteX222" fmla="*/ 1364376 w 3416810"/>
                      <a:gd name="connsiteY222" fmla="*/ 634326 h 3401573"/>
                      <a:gd name="connsiteX223" fmla="*/ 1343427 w 3416810"/>
                      <a:gd name="connsiteY223" fmla="*/ 625785 h 3401573"/>
                      <a:gd name="connsiteX224" fmla="*/ 743787 w 3416810"/>
                      <a:gd name="connsiteY224" fmla="*/ 446033 h 3401573"/>
                      <a:gd name="connsiteX225" fmla="*/ 1017909 w 3416810"/>
                      <a:gd name="connsiteY225" fmla="*/ 446033 h 3401573"/>
                      <a:gd name="connsiteX226" fmla="*/ 1017909 w 3416810"/>
                      <a:gd name="connsiteY226" fmla="*/ 577938 h 3401573"/>
                      <a:gd name="connsiteX227" fmla="*/ 743787 w 3416810"/>
                      <a:gd name="connsiteY227" fmla="*/ 577938 h 3401573"/>
                      <a:gd name="connsiteX228" fmla="*/ 647687 w 3416810"/>
                      <a:gd name="connsiteY228" fmla="*/ 299854 h 3401573"/>
                      <a:gd name="connsiteX229" fmla="*/ 684710 w 3416810"/>
                      <a:gd name="connsiteY229" fmla="*/ 342846 h 3401573"/>
                      <a:gd name="connsiteX230" fmla="*/ 684710 w 3416810"/>
                      <a:gd name="connsiteY230" fmla="*/ 589580 h 3401573"/>
                      <a:gd name="connsiteX231" fmla="*/ 838142 w 3416810"/>
                      <a:gd name="connsiteY231" fmla="*/ 858809 h 3401573"/>
                      <a:gd name="connsiteX232" fmla="*/ 972362 w 3416810"/>
                      <a:gd name="connsiteY232" fmla="*/ 930121 h 3401573"/>
                      <a:gd name="connsiteX233" fmla="*/ 1074189 w 3416810"/>
                      <a:gd name="connsiteY233" fmla="*/ 1010562 h 3401573"/>
                      <a:gd name="connsiteX234" fmla="*/ 1084657 w 3416810"/>
                      <a:gd name="connsiteY234" fmla="*/ 1023653 h 3401573"/>
                      <a:gd name="connsiteX235" fmla="*/ 1126903 w 3416810"/>
                      <a:gd name="connsiteY235" fmla="*/ 1099299 h 3401573"/>
                      <a:gd name="connsiteX236" fmla="*/ 1155311 w 3416810"/>
                      <a:gd name="connsiteY236" fmla="*/ 1242813 h 3401573"/>
                      <a:gd name="connsiteX237" fmla="*/ 1155311 w 3416810"/>
                      <a:gd name="connsiteY237" fmla="*/ 1538124 h 3401573"/>
                      <a:gd name="connsiteX238" fmla="*/ 1115963 w 3416810"/>
                      <a:gd name="connsiteY238" fmla="*/ 1577297 h 3401573"/>
                      <a:gd name="connsiteX239" fmla="*/ 1076801 w 3416810"/>
                      <a:gd name="connsiteY239" fmla="*/ 1538124 h 3401573"/>
                      <a:gd name="connsiteX240" fmla="*/ 1076801 w 3416810"/>
                      <a:gd name="connsiteY240" fmla="*/ 1275150 h 3401573"/>
                      <a:gd name="connsiteX241" fmla="*/ 924981 w 3416810"/>
                      <a:gd name="connsiteY241" fmla="*/ 1006799 h 3401573"/>
                      <a:gd name="connsiteX242" fmla="*/ 880859 w 3416810"/>
                      <a:gd name="connsiteY242" fmla="*/ 994498 h 3401573"/>
                      <a:gd name="connsiteX243" fmla="*/ 836727 w 3416810"/>
                      <a:gd name="connsiteY243" fmla="*/ 1006799 h 3401573"/>
                      <a:gd name="connsiteX244" fmla="*/ 684907 w 3416810"/>
                      <a:gd name="connsiteY244" fmla="*/ 1275150 h 3401573"/>
                      <a:gd name="connsiteX245" fmla="*/ 684907 w 3416810"/>
                      <a:gd name="connsiteY245" fmla="*/ 1538124 h 3401573"/>
                      <a:gd name="connsiteX246" fmla="*/ 645548 w 3416810"/>
                      <a:gd name="connsiteY246" fmla="*/ 1577297 h 3401573"/>
                      <a:gd name="connsiteX247" fmla="*/ 606375 w 3416810"/>
                      <a:gd name="connsiteY247" fmla="*/ 1538124 h 3401573"/>
                      <a:gd name="connsiteX248" fmla="*/ 606375 w 3416810"/>
                      <a:gd name="connsiteY248" fmla="*/ 1242813 h 3401573"/>
                      <a:gd name="connsiteX249" fmla="*/ 677062 w 3416810"/>
                      <a:gd name="connsiteY249" fmla="*/ 1023620 h 3401573"/>
                      <a:gd name="connsiteX250" fmla="*/ 740934 w 3416810"/>
                      <a:gd name="connsiteY250" fmla="*/ 955106 h 3401573"/>
                      <a:gd name="connsiteX251" fmla="*/ 751512 w 3416810"/>
                      <a:gd name="connsiteY251" fmla="*/ 932458 h 3401573"/>
                      <a:gd name="connsiteX252" fmla="*/ 740945 w 3416810"/>
                      <a:gd name="connsiteY252" fmla="*/ 909810 h 3401573"/>
                      <a:gd name="connsiteX253" fmla="*/ 677051 w 3416810"/>
                      <a:gd name="connsiteY253" fmla="*/ 841197 h 3401573"/>
                      <a:gd name="connsiteX254" fmla="*/ 606375 w 3416810"/>
                      <a:gd name="connsiteY254" fmla="*/ 622016 h 3401573"/>
                      <a:gd name="connsiteX255" fmla="*/ 606375 w 3416810"/>
                      <a:gd name="connsiteY255" fmla="*/ 338961 h 3401573"/>
                      <a:gd name="connsiteX256" fmla="*/ 618588 w 3416810"/>
                      <a:gd name="connsiteY256" fmla="*/ 310542 h 3401573"/>
                      <a:gd name="connsiteX257" fmla="*/ 647687 w 3416810"/>
                      <a:gd name="connsiteY257" fmla="*/ 299854 h 3401573"/>
                      <a:gd name="connsiteX258" fmla="*/ 1117379 w 3416810"/>
                      <a:gd name="connsiteY258" fmla="*/ 299810 h 3401573"/>
                      <a:gd name="connsiteX259" fmla="*/ 1155312 w 3416810"/>
                      <a:gd name="connsiteY259" fmla="*/ 341847 h 3401573"/>
                      <a:gd name="connsiteX260" fmla="*/ 1155312 w 3416810"/>
                      <a:gd name="connsiteY260" fmla="*/ 622015 h 3401573"/>
                      <a:gd name="connsiteX261" fmla="*/ 1139237 w 3416810"/>
                      <a:gd name="connsiteY261" fmla="*/ 731019 h 3401573"/>
                      <a:gd name="connsiteX262" fmla="*/ 1063293 w 3416810"/>
                      <a:gd name="connsiteY262" fmla="*/ 681389 h 3401573"/>
                      <a:gd name="connsiteX263" fmla="*/ 1076987 w 3416810"/>
                      <a:gd name="connsiteY263" fmla="*/ 589580 h 3401573"/>
                      <a:gd name="connsiteX264" fmla="*/ 1076987 w 3416810"/>
                      <a:gd name="connsiteY264" fmla="*/ 338961 h 3401573"/>
                      <a:gd name="connsiteX265" fmla="*/ 1088871 w 3416810"/>
                      <a:gd name="connsiteY265" fmla="*/ 310849 h 3401573"/>
                      <a:gd name="connsiteX266" fmla="*/ 1117379 w 3416810"/>
                      <a:gd name="connsiteY266" fmla="*/ 299810 h 3401573"/>
                      <a:gd name="connsiteX267" fmla="*/ 1119211 w 3416810"/>
                      <a:gd name="connsiteY267" fmla="*/ 240699 h 3401573"/>
                      <a:gd name="connsiteX268" fmla="*/ 1047734 w 3416810"/>
                      <a:gd name="connsiteY268" fmla="*/ 268460 h 3401573"/>
                      <a:gd name="connsiteX269" fmla="*/ 1018009 w 3416810"/>
                      <a:gd name="connsiteY269" fmla="*/ 338960 h 3401573"/>
                      <a:gd name="connsiteX270" fmla="*/ 1018009 w 3416810"/>
                      <a:gd name="connsiteY270" fmla="*/ 386999 h 3401573"/>
                      <a:gd name="connsiteX271" fmla="*/ 743700 w 3416810"/>
                      <a:gd name="connsiteY271" fmla="*/ 386999 h 3401573"/>
                      <a:gd name="connsiteX272" fmla="*/ 743700 w 3416810"/>
                      <a:gd name="connsiteY272" fmla="*/ 342900 h 3401573"/>
                      <a:gd name="connsiteX273" fmla="*/ 650749 w 3416810"/>
                      <a:gd name="connsiteY273" fmla="*/ 240897 h 3401573"/>
                      <a:gd name="connsiteX274" fmla="*/ 577901 w 3416810"/>
                      <a:gd name="connsiteY274" fmla="*/ 267670 h 3401573"/>
                      <a:gd name="connsiteX275" fmla="*/ 547375 w 3416810"/>
                      <a:gd name="connsiteY275" fmla="*/ 338960 h 3401573"/>
                      <a:gd name="connsiteX276" fmla="*/ 547375 w 3416810"/>
                      <a:gd name="connsiteY276" fmla="*/ 621927 h 3401573"/>
                      <a:gd name="connsiteX277" fmla="*/ 629100 w 3416810"/>
                      <a:gd name="connsiteY277" fmla="*/ 875750 h 3401573"/>
                      <a:gd name="connsiteX278" fmla="*/ 677929 w 3416810"/>
                      <a:gd name="connsiteY278" fmla="*/ 932457 h 3401573"/>
                      <a:gd name="connsiteX279" fmla="*/ 629100 w 3416810"/>
                      <a:gd name="connsiteY279" fmla="*/ 988967 h 3401573"/>
                      <a:gd name="connsiteX280" fmla="*/ 547375 w 3416810"/>
                      <a:gd name="connsiteY280" fmla="*/ 1242791 h 3401573"/>
                      <a:gd name="connsiteX281" fmla="*/ 547375 w 3416810"/>
                      <a:gd name="connsiteY281" fmla="*/ 1538168 h 3401573"/>
                      <a:gd name="connsiteX282" fmla="*/ 645636 w 3416810"/>
                      <a:gd name="connsiteY282" fmla="*/ 1636429 h 3401573"/>
                      <a:gd name="connsiteX283" fmla="*/ 743897 w 3416810"/>
                      <a:gd name="connsiteY283" fmla="*/ 1538168 h 3401573"/>
                      <a:gd name="connsiteX284" fmla="*/ 743897 w 3416810"/>
                      <a:gd name="connsiteY284" fmla="*/ 1494452 h 3401573"/>
                      <a:gd name="connsiteX285" fmla="*/ 1017800 w 3416810"/>
                      <a:gd name="connsiteY285" fmla="*/ 1494452 h 3401573"/>
                      <a:gd name="connsiteX286" fmla="*/ 1017800 w 3416810"/>
                      <a:gd name="connsiteY286" fmla="*/ 1538168 h 3401573"/>
                      <a:gd name="connsiteX287" fmla="*/ 1116062 w 3416810"/>
                      <a:gd name="connsiteY287" fmla="*/ 1636429 h 3401573"/>
                      <a:gd name="connsiteX288" fmla="*/ 1214323 w 3416810"/>
                      <a:gd name="connsiteY288" fmla="*/ 1538168 h 3401573"/>
                      <a:gd name="connsiteX289" fmla="*/ 1214323 w 3416810"/>
                      <a:gd name="connsiteY289" fmla="*/ 1242791 h 3401573"/>
                      <a:gd name="connsiteX290" fmla="*/ 1181438 w 3416810"/>
                      <a:gd name="connsiteY290" fmla="*/ 1076597 h 3401573"/>
                      <a:gd name="connsiteX291" fmla="*/ 1132609 w 3416810"/>
                      <a:gd name="connsiteY291" fmla="*/ 989165 h 3401573"/>
                      <a:gd name="connsiteX292" fmla="*/ 1119014 w 3416810"/>
                      <a:gd name="connsiteY292" fmla="*/ 972234 h 3401573"/>
                      <a:gd name="connsiteX293" fmla="*/ 1000079 w 3416810"/>
                      <a:gd name="connsiteY293" fmla="*/ 877911 h 3401573"/>
                      <a:gd name="connsiteX294" fmla="*/ 867166 w 3416810"/>
                      <a:gd name="connsiteY294" fmla="*/ 807411 h 3401573"/>
                      <a:gd name="connsiteX295" fmla="*/ 748627 w 3416810"/>
                      <a:gd name="connsiteY295" fmla="*/ 637080 h 3401573"/>
                      <a:gd name="connsiteX296" fmla="*/ 1013477 w 3416810"/>
                      <a:gd name="connsiteY296" fmla="*/ 637080 h 3401573"/>
                      <a:gd name="connsiteX297" fmla="*/ 1000277 w 3416810"/>
                      <a:gd name="connsiteY297" fmla="*/ 682574 h 3401573"/>
                      <a:gd name="connsiteX298" fmla="*/ 1011700 w 3416810"/>
                      <a:gd name="connsiteY298" fmla="*/ 718213 h 3401573"/>
                      <a:gd name="connsiteX299" fmla="*/ 1138315 w 3416810"/>
                      <a:gd name="connsiteY299" fmla="*/ 800915 h 3401573"/>
                      <a:gd name="connsiteX300" fmla="*/ 1154456 w 3416810"/>
                      <a:gd name="connsiteY300" fmla="*/ 805842 h 3401573"/>
                      <a:gd name="connsiteX301" fmla="*/ 1163135 w 3416810"/>
                      <a:gd name="connsiteY301" fmla="*/ 804460 h 3401573"/>
                      <a:gd name="connsiteX302" fmla="*/ 1181646 w 3416810"/>
                      <a:gd name="connsiteY302" fmla="*/ 787528 h 3401573"/>
                      <a:gd name="connsiteX303" fmla="*/ 1214323 w 3416810"/>
                      <a:gd name="connsiteY303" fmla="*/ 621916 h 3401573"/>
                      <a:gd name="connsiteX304" fmla="*/ 1214323 w 3416810"/>
                      <a:gd name="connsiteY304" fmla="*/ 341912 h 3401573"/>
                      <a:gd name="connsiteX305" fmla="*/ 1119211 w 3416810"/>
                      <a:gd name="connsiteY305" fmla="*/ 240699 h 3401573"/>
                      <a:gd name="connsiteX306" fmla="*/ 949633 w 3416810"/>
                      <a:gd name="connsiteY306" fmla="*/ 67 h 3401573"/>
                      <a:gd name="connsiteX307" fmla="*/ 1527422 w 3416810"/>
                      <a:gd name="connsiteY307" fmla="*/ 208198 h 3401573"/>
                      <a:gd name="connsiteX308" fmla="*/ 1584326 w 3416810"/>
                      <a:gd name="connsiteY308" fmla="*/ 228881 h 3401573"/>
                      <a:gd name="connsiteX309" fmla="*/ 2804020 w 3416810"/>
                      <a:gd name="connsiteY309" fmla="*/ 228881 h 3401573"/>
                      <a:gd name="connsiteX310" fmla="*/ 2845365 w 3416810"/>
                      <a:gd name="connsiteY310" fmla="*/ 270227 h 3401573"/>
                      <a:gd name="connsiteX311" fmla="*/ 2845365 w 3416810"/>
                      <a:gd name="connsiteY311" fmla="*/ 1046268 h 3401573"/>
                      <a:gd name="connsiteX312" fmla="*/ 2857896 w 3416810"/>
                      <a:gd name="connsiteY312" fmla="*/ 1051458 h 3401573"/>
                      <a:gd name="connsiteX313" fmla="*/ 2925522 w 3416810"/>
                      <a:gd name="connsiteY313" fmla="*/ 983854 h 3401573"/>
                      <a:gd name="connsiteX314" fmla="*/ 2954654 w 3416810"/>
                      <a:gd name="connsiteY314" fmla="*/ 971839 h 3401573"/>
                      <a:gd name="connsiteX315" fmla="*/ 2983996 w 3416810"/>
                      <a:gd name="connsiteY315" fmla="*/ 983854 h 3401573"/>
                      <a:gd name="connsiteX316" fmla="*/ 2996011 w 3416810"/>
                      <a:gd name="connsiteY316" fmla="*/ 1013195 h 3401573"/>
                      <a:gd name="connsiteX317" fmla="*/ 2983996 w 3416810"/>
                      <a:gd name="connsiteY317" fmla="*/ 1042340 h 3401573"/>
                      <a:gd name="connsiteX318" fmla="*/ 2841426 w 3416810"/>
                      <a:gd name="connsiteY318" fmla="*/ 1186874 h 3401573"/>
                      <a:gd name="connsiteX319" fmla="*/ 2806192 w 3416810"/>
                      <a:gd name="connsiteY319" fmla="*/ 1206965 h 3401573"/>
                      <a:gd name="connsiteX320" fmla="*/ 2802045 w 3416810"/>
                      <a:gd name="connsiteY320" fmla="*/ 1207162 h 3401573"/>
                      <a:gd name="connsiteX321" fmla="*/ 2799686 w 3416810"/>
                      <a:gd name="connsiteY321" fmla="*/ 1206965 h 3401573"/>
                      <a:gd name="connsiteX322" fmla="*/ 2772912 w 3416810"/>
                      <a:gd name="connsiteY322" fmla="*/ 1194950 h 3401573"/>
                      <a:gd name="connsiteX323" fmla="*/ 2624230 w 3416810"/>
                      <a:gd name="connsiteY323" fmla="*/ 1046279 h 3401573"/>
                      <a:gd name="connsiteX324" fmla="*/ 2612029 w 3416810"/>
                      <a:gd name="connsiteY324" fmla="*/ 1017134 h 3401573"/>
                      <a:gd name="connsiteX325" fmla="*/ 2624230 w 3416810"/>
                      <a:gd name="connsiteY325" fmla="*/ 987793 h 3401573"/>
                      <a:gd name="connsiteX326" fmla="*/ 2653374 w 3416810"/>
                      <a:gd name="connsiteY326" fmla="*/ 975778 h 3401573"/>
                      <a:gd name="connsiteX327" fmla="*/ 2682726 w 3416810"/>
                      <a:gd name="connsiteY327" fmla="*/ 987793 h 3401573"/>
                      <a:gd name="connsiteX328" fmla="*/ 2750121 w 3416810"/>
                      <a:gd name="connsiteY328" fmla="*/ 1055398 h 3401573"/>
                      <a:gd name="connsiteX329" fmla="*/ 2762663 w 3416810"/>
                      <a:gd name="connsiteY329" fmla="*/ 1050218 h 3401573"/>
                      <a:gd name="connsiteX330" fmla="*/ 2762663 w 3416810"/>
                      <a:gd name="connsiteY330" fmla="*/ 349780 h 3401573"/>
                      <a:gd name="connsiteX331" fmla="*/ 2724467 w 3416810"/>
                      <a:gd name="connsiteY331" fmla="*/ 311583 h 3401573"/>
                      <a:gd name="connsiteX332" fmla="*/ 1697358 w 3416810"/>
                      <a:gd name="connsiteY332" fmla="*/ 311583 h 3401573"/>
                      <a:gd name="connsiteX333" fmla="*/ 1675302 w 3416810"/>
                      <a:gd name="connsiteY333" fmla="*/ 358251 h 3401573"/>
                      <a:gd name="connsiteX334" fmla="*/ 1876950 w 3416810"/>
                      <a:gd name="connsiteY334" fmla="*/ 938558 h 3401573"/>
                      <a:gd name="connsiteX335" fmla="*/ 1854894 w 3416810"/>
                      <a:gd name="connsiteY335" fmla="*/ 1140404 h 3401573"/>
                      <a:gd name="connsiteX336" fmla="*/ 1831062 w 3416810"/>
                      <a:gd name="connsiteY336" fmla="*/ 1165992 h 3401573"/>
                      <a:gd name="connsiteX337" fmla="*/ 1170410 w 3416810"/>
                      <a:gd name="connsiteY337" fmla="*/ 1831767 h 3401573"/>
                      <a:gd name="connsiteX338" fmla="*/ 1147576 w 3416810"/>
                      <a:gd name="connsiteY338" fmla="*/ 1853230 h 3401573"/>
                      <a:gd name="connsiteX339" fmla="*/ 938445 w 3416810"/>
                      <a:gd name="connsiteY339" fmla="*/ 1877052 h 3401573"/>
                      <a:gd name="connsiteX340" fmla="*/ 333526 w 3416810"/>
                      <a:gd name="connsiteY340" fmla="*/ 1655325 h 3401573"/>
                      <a:gd name="connsiteX341" fmla="*/ 279770 w 3416810"/>
                      <a:gd name="connsiteY341" fmla="*/ 1680935 h 3401573"/>
                      <a:gd name="connsiteX342" fmla="*/ 279770 w 3416810"/>
                      <a:gd name="connsiteY342" fmla="*/ 2765135 h 3401573"/>
                      <a:gd name="connsiteX343" fmla="*/ 309111 w 3416810"/>
                      <a:gd name="connsiteY343" fmla="*/ 2794477 h 3401573"/>
                      <a:gd name="connsiteX344" fmla="*/ 1089826 w 3416810"/>
                      <a:gd name="connsiteY344" fmla="*/ 2796210 h 3401573"/>
                      <a:gd name="connsiteX345" fmla="*/ 1095663 w 3416810"/>
                      <a:gd name="connsiteY345" fmla="*/ 2782154 h 3401573"/>
                      <a:gd name="connsiteX346" fmla="*/ 1027852 w 3416810"/>
                      <a:gd name="connsiteY346" fmla="*/ 2714342 h 3401573"/>
                      <a:gd name="connsiteX347" fmla="*/ 1015825 w 3416810"/>
                      <a:gd name="connsiteY347" fmla="*/ 2685198 h 3401573"/>
                      <a:gd name="connsiteX348" fmla="*/ 1027852 w 3416810"/>
                      <a:gd name="connsiteY348" fmla="*/ 2655857 h 3401573"/>
                      <a:gd name="connsiteX349" fmla="*/ 1057182 w 3416810"/>
                      <a:gd name="connsiteY349" fmla="*/ 2643842 h 3401573"/>
                      <a:gd name="connsiteX350" fmla="*/ 1086326 w 3416810"/>
                      <a:gd name="connsiteY350" fmla="*/ 2655857 h 3401573"/>
                      <a:gd name="connsiteX351" fmla="*/ 1235984 w 3416810"/>
                      <a:gd name="connsiteY351" fmla="*/ 2805702 h 3401573"/>
                      <a:gd name="connsiteX352" fmla="*/ 1238935 w 3416810"/>
                      <a:gd name="connsiteY352" fmla="*/ 2808467 h 3401573"/>
                      <a:gd name="connsiteX353" fmla="*/ 1251148 w 3416810"/>
                      <a:gd name="connsiteY353" fmla="*/ 2837808 h 3401573"/>
                      <a:gd name="connsiteX354" fmla="*/ 1238935 w 3416810"/>
                      <a:gd name="connsiteY354" fmla="*/ 2866941 h 3401573"/>
                      <a:gd name="connsiteX355" fmla="*/ 1235984 w 3416810"/>
                      <a:gd name="connsiteY355" fmla="*/ 2869904 h 3401573"/>
                      <a:gd name="connsiteX356" fmla="*/ 1090265 w 3416810"/>
                      <a:gd name="connsiteY356" fmla="*/ 3015612 h 3401573"/>
                      <a:gd name="connsiteX357" fmla="*/ 1061121 w 3416810"/>
                      <a:gd name="connsiteY357" fmla="*/ 3027824 h 3401573"/>
                      <a:gd name="connsiteX358" fmla="*/ 1031780 w 3416810"/>
                      <a:gd name="connsiteY358" fmla="*/ 3015612 h 3401573"/>
                      <a:gd name="connsiteX359" fmla="*/ 1019776 w 3416810"/>
                      <a:gd name="connsiteY359" fmla="*/ 2986468 h 3401573"/>
                      <a:gd name="connsiteX360" fmla="*/ 1031780 w 3416810"/>
                      <a:gd name="connsiteY360" fmla="*/ 2957126 h 3401573"/>
                      <a:gd name="connsiteX361" fmla="*/ 1096091 w 3416810"/>
                      <a:gd name="connsiteY361" fmla="*/ 2892980 h 3401573"/>
                      <a:gd name="connsiteX362" fmla="*/ 1090298 w 3416810"/>
                      <a:gd name="connsiteY362" fmla="*/ 2878912 h 3401573"/>
                      <a:gd name="connsiteX363" fmla="*/ 238424 w 3416810"/>
                      <a:gd name="connsiteY363" fmla="*/ 2877190 h 3401573"/>
                      <a:gd name="connsiteX364" fmla="*/ 197068 w 3416810"/>
                      <a:gd name="connsiteY364" fmla="*/ 2835833 h 3401573"/>
                      <a:gd name="connsiteX365" fmla="*/ 197068 w 3416810"/>
                      <a:gd name="connsiteY365" fmla="*/ 1540922 h 3401573"/>
                      <a:gd name="connsiteX366" fmla="*/ 180521 w 3416810"/>
                      <a:gd name="connsiteY366" fmla="*/ 1491303 h 3401573"/>
                      <a:gd name="connsiteX367" fmla="*/ 739 w 3416810"/>
                      <a:gd name="connsiteY367" fmla="*/ 901338 h 3401573"/>
                      <a:gd name="connsiteX368" fmla="*/ 854953 w 3416810"/>
                      <a:gd name="connsiteY368" fmla="*/ 3609 h 3401573"/>
                      <a:gd name="connsiteX369" fmla="*/ 949633 w 3416810"/>
                      <a:gd name="connsiteY369" fmla="*/ 67 h 340157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  <a:cxn ang="0">
                        <a:pos x="connsiteX84" y="connsiteY84"/>
                      </a:cxn>
                      <a:cxn ang="0">
                        <a:pos x="connsiteX85" y="connsiteY85"/>
                      </a:cxn>
                      <a:cxn ang="0">
                        <a:pos x="connsiteX86" y="connsiteY86"/>
                      </a:cxn>
                      <a:cxn ang="0">
                        <a:pos x="connsiteX87" y="connsiteY87"/>
                      </a:cxn>
                      <a:cxn ang="0">
                        <a:pos x="connsiteX88" y="connsiteY88"/>
                      </a:cxn>
                      <a:cxn ang="0">
                        <a:pos x="connsiteX89" y="connsiteY89"/>
                      </a:cxn>
                      <a:cxn ang="0">
                        <a:pos x="connsiteX90" y="connsiteY90"/>
                      </a:cxn>
                      <a:cxn ang="0">
                        <a:pos x="connsiteX91" y="connsiteY91"/>
                      </a:cxn>
                      <a:cxn ang="0">
                        <a:pos x="connsiteX92" y="connsiteY92"/>
                      </a:cxn>
                      <a:cxn ang="0">
                        <a:pos x="connsiteX93" y="connsiteY93"/>
                      </a:cxn>
                      <a:cxn ang="0">
                        <a:pos x="connsiteX94" y="connsiteY94"/>
                      </a:cxn>
                      <a:cxn ang="0">
                        <a:pos x="connsiteX95" y="connsiteY95"/>
                      </a:cxn>
                      <a:cxn ang="0">
                        <a:pos x="connsiteX96" y="connsiteY96"/>
                      </a:cxn>
                      <a:cxn ang="0">
                        <a:pos x="connsiteX97" y="connsiteY97"/>
                      </a:cxn>
                      <a:cxn ang="0">
                        <a:pos x="connsiteX98" y="connsiteY98"/>
                      </a:cxn>
                      <a:cxn ang="0">
                        <a:pos x="connsiteX99" y="connsiteY99"/>
                      </a:cxn>
                      <a:cxn ang="0">
                        <a:pos x="connsiteX100" y="connsiteY100"/>
                      </a:cxn>
                      <a:cxn ang="0">
                        <a:pos x="connsiteX101" y="connsiteY101"/>
                      </a:cxn>
                      <a:cxn ang="0">
                        <a:pos x="connsiteX102" y="connsiteY102"/>
                      </a:cxn>
                      <a:cxn ang="0">
                        <a:pos x="connsiteX103" y="connsiteY103"/>
                      </a:cxn>
                      <a:cxn ang="0">
                        <a:pos x="connsiteX104" y="connsiteY104"/>
                      </a:cxn>
                      <a:cxn ang="0">
                        <a:pos x="connsiteX105" y="connsiteY105"/>
                      </a:cxn>
                      <a:cxn ang="0">
                        <a:pos x="connsiteX106" y="connsiteY106"/>
                      </a:cxn>
                      <a:cxn ang="0">
                        <a:pos x="connsiteX107" y="connsiteY107"/>
                      </a:cxn>
                      <a:cxn ang="0">
                        <a:pos x="connsiteX108" y="connsiteY108"/>
                      </a:cxn>
                      <a:cxn ang="0">
                        <a:pos x="connsiteX109" y="connsiteY109"/>
                      </a:cxn>
                      <a:cxn ang="0">
                        <a:pos x="connsiteX110" y="connsiteY110"/>
                      </a:cxn>
                      <a:cxn ang="0">
                        <a:pos x="connsiteX111" y="connsiteY111"/>
                      </a:cxn>
                      <a:cxn ang="0">
                        <a:pos x="connsiteX112" y="connsiteY112"/>
                      </a:cxn>
                      <a:cxn ang="0">
                        <a:pos x="connsiteX113" y="connsiteY113"/>
                      </a:cxn>
                      <a:cxn ang="0">
                        <a:pos x="connsiteX114" y="connsiteY114"/>
                      </a:cxn>
                      <a:cxn ang="0">
                        <a:pos x="connsiteX115" y="connsiteY115"/>
                      </a:cxn>
                      <a:cxn ang="0">
                        <a:pos x="connsiteX116" y="connsiteY116"/>
                      </a:cxn>
                      <a:cxn ang="0">
                        <a:pos x="connsiteX117" y="connsiteY117"/>
                      </a:cxn>
                      <a:cxn ang="0">
                        <a:pos x="connsiteX118" y="connsiteY118"/>
                      </a:cxn>
                      <a:cxn ang="0">
                        <a:pos x="connsiteX119" y="connsiteY119"/>
                      </a:cxn>
                      <a:cxn ang="0">
                        <a:pos x="connsiteX120" y="connsiteY120"/>
                      </a:cxn>
                      <a:cxn ang="0">
                        <a:pos x="connsiteX121" y="connsiteY121"/>
                      </a:cxn>
                      <a:cxn ang="0">
                        <a:pos x="connsiteX122" y="connsiteY122"/>
                      </a:cxn>
                      <a:cxn ang="0">
                        <a:pos x="connsiteX123" y="connsiteY123"/>
                      </a:cxn>
                      <a:cxn ang="0">
                        <a:pos x="connsiteX124" y="connsiteY124"/>
                      </a:cxn>
                      <a:cxn ang="0">
                        <a:pos x="connsiteX125" y="connsiteY125"/>
                      </a:cxn>
                      <a:cxn ang="0">
                        <a:pos x="connsiteX126" y="connsiteY126"/>
                      </a:cxn>
                      <a:cxn ang="0">
                        <a:pos x="connsiteX127" y="connsiteY127"/>
                      </a:cxn>
                      <a:cxn ang="0">
                        <a:pos x="connsiteX128" y="connsiteY128"/>
                      </a:cxn>
                      <a:cxn ang="0">
                        <a:pos x="connsiteX129" y="connsiteY129"/>
                      </a:cxn>
                      <a:cxn ang="0">
                        <a:pos x="connsiteX130" y="connsiteY130"/>
                      </a:cxn>
                      <a:cxn ang="0">
                        <a:pos x="connsiteX131" y="connsiteY131"/>
                      </a:cxn>
                      <a:cxn ang="0">
                        <a:pos x="connsiteX132" y="connsiteY132"/>
                      </a:cxn>
                      <a:cxn ang="0">
                        <a:pos x="connsiteX133" y="connsiteY133"/>
                      </a:cxn>
                      <a:cxn ang="0">
                        <a:pos x="connsiteX134" y="connsiteY134"/>
                      </a:cxn>
                      <a:cxn ang="0">
                        <a:pos x="connsiteX135" y="connsiteY135"/>
                      </a:cxn>
                      <a:cxn ang="0">
                        <a:pos x="connsiteX136" y="connsiteY136"/>
                      </a:cxn>
                      <a:cxn ang="0">
                        <a:pos x="connsiteX137" y="connsiteY137"/>
                      </a:cxn>
                      <a:cxn ang="0">
                        <a:pos x="connsiteX138" y="connsiteY138"/>
                      </a:cxn>
                      <a:cxn ang="0">
                        <a:pos x="connsiteX139" y="connsiteY139"/>
                      </a:cxn>
                      <a:cxn ang="0">
                        <a:pos x="connsiteX140" y="connsiteY140"/>
                      </a:cxn>
                      <a:cxn ang="0">
                        <a:pos x="connsiteX141" y="connsiteY141"/>
                      </a:cxn>
                      <a:cxn ang="0">
                        <a:pos x="connsiteX142" y="connsiteY142"/>
                      </a:cxn>
                      <a:cxn ang="0">
                        <a:pos x="connsiteX143" y="connsiteY143"/>
                      </a:cxn>
                      <a:cxn ang="0">
                        <a:pos x="connsiteX144" y="connsiteY144"/>
                      </a:cxn>
                      <a:cxn ang="0">
                        <a:pos x="connsiteX145" y="connsiteY145"/>
                      </a:cxn>
                      <a:cxn ang="0">
                        <a:pos x="connsiteX146" y="connsiteY146"/>
                      </a:cxn>
                      <a:cxn ang="0">
                        <a:pos x="connsiteX147" y="connsiteY147"/>
                      </a:cxn>
                      <a:cxn ang="0">
                        <a:pos x="connsiteX148" y="connsiteY148"/>
                      </a:cxn>
                      <a:cxn ang="0">
                        <a:pos x="connsiteX149" y="connsiteY149"/>
                      </a:cxn>
                      <a:cxn ang="0">
                        <a:pos x="connsiteX150" y="connsiteY150"/>
                      </a:cxn>
                      <a:cxn ang="0">
                        <a:pos x="connsiteX151" y="connsiteY151"/>
                      </a:cxn>
                      <a:cxn ang="0">
                        <a:pos x="connsiteX152" y="connsiteY152"/>
                      </a:cxn>
                      <a:cxn ang="0">
                        <a:pos x="connsiteX153" y="connsiteY153"/>
                      </a:cxn>
                      <a:cxn ang="0">
                        <a:pos x="connsiteX154" y="connsiteY154"/>
                      </a:cxn>
                      <a:cxn ang="0">
                        <a:pos x="connsiteX155" y="connsiteY155"/>
                      </a:cxn>
                      <a:cxn ang="0">
                        <a:pos x="connsiteX156" y="connsiteY156"/>
                      </a:cxn>
                      <a:cxn ang="0">
                        <a:pos x="connsiteX157" y="connsiteY157"/>
                      </a:cxn>
                      <a:cxn ang="0">
                        <a:pos x="connsiteX158" y="connsiteY158"/>
                      </a:cxn>
                      <a:cxn ang="0">
                        <a:pos x="connsiteX159" y="connsiteY159"/>
                      </a:cxn>
                      <a:cxn ang="0">
                        <a:pos x="connsiteX160" y="connsiteY160"/>
                      </a:cxn>
                      <a:cxn ang="0">
                        <a:pos x="connsiteX161" y="connsiteY161"/>
                      </a:cxn>
                      <a:cxn ang="0">
                        <a:pos x="connsiteX162" y="connsiteY162"/>
                      </a:cxn>
                      <a:cxn ang="0">
                        <a:pos x="connsiteX163" y="connsiteY163"/>
                      </a:cxn>
                      <a:cxn ang="0">
                        <a:pos x="connsiteX164" y="connsiteY164"/>
                      </a:cxn>
                      <a:cxn ang="0">
                        <a:pos x="connsiteX165" y="connsiteY165"/>
                      </a:cxn>
                      <a:cxn ang="0">
                        <a:pos x="connsiteX166" y="connsiteY166"/>
                      </a:cxn>
                      <a:cxn ang="0">
                        <a:pos x="connsiteX167" y="connsiteY167"/>
                      </a:cxn>
                      <a:cxn ang="0">
                        <a:pos x="connsiteX168" y="connsiteY168"/>
                      </a:cxn>
                      <a:cxn ang="0">
                        <a:pos x="connsiteX169" y="connsiteY169"/>
                      </a:cxn>
                      <a:cxn ang="0">
                        <a:pos x="connsiteX170" y="connsiteY170"/>
                      </a:cxn>
                      <a:cxn ang="0">
                        <a:pos x="connsiteX171" y="connsiteY171"/>
                      </a:cxn>
                      <a:cxn ang="0">
                        <a:pos x="connsiteX172" y="connsiteY172"/>
                      </a:cxn>
                      <a:cxn ang="0">
                        <a:pos x="connsiteX173" y="connsiteY173"/>
                      </a:cxn>
                      <a:cxn ang="0">
                        <a:pos x="connsiteX174" y="connsiteY174"/>
                      </a:cxn>
                      <a:cxn ang="0">
                        <a:pos x="connsiteX175" y="connsiteY175"/>
                      </a:cxn>
                      <a:cxn ang="0">
                        <a:pos x="connsiteX176" y="connsiteY176"/>
                      </a:cxn>
                      <a:cxn ang="0">
                        <a:pos x="connsiteX177" y="connsiteY177"/>
                      </a:cxn>
                      <a:cxn ang="0">
                        <a:pos x="connsiteX178" y="connsiteY178"/>
                      </a:cxn>
                      <a:cxn ang="0">
                        <a:pos x="connsiteX179" y="connsiteY179"/>
                      </a:cxn>
                      <a:cxn ang="0">
                        <a:pos x="connsiteX180" y="connsiteY180"/>
                      </a:cxn>
                      <a:cxn ang="0">
                        <a:pos x="connsiteX181" y="connsiteY181"/>
                      </a:cxn>
                      <a:cxn ang="0">
                        <a:pos x="connsiteX182" y="connsiteY182"/>
                      </a:cxn>
                      <a:cxn ang="0">
                        <a:pos x="connsiteX183" y="connsiteY183"/>
                      </a:cxn>
                      <a:cxn ang="0">
                        <a:pos x="connsiteX184" y="connsiteY184"/>
                      </a:cxn>
                      <a:cxn ang="0">
                        <a:pos x="connsiteX185" y="connsiteY185"/>
                      </a:cxn>
                      <a:cxn ang="0">
                        <a:pos x="connsiteX186" y="connsiteY186"/>
                      </a:cxn>
                      <a:cxn ang="0">
                        <a:pos x="connsiteX187" y="connsiteY187"/>
                      </a:cxn>
                      <a:cxn ang="0">
                        <a:pos x="connsiteX188" y="connsiteY188"/>
                      </a:cxn>
                      <a:cxn ang="0">
                        <a:pos x="connsiteX189" y="connsiteY189"/>
                      </a:cxn>
                      <a:cxn ang="0">
                        <a:pos x="connsiteX190" y="connsiteY190"/>
                      </a:cxn>
                      <a:cxn ang="0">
                        <a:pos x="connsiteX191" y="connsiteY191"/>
                      </a:cxn>
                      <a:cxn ang="0">
                        <a:pos x="connsiteX192" y="connsiteY192"/>
                      </a:cxn>
                      <a:cxn ang="0">
                        <a:pos x="connsiteX193" y="connsiteY193"/>
                      </a:cxn>
                      <a:cxn ang="0">
                        <a:pos x="connsiteX194" y="connsiteY194"/>
                      </a:cxn>
                      <a:cxn ang="0">
                        <a:pos x="connsiteX195" y="connsiteY195"/>
                      </a:cxn>
                      <a:cxn ang="0">
                        <a:pos x="connsiteX196" y="connsiteY196"/>
                      </a:cxn>
                      <a:cxn ang="0">
                        <a:pos x="connsiteX197" y="connsiteY197"/>
                      </a:cxn>
                      <a:cxn ang="0">
                        <a:pos x="connsiteX198" y="connsiteY198"/>
                      </a:cxn>
                      <a:cxn ang="0">
                        <a:pos x="connsiteX199" y="connsiteY199"/>
                      </a:cxn>
                      <a:cxn ang="0">
                        <a:pos x="connsiteX200" y="connsiteY200"/>
                      </a:cxn>
                      <a:cxn ang="0">
                        <a:pos x="connsiteX201" y="connsiteY201"/>
                      </a:cxn>
                      <a:cxn ang="0">
                        <a:pos x="connsiteX202" y="connsiteY202"/>
                      </a:cxn>
                      <a:cxn ang="0">
                        <a:pos x="connsiteX203" y="connsiteY203"/>
                      </a:cxn>
                      <a:cxn ang="0">
                        <a:pos x="connsiteX204" y="connsiteY204"/>
                      </a:cxn>
                      <a:cxn ang="0">
                        <a:pos x="connsiteX205" y="connsiteY205"/>
                      </a:cxn>
                      <a:cxn ang="0">
                        <a:pos x="connsiteX206" y="connsiteY206"/>
                      </a:cxn>
                      <a:cxn ang="0">
                        <a:pos x="connsiteX207" y="connsiteY207"/>
                      </a:cxn>
                      <a:cxn ang="0">
                        <a:pos x="connsiteX208" y="connsiteY208"/>
                      </a:cxn>
                      <a:cxn ang="0">
                        <a:pos x="connsiteX209" y="connsiteY209"/>
                      </a:cxn>
                      <a:cxn ang="0">
                        <a:pos x="connsiteX210" y="connsiteY210"/>
                      </a:cxn>
                      <a:cxn ang="0">
                        <a:pos x="connsiteX211" y="connsiteY211"/>
                      </a:cxn>
                      <a:cxn ang="0">
                        <a:pos x="connsiteX212" y="connsiteY212"/>
                      </a:cxn>
                      <a:cxn ang="0">
                        <a:pos x="connsiteX213" y="connsiteY213"/>
                      </a:cxn>
                      <a:cxn ang="0">
                        <a:pos x="connsiteX214" y="connsiteY214"/>
                      </a:cxn>
                      <a:cxn ang="0">
                        <a:pos x="connsiteX215" y="connsiteY215"/>
                      </a:cxn>
                      <a:cxn ang="0">
                        <a:pos x="connsiteX216" y="connsiteY216"/>
                      </a:cxn>
                      <a:cxn ang="0">
                        <a:pos x="connsiteX217" y="connsiteY217"/>
                      </a:cxn>
                      <a:cxn ang="0">
                        <a:pos x="connsiteX218" y="connsiteY218"/>
                      </a:cxn>
                      <a:cxn ang="0">
                        <a:pos x="connsiteX219" y="connsiteY219"/>
                      </a:cxn>
                      <a:cxn ang="0">
                        <a:pos x="connsiteX220" y="connsiteY220"/>
                      </a:cxn>
                      <a:cxn ang="0">
                        <a:pos x="connsiteX221" y="connsiteY221"/>
                      </a:cxn>
                      <a:cxn ang="0">
                        <a:pos x="connsiteX222" y="connsiteY222"/>
                      </a:cxn>
                      <a:cxn ang="0">
                        <a:pos x="connsiteX223" y="connsiteY223"/>
                      </a:cxn>
                      <a:cxn ang="0">
                        <a:pos x="connsiteX224" y="connsiteY224"/>
                      </a:cxn>
                      <a:cxn ang="0">
                        <a:pos x="connsiteX225" y="connsiteY225"/>
                      </a:cxn>
                      <a:cxn ang="0">
                        <a:pos x="connsiteX226" y="connsiteY226"/>
                      </a:cxn>
                      <a:cxn ang="0">
                        <a:pos x="connsiteX227" y="connsiteY227"/>
                      </a:cxn>
                      <a:cxn ang="0">
                        <a:pos x="connsiteX228" y="connsiteY228"/>
                      </a:cxn>
                      <a:cxn ang="0">
                        <a:pos x="connsiteX229" y="connsiteY229"/>
                      </a:cxn>
                      <a:cxn ang="0">
                        <a:pos x="connsiteX230" y="connsiteY230"/>
                      </a:cxn>
                      <a:cxn ang="0">
                        <a:pos x="connsiteX231" y="connsiteY231"/>
                      </a:cxn>
                      <a:cxn ang="0">
                        <a:pos x="connsiteX232" y="connsiteY232"/>
                      </a:cxn>
                      <a:cxn ang="0">
                        <a:pos x="connsiteX233" y="connsiteY233"/>
                      </a:cxn>
                      <a:cxn ang="0">
                        <a:pos x="connsiteX234" y="connsiteY234"/>
                      </a:cxn>
                      <a:cxn ang="0">
                        <a:pos x="connsiteX235" y="connsiteY235"/>
                      </a:cxn>
                      <a:cxn ang="0">
                        <a:pos x="connsiteX236" y="connsiteY236"/>
                      </a:cxn>
                      <a:cxn ang="0">
                        <a:pos x="connsiteX237" y="connsiteY237"/>
                      </a:cxn>
                      <a:cxn ang="0">
                        <a:pos x="connsiteX238" y="connsiteY238"/>
                      </a:cxn>
                      <a:cxn ang="0">
                        <a:pos x="connsiteX239" y="connsiteY239"/>
                      </a:cxn>
                      <a:cxn ang="0">
                        <a:pos x="connsiteX240" y="connsiteY240"/>
                      </a:cxn>
                      <a:cxn ang="0">
                        <a:pos x="connsiteX241" y="connsiteY241"/>
                      </a:cxn>
                      <a:cxn ang="0">
                        <a:pos x="connsiteX242" y="connsiteY242"/>
                      </a:cxn>
                      <a:cxn ang="0">
                        <a:pos x="connsiteX243" y="connsiteY243"/>
                      </a:cxn>
                      <a:cxn ang="0">
                        <a:pos x="connsiteX244" y="connsiteY244"/>
                      </a:cxn>
                      <a:cxn ang="0">
                        <a:pos x="connsiteX245" y="connsiteY245"/>
                      </a:cxn>
                      <a:cxn ang="0">
                        <a:pos x="connsiteX246" y="connsiteY246"/>
                      </a:cxn>
                      <a:cxn ang="0">
                        <a:pos x="connsiteX247" y="connsiteY247"/>
                      </a:cxn>
                      <a:cxn ang="0">
                        <a:pos x="connsiteX248" y="connsiteY248"/>
                      </a:cxn>
                      <a:cxn ang="0">
                        <a:pos x="connsiteX249" y="connsiteY249"/>
                      </a:cxn>
                      <a:cxn ang="0">
                        <a:pos x="connsiteX250" y="connsiteY250"/>
                      </a:cxn>
                      <a:cxn ang="0">
                        <a:pos x="connsiteX251" y="connsiteY251"/>
                      </a:cxn>
                      <a:cxn ang="0">
                        <a:pos x="connsiteX252" y="connsiteY252"/>
                      </a:cxn>
                      <a:cxn ang="0">
                        <a:pos x="connsiteX253" y="connsiteY253"/>
                      </a:cxn>
                      <a:cxn ang="0">
                        <a:pos x="connsiteX254" y="connsiteY254"/>
                      </a:cxn>
                      <a:cxn ang="0">
                        <a:pos x="connsiteX255" y="connsiteY255"/>
                      </a:cxn>
                      <a:cxn ang="0">
                        <a:pos x="connsiteX256" y="connsiteY256"/>
                      </a:cxn>
                      <a:cxn ang="0">
                        <a:pos x="connsiteX257" y="connsiteY257"/>
                      </a:cxn>
                      <a:cxn ang="0">
                        <a:pos x="connsiteX258" y="connsiteY258"/>
                      </a:cxn>
                      <a:cxn ang="0">
                        <a:pos x="connsiteX259" y="connsiteY259"/>
                      </a:cxn>
                      <a:cxn ang="0">
                        <a:pos x="connsiteX260" y="connsiteY260"/>
                      </a:cxn>
                      <a:cxn ang="0">
                        <a:pos x="connsiteX261" y="connsiteY261"/>
                      </a:cxn>
                      <a:cxn ang="0">
                        <a:pos x="connsiteX262" y="connsiteY262"/>
                      </a:cxn>
                      <a:cxn ang="0">
                        <a:pos x="connsiteX263" y="connsiteY263"/>
                      </a:cxn>
                      <a:cxn ang="0">
                        <a:pos x="connsiteX264" y="connsiteY264"/>
                      </a:cxn>
                      <a:cxn ang="0">
                        <a:pos x="connsiteX265" y="connsiteY265"/>
                      </a:cxn>
                      <a:cxn ang="0">
                        <a:pos x="connsiteX266" y="connsiteY266"/>
                      </a:cxn>
                      <a:cxn ang="0">
                        <a:pos x="connsiteX267" y="connsiteY267"/>
                      </a:cxn>
                      <a:cxn ang="0">
                        <a:pos x="connsiteX268" y="connsiteY268"/>
                      </a:cxn>
                      <a:cxn ang="0">
                        <a:pos x="connsiteX269" y="connsiteY269"/>
                      </a:cxn>
                      <a:cxn ang="0">
                        <a:pos x="connsiteX270" y="connsiteY270"/>
                      </a:cxn>
                      <a:cxn ang="0">
                        <a:pos x="connsiteX271" y="connsiteY271"/>
                      </a:cxn>
                      <a:cxn ang="0">
                        <a:pos x="connsiteX272" y="connsiteY272"/>
                      </a:cxn>
                      <a:cxn ang="0">
                        <a:pos x="connsiteX273" y="connsiteY273"/>
                      </a:cxn>
                      <a:cxn ang="0">
                        <a:pos x="connsiteX274" y="connsiteY274"/>
                      </a:cxn>
                      <a:cxn ang="0">
                        <a:pos x="connsiteX275" y="connsiteY275"/>
                      </a:cxn>
                      <a:cxn ang="0">
                        <a:pos x="connsiteX276" y="connsiteY276"/>
                      </a:cxn>
                      <a:cxn ang="0">
                        <a:pos x="connsiteX277" y="connsiteY277"/>
                      </a:cxn>
                      <a:cxn ang="0">
                        <a:pos x="connsiteX278" y="connsiteY278"/>
                      </a:cxn>
                      <a:cxn ang="0">
                        <a:pos x="connsiteX279" y="connsiteY279"/>
                      </a:cxn>
                      <a:cxn ang="0">
                        <a:pos x="connsiteX280" y="connsiteY280"/>
                      </a:cxn>
                      <a:cxn ang="0">
                        <a:pos x="connsiteX281" y="connsiteY281"/>
                      </a:cxn>
                      <a:cxn ang="0">
                        <a:pos x="connsiteX282" y="connsiteY282"/>
                      </a:cxn>
                      <a:cxn ang="0">
                        <a:pos x="connsiteX283" y="connsiteY283"/>
                      </a:cxn>
                      <a:cxn ang="0">
                        <a:pos x="connsiteX284" y="connsiteY284"/>
                      </a:cxn>
                      <a:cxn ang="0">
                        <a:pos x="connsiteX285" y="connsiteY285"/>
                      </a:cxn>
                      <a:cxn ang="0">
                        <a:pos x="connsiteX286" y="connsiteY286"/>
                      </a:cxn>
                      <a:cxn ang="0">
                        <a:pos x="connsiteX287" y="connsiteY287"/>
                      </a:cxn>
                      <a:cxn ang="0">
                        <a:pos x="connsiteX288" y="connsiteY288"/>
                      </a:cxn>
                      <a:cxn ang="0">
                        <a:pos x="connsiteX289" y="connsiteY289"/>
                      </a:cxn>
                      <a:cxn ang="0">
                        <a:pos x="connsiteX290" y="connsiteY290"/>
                      </a:cxn>
                      <a:cxn ang="0">
                        <a:pos x="connsiteX291" y="connsiteY291"/>
                      </a:cxn>
                      <a:cxn ang="0">
                        <a:pos x="connsiteX292" y="connsiteY292"/>
                      </a:cxn>
                      <a:cxn ang="0">
                        <a:pos x="connsiteX293" y="connsiteY293"/>
                      </a:cxn>
                      <a:cxn ang="0">
                        <a:pos x="connsiteX294" y="connsiteY294"/>
                      </a:cxn>
                      <a:cxn ang="0">
                        <a:pos x="connsiteX295" y="connsiteY295"/>
                      </a:cxn>
                      <a:cxn ang="0">
                        <a:pos x="connsiteX296" y="connsiteY296"/>
                      </a:cxn>
                      <a:cxn ang="0">
                        <a:pos x="connsiteX297" y="connsiteY297"/>
                      </a:cxn>
                      <a:cxn ang="0">
                        <a:pos x="connsiteX298" y="connsiteY298"/>
                      </a:cxn>
                      <a:cxn ang="0">
                        <a:pos x="connsiteX299" y="connsiteY299"/>
                      </a:cxn>
                      <a:cxn ang="0">
                        <a:pos x="connsiteX300" y="connsiteY300"/>
                      </a:cxn>
                      <a:cxn ang="0">
                        <a:pos x="connsiteX301" y="connsiteY301"/>
                      </a:cxn>
                      <a:cxn ang="0">
                        <a:pos x="connsiteX302" y="connsiteY302"/>
                      </a:cxn>
                      <a:cxn ang="0">
                        <a:pos x="connsiteX303" y="connsiteY303"/>
                      </a:cxn>
                      <a:cxn ang="0">
                        <a:pos x="connsiteX304" y="connsiteY304"/>
                      </a:cxn>
                      <a:cxn ang="0">
                        <a:pos x="connsiteX305" y="connsiteY305"/>
                      </a:cxn>
                      <a:cxn ang="0">
                        <a:pos x="connsiteX306" y="connsiteY306"/>
                      </a:cxn>
                      <a:cxn ang="0">
                        <a:pos x="connsiteX307" y="connsiteY307"/>
                      </a:cxn>
                      <a:cxn ang="0">
                        <a:pos x="connsiteX308" y="connsiteY308"/>
                      </a:cxn>
                      <a:cxn ang="0">
                        <a:pos x="connsiteX309" y="connsiteY309"/>
                      </a:cxn>
                      <a:cxn ang="0">
                        <a:pos x="connsiteX310" y="connsiteY310"/>
                      </a:cxn>
                      <a:cxn ang="0">
                        <a:pos x="connsiteX311" y="connsiteY311"/>
                      </a:cxn>
                      <a:cxn ang="0">
                        <a:pos x="connsiteX312" y="connsiteY312"/>
                      </a:cxn>
                      <a:cxn ang="0">
                        <a:pos x="connsiteX313" y="connsiteY313"/>
                      </a:cxn>
                      <a:cxn ang="0">
                        <a:pos x="connsiteX314" y="connsiteY314"/>
                      </a:cxn>
                      <a:cxn ang="0">
                        <a:pos x="connsiteX315" y="connsiteY315"/>
                      </a:cxn>
                      <a:cxn ang="0">
                        <a:pos x="connsiteX316" y="connsiteY316"/>
                      </a:cxn>
                      <a:cxn ang="0">
                        <a:pos x="connsiteX317" y="connsiteY317"/>
                      </a:cxn>
                      <a:cxn ang="0">
                        <a:pos x="connsiteX318" y="connsiteY318"/>
                      </a:cxn>
                      <a:cxn ang="0">
                        <a:pos x="connsiteX319" y="connsiteY319"/>
                      </a:cxn>
                      <a:cxn ang="0">
                        <a:pos x="connsiteX320" y="connsiteY320"/>
                      </a:cxn>
                      <a:cxn ang="0">
                        <a:pos x="connsiteX321" y="connsiteY321"/>
                      </a:cxn>
                      <a:cxn ang="0">
                        <a:pos x="connsiteX322" y="connsiteY322"/>
                      </a:cxn>
                      <a:cxn ang="0">
                        <a:pos x="connsiteX323" y="connsiteY323"/>
                      </a:cxn>
                      <a:cxn ang="0">
                        <a:pos x="connsiteX324" y="connsiteY324"/>
                      </a:cxn>
                      <a:cxn ang="0">
                        <a:pos x="connsiteX325" y="connsiteY325"/>
                      </a:cxn>
                      <a:cxn ang="0">
                        <a:pos x="connsiteX326" y="connsiteY326"/>
                      </a:cxn>
                      <a:cxn ang="0">
                        <a:pos x="connsiteX327" y="connsiteY327"/>
                      </a:cxn>
                      <a:cxn ang="0">
                        <a:pos x="connsiteX328" y="connsiteY328"/>
                      </a:cxn>
                      <a:cxn ang="0">
                        <a:pos x="connsiteX329" y="connsiteY329"/>
                      </a:cxn>
                      <a:cxn ang="0">
                        <a:pos x="connsiteX330" y="connsiteY330"/>
                      </a:cxn>
                      <a:cxn ang="0">
                        <a:pos x="connsiteX331" y="connsiteY331"/>
                      </a:cxn>
                      <a:cxn ang="0">
                        <a:pos x="connsiteX332" y="connsiteY332"/>
                      </a:cxn>
                      <a:cxn ang="0">
                        <a:pos x="connsiteX333" y="connsiteY333"/>
                      </a:cxn>
                      <a:cxn ang="0">
                        <a:pos x="connsiteX334" y="connsiteY334"/>
                      </a:cxn>
                      <a:cxn ang="0">
                        <a:pos x="connsiteX335" y="connsiteY335"/>
                      </a:cxn>
                      <a:cxn ang="0">
                        <a:pos x="connsiteX336" y="connsiteY336"/>
                      </a:cxn>
                      <a:cxn ang="0">
                        <a:pos x="connsiteX337" y="connsiteY337"/>
                      </a:cxn>
                      <a:cxn ang="0">
                        <a:pos x="connsiteX338" y="connsiteY338"/>
                      </a:cxn>
                      <a:cxn ang="0">
                        <a:pos x="connsiteX339" y="connsiteY339"/>
                      </a:cxn>
                      <a:cxn ang="0">
                        <a:pos x="connsiteX340" y="connsiteY340"/>
                      </a:cxn>
                      <a:cxn ang="0">
                        <a:pos x="connsiteX341" y="connsiteY341"/>
                      </a:cxn>
                      <a:cxn ang="0">
                        <a:pos x="connsiteX342" y="connsiteY342"/>
                      </a:cxn>
                      <a:cxn ang="0">
                        <a:pos x="connsiteX343" y="connsiteY343"/>
                      </a:cxn>
                      <a:cxn ang="0">
                        <a:pos x="connsiteX344" y="connsiteY344"/>
                      </a:cxn>
                      <a:cxn ang="0">
                        <a:pos x="connsiteX345" y="connsiteY345"/>
                      </a:cxn>
                      <a:cxn ang="0">
                        <a:pos x="connsiteX346" y="connsiteY346"/>
                      </a:cxn>
                      <a:cxn ang="0">
                        <a:pos x="connsiteX347" y="connsiteY347"/>
                      </a:cxn>
                      <a:cxn ang="0">
                        <a:pos x="connsiteX348" y="connsiteY348"/>
                      </a:cxn>
                      <a:cxn ang="0">
                        <a:pos x="connsiteX349" y="connsiteY349"/>
                      </a:cxn>
                      <a:cxn ang="0">
                        <a:pos x="connsiteX350" y="connsiteY350"/>
                      </a:cxn>
                      <a:cxn ang="0">
                        <a:pos x="connsiteX351" y="connsiteY351"/>
                      </a:cxn>
                      <a:cxn ang="0">
                        <a:pos x="connsiteX352" y="connsiteY352"/>
                      </a:cxn>
                      <a:cxn ang="0">
                        <a:pos x="connsiteX353" y="connsiteY353"/>
                      </a:cxn>
                      <a:cxn ang="0">
                        <a:pos x="connsiteX354" y="connsiteY354"/>
                      </a:cxn>
                      <a:cxn ang="0">
                        <a:pos x="connsiteX355" y="connsiteY355"/>
                      </a:cxn>
                      <a:cxn ang="0">
                        <a:pos x="connsiteX356" y="connsiteY356"/>
                      </a:cxn>
                      <a:cxn ang="0">
                        <a:pos x="connsiteX357" y="connsiteY357"/>
                      </a:cxn>
                      <a:cxn ang="0">
                        <a:pos x="connsiteX358" y="connsiteY358"/>
                      </a:cxn>
                      <a:cxn ang="0">
                        <a:pos x="connsiteX359" y="connsiteY359"/>
                      </a:cxn>
                      <a:cxn ang="0">
                        <a:pos x="connsiteX360" y="connsiteY360"/>
                      </a:cxn>
                      <a:cxn ang="0">
                        <a:pos x="connsiteX361" y="connsiteY361"/>
                      </a:cxn>
                      <a:cxn ang="0">
                        <a:pos x="connsiteX362" y="connsiteY362"/>
                      </a:cxn>
                      <a:cxn ang="0">
                        <a:pos x="connsiteX363" y="connsiteY363"/>
                      </a:cxn>
                      <a:cxn ang="0">
                        <a:pos x="connsiteX364" y="connsiteY364"/>
                      </a:cxn>
                      <a:cxn ang="0">
                        <a:pos x="connsiteX365" y="connsiteY365"/>
                      </a:cxn>
                      <a:cxn ang="0">
                        <a:pos x="connsiteX366" y="connsiteY366"/>
                      </a:cxn>
                      <a:cxn ang="0">
                        <a:pos x="connsiteX367" y="connsiteY367"/>
                      </a:cxn>
                      <a:cxn ang="0">
                        <a:pos x="connsiteX368" y="connsiteY368"/>
                      </a:cxn>
                      <a:cxn ang="0">
                        <a:pos x="connsiteX369" y="connsiteY369"/>
                      </a:cxn>
                    </a:cxnLst>
                    <a:rect l="l" t="t" r="r" b="b"/>
                    <a:pathLst>
                      <a:path w="3416810" h="3401573">
                        <a:moveTo>
                          <a:pt x="2127468" y="3147690"/>
                        </a:moveTo>
                        <a:cubicBezTo>
                          <a:pt x="2137124" y="3147701"/>
                          <a:pt x="2148031" y="3147701"/>
                          <a:pt x="2157687" y="3147690"/>
                        </a:cubicBezTo>
                        <a:cubicBezTo>
                          <a:pt x="2172193" y="3147668"/>
                          <a:pt x="2183934" y="3159420"/>
                          <a:pt x="2183934" y="3173937"/>
                        </a:cubicBezTo>
                        <a:lnTo>
                          <a:pt x="2183934" y="3358632"/>
                        </a:lnTo>
                        <a:cubicBezTo>
                          <a:pt x="2183934" y="3377407"/>
                          <a:pt x="2172138" y="3395007"/>
                          <a:pt x="2154033" y="3400000"/>
                        </a:cubicBezTo>
                        <a:cubicBezTo>
                          <a:pt x="2126612" y="3407560"/>
                          <a:pt x="2101221" y="3386832"/>
                          <a:pt x="2101221" y="3360212"/>
                        </a:cubicBezTo>
                        <a:lnTo>
                          <a:pt x="2101221" y="3173937"/>
                        </a:lnTo>
                        <a:cubicBezTo>
                          <a:pt x="2101221" y="3159420"/>
                          <a:pt x="2112962" y="3147668"/>
                          <a:pt x="2127468" y="3147690"/>
                        </a:cubicBezTo>
                        <a:close/>
                        <a:moveTo>
                          <a:pt x="3181142" y="2094642"/>
                        </a:moveTo>
                        <a:lnTo>
                          <a:pt x="3375459" y="2094642"/>
                        </a:lnTo>
                        <a:cubicBezTo>
                          <a:pt x="3401816" y="2094642"/>
                          <a:pt x="3422818" y="2119967"/>
                          <a:pt x="3415247" y="2147355"/>
                        </a:cubicBezTo>
                        <a:cubicBezTo>
                          <a:pt x="3410221" y="2165548"/>
                          <a:pt x="3392478" y="2177344"/>
                          <a:pt x="3373616" y="2177344"/>
                        </a:cubicBezTo>
                        <a:lnTo>
                          <a:pt x="3181142" y="2177344"/>
                        </a:lnTo>
                        <a:cubicBezTo>
                          <a:pt x="3166351" y="2177344"/>
                          <a:pt x="3154687" y="2165142"/>
                          <a:pt x="3154906" y="2150351"/>
                        </a:cubicBezTo>
                        <a:cubicBezTo>
                          <a:pt x="3155049" y="2140772"/>
                          <a:pt x="3155049" y="2131203"/>
                          <a:pt x="3154906" y="2121646"/>
                        </a:cubicBezTo>
                        <a:cubicBezTo>
                          <a:pt x="3154687" y="2106855"/>
                          <a:pt x="3166351" y="2094642"/>
                          <a:pt x="3181142" y="2094642"/>
                        </a:cubicBezTo>
                        <a:close/>
                        <a:moveTo>
                          <a:pt x="913438" y="2094642"/>
                        </a:moveTo>
                        <a:lnTo>
                          <a:pt x="1104014" y="2094642"/>
                        </a:lnTo>
                        <a:cubicBezTo>
                          <a:pt x="1118805" y="2094642"/>
                          <a:pt x="1130469" y="2106855"/>
                          <a:pt x="1130250" y="2121646"/>
                        </a:cubicBezTo>
                        <a:cubicBezTo>
                          <a:pt x="1130107" y="2131203"/>
                          <a:pt x="1130107" y="2140772"/>
                          <a:pt x="1130250" y="2150351"/>
                        </a:cubicBezTo>
                        <a:cubicBezTo>
                          <a:pt x="1130469" y="2165142"/>
                          <a:pt x="1118805" y="2177344"/>
                          <a:pt x="1104014" y="2177344"/>
                        </a:cubicBezTo>
                        <a:lnTo>
                          <a:pt x="915007" y="2177344"/>
                        </a:lnTo>
                        <a:cubicBezTo>
                          <a:pt x="896233" y="2177344"/>
                          <a:pt x="878643" y="2165548"/>
                          <a:pt x="873662" y="2147443"/>
                        </a:cubicBezTo>
                        <a:cubicBezTo>
                          <a:pt x="866101" y="2120022"/>
                          <a:pt x="886829" y="2094642"/>
                          <a:pt x="913438" y="2094642"/>
                        </a:cubicBezTo>
                        <a:close/>
                        <a:moveTo>
                          <a:pt x="2152334" y="1545640"/>
                        </a:moveTo>
                        <a:cubicBezTo>
                          <a:pt x="2229549" y="1545640"/>
                          <a:pt x="2294892" y="1600570"/>
                          <a:pt x="2309310" y="1675283"/>
                        </a:cubicBezTo>
                        <a:cubicBezTo>
                          <a:pt x="2288473" y="1692961"/>
                          <a:pt x="2271421" y="1715016"/>
                          <a:pt x="2259648" y="1740034"/>
                        </a:cubicBezTo>
                        <a:cubicBezTo>
                          <a:pt x="2223876" y="1816076"/>
                          <a:pt x="2228562" y="1897483"/>
                          <a:pt x="2272508" y="1963407"/>
                        </a:cubicBezTo>
                        <a:cubicBezTo>
                          <a:pt x="2281549" y="1976971"/>
                          <a:pt x="2299874" y="1980658"/>
                          <a:pt x="2313469" y="1971593"/>
                        </a:cubicBezTo>
                        <a:cubicBezTo>
                          <a:pt x="2327042" y="1962551"/>
                          <a:pt x="2330707" y="1944205"/>
                          <a:pt x="2321666" y="1930642"/>
                        </a:cubicBezTo>
                        <a:cubicBezTo>
                          <a:pt x="2289472" y="1882351"/>
                          <a:pt x="2286355" y="1822045"/>
                          <a:pt x="2313107" y="1765195"/>
                        </a:cubicBezTo>
                        <a:cubicBezTo>
                          <a:pt x="2326252" y="1737247"/>
                          <a:pt x="2348856" y="1714610"/>
                          <a:pt x="2376760" y="1701465"/>
                        </a:cubicBezTo>
                        <a:cubicBezTo>
                          <a:pt x="2432250" y="1675305"/>
                          <a:pt x="2491514" y="1677665"/>
                          <a:pt x="2539278" y="1707972"/>
                        </a:cubicBezTo>
                        <a:cubicBezTo>
                          <a:pt x="2585649" y="1737379"/>
                          <a:pt x="2613334" y="1787667"/>
                          <a:pt x="2613334" y="1842487"/>
                        </a:cubicBezTo>
                        <a:cubicBezTo>
                          <a:pt x="2613334" y="1893247"/>
                          <a:pt x="2588777" y="1941407"/>
                          <a:pt x="2547651" y="1971308"/>
                        </a:cubicBezTo>
                        <a:cubicBezTo>
                          <a:pt x="2534461" y="1980899"/>
                          <a:pt x="2531542" y="1999377"/>
                          <a:pt x="2541133" y="2012566"/>
                        </a:cubicBezTo>
                        <a:cubicBezTo>
                          <a:pt x="2546915" y="2020522"/>
                          <a:pt x="2555924" y="2024735"/>
                          <a:pt x="2565053" y="2024735"/>
                        </a:cubicBezTo>
                        <a:cubicBezTo>
                          <a:pt x="2571077" y="2024735"/>
                          <a:pt x="2577145" y="2022903"/>
                          <a:pt x="2582401" y="2019084"/>
                        </a:cubicBezTo>
                        <a:cubicBezTo>
                          <a:pt x="2597379" y="2008188"/>
                          <a:pt x="2610623" y="1995427"/>
                          <a:pt x="2622189" y="1981393"/>
                        </a:cubicBezTo>
                        <a:cubicBezTo>
                          <a:pt x="2692173" y="1999180"/>
                          <a:pt x="2743120" y="2063063"/>
                          <a:pt x="2743120" y="2136427"/>
                        </a:cubicBezTo>
                        <a:cubicBezTo>
                          <a:pt x="2743120" y="2212074"/>
                          <a:pt x="2690187" y="2276550"/>
                          <a:pt x="2617635" y="2292570"/>
                        </a:cubicBezTo>
                        <a:cubicBezTo>
                          <a:pt x="2577617" y="2247231"/>
                          <a:pt x="2519264" y="2218438"/>
                          <a:pt x="2454184" y="2218438"/>
                        </a:cubicBezTo>
                        <a:cubicBezTo>
                          <a:pt x="2437868" y="2218438"/>
                          <a:pt x="2424645" y="2231671"/>
                          <a:pt x="2424645" y="2247977"/>
                        </a:cubicBezTo>
                        <a:cubicBezTo>
                          <a:pt x="2424645" y="2264293"/>
                          <a:pt x="2437868" y="2277516"/>
                          <a:pt x="2454184" y="2277516"/>
                        </a:cubicBezTo>
                        <a:cubicBezTo>
                          <a:pt x="2504758" y="2277516"/>
                          <a:pt x="2549801" y="2301305"/>
                          <a:pt x="2578978" y="2338206"/>
                        </a:cubicBezTo>
                        <a:cubicBezTo>
                          <a:pt x="2579669" y="2339534"/>
                          <a:pt x="2580745" y="2340543"/>
                          <a:pt x="2581622" y="2341739"/>
                        </a:cubicBezTo>
                        <a:cubicBezTo>
                          <a:pt x="2601439" y="2368272"/>
                          <a:pt x="2613334" y="2401069"/>
                          <a:pt x="2613334" y="2436665"/>
                        </a:cubicBezTo>
                        <a:cubicBezTo>
                          <a:pt x="2613334" y="2524415"/>
                          <a:pt x="2541934" y="2595804"/>
                          <a:pt x="2454151" y="2595804"/>
                        </a:cubicBezTo>
                        <a:lnTo>
                          <a:pt x="2445560" y="2595848"/>
                        </a:lnTo>
                        <a:cubicBezTo>
                          <a:pt x="2414188" y="2594520"/>
                          <a:pt x="2384244" y="2584249"/>
                          <a:pt x="2358973" y="2566144"/>
                        </a:cubicBezTo>
                        <a:cubicBezTo>
                          <a:pt x="2350052" y="2559758"/>
                          <a:pt x="2338334" y="2558847"/>
                          <a:pt x="2328535" y="2563752"/>
                        </a:cubicBezTo>
                        <a:cubicBezTo>
                          <a:pt x="2318736" y="2568668"/>
                          <a:pt x="2312460" y="2578609"/>
                          <a:pt x="2312240" y="2589571"/>
                        </a:cubicBezTo>
                        <a:cubicBezTo>
                          <a:pt x="2310539" y="2676103"/>
                          <a:pt x="2238799" y="2746504"/>
                          <a:pt x="2152334" y="2746504"/>
                        </a:cubicBezTo>
                        <a:cubicBezTo>
                          <a:pt x="2071342" y="2746504"/>
                          <a:pt x="2002455" y="2683433"/>
                          <a:pt x="1993600" y="2603803"/>
                        </a:cubicBezTo>
                        <a:cubicBezTo>
                          <a:pt x="2026387" y="2565025"/>
                          <a:pt x="2045227" y="2515823"/>
                          <a:pt x="2045227" y="2463340"/>
                        </a:cubicBezTo>
                        <a:cubicBezTo>
                          <a:pt x="2045227" y="2447035"/>
                          <a:pt x="2032005" y="2433801"/>
                          <a:pt x="2015688" y="2433801"/>
                        </a:cubicBezTo>
                        <a:cubicBezTo>
                          <a:pt x="1999372" y="2433801"/>
                          <a:pt x="1986150" y="2447035"/>
                          <a:pt x="1986150" y="2463340"/>
                        </a:cubicBezTo>
                        <a:cubicBezTo>
                          <a:pt x="1986150" y="2504762"/>
                          <a:pt x="1970294" y="2543573"/>
                          <a:pt x="1942554" y="2572761"/>
                        </a:cubicBezTo>
                        <a:cubicBezTo>
                          <a:pt x="1942127" y="2573189"/>
                          <a:pt x="1941644" y="2573562"/>
                          <a:pt x="1941238" y="2574012"/>
                        </a:cubicBezTo>
                        <a:cubicBezTo>
                          <a:pt x="1932602" y="2582900"/>
                          <a:pt x="1922935" y="2590976"/>
                          <a:pt x="1912160" y="2597812"/>
                        </a:cubicBezTo>
                        <a:cubicBezTo>
                          <a:pt x="1864428" y="2628119"/>
                          <a:pt x="1805252" y="2630533"/>
                          <a:pt x="1749740" y="2604439"/>
                        </a:cubicBezTo>
                        <a:cubicBezTo>
                          <a:pt x="1721738" y="2591272"/>
                          <a:pt x="1699068" y="2568602"/>
                          <a:pt x="1685912" y="2540600"/>
                        </a:cubicBezTo>
                        <a:cubicBezTo>
                          <a:pt x="1659807" y="2485121"/>
                          <a:pt x="1662232" y="2425923"/>
                          <a:pt x="1692528" y="2378180"/>
                        </a:cubicBezTo>
                        <a:cubicBezTo>
                          <a:pt x="1718962" y="2336549"/>
                          <a:pt x="1762282" y="2310182"/>
                          <a:pt x="1810541" y="2305233"/>
                        </a:cubicBezTo>
                        <a:cubicBezTo>
                          <a:pt x="1824751" y="2329483"/>
                          <a:pt x="1846246" y="2348290"/>
                          <a:pt x="1872965" y="2358155"/>
                        </a:cubicBezTo>
                        <a:cubicBezTo>
                          <a:pt x="1886736" y="2363235"/>
                          <a:pt x="1901023" y="2365770"/>
                          <a:pt x="1915276" y="2365770"/>
                        </a:cubicBezTo>
                        <a:cubicBezTo>
                          <a:pt x="1932657" y="2365770"/>
                          <a:pt x="1949994" y="2361995"/>
                          <a:pt x="1966256" y="2354501"/>
                        </a:cubicBezTo>
                        <a:cubicBezTo>
                          <a:pt x="1981069" y="2347676"/>
                          <a:pt x="1987543" y="2330130"/>
                          <a:pt x="1980707" y="2315317"/>
                        </a:cubicBezTo>
                        <a:cubicBezTo>
                          <a:pt x="1973882" y="2300504"/>
                          <a:pt x="1956347" y="2294019"/>
                          <a:pt x="1941523" y="2300855"/>
                        </a:cubicBezTo>
                        <a:cubicBezTo>
                          <a:pt x="1926249" y="2307888"/>
                          <a:pt x="1909197" y="2308547"/>
                          <a:pt x="1893418" y="2302731"/>
                        </a:cubicBezTo>
                        <a:cubicBezTo>
                          <a:pt x="1877661" y="2296916"/>
                          <a:pt x="1865098" y="2285306"/>
                          <a:pt x="1858075" y="2270043"/>
                        </a:cubicBezTo>
                        <a:cubicBezTo>
                          <a:pt x="1843569" y="2238551"/>
                          <a:pt x="1857384" y="2201112"/>
                          <a:pt x="1888887" y="2186595"/>
                        </a:cubicBezTo>
                        <a:cubicBezTo>
                          <a:pt x="1903700" y="2179770"/>
                          <a:pt x="1910174" y="2162224"/>
                          <a:pt x="1903349" y="2147411"/>
                        </a:cubicBezTo>
                        <a:cubicBezTo>
                          <a:pt x="1896524" y="2132587"/>
                          <a:pt x="1879000" y="2126113"/>
                          <a:pt x="1864165" y="2132938"/>
                        </a:cubicBezTo>
                        <a:cubicBezTo>
                          <a:pt x="1818233" y="2154094"/>
                          <a:pt x="1791722" y="2200366"/>
                          <a:pt x="1793313" y="2247988"/>
                        </a:cubicBezTo>
                        <a:cubicBezTo>
                          <a:pt x="1754887" y="2253935"/>
                          <a:pt x="1719313" y="2269999"/>
                          <a:pt x="1689555" y="2294260"/>
                        </a:cubicBezTo>
                        <a:cubicBezTo>
                          <a:pt x="1612405" y="2281751"/>
                          <a:pt x="1555116" y="2215333"/>
                          <a:pt x="1555116" y="2136427"/>
                        </a:cubicBezTo>
                        <a:cubicBezTo>
                          <a:pt x="1555116" y="2055262"/>
                          <a:pt x="1618374" y="1985299"/>
                          <a:pt x="1699123" y="1977157"/>
                        </a:cubicBezTo>
                        <a:cubicBezTo>
                          <a:pt x="1710227" y="1976037"/>
                          <a:pt x="1719741" y="1968773"/>
                          <a:pt x="1723746" y="1958360"/>
                        </a:cubicBezTo>
                        <a:cubicBezTo>
                          <a:pt x="1727729" y="1947958"/>
                          <a:pt x="1725535" y="1936184"/>
                          <a:pt x="1718040" y="1927921"/>
                        </a:cubicBezTo>
                        <a:cubicBezTo>
                          <a:pt x="1660597" y="1864586"/>
                          <a:pt x="1662891" y="1767696"/>
                          <a:pt x="1723241" y="1707335"/>
                        </a:cubicBezTo>
                        <a:cubicBezTo>
                          <a:pt x="1783976" y="1646601"/>
                          <a:pt x="1881173" y="1644615"/>
                          <a:pt x="1944552" y="1702781"/>
                        </a:cubicBezTo>
                        <a:cubicBezTo>
                          <a:pt x="1952661" y="1710232"/>
                          <a:pt x="1964237" y="1712547"/>
                          <a:pt x="1974606" y="1708783"/>
                        </a:cubicBezTo>
                        <a:cubicBezTo>
                          <a:pt x="1984964" y="1705020"/>
                          <a:pt x="1992360" y="1695803"/>
                          <a:pt x="1993809" y="1684885"/>
                        </a:cubicBezTo>
                        <a:cubicBezTo>
                          <a:pt x="2004276" y="1605507"/>
                          <a:pt x="2072429" y="1545640"/>
                          <a:pt x="2152334" y="1545640"/>
                        </a:cubicBezTo>
                        <a:close/>
                        <a:moveTo>
                          <a:pt x="1614127" y="1431215"/>
                        </a:moveTo>
                        <a:cubicBezTo>
                          <a:pt x="1597811" y="1431215"/>
                          <a:pt x="1584599" y="1444448"/>
                          <a:pt x="1584599" y="1460754"/>
                        </a:cubicBezTo>
                        <a:lnTo>
                          <a:pt x="1584599" y="1551412"/>
                        </a:lnTo>
                        <a:lnTo>
                          <a:pt x="1494754" y="1551412"/>
                        </a:lnTo>
                        <a:cubicBezTo>
                          <a:pt x="1478437" y="1551412"/>
                          <a:pt x="1465215" y="1564634"/>
                          <a:pt x="1465215" y="1580950"/>
                        </a:cubicBezTo>
                        <a:cubicBezTo>
                          <a:pt x="1465215" y="1597256"/>
                          <a:pt x="1478437" y="1610489"/>
                          <a:pt x="1494754" y="1610489"/>
                        </a:cubicBezTo>
                        <a:lnTo>
                          <a:pt x="1604252" y="1610489"/>
                        </a:lnTo>
                        <a:lnTo>
                          <a:pt x="1666489" y="1682350"/>
                        </a:lnTo>
                        <a:cubicBezTo>
                          <a:pt x="1609058" y="1752817"/>
                          <a:pt x="1601739" y="1850816"/>
                          <a:pt x="1645883" y="1928438"/>
                        </a:cubicBezTo>
                        <a:cubicBezTo>
                          <a:pt x="1557837" y="1957527"/>
                          <a:pt x="1496038" y="2039966"/>
                          <a:pt x="1496038" y="2136427"/>
                        </a:cubicBezTo>
                        <a:cubicBezTo>
                          <a:pt x="1496038" y="2231979"/>
                          <a:pt x="1557431" y="2314165"/>
                          <a:pt x="1644664" y="2343758"/>
                        </a:cubicBezTo>
                        <a:cubicBezTo>
                          <a:pt x="1644039" y="2344724"/>
                          <a:pt x="1643271" y="2345558"/>
                          <a:pt x="1642657" y="2346524"/>
                        </a:cubicBezTo>
                        <a:cubicBezTo>
                          <a:pt x="1601300" y="2411691"/>
                          <a:pt x="1597569" y="2491584"/>
                          <a:pt x="1632452" y="2565738"/>
                        </a:cubicBezTo>
                        <a:cubicBezTo>
                          <a:pt x="1637390" y="2576250"/>
                          <a:pt x="1643293" y="2586202"/>
                          <a:pt x="1649986" y="2595551"/>
                        </a:cubicBezTo>
                        <a:lnTo>
                          <a:pt x="1572683" y="2662485"/>
                        </a:lnTo>
                        <a:lnTo>
                          <a:pt x="1467684" y="2662485"/>
                        </a:lnTo>
                        <a:cubicBezTo>
                          <a:pt x="1451368" y="2662485"/>
                          <a:pt x="1438145" y="2675708"/>
                          <a:pt x="1438145" y="2692024"/>
                        </a:cubicBezTo>
                        <a:cubicBezTo>
                          <a:pt x="1438145" y="2708341"/>
                          <a:pt x="1451368" y="2721563"/>
                          <a:pt x="1467684" y="2721563"/>
                        </a:cubicBezTo>
                        <a:lnTo>
                          <a:pt x="1558331" y="2721563"/>
                        </a:lnTo>
                        <a:lnTo>
                          <a:pt x="1558331" y="2811397"/>
                        </a:lnTo>
                        <a:cubicBezTo>
                          <a:pt x="1558331" y="2827714"/>
                          <a:pt x="1571553" y="2840936"/>
                          <a:pt x="1587869" y="2840936"/>
                        </a:cubicBezTo>
                        <a:cubicBezTo>
                          <a:pt x="1604186" y="2840936"/>
                          <a:pt x="1617408" y="2827714"/>
                          <a:pt x="1617408" y="2811397"/>
                        </a:cubicBezTo>
                        <a:lnTo>
                          <a:pt x="1617408" y="2701900"/>
                        </a:lnTo>
                        <a:lnTo>
                          <a:pt x="1691453" y="2637785"/>
                        </a:lnTo>
                        <a:cubicBezTo>
                          <a:pt x="1701778" y="2645521"/>
                          <a:pt x="1712817" y="2652357"/>
                          <a:pt x="1724601" y="2657899"/>
                        </a:cubicBezTo>
                        <a:cubicBezTo>
                          <a:pt x="1758299" y="2673743"/>
                          <a:pt x="1793170" y="2681622"/>
                          <a:pt x="1827318" y="2681622"/>
                        </a:cubicBezTo>
                        <a:cubicBezTo>
                          <a:pt x="1867829" y="2681622"/>
                          <a:pt x="1907277" y="2670430"/>
                          <a:pt x="1942488" y="2648407"/>
                        </a:cubicBezTo>
                        <a:cubicBezTo>
                          <a:pt x="1969196" y="2739756"/>
                          <a:pt x="2052853" y="2805571"/>
                          <a:pt x="2152332" y="2805571"/>
                        </a:cubicBezTo>
                        <a:cubicBezTo>
                          <a:pt x="2254808" y="2805571"/>
                          <a:pt x="2342163" y="2733381"/>
                          <a:pt x="2365337" y="2637171"/>
                        </a:cubicBezTo>
                        <a:cubicBezTo>
                          <a:pt x="2389872" y="2647694"/>
                          <a:pt x="2416470" y="2653729"/>
                          <a:pt x="2444330" y="2654892"/>
                        </a:cubicBezTo>
                        <a:lnTo>
                          <a:pt x="2454184" y="2654881"/>
                        </a:lnTo>
                        <a:cubicBezTo>
                          <a:pt x="2503496" y="2654881"/>
                          <a:pt x="2548879" y="2638246"/>
                          <a:pt x="2585463" y="2610562"/>
                        </a:cubicBezTo>
                        <a:lnTo>
                          <a:pt x="2655151" y="2691058"/>
                        </a:lnTo>
                        <a:lnTo>
                          <a:pt x="2655151" y="2796057"/>
                        </a:lnTo>
                        <a:cubicBezTo>
                          <a:pt x="2655151" y="2812374"/>
                          <a:pt x="2668373" y="2825596"/>
                          <a:pt x="2684689" y="2825596"/>
                        </a:cubicBezTo>
                        <a:cubicBezTo>
                          <a:pt x="2701006" y="2825596"/>
                          <a:pt x="2714228" y="2812374"/>
                          <a:pt x="2714228" y="2796057"/>
                        </a:cubicBezTo>
                        <a:lnTo>
                          <a:pt x="2714228" y="2705411"/>
                        </a:lnTo>
                        <a:lnTo>
                          <a:pt x="2804063" y="2705411"/>
                        </a:lnTo>
                        <a:cubicBezTo>
                          <a:pt x="2820379" y="2705411"/>
                          <a:pt x="2833601" y="2692178"/>
                          <a:pt x="2833601" y="2675872"/>
                        </a:cubicBezTo>
                        <a:cubicBezTo>
                          <a:pt x="2833601" y="2659556"/>
                          <a:pt x="2820379" y="2646333"/>
                          <a:pt x="2804063" y="2646333"/>
                        </a:cubicBezTo>
                        <a:lnTo>
                          <a:pt x="2694565" y="2646333"/>
                        </a:lnTo>
                        <a:lnTo>
                          <a:pt x="2627433" y="2568811"/>
                        </a:lnTo>
                        <a:cubicBezTo>
                          <a:pt x="2655524" y="2532074"/>
                          <a:pt x="2672400" y="2486361"/>
                          <a:pt x="2672400" y="2436665"/>
                        </a:cubicBezTo>
                        <a:cubicBezTo>
                          <a:pt x="2672400" y="2403637"/>
                          <a:pt x="2664818" y="2372430"/>
                          <a:pt x="2651629" y="2344351"/>
                        </a:cubicBezTo>
                        <a:cubicBezTo>
                          <a:pt x="2739872" y="2315295"/>
                          <a:pt x="2802197" y="2232461"/>
                          <a:pt x="2802197" y="2136427"/>
                        </a:cubicBezTo>
                        <a:cubicBezTo>
                          <a:pt x="2802197" y="2042094"/>
                          <a:pt x="2740717" y="1959162"/>
                          <a:pt x="2653922" y="1929239"/>
                        </a:cubicBezTo>
                        <a:cubicBezTo>
                          <a:pt x="2665717" y="1902114"/>
                          <a:pt x="2672400" y="1872707"/>
                          <a:pt x="2672400" y="1842488"/>
                        </a:cubicBezTo>
                        <a:cubicBezTo>
                          <a:pt x="2672400" y="1802491"/>
                          <a:pt x="2661383" y="1764415"/>
                          <a:pt x="2641753" y="1731322"/>
                        </a:cubicBezTo>
                        <a:lnTo>
                          <a:pt x="2716039" y="1667010"/>
                        </a:lnTo>
                        <a:lnTo>
                          <a:pt x="2821038" y="1667010"/>
                        </a:lnTo>
                        <a:cubicBezTo>
                          <a:pt x="2837354" y="1667010"/>
                          <a:pt x="2850576" y="1653788"/>
                          <a:pt x="2850576" y="1637471"/>
                        </a:cubicBezTo>
                        <a:cubicBezTo>
                          <a:pt x="2850576" y="1621154"/>
                          <a:pt x="2837354" y="1607932"/>
                          <a:pt x="2821038" y="1607932"/>
                        </a:cubicBezTo>
                        <a:lnTo>
                          <a:pt x="2730380" y="1607932"/>
                        </a:lnTo>
                        <a:lnTo>
                          <a:pt x="2730380" y="1518087"/>
                        </a:lnTo>
                        <a:cubicBezTo>
                          <a:pt x="2730380" y="1501781"/>
                          <a:pt x="2717158" y="1488559"/>
                          <a:pt x="2700841" y="1488559"/>
                        </a:cubicBezTo>
                        <a:cubicBezTo>
                          <a:pt x="2684525" y="1488559"/>
                          <a:pt x="2671303" y="1501781"/>
                          <a:pt x="2671303" y="1518087"/>
                        </a:cubicBezTo>
                        <a:lnTo>
                          <a:pt x="2671303" y="1627585"/>
                        </a:lnTo>
                        <a:lnTo>
                          <a:pt x="2604862" y="1685126"/>
                        </a:lnTo>
                        <a:cubicBezTo>
                          <a:pt x="2594471" y="1675228"/>
                          <a:pt x="2583345" y="1665967"/>
                          <a:pt x="2570913" y="1658078"/>
                        </a:cubicBezTo>
                        <a:cubicBezTo>
                          <a:pt x="2508839" y="1618708"/>
                          <a:pt x="2433456" y="1613924"/>
                          <a:pt x="2362353" y="1643682"/>
                        </a:cubicBezTo>
                        <a:cubicBezTo>
                          <a:pt x="2335360" y="1551938"/>
                          <a:pt x="2250902" y="1486562"/>
                          <a:pt x="2152332" y="1486562"/>
                        </a:cubicBezTo>
                        <a:cubicBezTo>
                          <a:pt x="2058976" y="1486562"/>
                          <a:pt x="1977349" y="1546189"/>
                          <a:pt x="1946471" y="1631162"/>
                        </a:cubicBezTo>
                        <a:cubicBezTo>
                          <a:pt x="1872570" y="1587962"/>
                          <a:pt x="1779685" y="1591813"/>
                          <a:pt x="1709525" y="1641827"/>
                        </a:cubicBezTo>
                        <a:lnTo>
                          <a:pt x="1643666" y="1565764"/>
                        </a:lnTo>
                        <a:lnTo>
                          <a:pt x="1643666" y="1460754"/>
                        </a:lnTo>
                        <a:cubicBezTo>
                          <a:pt x="1643666" y="1444448"/>
                          <a:pt x="1630444" y="1431215"/>
                          <a:pt x="1614127" y="1431215"/>
                        </a:cubicBezTo>
                        <a:close/>
                        <a:moveTo>
                          <a:pt x="743974" y="1279023"/>
                        </a:moveTo>
                        <a:lnTo>
                          <a:pt x="1017722" y="1279023"/>
                        </a:lnTo>
                        <a:lnTo>
                          <a:pt x="1017722" y="1435304"/>
                        </a:lnTo>
                        <a:lnTo>
                          <a:pt x="743974" y="1435304"/>
                        </a:lnTo>
                        <a:close/>
                        <a:moveTo>
                          <a:pt x="2072253" y="1178995"/>
                        </a:moveTo>
                        <a:cubicBezTo>
                          <a:pt x="2094232" y="1177393"/>
                          <a:pt x="2113126" y="1194389"/>
                          <a:pt x="2113126" y="1216423"/>
                        </a:cubicBezTo>
                        <a:lnTo>
                          <a:pt x="2113126" y="1322201"/>
                        </a:lnTo>
                        <a:cubicBezTo>
                          <a:pt x="2113126" y="1338506"/>
                          <a:pt x="2126348" y="1351728"/>
                          <a:pt x="2142666" y="1351728"/>
                        </a:cubicBezTo>
                        <a:cubicBezTo>
                          <a:pt x="2158982" y="1351728"/>
                          <a:pt x="2172204" y="1338506"/>
                          <a:pt x="2172204" y="1322201"/>
                        </a:cubicBezTo>
                        <a:lnTo>
                          <a:pt x="2172204" y="1216423"/>
                        </a:lnTo>
                        <a:cubicBezTo>
                          <a:pt x="2172204" y="1194389"/>
                          <a:pt x="2191100" y="1177393"/>
                          <a:pt x="2213078" y="1178995"/>
                        </a:cubicBezTo>
                        <a:cubicBezTo>
                          <a:pt x="2686324" y="1213493"/>
                          <a:pt x="3065248" y="1592417"/>
                          <a:pt x="3099747" y="2065664"/>
                        </a:cubicBezTo>
                        <a:cubicBezTo>
                          <a:pt x="3101349" y="2087653"/>
                          <a:pt x="3084352" y="2106537"/>
                          <a:pt x="3062308" y="2106537"/>
                        </a:cubicBezTo>
                        <a:lnTo>
                          <a:pt x="2947993" y="2106537"/>
                        </a:lnTo>
                        <a:cubicBezTo>
                          <a:pt x="2931676" y="2106537"/>
                          <a:pt x="2918454" y="2119771"/>
                          <a:pt x="2918454" y="2136076"/>
                        </a:cubicBezTo>
                        <a:cubicBezTo>
                          <a:pt x="2918454" y="2152393"/>
                          <a:pt x="2931676" y="2165615"/>
                          <a:pt x="2947993" y="2165615"/>
                        </a:cubicBezTo>
                        <a:lnTo>
                          <a:pt x="3062308" y="2165615"/>
                        </a:lnTo>
                        <a:cubicBezTo>
                          <a:pt x="3084352" y="2165615"/>
                          <a:pt x="3101349" y="2184510"/>
                          <a:pt x="3099747" y="2206499"/>
                        </a:cubicBezTo>
                        <a:cubicBezTo>
                          <a:pt x="3065248" y="2679734"/>
                          <a:pt x="2686324" y="3058669"/>
                          <a:pt x="2213078" y="3093168"/>
                        </a:cubicBezTo>
                        <a:cubicBezTo>
                          <a:pt x="2191100" y="3094770"/>
                          <a:pt x="2172204" y="3077773"/>
                          <a:pt x="2172204" y="3055729"/>
                        </a:cubicBezTo>
                        <a:lnTo>
                          <a:pt x="2172204" y="2949962"/>
                        </a:lnTo>
                        <a:cubicBezTo>
                          <a:pt x="2172204" y="2933656"/>
                          <a:pt x="2158982" y="2920423"/>
                          <a:pt x="2142666" y="2920423"/>
                        </a:cubicBezTo>
                        <a:cubicBezTo>
                          <a:pt x="2126348" y="2920423"/>
                          <a:pt x="2113126" y="2933656"/>
                          <a:pt x="2113126" y="2949962"/>
                        </a:cubicBezTo>
                        <a:lnTo>
                          <a:pt x="2113126" y="3055729"/>
                        </a:lnTo>
                        <a:cubicBezTo>
                          <a:pt x="2113126" y="3077773"/>
                          <a:pt x="2094232" y="3094770"/>
                          <a:pt x="2072253" y="3093168"/>
                        </a:cubicBezTo>
                        <a:cubicBezTo>
                          <a:pt x="1599007" y="3058669"/>
                          <a:pt x="1220072" y="2679734"/>
                          <a:pt x="1185574" y="2206499"/>
                        </a:cubicBezTo>
                        <a:cubicBezTo>
                          <a:pt x="1183972" y="2184510"/>
                          <a:pt x="1200968" y="2165615"/>
                          <a:pt x="1223013" y="2165615"/>
                        </a:cubicBezTo>
                        <a:lnTo>
                          <a:pt x="1333937" y="2165615"/>
                        </a:lnTo>
                        <a:cubicBezTo>
                          <a:pt x="1350253" y="2165615"/>
                          <a:pt x="1363475" y="2152393"/>
                          <a:pt x="1363475" y="2136076"/>
                        </a:cubicBezTo>
                        <a:cubicBezTo>
                          <a:pt x="1363475" y="2119771"/>
                          <a:pt x="1350253" y="2106537"/>
                          <a:pt x="1333937" y="2106537"/>
                        </a:cubicBezTo>
                        <a:lnTo>
                          <a:pt x="1223013" y="2106537"/>
                        </a:lnTo>
                        <a:cubicBezTo>
                          <a:pt x="1200968" y="2106537"/>
                          <a:pt x="1183972" y="2087653"/>
                          <a:pt x="1185574" y="2065664"/>
                        </a:cubicBezTo>
                        <a:cubicBezTo>
                          <a:pt x="1220072" y="1592417"/>
                          <a:pt x="1599007" y="1213493"/>
                          <a:pt x="2072253" y="1178995"/>
                        </a:cubicBezTo>
                        <a:close/>
                        <a:moveTo>
                          <a:pt x="1288092" y="1136217"/>
                        </a:moveTo>
                        <a:cubicBezTo>
                          <a:pt x="1280536" y="1136217"/>
                          <a:pt x="1273006" y="1139120"/>
                          <a:pt x="1267300" y="1144925"/>
                        </a:cubicBezTo>
                        <a:cubicBezTo>
                          <a:pt x="1255680" y="1156545"/>
                          <a:pt x="1255680" y="1175254"/>
                          <a:pt x="1267300" y="1186676"/>
                        </a:cubicBezTo>
                        <a:lnTo>
                          <a:pt x="1323416" y="1242791"/>
                        </a:lnTo>
                        <a:cubicBezTo>
                          <a:pt x="1329122" y="1248497"/>
                          <a:pt x="1336802" y="1251262"/>
                          <a:pt x="1344286" y="1251262"/>
                        </a:cubicBezTo>
                        <a:cubicBezTo>
                          <a:pt x="1351966" y="1251262"/>
                          <a:pt x="1359450" y="1248497"/>
                          <a:pt x="1365166" y="1242593"/>
                        </a:cubicBezTo>
                        <a:cubicBezTo>
                          <a:pt x="1376776" y="1231171"/>
                          <a:pt x="1376776" y="1212473"/>
                          <a:pt x="1365166" y="1200853"/>
                        </a:cubicBezTo>
                        <a:lnTo>
                          <a:pt x="1309041" y="1144925"/>
                        </a:lnTo>
                        <a:cubicBezTo>
                          <a:pt x="1303231" y="1139120"/>
                          <a:pt x="1295648" y="1136217"/>
                          <a:pt x="1288092" y="1136217"/>
                        </a:cubicBezTo>
                        <a:close/>
                        <a:moveTo>
                          <a:pt x="880845" y="1053655"/>
                        </a:moveTo>
                        <a:cubicBezTo>
                          <a:pt x="885598" y="1053652"/>
                          <a:pt x="890352" y="1054898"/>
                          <a:pt x="894500" y="1057394"/>
                        </a:cubicBezTo>
                        <a:cubicBezTo>
                          <a:pt x="955432" y="1094109"/>
                          <a:pt x="996536" y="1152738"/>
                          <a:pt x="1011316" y="1219957"/>
                        </a:cubicBezTo>
                        <a:lnTo>
                          <a:pt x="750393" y="1219957"/>
                        </a:lnTo>
                        <a:cubicBezTo>
                          <a:pt x="765173" y="1152727"/>
                          <a:pt x="806266" y="1094109"/>
                          <a:pt x="867198" y="1057405"/>
                        </a:cubicBezTo>
                        <a:cubicBezTo>
                          <a:pt x="871341" y="1054909"/>
                          <a:pt x="876092" y="1053658"/>
                          <a:pt x="880845" y="1053655"/>
                        </a:cubicBezTo>
                        <a:close/>
                        <a:moveTo>
                          <a:pt x="1461256" y="908822"/>
                        </a:moveTo>
                        <a:lnTo>
                          <a:pt x="1381900" y="909019"/>
                        </a:lnTo>
                        <a:cubicBezTo>
                          <a:pt x="1365550" y="909019"/>
                          <a:pt x="1352362" y="922220"/>
                          <a:pt x="1352362" y="938558"/>
                        </a:cubicBezTo>
                        <a:cubicBezTo>
                          <a:pt x="1352362" y="954908"/>
                          <a:pt x="1365550" y="968097"/>
                          <a:pt x="1381900" y="968097"/>
                        </a:cubicBezTo>
                        <a:lnTo>
                          <a:pt x="1461256" y="967899"/>
                        </a:lnTo>
                        <a:cubicBezTo>
                          <a:pt x="1477606" y="967899"/>
                          <a:pt x="1490794" y="954710"/>
                          <a:pt x="1490794" y="938361"/>
                        </a:cubicBezTo>
                        <a:cubicBezTo>
                          <a:pt x="1490794" y="922022"/>
                          <a:pt x="1477200" y="909019"/>
                          <a:pt x="1461256" y="908822"/>
                        </a:cubicBezTo>
                        <a:close/>
                        <a:moveTo>
                          <a:pt x="2134213" y="871478"/>
                        </a:moveTo>
                        <a:cubicBezTo>
                          <a:pt x="2140449" y="870183"/>
                          <a:pt x="2147178" y="870305"/>
                          <a:pt x="2154033" y="872195"/>
                        </a:cubicBezTo>
                        <a:cubicBezTo>
                          <a:pt x="2172138" y="877187"/>
                          <a:pt x="2183934" y="894777"/>
                          <a:pt x="2183934" y="913562"/>
                        </a:cubicBezTo>
                        <a:lnTo>
                          <a:pt x="2183934" y="1097445"/>
                        </a:lnTo>
                        <a:cubicBezTo>
                          <a:pt x="2183934" y="1112226"/>
                          <a:pt x="2171721" y="1123890"/>
                          <a:pt x="2156930" y="1123670"/>
                        </a:cubicBezTo>
                        <a:cubicBezTo>
                          <a:pt x="2147351" y="1123528"/>
                          <a:pt x="2137782" y="1123528"/>
                          <a:pt x="2128225" y="1123670"/>
                        </a:cubicBezTo>
                        <a:cubicBezTo>
                          <a:pt x="2113434" y="1123890"/>
                          <a:pt x="2101221" y="1112226"/>
                          <a:pt x="2101221" y="1097434"/>
                        </a:cubicBezTo>
                        <a:lnTo>
                          <a:pt x="2101221" y="911971"/>
                        </a:lnTo>
                        <a:cubicBezTo>
                          <a:pt x="2101221" y="892014"/>
                          <a:pt x="2115503" y="875366"/>
                          <a:pt x="2134213" y="871478"/>
                        </a:cubicBezTo>
                        <a:close/>
                        <a:moveTo>
                          <a:pt x="1343427" y="625785"/>
                        </a:moveTo>
                        <a:cubicBezTo>
                          <a:pt x="1335870" y="625809"/>
                          <a:pt x="1328337" y="628714"/>
                          <a:pt x="1322626" y="634524"/>
                        </a:cubicBezTo>
                        <a:lnTo>
                          <a:pt x="1266510" y="690650"/>
                        </a:lnTo>
                        <a:cubicBezTo>
                          <a:pt x="1255087" y="702259"/>
                          <a:pt x="1255087" y="720968"/>
                          <a:pt x="1266707" y="732390"/>
                        </a:cubicBezTo>
                        <a:cubicBezTo>
                          <a:pt x="1272413" y="738096"/>
                          <a:pt x="1279897" y="741048"/>
                          <a:pt x="1287578" y="741048"/>
                        </a:cubicBezTo>
                        <a:cubicBezTo>
                          <a:pt x="1295061" y="741048"/>
                          <a:pt x="1302742" y="738096"/>
                          <a:pt x="1308448" y="732390"/>
                        </a:cubicBezTo>
                        <a:lnTo>
                          <a:pt x="1364376" y="676078"/>
                        </a:lnTo>
                        <a:cubicBezTo>
                          <a:pt x="1375986" y="664655"/>
                          <a:pt x="1375986" y="645947"/>
                          <a:pt x="1364376" y="634326"/>
                        </a:cubicBezTo>
                        <a:cubicBezTo>
                          <a:pt x="1358566" y="628615"/>
                          <a:pt x="1350984" y="625760"/>
                          <a:pt x="1343427" y="625785"/>
                        </a:cubicBezTo>
                        <a:close/>
                        <a:moveTo>
                          <a:pt x="743787" y="446033"/>
                        </a:moveTo>
                        <a:lnTo>
                          <a:pt x="1017909" y="446033"/>
                        </a:lnTo>
                        <a:lnTo>
                          <a:pt x="1017909" y="577938"/>
                        </a:lnTo>
                        <a:lnTo>
                          <a:pt x="743787" y="577938"/>
                        </a:lnTo>
                        <a:close/>
                        <a:moveTo>
                          <a:pt x="647687" y="299854"/>
                        </a:moveTo>
                        <a:cubicBezTo>
                          <a:pt x="668108" y="300919"/>
                          <a:pt x="684710" y="320209"/>
                          <a:pt x="684710" y="342846"/>
                        </a:cubicBezTo>
                        <a:lnTo>
                          <a:pt x="684710" y="589580"/>
                        </a:lnTo>
                        <a:cubicBezTo>
                          <a:pt x="684710" y="700438"/>
                          <a:pt x="741560" y="800806"/>
                          <a:pt x="838142" y="858809"/>
                        </a:cubicBezTo>
                        <a:lnTo>
                          <a:pt x="972362" y="930121"/>
                        </a:lnTo>
                        <a:cubicBezTo>
                          <a:pt x="1012467" y="951430"/>
                          <a:pt x="1046735" y="978489"/>
                          <a:pt x="1074189" y="1010562"/>
                        </a:cubicBezTo>
                        <a:cubicBezTo>
                          <a:pt x="1078172" y="1015204"/>
                          <a:pt x="1081761" y="1019648"/>
                          <a:pt x="1084657" y="1023653"/>
                        </a:cubicBezTo>
                        <a:cubicBezTo>
                          <a:pt x="1101610" y="1047113"/>
                          <a:pt x="1115831" y="1072559"/>
                          <a:pt x="1126903" y="1099299"/>
                        </a:cubicBezTo>
                        <a:cubicBezTo>
                          <a:pt x="1145754" y="1144771"/>
                          <a:pt x="1155311" y="1193051"/>
                          <a:pt x="1155311" y="1242813"/>
                        </a:cubicBezTo>
                        <a:lnTo>
                          <a:pt x="1155311" y="1538124"/>
                        </a:lnTo>
                        <a:cubicBezTo>
                          <a:pt x="1155311" y="1559729"/>
                          <a:pt x="1137755" y="1577297"/>
                          <a:pt x="1115963" y="1577297"/>
                        </a:cubicBezTo>
                        <a:cubicBezTo>
                          <a:pt x="1094368" y="1577297"/>
                          <a:pt x="1076801" y="1559729"/>
                          <a:pt x="1076801" y="1538124"/>
                        </a:cubicBezTo>
                        <a:lnTo>
                          <a:pt x="1076801" y="1275150"/>
                        </a:lnTo>
                        <a:cubicBezTo>
                          <a:pt x="1076801" y="1164401"/>
                          <a:pt x="1020039" y="1064077"/>
                          <a:pt x="924981" y="1006799"/>
                        </a:cubicBezTo>
                        <a:cubicBezTo>
                          <a:pt x="911375" y="998602"/>
                          <a:pt x="896112" y="994498"/>
                          <a:pt x="880859" y="994498"/>
                        </a:cubicBezTo>
                        <a:cubicBezTo>
                          <a:pt x="865585" y="994498"/>
                          <a:pt x="850333" y="998602"/>
                          <a:pt x="836727" y="1006799"/>
                        </a:cubicBezTo>
                        <a:cubicBezTo>
                          <a:pt x="741659" y="1064066"/>
                          <a:pt x="684907" y="1164390"/>
                          <a:pt x="684907" y="1275150"/>
                        </a:cubicBezTo>
                        <a:lnTo>
                          <a:pt x="684907" y="1538124"/>
                        </a:lnTo>
                        <a:cubicBezTo>
                          <a:pt x="684907" y="1559729"/>
                          <a:pt x="667329" y="1577297"/>
                          <a:pt x="645548" y="1577297"/>
                        </a:cubicBezTo>
                        <a:cubicBezTo>
                          <a:pt x="623953" y="1577297"/>
                          <a:pt x="606375" y="1559729"/>
                          <a:pt x="606375" y="1538124"/>
                        </a:cubicBezTo>
                        <a:lnTo>
                          <a:pt x="606375" y="1242813"/>
                        </a:lnTo>
                        <a:cubicBezTo>
                          <a:pt x="606375" y="1163425"/>
                          <a:pt x="630811" y="1087635"/>
                          <a:pt x="677062" y="1023620"/>
                        </a:cubicBezTo>
                        <a:cubicBezTo>
                          <a:pt x="695167" y="998481"/>
                          <a:pt x="716663" y="975438"/>
                          <a:pt x="740934" y="955106"/>
                        </a:cubicBezTo>
                        <a:cubicBezTo>
                          <a:pt x="747639" y="949488"/>
                          <a:pt x="751512" y="941203"/>
                          <a:pt x="751512" y="932458"/>
                        </a:cubicBezTo>
                        <a:cubicBezTo>
                          <a:pt x="751512" y="923724"/>
                          <a:pt x="747639" y="915428"/>
                          <a:pt x="740945" y="909810"/>
                        </a:cubicBezTo>
                        <a:cubicBezTo>
                          <a:pt x="716772" y="889576"/>
                          <a:pt x="695287" y="866490"/>
                          <a:pt x="677051" y="841197"/>
                        </a:cubicBezTo>
                        <a:cubicBezTo>
                          <a:pt x="630822" y="777105"/>
                          <a:pt x="606375" y="701316"/>
                          <a:pt x="606375" y="622016"/>
                        </a:cubicBezTo>
                        <a:lnTo>
                          <a:pt x="606375" y="338961"/>
                        </a:lnTo>
                        <a:cubicBezTo>
                          <a:pt x="606375" y="328109"/>
                          <a:pt x="610709" y="318014"/>
                          <a:pt x="618588" y="310542"/>
                        </a:cubicBezTo>
                        <a:cubicBezTo>
                          <a:pt x="626466" y="303080"/>
                          <a:pt x="636813" y="299295"/>
                          <a:pt x="647687" y="299854"/>
                        </a:cubicBezTo>
                        <a:close/>
                        <a:moveTo>
                          <a:pt x="1117379" y="299810"/>
                        </a:moveTo>
                        <a:cubicBezTo>
                          <a:pt x="1138293" y="300435"/>
                          <a:pt x="1155312" y="319298"/>
                          <a:pt x="1155312" y="341847"/>
                        </a:cubicBezTo>
                        <a:lnTo>
                          <a:pt x="1155312" y="622015"/>
                        </a:lnTo>
                        <a:cubicBezTo>
                          <a:pt x="1155312" y="659334"/>
                          <a:pt x="1149924" y="695862"/>
                          <a:pt x="1139237" y="731019"/>
                        </a:cubicBezTo>
                        <a:lnTo>
                          <a:pt x="1063293" y="681389"/>
                        </a:lnTo>
                        <a:cubicBezTo>
                          <a:pt x="1072389" y="651763"/>
                          <a:pt x="1076987" y="620984"/>
                          <a:pt x="1076987" y="589580"/>
                        </a:cubicBezTo>
                        <a:lnTo>
                          <a:pt x="1076987" y="338961"/>
                        </a:lnTo>
                        <a:cubicBezTo>
                          <a:pt x="1076987" y="328273"/>
                          <a:pt x="1081201" y="318288"/>
                          <a:pt x="1088871" y="310849"/>
                        </a:cubicBezTo>
                        <a:cubicBezTo>
                          <a:pt x="1096541" y="303409"/>
                          <a:pt x="1106614" y="299492"/>
                          <a:pt x="1117379" y="299810"/>
                        </a:cubicBezTo>
                        <a:close/>
                        <a:moveTo>
                          <a:pt x="1119211" y="240699"/>
                        </a:moveTo>
                        <a:cubicBezTo>
                          <a:pt x="1092635" y="239909"/>
                          <a:pt x="1067035" y="249752"/>
                          <a:pt x="1047734" y="268460"/>
                        </a:cubicBezTo>
                        <a:cubicBezTo>
                          <a:pt x="1028433" y="287169"/>
                          <a:pt x="1018009" y="312176"/>
                          <a:pt x="1018009" y="338960"/>
                        </a:cubicBezTo>
                        <a:lnTo>
                          <a:pt x="1018009" y="386999"/>
                        </a:lnTo>
                        <a:lnTo>
                          <a:pt x="743700" y="386999"/>
                        </a:lnTo>
                        <a:lnTo>
                          <a:pt x="743700" y="342900"/>
                        </a:lnTo>
                        <a:cubicBezTo>
                          <a:pt x="743700" y="288354"/>
                          <a:pt x="702936" y="243651"/>
                          <a:pt x="650749" y="240897"/>
                        </a:cubicBezTo>
                        <a:cubicBezTo>
                          <a:pt x="623383" y="239514"/>
                          <a:pt x="597586" y="248962"/>
                          <a:pt x="577901" y="267670"/>
                        </a:cubicBezTo>
                        <a:cubicBezTo>
                          <a:pt x="558402" y="286181"/>
                          <a:pt x="547375" y="312176"/>
                          <a:pt x="547375" y="338960"/>
                        </a:cubicBezTo>
                        <a:lnTo>
                          <a:pt x="547375" y="621927"/>
                        </a:lnTo>
                        <a:cubicBezTo>
                          <a:pt x="547375" y="713879"/>
                          <a:pt x="575531" y="801508"/>
                          <a:pt x="629100" y="875750"/>
                        </a:cubicBezTo>
                        <a:cubicBezTo>
                          <a:pt x="643661" y="896028"/>
                          <a:pt x="660010" y="914934"/>
                          <a:pt x="677929" y="932457"/>
                        </a:cubicBezTo>
                        <a:cubicBezTo>
                          <a:pt x="660010" y="949981"/>
                          <a:pt x="643661" y="968887"/>
                          <a:pt x="629100" y="988967"/>
                        </a:cubicBezTo>
                        <a:cubicBezTo>
                          <a:pt x="575531" y="1063210"/>
                          <a:pt x="547375" y="1150839"/>
                          <a:pt x="547375" y="1242791"/>
                        </a:cubicBezTo>
                        <a:lnTo>
                          <a:pt x="547375" y="1538168"/>
                        </a:lnTo>
                        <a:cubicBezTo>
                          <a:pt x="547375" y="1592319"/>
                          <a:pt x="591288" y="1636429"/>
                          <a:pt x="645636" y="1636429"/>
                        </a:cubicBezTo>
                        <a:cubicBezTo>
                          <a:pt x="699973" y="1636429"/>
                          <a:pt x="743897" y="1592319"/>
                          <a:pt x="743897" y="1538168"/>
                        </a:cubicBezTo>
                        <a:lnTo>
                          <a:pt x="743897" y="1494452"/>
                        </a:lnTo>
                        <a:lnTo>
                          <a:pt x="1017800" y="1494452"/>
                        </a:lnTo>
                        <a:lnTo>
                          <a:pt x="1017800" y="1538168"/>
                        </a:lnTo>
                        <a:cubicBezTo>
                          <a:pt x="1017800" y="1592319"/>
                          <a:pt x="1061714" y="1636429"/>
                          <a:pt x="1116062" y="1636429"/>
                        </a:cubicBezTo>
                        <a:cubicBezTo>
                          <a:pt x="1170410" y="1636429"/>
                          <a:pt x="1214323" y="1592319"/>
                          <a:pt x="1214323" y="1538168"/>
                        </a:cubicBezTo>
                        <a:lnTo>
                          <a:pt x="1214323" y="1242791"/>
                        </a:lnTo>
                        <a:cubicBezTo>
                          <a:pt x="1214323" y="1185294"/>
                          <a:pt x="1203307" y="1129376"/>
                          <a:pt x="1181438" y="1076597"/>
                        </a:cubicBezTo>
                        <a:cubicBezTo>
                          <a:pt x="1168644" y="1045687"/>
                          <a:pt x="1152108" y="1016147"/>
                          <a:pt x="1132609" y="989165"/>
                        </a:cubicBezTo>
                        <a:cubicBezTo>
                          <a:pt x="1128867" y="983854"/>
                          <a:pt x="1124138" y="978137"/>
                          <a:pt x="1119014" y="972234"/>
                        </a:cubicBezTo>
                        <a:cubicBezTo>
                          <a:pt x="1086721" y="934421"/>
                          <a:pt x="1046758" y="902721"/>
                          <a:pt x="1000079" y="877911"/>
                        </a:cubicBezTo>
                        <a:lnTo>
                          <a:pt x="867166" y="807411"/>
                        </a:lnTo>
                        <a:cubicBezTo>
                          <a:pt x="803765" y="769412"/>
                          <a:pt x="761816" y="707581"/>
                          <a:pt x="748627" y="637080"/>
                        </a:cubicBezTo>
                        <a:lnTo>
                          <a:pt x="1013477" y="637080"/>
                        </a:lnTo>
                        <a:cubicBezTo>
                          <a:pt x="1010525" y="652640"/>
                          <a:pt x="1006191" y="667804"/>
                          <a:pt x="1000277" y="682574"/>
                        </a:cubicBezTo>
                        <a:cubicBezTo>
                          <a:pt x="995153" y="695566"/>
                          <a:pt x="999893" y="710532"/>
                          <a:pt x="1011700" y="718213"/>
                        </a:cubicBezTo>
                        <a:lnTo>
                          <a:pt x="1138315" y="800915"/>
                        </a:lnTo>
                        <a:cubicBezTo>
                          <a:pt x="1143033" y="804065"/>
                          <a:pt x="1148750" y="805842"/>
                          <a:pt x="1154456" y="805842"/>
                        </a:cubicBezTo>
                        <a:cubicBezTo>
                          <a:pt x="1157418" y="805842"/>
                          <a:pt x="1160370" y="805250"/>
                          <a:pt x="1163135" y="804460"/>
                        </a:cubicBezTo>
                        <a:cubicBezTo>
                          <a:pt x="1171595" y="801903"/>
                          <a:pt x="1178289" y="795594"/>
                          <a:pt x="1181646" y="787528"/>
                        </a:cubicBezTo>
                        <a:cubicBezTo>
                          <a:pt x="1203493" y="734947"/>
                          <a:pt x="1214323" y="679227"/>
                          <a:pt x="1214323" y="621916"/>
                        </a:cubicBezTo>
                        <a:lnTo>
                          <a:pt x="1214323" y="341912"/>
                        </a:lnTo>
                        <a:cubicBezTo>
                          <a:pt x="1214323" y="287761"/>
                          <a:pt x="1171595" y="242268"/>
                          <a:pt x="1119211" y="240699"/>
                        </a:cubicBezTo>
                        <a:close/>
                        <a:moveTo>
                          <a:pt x="949633" y="67"/>
                        </a:moveTo>
                        <a:cubicBezTo>
                          <a:pt x="1168174" y="2670"/>
                          <a:pt x="1368905" y="80185"/>
                          <a:pt x="1527422" y="208198"/>
                        </a:cubicBezTo>
                        <a:cubicBezTo>
                          <a:pt x="1543562" y="221200"/>
                          <a:pt x="1563456" y="228881"/>
                          <a:pt x="1584326" y="228881"/>
                        </a:cubicBezTo>
                        <a:lnTo>
                          <a:pt x="2804020" y="228881"/>
                        </a:lnTo>
                        <a:cubicBezTo>
                          <a:pt x="2826854" y="228881"/>
                          <a:pt x="2845365" y="247392"/>
                          <a:pt x="2845365" y="270227"/>
                        </a:cubicBezTo>
                        <a:lnTo>
                          <a:pt x="2845365" y="1046268"/>
                        </a:lnTo>
                        <a:cubicBezTo>
                          <a:pt x="2845365" y="1052808"/>
                          <a:pt x="2853277" y="1056089"/>
                          <a:pt x="2857896" y="1051458"/>
                        </a:cubicBezTo>
                        <a:lnTo>
                          <a:pt x="2925522" y="983854"/>
                        </a:lnTo>
                        <a:cubicBezTo>
                          <a:pt x="2933389" y="976173"/>
                          <a:pt x="2943638" y="971839"/>
                          <a:pt x="2954654" y="971839"/>
                        </a:cubicBezTo>
                        <a:cubicBezTo>
                          <a:pt x="2965693" y="971839"/>
                          <a:pt x="2976117" y="976173"/>
                          <a:pt x="2983996" y="983854"/>
                        </a:cubicBezTo>
                        <a:cubicBezTo>
                          <a:pt x="2991677" y="991732"/>
                          <a:pt x="2996011" y="1002167"/>
                          <a:pt x="2996011" y="1013195"/>
                        </a:cubicBezTo>
                        <a:cubicBezTo>
                          <a:pt x="2996011" y="1024223"/>
                          <a:pt x="2991677" y="1034658"/>
                          <a:pt x="2983996" y="1042340"/>
                        </a:cubicBezTo>
                        <a:lnTo>
                          <a:pt x="2841426" y="1186874"/>
                        </a:lnTo>
                        <a:cubicBezTo>
                          <a:pt x="2831989" y="1197309"/>
                          <a:pt x="2820358" y="1206175"/>
                          <a:pt x="2806192" y="1206965"/>
                        </a:cubicBezTo>
                        <a:cubicBezTo>
                          <a:pt x="2804810" y="1207162"/>
                          <a:pt x="2803427" y="1207162"/>
                          <a:pt x="2802045" y="1207162"/>
                        </a:cubicBezTo>
                        <a:cubicBezTo>
                          <a:pt x="2801266" y="1207162"/>
                          <a:pt x="2800476" y="1207162"/>
                          <a:pt x="2799686" y="1206965"/>
                        </a:cubicBezTo>
                        <a:cubicBezTo>
                          <a:pt x="2789645" y="1206570"/>
                          <a:pt x="2780187" y="1202236"/>
                          <a:pt x="2772912" y="1194950"/>
                        </a:cubicBezTo>
                        <a:lnTo>
                          <a:pt x="2624230" y="1046279"/>
                        </a:lnTo>
                        <a:cubicBezTo>
                          <a:pt x="2616363" y="1038597"/>
                          <a:pt x="2612029" y="1028162"/>
                          <a:pt x="2612029" y="1017134"/>
                        </a:cubicBezTo>
                        <a:cubicBezTo>
                          <a:pt x="2612029" y="1006107"/>
                          <a:pt x="2616363" y="995672"/>
                          <a:pt x="2624230" y="987793"/>
                        </a:cubicBezTo>
                        <a:cubicBezTo>
                          <a:pt x="2631922" y="980112"/>
                          <a:pt x="2642346" y="975778"/>
                          <a:pt x="2653374" y="975778"/>
                        </a:cubicBezTo>
                        <a:cubicBezTo>
                          <a:pt x="2664402" y="975778"/>
                          <a:pt x="2674837" y="980112"/>
                          <a:pt x="2682726" y="987793"/>
                        </a:cubicBezTo>
                        <a:lnTo>
                          <a:pt x="2750121" y="1055398"/>
                        </a:lnTo>
                        <a:cubicBezTo>
                          <a:pt x="2754741" y="1060028"/>
                          <a:pt x="2762663" y="1056758"/>
                          <a:pt x="2762663" y="1050218"/>
                        </a:cubicBezTo>
                        <a:lnTo>
                          <a:pt x="2762663" y="349780"/>
                        </a:lnTo>
                        <a:cubicBezTo>
                          <a:pt x="2762663" y="328690"/>
                          <a:pt x="2745557" y="311583"/>
                          <a:pt x="2724467" y="311583"/>
                        </a:cubicBezTo>
                        <a:lnTo>
                          <a:pt x="1697358" y="311583"/>
                        </a:lnTo>
                        <a:cubicBezTo>
                          <a:pt x="1673328" y="311583"/>
                          <a:pt x="1660346" y="339355"/>
                          <a:pt x="1675302" y="358251"/>
                        </a:cubicBezTo>
                        <a:cubicBezTo>
                          <a:pt x="1801325" y="517949"/>
                          <a:pt x="1876950" y="719596"/>
                          <a:pt x="1876950" y="938558"/>
                        </a:cubicBezTo>
                        <a:cubicBezTo>
                          <a:pt x="1876950" y="1006688"/>
                          <a:pt x="1869455" y="1074435"/>
                          <a:pt x="1854894" y="1140404"/>
                        </a:cubicBezTo>
                        <a:cubicBezTo>
                          <a:pt x="1852129" y="1152606"/>
                          <a:pt x="1842868" y="1162262"/>
                          <a:pt x="1831062" y="1165992"/>
                        </a:cubicBezTo>
                        <a:cubicBezTo>
                          <a:pt x="1516976" y="1267217"/>
                          <a:pt x="1269067" y="1516902"/>
                          <a:pt x="1170410" y="1831767"/>
                        </a:cubicBezTo>
                        <a:cubicBezTo>
                          <a:pt x="1167063" y="1842400"/>
                          <a:pt x="1158406" y="1850871"/>
                          <a:pt x="1147576" y="1853230"/>
                        </a:cubicBezTo>
                        <a:cubicBezTo>
                          <a:pt x="1079237" y="1868789"/>
                          <a:pt x="1009132" y="1877052"/>
                          <a:pt x="938445" y="1877052"/>
                        </a:cubicBezTo>
                        <a:cubicBezTo>
                          <a:pt x="708258" y="1877052"/>
                          <a:pt x="496965" y="1793757"/>
                          <a:pt x="333526" y="1655325"/>
                        </a:cubicBezTo>
                        <a:cubicBezTo>
                          <a:pt x="312458" y="1637406"/>
                          <a:pt x="279770" y="1653163"/>
                          <a:pt x="279770" y="1680935"/>
                        </a:cubicBezTo>
                        <a:lnTo>
                          <a:pt x="279770" y="2765135"/>
                        </a:lnTo>
                        <a:cubicBezTo>
                          <a:pt x="279770" y="2781287"/>
                          <a:pt x="292959" y="2794477"/>
                          <a:pt x="309111" y="2794477"/>
                        </a:cubicBezTo>
                        <a:lnTo>
                          <a:pt x="1089826" y="2796210"/>
                        </a:lnTo>
                        <a:cubicBezTo>
                          <a:pt x="1097167" y="2796221"/>
                          <a:pt x="1100854" y="2787344"/>
                          <a:pt x="1095663" y="2782154"/>
                        </a:cubicBezTo>
                        <a:lnTo>
                          <a:pt x="1027852" y="2714342"/>
                        </a:lnTo>
                        <a:cubicBezTo>
                          <a:pt x="1020171" y="2706661"/>
                          <a:pt x="1015825" y="2696215"/>
                          <a:pt x="1015825" y="2685198"/>
                        </a:cubicBezTo>
                        <a:cubicBezTo>
                          <a:pt x="1015825" y="2674171"/>
                          <a:pt x="1020171" y="2663736"/>
                          <a:pt x="1027852" y="2655857"/>
                        </a:cubicBezTo>
                        <a:cubicBezTo>
                          <a:pt x="1035719" y="2648176"/>
                          <a:pt x="1046154" y="2643842"/>
                          <a:pt x="1057182" y="2643842"/>
                        </a:cubicBezTo>
                        <a:cubicBezTo>
                          <a:pt x="1068210" y="2643842"/>
                          <a:pt x="1078656" y="2648176"/>
                          <a:pt x="1086326" y="2655857"/>
                        </a:cubicBezTo>
                        <a:lnTo>
                          <a:pt x="1235984" y="2805702"/>
                        </a:lnTo>
                        <a:lnTo>
                          <a:pt x="1238935" y="2808467"/>
                        </a:lnTo>
                        <a:cubicBezTo>
                          <a:pt x="1246814" y="2816345"/>
                          <a:pt x="1251148" y="2826781"/>
                          <a:pt x="1251148" y="2837808"/>
                        </a:cubicBezTo>
                        <a:cubicBezTo>
                          <a:pt x="1251148" y="2848825"/>
                          <a:pt x="1246814" y="2859260"/>
                          <a:pt x="1238935" y="2866941"/>
                        </a:cubicBezTo>
                        <a:lnTo>
                          <a:pt x="1235984" y="2869904"/>
                        </a:lnTo>
                        <a:lnTo>
                          <a:pt x="1090265" y="3015612"/>
                        </a:lnTo>
                        <a:cubicBezTo>
                          <a:pt x="1082584" y="3023490"/>
                          <a:pt x="1072149" y="3027824"/>
                          <a:pt x="1061121" y="3027824"/>
                        </a:cubicBezTo>
                        <a:cubicBezTo>
                          <a:pt x="1050093" y="3027824"/>
                          <a:pt x="1039658" y="3023490"/>
                          <a:pt x="1031780" y="3015612"/>
                        </a:cubicBezTo>
                        <a:cubicBezTo>
                          <a:pt x="1024110" y="3007942"/>
                          <a:pt x="1019776" y="2997495"/>
                          <a:pt x="1019776" y="2986468"/>
                        </a:cubicBezTo>
                        <a:cubicBezTo>
                          <a:pt x="1019776" y="2975451"/>
                          <a:pt x="1024110" y="2965005"/>
                          <a:pt x="1031780" y="2957126"/>
                        </a:cubicBezTo>
                        <a:lnTo>
                          <a:pt x="1096091" y="2892980"/>
                        </a:lnTo>
                        <a:cubicBezTo>
                          <a:pt x="1101281" y="2887800"/>
                          <a:pt x="1097628" y="2878934"/>
                          <a:pt x="1090298" y="2878912"/>
                        </a:cubicBezTo>
                        <a:lnTo>
                          <a:pt x="238424" y="2877190"/>
                        </a:lnTo>
                        <a:cubicBezTo>
                          <a:pt x="215765" y="2877190"/>
                          <a:pt x="197068" y="2858481"/>
                          <a:pt x="197068" y="2835833"/>
                        </a:cubicBezTo>
                        <a:lnTo>
                          <a:pt x="197068" y="1540922"/>
                        </a:lnTo>
                        <a:cubicBezTo>
                          <a:pt x="197068" y="1523003"/>
                          <a:pt x="190956" y="1505875"/>
                          <a:pt x="180521" y="1491303"/>
                        </a:cubicBezTo>
                        <a:cubicBezTo>
                          <a:pt x="60006" y="1326876"/>
                          <a:pt x="-7924" y="1122079"/>
                          <a:pt x="739" y="901338"/>
                        </a:cubicBezTo>
                        <a:cubicBezTo>
                          <a:pt x="18853" y="432679"/>
                          <a:pt x="387874" y="44173"/>
                          <a:pt x="854953" y="3609"/>
                        </a:cubicBezTo>
                        <a:cubicBezTo>
                          <a:pt x="886829" y="852"/>
                          <a:pt x="918413" y="-305"/>
                          <a:pt x="949633" y="67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 dirty="0">
                      <a:latin typeface="Tw Cen MT (Body)"/>
                    </a:endParaRPr>
                  </a:p>
                </p:txBody>
              </p:sp>
            </p:grpSp>
          </p:grpSp>
          <p:grpSp>
            <p:nvGrpSpPr>
              <p:cNvPr id="108" name="Group 107">
                <a:extLst>
                  <a:ext uri="{FF2B5EF4-FFF2-40B4-BE49-F238E27FC236}">
                    <a16:creationId xmlns:a16="http://schemas.microsoft.com/office/drawing/2014/main" id="{8E630A31-2EC9-449C-AB5D-BE622A07DE04}"/>
                  </a:ext>
                </a:extLst>
              </p:cNvPr>
              <p:cNvGrpSpPr/>
              <p:nvPr/>
            </p:nvGrpSpPr>
            <p:grpSpPr>
              <a:xfrm>
                <a:off x="4240644" y="1305757"/>
                <a:ext cx="1798418" cy="3695361"/>
                <a:chOff x="4240644" y="1305757"/>
                <a:chExt cx="1798418" cy="3695361"/>
              </a:xfrm>
            </p:grpSpPr>
            <p:grpSp>
              <p:nvGrpSpPr>
                <p:cNvPr id="144" name="Group 143">
                  <a:extLst>
                    <a:ext uri="{FF2B5EF4-FFF2-40B4-BE49-F238E27FC236}">
                      <a16:creationId xmlns:a16="http://schemas.microsoft.com/office/drawing/2014/main" id="{8E72FFC2-48FB-4368-8505-E2B7C27C39C6}"/>
                    </a:ext>
                  </a:extLst>
                </p:cNvPr>
                <p:cNvGrpSpPr/>
                <p:nvPr/>
              </p:nvGrpSpPr>
              <p:grpSpPr>
                <a:xfrm>
                  <a:off x="4240644" y="3574556"/>
                  <a:ext cx="1798418" cy="1426562"/>
                  <a:chOff x="4799462" y="3872139"/>
                  <a:chExt cx="1739060" cy="1379478"/>
                </a:xfrm>
              </p:grpSpPr>
              <p:sp>
                <p:nvSpPr>
                  <p:cNvPr id="156" name="Rectangle 155">
                    <a:extLst>
                      <a:ext uri="{FF2B5EF4-FFF2-40B4-BE49-F238E27FC236}">
                        <a16:creationId xmlns:a16="http://schemas.microsoft.com/office/drawing/2014/main" id="{DD1A8FCA-3CC4-4775-A3DA-BD2022469E0E}"/>
                      </a:ext>
                    </a:extLst>
                  </p:cNvPr>
                  <p:cNvSpPr/>
                  <p:nvPr/>
                </p:nvSpPr>
                <p:spPr>
                  <a:xfrm>
                    <a:off x="4799462" y="4120668"/>
                    <a:ext cx="1739060" cy="1130949"/>
                  </a:xfrm>
                  <a:prstGeom prst="rect">
                    <a:avLst/>
                  </a:prstGeom>
                </p:spPr>
                <p:txBody>
                  <a:bodyPr wrap="square" anchor="ctr">
                    <a:spAutoFit/>
                  </a:bodyPr>
                  <a:lstStyle/>
                  <a:p>
                    <a:pPr algn="ctr"/>
                    <a:r>
                      <a:rPr lang="en-US" sz="1400" dirty="0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latin typeface="Tw Cen MT (Body)"/>
                        <a:cs typeface="Arial" panose="020B0604020202020204" pitchFamily="34" charset="0"/>
                      </a:rPr>
                      <a:t>Lorem ipsum dolor sit </a:t>
                    </a:r>
                    <a:r>
                      <a:rPr lang="en-US" sz="1400" dirty="0" err="1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latin typeface="Tw Cen MT (Body)"/>
                        <a:cs typeface="Arial" panose="020B0604020202020204" pitchFamily="34" charset="0"/>
                      </a:rPr>
                      <a:t>amet</a:t>
                    </a:r>
                    <a:r>
                      <a:rPr lang="en-US" sz="1400" dirty="0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latin typeface="Tw Cen MT (Body)"/>
                        <a:cs typeface="Arial" panose="020B0604020202020204" pitchFamily="34" charset="0"/>
                      </a:rPr>
                      <a:t>, </a:t>
                    </a:r>
                    <a:r>
                      <a:rPr lang="en-US" sz="1400" dirty="0" err="1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latin typeface="Tw Cen MT (Body)"/>
                        <a:cs typeface="Arial" panose="020B0604020202020204" pitchFamily="34" charset="0"/>
                      </a:rPr>
                      <a:t>consectetur</a:t>
                    </a:r>
                    <a:r>
                      <a:rPr lang="en-US" sz="1400" dirty="0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latin typeface="Tw Cen MT (Body)"/>
                        <a:cs typeface="Arial" panose="020B0604020202020204" pitchFamily="34" charset="0"/>
                      </a:rPr>
                      <a:t> </a:t>
                    </a:r>
                    <a:r>
                      <a:rPr lang="en-US" sz="1400" dirty="0" err="1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latin typeface="Tw Cen MT (Body)"/>
                        <a:cs typeface="Arial" panose="020B0604020202020204" pitchFamily="34" charset="0"/>
                      </a:rPr>
                      <a:t>adipisicing</a:t>
                    </a:r>
                    <a:r>
                      <a:rPr lang="en-US" sz="1400" dirty="0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latin typeface="Tw Cen MT (Body)"/>
                        <a:cs typeface="Arial" panose="020B0604020202020204" pitchFamily="34" charset="0"/>
                      </a:rPr>
                      <a:t> </a:t>
                    </a:r>
                    <a:r>
                      <a:rPr lang="en-US" sz="1400" dirty="0" err="1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latin typeface="Tw Cen MT (Body)"/>
                        <a:cs typeface="Arial" panose="020B0604020202020204" pitchFamily="34" charset="0"/>
                      </a:rPr>
                      <a:t>elit</a:t>
                    </a:r>
                    <a:r>
                      <a:rPr lang="en-US" sz="1400" dirty="0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latin typeface="Tw Cen MT (Body)"/>
                        <a:cs typeface="Arial" panose="020B0604020202020204" pitchFamily="34" charset="0"/>
                      </a:rPr>
                      <a:t>, sed do </a:t>
                    </a:r>
                    <a:r>
                      <a:rPr lang="en-US" sz="1400" dirty="0" err="1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latin typeface="Tw Cen MT (Body)"/>
                        <a:cs typeface="Arial" panose="020B0604020202020204" pitchFamily="34" charset="0"/>
                      </a:rPr>
                      <a:t>eiusmod</a:t>
                    </a:r>
                    <a:r>
                      <a:rPr lang="en-US" sz="1400" dirty="0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latin typeface="Tw Cen MT (Body)"/>
                        <a:cs typeface="Arial" panose="020B0604020202020204" pitchFamily="34" charset="0"/>
                      </a:rPr>
                      <a:t> </a:t>
                    </a:r>
                    <a:r>
                      <a:rPr lang="en-US" sz="1400" dirty="0" err="1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latin typeface="Tw Cen MT (Body)"/>
                        <a:cs typeface="Arial" panose="020B0604020202020204" pitchFamily="34" charset="0"/>
                      </a:rPr>
                      <a:t>tempor</a:t>
                    </a:r>
                    <a:r>
                      <a:rPr lang="en-US" sz="1400" dirty="0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latin typeface="Tw Cen MT (Body)"/>
                        <a:cs typeface="Arial" panose="020B0604020202020204" pitchFamily="34" charset="0"/>
                      </a:rPr>
                      <a:t> </a:t>
                    </a:r>
                    <a:r>
                      <a:rPr lang="en-US" sz="1400" dirty="0" err="1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latin typeface="Tw Cen MT (Body)"/>
                        <a:cs typeface="Arial" panose="020B0604020202020204" pitchFamily="34" charset="0"/>
                      </a:rPr>
                      <a:t>incididunt</a:t>
                    </a:r>
                    <a:r>
                      <a:rPr lang="en-US" sz="1400" dirty="0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latin typeface="Tw Cen MT (Body)"/>
                        <a:cs typeface="Arial" panose="020B0604020202020204" pitchFamily="34" charset="0"/>
                      </a:rPr>
                      <a:t> </a:t>
                    </a:r>
                    <a:r>
                      <a:rPr lang="en-US" sz="1400" dirty="0" err="1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latin typeface="Tw Cen MT (Body)"/>
                        <a:cs typeface="Arial" panose="020B0604020202020204" pitchFamily="34" charset="0"/>
                      </a:rPr>
                      <a:t>ut</a:t>
                    </a:r>
                    <a:r>
                      <a:rPr lang="en-US" sz="1400" dirty="0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latin typeface="Tw Cen MT (Body)"/>
                        <a:cs typeface="Arial" panose="020B0604020202020204" pitchFamily="34" charset="0"/>
                      </a:rPr>
                      <a:t> </a:t>
                    </a:r>
                    <a:r>
                      <a:rPr lang="en-US" sz="1400" dirty="0" err="1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latin typeface="Tw Cen MT (Body)"/>
                        <a:cs typeface="Arial" panose="020B0604020202020204" pitchFamily="34" charset="0"/>
                      </a:rPr>
                      <a:t>labore</a:t>
                    </a:r>
                    <a:r>
                      <a:rPr lang="en-US" sz="1400" dirty="0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latin typeface="Tw Cen MT (Body)"/>
                        <a:cs typeface="Arial" panose="020B0604020202020204" pitchFamily="34" charset="0"/>
                      </a:rPr>
                      <a:t>.</a:t>
                    </a:r>
                  </a:p>
                </p:txBody>
              </p:sp>
              <p:sp>
                <p:nvSpPr>
                  <p:cNvPr id="157" name="Rectangle 156">
                    <a:extLst>
                      <a:ext uri="{FF2B5EF4-FFF2-40B4-BE49-F238E27FC236}">
                        <a16:creationId xmlns:a16="http://schemas.microsoft.com/office/drawing/2014/main" id="{074E9813-5087-4AF2-95EF-1DE7C89AD6C2}"/>
                      </a:ext>
                    </a:extLst>
                  </p:cNvPr>
                  <p:cNvSpPr/>
                  <p:nvPr/>
                </p:nvSpPr>
                <p:spPr>
                  <a:xfrm>
                    <a:off x="4886913" y="3872139"/>
                    <a:ext cx="1564161" cy="338554"/>
                  </a:xfrm>
                  <a:prstGeom prst="rect">
                    <a:avLst/>
                  </a:prstGeom>
                </p:spPr>
                <p:txBody>
                  <a:bodyPr wrap="square" anchor="ctr">
                    <a:spAutoFit/>
                  </a:bodyPr>
                  <a:lstStyle/>
                  <a:p>
                    <a:pPr algn="ctr"/>
                    <a:r>
                      <a:rPr lang="en-US" sz="1600" b="1" dirty="0">
                        <a:solidFill>
                          <a:schemeClr val="accent1"/>
                        </a:solidFill>
                        <a:latin typeface="Tw Cen MT (Body)"/>
                        <a:cs typeface="Arial" panose="020B0604020202020204" pitchFamily="34" charset="0"/>
                      </a:rPr>
                      <a:t>Lorem ipsum </a:t>
                    </a:r>
                  </a:p>
                </p:txBody>
              </p:sp>
            </p:grpSp>
            <p:grpSp>
              <p:nvGrpSpPr>
                <p:cNvPr id="145" name="Group 144">
                  <a:extLst>
                    <a:ext uri="{FF2B5EF4-FFF2-40B4-BE49-F238E27FC236}">
                      <a16:creationId xmlns:a16="http://schemas.microsoft.com/office/drawing/2014/main" id="{CBC388C0-A78B-41DE-8F13-98DF92C4F668}"/>
                    </a:ext>
                  </a:extLst>
                </p:cNvPr>
                <p:cNvGrpSpPr/>
                <p:nvPr/>
              </p:nvGrpSpPr>
              <p:grpSpPr>
                <a:xfrm>
                  <a:off x="4958963" y="2462863"/>
                  <a:ext cx="361782" cy="361782"/>
                  <a:chOff x="1512084" y="3955100"/>
                  <a:chExt cx="349841" cy="349841"/>
                </a:xfrm>
              </p:grpSpPr>
              <p:sp>
                <p:nvSpPr>
                  <p:cNvPr id="154" name="Google Shape;1603;p31">
                    <a:extLst>
                      <a:ext uri="{FF2B5EF4-FFF2-40B4-BE49-F238E27FC236}">
                        <a16:creationId xmlns:a16="http://schemas.microsoft.com/office/drawing/2014/main" id="{74779C95-AE83-458C-BA28-038CA9E4C008}"/>
                      </a:ext>
                    </a:extLst>
                  </p:cNvPr>
                  <p:cNvSpPr/>
                  <p:nvPr/>
                </p:nvSpPr>
                <p:spPr>
                  <a:xfrm>
                    <a:off x="1512084" y="3955100"/>
                    <a:ext cx="349841" cy="34984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575" h="3575" extrusionOk="0">
                        <a:moveTo>
                          <a:pt x="1787" y="0"/>
                        </a:moveTo>
                        <a:cubicBezTo>
                          <a:pt x="801" y="0"/>
                          <a:pt x="1" y="800"/>
                          <a:pt x="1" y="1787"/>
                        </a:cubicBezTo>
                        <a:cubicBezTo>
                          <a:pt x="1" y="2774"/>
                          <a:pt x="801" y="3574"/>
                          <a:pt x="1787" y="3574"/>
                        </a:cubicBezTo>
                        <a:cubicBezTo>
                          <a:pt x="2775" y="3574"/>
                          <a:pt x="3575" y="2774"/>
                          <a:pt x="3575" y="1787"/>
                        </a:cubicBezTo>
                        <a:cubicBezTo>
                          <a:pt x="3575" y="800"/>
                          <a:pt x="2775" y="0"/>
                          <a:pt x="1787" y="0"/>
                        </a:cubicBezTo>
                        <a:close/>
                      </a:path>
                    </a:pathLst>
                  </a:custGeom>
                  <a:solidFill>
                    <a:schemeClr val="accent1">
                      <a:lumMod val="20000"/>
                      <a:lumOff val="80000"/>
                    </a:scheme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Tw Cen MT (Body)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55" name="Google Shape;1604;p31">
                    <a:extLst>
                      <a:ext uri="{FF2B5EF4-FFF2-40B4-BE49-F238E27FC236}">
                        <a16:creationId xmlns:a16="http://schemas.microsoft.com/office/drawing/2014/main" id="{D391E6B0-3834-42C7-BBE6-614CB08E5201}"/>
                      </a:ext>
                    </a:extLst>
                  </p:cNvPr>
                  <p:cNvSpPr/>
                  <p:nvPr/>
                </p:nvSpPr>
                <p:spPr>
                  <a:xfrm>
                    <a:off x="1577306" y="4020322"/>
                    <a:ext cx="219397" cy="21939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242" h="2242" extrusionOk="0">
                        <a:moveTo>
                          <a:pt x="1120" y="1"/>
                        </a:moveTo>
                        <a:cubicBezTo>
                          <a:pt x="502" y="1"/>
                          <a:pt x="0" y="503"/>
                          <a:pt x="0" y="1121"/>
                        </a:cubicBezTo>
                        <a:cubicBezTo>
                          <a:pt x="0" y="1740"/>
                          <a:pt x="502" y="2242"/>
                          <a:pt x="1120" y="2242"/>
                        </a:cubicBezTo>
                        <a:cubicBezTo>
                          <a:pt x="1739" y="2242"/>
                          <a:pt x="2241" y="1740"/>
                          <a:pt x="2241" y="1121"/>
                        </a:cubicBezTo>
                        <a:cubicBezTo>
                          <a:pt x="2241" y="503"/>
                          <a:pt x="1739" y="1"/>
                          <a:pt x="1120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Tw Cen MT (Body)"/>
                      <a:cs typeface="Arial"/>
                      <a:sym typeface="Arial"/>
                    </a:endParaRPr>
                  </a:p>
                </p:txBody>
              </p:sp>
            </p:grpSp>
            <p:grpSp>
              <p:nvGrpSpPr>
                <p:cNvPr id="146" name="Group 145">
                  <a:extLst>
                    <a:ext uri="{FF2B5EF4-FFF2-40B4-BE49-F238E27FC236}">
                      <a16:creationId xmlns:a16="http://schemas.microsoft.com/office/drawing/2014/main" id="{35B7926F-F9CA-4BE5-A4DA-9A52D8947D44}"/>
                    </a:ext>
                  </a:extLst>
                </p:cNvPr>
                <p:cNvGrpSpPr/>
                <p:nvPr/>
              </p:nvGrpSpPr>
              <p:grpSpPr>
                <a:xfrm>
                  <a:off x="4992687" y="2820187"/>
                  <a:ext cx="294334" cy="634018"/>
                  <a:chOff x="4992687" y="2820187"/>
                  <a:chExt cx="294334" cy="634018"/>
                </a:xfrm>
              </p:grpSpPr>
              <p:cxnSp>
                <p:nvCxnSpPr>
                  <p:cNvPr id="152" name="Straight Connector 151">
                    <a:extLst>
                      <a:ext uri="{FF2B5EF4-FFF2-40B4-BE49-F238E27FC236}">
                        <a16:creationId xmlns:a16="http://schemas.microsoft.com/office/drawing/2014/main" id="{56264F13-5CA5-445A-A50C-EEF97CDC5BA5}"/>
                      </a:ext>
                    </a:extLst>
                  </p:cNvPr>
                  <p:cNvCxnSpPr/>
                  <p:nvPr/>
                </p:nvCxnSpPr>
                <p:spPr>
                  <a:xfrm>
                    <a:off x="5139853" y="2820187"/>
                    <a:ext cx="0" cy="632889"/>
                  </a:xfrm>
                  <a:prstGeom prst="line">
                    <a:avLst/>
                  </a:prstGeom>
                  <a:ln w="12700">
                    <a:solidFill>
                      <a:schemeClr val="tx2">
                        <a:lumMod val="75000"/>
                        <a:lumOff val="2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53" name="Straight Connector 152">
                    <a:extLst>
                      <a:ext uri="{FF2B5EF4-FFF2-40B4-BE49-F238E27FC236}">
                        <a16:creationId xmlns:a16="http://schemas.microsoft.com/office/drawing/2014/main" id="{24BD2488-0D06-4D95-8E72-A665996108BE}"/>
                      </a:ext>
                    </a:extLst>
                  </p:cNvPr>
                  <p:cNvCxnSpPr/>
                  <p:nvPr/>
                </p:nvCxnSpPr>
                <p:spPr>
                  <a:xfrm>
                    <a:off x="4992687" y="3454205"/>
                    <a:ext cx="294334" cy="0"/>
                  </a:xfrm>
                  <a:prstGeom prst="line">
                    <a:avLst/>
                  </a:prstGeom>
                  <a:ln w="12700">
                    <a:solidFill>
                      <a:schemeClr val="tx2">
                        <a:lumMod val="75000"/>
                        <a:lumOff val="2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147" name="Group 146">
                  <a:extLst>
                    <a:ext uri="{FF2B5EF4-FFF2-40B4-BE49-F238E27FC236}">
                      <a16:creationId xmlns:a16="http://schemas.microsoft.com/office/drawing/2014/main" id="{D65CD31B-EE24-47EA-92DA-B7825C24BF51}"/>
                    </a:ext>
                  </a:extLst>
                </p:cNvPr>
                <p:cNvGrpSpPr/>
                <p:nvPr/>
              </p:nvGrpSpPr>
              <p:grpSpPr>
                <a:xfrm>
                  <a:off x="4821245" y="1305757"/>
                  <a:ext cx="637217" cy="937526"/>
                  <a:chOff x="4821245" y="1305757"/>
                  <a:chExt cx="637217" cy="937526"/>
                </a:xfrm>
              </p:grpSpPr>
              <p:grpSp>
                <p:nvGrpSpPr>
                  <p:cNvPr id="148" name="Group 147">
                    <a:extLst>
                      <a:ext uri="{FF2B5EF4-FFF2-40B4-BE49-F238E27FC236}">
                        <a16:creationId xmlns:a16="http://schemas.microsoft.com/office/drawing/2014/main" id="{F4DF03E5-E775-46F8-AA45-D4608E2D96BD}"/>
                      </a:ext>
                    </a:extLst>
                  </p:cNvPr>
                  <p:cNvGrpSpPr/>
                  <p:nvPr/>
                </p:nvGrpSpPr>
                <p:grpSpPr>
                  <a:xfrm>
                    <a:off x="4821245" y="1305757"/>
                    <a:ext cx="637217" cy="937526"/>
                    <a:chOff x="1378831" y="2836185"/>
                    <a:chExt cx="616185" cy="906582"/>
                  </a:xfrm>
                </p:grpSpPr>
                <p:sp>
                  <p:nvSpPr>
                    <p:cNvPr id="150" name="Google Shape;1606;p31">
                      <a:extLst>
                        <a:ext uri="{FF2B5EF4-FFF2-40B4-BE49-F238E27FC236}">
                          <a16:creationId xmlns:a16="http://schemas.microsoft.com/office/drawing/2014/main" id="{AA55D279-0560-40EC-9387-2C52DB37D03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78831" y="2836185"/>
                      <a:ext cx="616185" cy="906582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311" h="7814" extrusionOk="0">
                          <a:moveTo>
                            <a:pt x="2656" y="0"/>
                          </a:moveTo>
                          <a:cubicBezTo>
                            <a:pt x="1190" y="0"/>
                            <a:pt x="1" y="1189"/>
                            <a:pt x="1" y="2655"/>
                          </a:cubicBezTo>
                          <a:cubicBezTo>
                            <a:pt x="1" y="3205"/>
                            <a:pt x="168" y="3716"/>
                            <a:pt x="455" y="4139"/>
                          </a:cubicBezTo>
                          <a:lnTo>
                            <a:pt x="2656" y="7813"/>
                          </a:lnTo>
                          <a:lnTo>
                            <a:pt x="4856" y="4139"/>
                          </a:lnTo>
                          <a:cubicBezTo>
                            <a:pt x="5143" y="3716"/>
                            <a:pt x="5310" y="3205"/>
                            <a:pt x="5310" y="2655"/>
                          </a:cubicBezTo>
                          <a:cubicBezTo>
                            <a:pt x="5310" y="1189"/>
                            <a:pt x="4122" y="0"/>
                            <a:pt x="2656" y="0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kumimoji="0" sz="14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w Cen MT (Body)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51" name="Google Shape;1607;p31">
                      <a:extLst>
                        <a:ext uri="{FF2B5EF4-FFF2-40B4-BE49-F238E27FC236}">
                          <a16:creationId xmlns:a16="http://schemas.microsoft.com/office/drawing/2014/main" id="{16E8FFD8-D939-42DE-8B99-B63E74A8DDB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67768" y="2923769"/>
                      <a:ext cx="432211" cy="43234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3243" h="3244" extrusionOk="0">
                          <a:moveTo>
                            <a:pt x="1622" y="0"/>
                          </a:moveTo>
                          <a:cubicBezTo>
                            <a:pt x="726" y="0"/>
                            <a:pt x="0" y="726"/>
                            <a:pt x="0" y="1622"/>
                          </a:cubicBezTo>
                          <a:cubicBezTo>
                            <a:pt x="0" y="2517"/>
                            <a:pt x="726" y="3243"/>
                            <a:pt x="1622" y="3243"/>
                          </a:cubicBezTo>
                          <a:cubicBezTo>
                            <a:pt x="2517" y="3243"/>
                            <a:pt x="3242" y="2517"/>
                            <a:pt x="3242" y="1622"/>
                          </a:cubicBezTo>
                          <a:cubicBezTo>
                            <a:pt x="3242" y="726"/>
                            <a:pt x="2517" y="0"/>
                            <a:pt x="1622" y="0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>
                      <a:noFill/>
                    </a:ln>
                    <a:effectLst/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kumimoji="0" sz="14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w Cen MT (Body)"/>
                        <a:cs typeface="Arial"/>
                        <a:sym typeface="Arial"/>
                      </a:endParaRPr>
                    </a:p>
                  </p:txBody>
                </p:sp>
              </p:grpSp>
              <p:sp>
                <p:nvSpPr>
                  <p:cNvPr id="149" name="Freeform: Shape 148">
                    <a:extLst>
                      <a:ext uri="{FF2B5EF4-FFF2-40B4-BE49-F238E27FC236}">
                        <a16:creationId xmlns:a16="http://schemas.microsoft.com/office/drawing/2014/main" id="{CCCD3F04-081B-4862-8E39-0150964C4B53}"/>
                      </a:ext>
                    </a:extLst>
                  </p:cNvPr>
                  <p:cNvSpPr/>
                  <p:nvPr/>
                </p:nvSpPr>
                <p:spPr>
                  <a:xfrm>
                    <a:off x="5002219" y="1485400"/>
                    <a:ext cx="268960" cy="268960"/>
                  </a:xfrm>
                  <a:custGeom>
                    <a:avLst/>
                    <a:gdLst>
                      <a:gd name="connsiteX0" fmla="*/ 22145 w 590550"/>
                      <a:gd name="connsiteY0" fmla="*/ 552450 h 590550"/>
                      <a:gd name="connsiteX1" fmla="*/ 19364 w 590550"/>
                      <a:gd name="connsiteY1" fmla="*/ 571500 h 590550"/>
                      <a:gd name="connsiteX2" fmla="*/ 190100 w 590550"/>
                      <a:gd name="connsiteY2" fmla="*/ 571500 h 590550"/>
                      <a:gd name="connsiteX3" fmla="*/ 187357 w 590550"/>
                      <a:gd name="connsiteY3" fmla="*/ 552450 h 590550"/>
                      <a:gd name="connsiteX4" fmla="*/ 200025 w 590550"/>
                      <a:gd name="connsiteY4" fmla="*/ 514350 h 590550"/>
                      <a:gd name="connsiteX5" fmla="*/ 194529 w 590550"/>
                      <a:gd name="connsiteY5" fmla="*/ 516169 h 590550"/>
                      <a:gd name="connsiteX6" fmla="*/ 201758 w 590550"/>
                      <a:gd name="connsiteY6" fmla="*/ 533114 h 590550"/>
                      <a:gd name="connsiteX7" fmla="*/ 209550 w 590550"/>
                      <a:gd name="connsiteY7" fmla="*/ 523875 h 590550"/>
                      <a:gd name="connsiteX8" fmla="*/ 200025 w 590550"/>
                      <a:gd name="connsiteY8" fmla="*/ 514350 h 590550"/>
                      <a:gd name="connsiteX9" fmla="*/ 37976 w 590550"/>
                      <a:gd name="connsiteY9" fmla="*/ 514350 h 590550"/>
                      <a:gd name="connsiteX10" fmla="*/ 28118 w 590550"/>
                      <a:gd name="connsiteY10" fmla="*/ 533400 h 590550"/>
                      <a:gd name="connsiteX11" fmla="*/ 181403 w 590550"/>
                      <a:gd name="connsiteY11" fmla="*/ 533400 h 590550"/>
                      <a:gd name="connsiteX12" fmla="*/ 171478 w 590550"/>
                      <a:gd name="connsiteY12" fmla="*/ 514350 h 590550"/>
                      <a:gd name="connsiteX13" fmla="*/ 104775 w 590550"/>
                      <a:gd name="connsiteY13" fmla="*/ 450066 h 590550"/>
                      <a:gd name="connsiteX14" fmla="*/ 52587 w 590550"/>
                      <a:gd name="connsiteY14" fmla="*/ 495300 h 590550"/>
                      <a:gd name="connsiteX15" fmla="*/ 156991 w 590550"/>
                      <a:gd name="connsiteY15" fmla="*/ 495300 h 590550"/>
                      <a:gd name="connsiteX16" fmla="*/ 104775 w 590550"/>
                      <a:gd name="connsiteY16" fmla="*/ 450066 h 590550"/>
                      <a:gd name="connsiteX17" fmla="*/ 257175 w 590550"/>
                      <a:gd name="connsiteY17" fmla="*/ 400050 h 590550"/>
                      <a:gd name="connsiteX18" fmla="*/ 228600 w 590550"/>
                      <a:gd name="connsiteY18" fmla="*/ 428625 h 590550"/>
                      <a:gd name="connsiteX19" fmla="*/ 257175 w 590550"/>
                      <a:gd name="connsiteY19" fmla="*/ 457200 h 590550"/>
                      <a:gd name="connsiteX20" fmla="*/ 285750 w 590550"/>
                      <a:gd name="connsiteY20" fmla="*/ 428625 h 590550"/>
                      <a:gd name="connsiteX21" fmla="*/ 257175 w 590550"/>
                      <a:gd name="connsiteY21" fmla="*/ 400050 h 590550"/>
                      <a:gd name="connsiteX22" fmla="*/ 52559 w 590550"/>
                      <a:gd name="connsiteY22" fmla="*/ 381000 h 590550"/>
                      <a:gd name="connsiteX23" fmla="*/ 104765 w 590550"/>
                      <a:gd name="connsiteY23" fmla="*/ 426234 h 590550"/>
                      <a:gd name="connsiteX24" fmla="*/ 156981 w 590550"/>
                      <a:gd name="connsiteY24" fmla="*/ 381000 h 590550"/>
                      <a:gd name="connsiteX25" fmla="*/ 28146 w 590550"/>
                      <a:gd name="connsiteY25" fmla="*/ 342900 h 590550"/>
                      <a:gd name="connsiteX26" fmla="*/ 38071 w 590550"/>
                      <a:gd name="connsiteY26" fmla="*/ 361950 h 590550"/>
                      <a:gd name="connsiteX27" fmla="*/ 171469 w 590550"/>
                      <a:gd name="connsiteY27" fmla="*/ 361950 h 590550"/>
                      <a:gd name="connsiteX28" fmla="*/ 181403 w 590550"/>
                      <a:gd name="connsiteY28" fmla="*/ 342900 h 590550"/>
                      <a:gd name="connsiteX29" fmla="*/ 314325 w 590550"/>
                      <a:gd name="connsiteY29" fmla="*/ 323850 h 590550"/>
                      <a:gd name="connsiteX30" fmla="*/ 304800 w 590550"/>
                      <a:gd name="connsiteY30" fmla="*/ 333375 h 590550"/>
                      <a:gd name="connsiteX31" fmla="*/ 314325 w 590550"/>
                      <a:gd name="connsiteY31" fmla="*/ 342900 h 590550"/>
                      <a:gd name="connsiteX32" fmla="*/ 323850 w 590550"/>
                      <a:gd name="connsiteY32" fmla="*/ 333375 h 590550"/>
                      <a:gd name="connsiteX33" fmla="*/ 314325 w 590550"/>
                      <a:gd name="connsiteY33" fmla="*/ 323850 h 590550"/>
                      <a:gd name="connsiteX34" fmla="*/ 19450 w 590550"/>
                      <a:gd name="connsiteY34" fmla="*/ 304800 h 590550"/>
                      <a:gd name="connsiteX35" fmla="*/ 22193 w 590550"/>
                      <a:gd name="connsiteY35" fmla="*/ 323850 h 590550"/>
                      <a:gd name="connsiteX36" fmla="*/ 187357 w 590550"/>
                      <a:gd name="connsiteY36" fmla="*/ 323850 h 590550"/>
                      <a:gd name="connsiteX37" fmla="*/ 190100 w 590550"/>
                      <a:gd name="connsiteY37" fmla="*/ 304800 h 590550"/>
                      <a:gd name="connsiteX38" fmla="*/ 444912 w 590550"/>
                      <a:gd name="connsiteY38" fmla="*/ 270205 h 590550"/>
                      <a:gd name="connsiteX39" fmla="*/ 450351 w 590550"/>
                      <a:gd name="connsiteY39" fmla="*/ 278368 h 590550"/>
                      <a:gd name="connsiteX40" fmla="*/ 457200 w 590550"/>
                      <a:gd name="connsiteY40" fmla="*/ 300971 h 590550"/>
                      <a:gd name="connsiteX41" fmla="*/ 451837 w 590550"/>
                      <a:gd name="connsiteY41" fmla="*/ 321192 h 590550"/>
                      <a:gd name="connsiteX42" fmla="*/ 425377 w 590550"/>
                      <a:gd name="connsiteY42" fmla="*/ 367493 h 590550"/>
                      <a:gd name="connsiteX43" fmla="*/ 419100 w 590550"/>
                      <a:gd name="connsiteY43" fmla="*/ 391115 h 590550"/>
                      <a:gd name="connsiteX44" fmla="*/ 419100 w 590550"/>
                      <a:gd name="connsiteY44" fmla="*/ 409575 h 590550"/>
                      <a:gd name="connsiteX45" fmla="*/ 438150 w 590550"/>
                      <a:gd name="connsiteY45" fmla="*/ 409575 h 590550"/>
                      <a:gd name="connsiteX46" fmla="*/ 438150 w 590550"/>
                      <a:gd name="connsiteY46" fmla="*/ 391125 h 590550"/>
                      <a:gd name="connsiteX47" fmla="*/ 441912 w 590550"/>
                      <a:gd name="connsiteY47" fmla="*/ 376932 h 590550"/>
                      <a:gd name="connsiteX48" fmla="*/ 468373 w 590550"/>
                      <a:gd name="connsiteY48" fmla="*/ 330631 h 590550"/>
                      <a:gd name="connsiteX49" fmla="*/ 471754 w 590550"/>
                      <a:gd name="connsiteY49" fmla="*/ 323697 h 590550"/>
                      <a:gd name="connsiteX50" fmla="*/ 516398 w 590550"/>
                      <a:gd name="connsiteY50" fmla="*/ 375789 h 590550"/>
                      <a:gd name="connsiteX51" fmla="*/ 531695 w 590550"/>
                      <a:gd name="connsiteY51" fmla="*/ 386972 h 590550"/>
                      <a:gd name="connsiteX52" fmla="*/ 501967 w 590550"/>
                      <a:gd name="connsiteY52" fmla="*/ 466258 h 590550"/>
                      <a:gd name="connsiteX53" fmla="*/ 495300 w 590550"/>
                      <a:gd name="connsiteY53" fmla="*/ 503043 h 590550"/>
                      <a:gd name="connsiteX54" fmla="*/ 495300 w 590550"/>
                      <a:gd name="connsiteY54" fmla="*/ 514350 h 590550"/>
                      <a:gd name="connsiteX55" fmla="*/ 388439 w 590550"/>
                      <a:gd name="connsiteY55" fmla="*/ 514350 h 590550"/>
                      <a:gd name="connsiteX56" fmla="*/ 363769 w 590550"/>
                      <a:gd name="connsiteY56" fmla="*/ 415671 h 590550"/>
                      <a:gd name="connsiteX57" fmla="*/ 361950 w 590550"/>
                      <a:gd name="connsiteY57" fmla="*/ 400916 h 590550"/>
                      <a:gd name="connsiteX58" fmla="*/ 370960 w 590550"/>
                      <a:gd name="connsiteY58" fmla="*/ 369036 h 590550"/>
                      <a:gd name="connsiteX59" fmla="*/ 431625 w 590550"/>
                      <a:gd name="connsiteY59" fmla="*/ 270452 h 590550"/>
                      <a:gd name="connsiteX60" fmla="*/ 444912 w 590550"/>
                      <a:gd name="connsiteY60" fmla="*/ 270205 h 590550"/>
                      <a:gd name="connsiteX61" fmla="*/ 22193 w 590550"/>
                      <a:gd name="connsiteY61" fmla="*/ 266700 h 590550"/>
                      <a:gd name="connsiteX62" fmla="*/ 19450 w 590550"/>
                      <a:gd name="connsiteY62" fmla="*/ 285750 h 590550"/>
                      <a:gd name="connsiteX63" fmla="*/ 190100 w 590550"/>
                      <a:gd name="connsiteY63" fmla="*/ 285750 h 590550"/>
                      <a:gd name="connsiteX64" fmla="*/ 187357 w 590550"/>
                      <a:gd name="connsiteY64" fmla="*/ 266700 h 590550"/>
                      <a:gd name="connsiteX65" fmla="*/ 489719 w 590550"/>
                      <a:gd name="connsiteY65" fmla="*/ 228600 h 590550"/>
                      <a:gd name="connsiteX66" fmla="*/ 507035 w 590550"/>
                      <a:gd name="connsiteY66" fmla="*/ 228600 h 590550"/>
                      <a:gd name="connsiteX67" fmla="*/ 533743 w 590550"/>
                      <a:gd name="connsiteY67" fmla="*/ 247135 h 590550"/>
                      <a:gd name="connsiteX68" fmla="*/ 546364 w 590550"/>
                      <a:gd name="connsiteY68" fmla="*/ 280778 h 590550"/>
                      <a:gd name="connsiteX69" fmla="*/ 548517 w 590550"/>
                      <a:gd name="connsiteY69" fmla="*/ 287388 h 590550"/>
                      <a:gd name="connsiteX70" fmla="*/ 361464 w 590550"/>
                      <a:gd name="connsiteY70" fmla="*/ 228600 h 590550"/>
                      <a:gd name="connsiteX71" fmla="*/ 390229 w 590550"/>
                      <a:gd name="connsiteY71" fmla="*/ 228600 h 590550"/>
                      <a:gd name="connsiteX72" fmla="*/ 416452 w 590550"/>
                      <a:gd name="connsiteY72" fmla="*/ 259194 h 590550"/>
                      <a:gd name="connsiteX73" fmla="*/ 415414 w 590550"/>
                      <a:gd name="connsiteY73" fmla="*/ 260470 h 590550"/>
                      <a:gd name="connsiteX74" fmla="*/ 402002 w 590550"/>
                      <a:gd name="connsiteY74" fmla="*/ 282254 h 590550"/>
                      <a:gd name="connsiteX75" fmla="*/ 354311 w 590550"/>
                      <a:gd name="connsiteY75" fmla="*/ 264376 h 590550"/>
                      <a:gd name="connsiteX76" fmla="*/ 342900 w 590550"/>
                      <a:gd name="connsiteY76" fmla="*/ 247307 h 590550"/>
                      <a:gd name="connsiteX77" fmla="*/ 361464 w 590550"/>
                      <a:gd name="connsiteY77" fmla="*/ 228600 h 590550"/>
                      <a:gd name="connsiteX78" fmla="*/ 38081 w 590550"/>
                      <a:gd name="connsiteY78" fmla="*/ 228600 h 590550"/>
                      <a:gd name="connsiteX79" fmla="*/ 28146 w 590550"/>
                      <a:gd name="connsiteY79" fmla="*/ 247650 h 590550"/>
                      <a:gd name="connsiteX80" fmla="*/ 181403 w 590550"/>
                      <a:gd name="connsiteY80" fmla="*/ 247650 h 590550"/>
                      <a:gd name="connsiteX81" fmla="*/ 171478 w 590550"/>
                      <a:gd name="connsiteY81" fmla="*/ 228600 h 590550"/>
                      <a:gd name="connsiteX82" fmla="*/ 104775 w 590550"/>
                      <a:gd name="connsiteY82" fmla="*/ 164316 h 590550"/>
                      <a:gd name="connsiteX83" fmla="*/ 52559 w 590550"/>
                      <a:gd name="connsiteY83" fmla="*/ 209550 h 590550"/>
                      <a:gd name="connsiteX84" fmla="*/ 156991 w 590550"/>
                      <a:gd name="connsiteY84" fmla="*/ 209550 h 590550"/>
                      <a:gd name="connsiteX85" fmla="*/ 104775 w 590550"/>
                      <a:gd name="connsiteY85" fmla="*/ 164316 h 590550"/>
                      <a:gd name="connsiteX86" fmla="*/ 247650 w 590550"/>
                      <a:gd name="connsiteY86" fmla="*/ 152400 h 590550"/>
                      <a:gd name="connsiteX87" fmla="*/ 285750 w 590550"/>
                      <a:gd name="connsiteY87" fmla="*/ 152400 h 590550"/>
                      <a:gd name="connsiteX88" fmla="*/ 285750 w 590550"/>
                      <a:gd name="connsiteY88" fmla="*/ 171450 h 590550"/>
                      <a:gd name="connsiteX89" fmla="*/ 247650 w 590550"/>
                      <a:gd name="connsiteY89" fmla="*/ 171450 h 590550"/>
                      <a:gd name="connsiteX90" fmla="*/ 561975 w 590550"/>
                      <a:gd name="connsiteY90" fmla="*/ 76200 h 590550"/>
                      <a:gd name="connsiteX91" fmla="*/ 552450 w 590550"/>
                      <a:gd name="connsiteY91" fmla="*/ 85725 h 590550"/>
                      <a:gd name="connsiteX92" fmla="*/ 561975 w 590550"/>
                      <a:gd name="connsiteY92" fmla="*/ 95250 h 590550"/>
                      <a:gd name="connsiteX93" fmla="*/ 571500 w 590550"/>
                      <a:gd name="connsiteY93" fmla="*/ 85725 h 590550"/>
                      <a:gd name="connsiteX94" fmla="*/ 561975 w 590550"/>
                      <a:gd name="connsiteY94" fmla="*/ 76200 h 590550"/>
                      <a:gd name="connsiteX95" fmla="*/ 247650 w 590550"/>
                      <a:gd name="connsiteY95" fmla="*/ 38100 h 590550"/>
                      <a:gd name="connsiteX96" fmla="*/ 342900 w 590550"/>
                      <a:gd name="connsiteY96" fmla="*/ 38100 h 590550"/>
                      <a:gd name="connsiteX97" fmla="*/ 342900 w 590550"/>
                      <a:gd name="connsiteY97" fmla="*/ 92268 h 590550"/>
                      <a:gd name="connsiteX98" fmla="*/ 337747 w 590550"/>
                      <a:gd name="connsiteY98" fmla="*/ 144732 h 590550"/>
                      <a:gd name="connsiteX99" fmla="*/ 335956 w 590550"/>
                      <a:gd name="connsiteY99" fmla="*/ 152400 h 590550"/>
                      <a:gd name="connsiteX100" fmla="*/ 382629 w 590550"/>
                      <a:gd name="connsiteY100" fmla="*/ 152400 h 590550"/>
                      <a:gd name="connsiteX101" fmla="*/ 389372 w 590550"/>
                      <a:gd name="connsiteY101" fmla="*/ 155191 h 590550"/>
                      <a:gd name="connsiteX102" fmla="*/ 563680 w 590550"/>
                      <a:gd name="connsiteY102" fmla="*/ 329498 h 590550"/>
                      <a:gd name="connsiteX103" fmla="*/ 571500 w 590550"/>
                      <a:gd name="connsiteY103" fmla="*/ 348377 h 590550"/>
                      <a:gd name="connsiteX104" fmla="*/ 548402 w 590550"/>
                      <a:gd name="connsiteY104" fmla="*/ 371475 h 590550"/>
                      <a:gd name="connsiteX105" fmla="*/ 530857 w 590550"/>
                      <a:gd name="connsiteY105" fmla="*/ 363407 h 590550"/>
                      <a:gd name="connsiteX106" fmla="*/ 476135 w 590550"/>
                      <a:gd name="connsiteY106" fmla="*/ 299561 h 590550"/>
                      <a:gd name="connsiteX107" fmla="*/ 466201 w 590550"/>
                      <a:gd name="connsiteY107" fmla="*/ 267805 h 590550"/>
                      <a:gd name="connsiteX108" fmla="*/ 460762 w 590550"/>
                      <a:gd name="connsiteY108" fmla="*/ 259642 h 590550"/>
                      <a:gd name="connsiteX109" fmla="*/ 438350 w 590550"/>
                      <a:gd name="connsiteY109" fmla="*/ 247650 h 590550"/>
                      <a:gd name="connsiteX110" fmla="*/ 432311 w 590550"/>
                      <a:gd name="connsiteY110" fmla="*/ 248440 h 590550"/>
                      <a:gd name="connsiteX111" fmla="*/ 366322 w 590550"/>
                      <a:gd name="connsiteY111" fmla="*/ 171450 h 590550"/>
                      <a:gd name="connsiteX112" fmla="*/ 330870 w 590550"/>
                      <a:gd name="connsiteY112" fmla="*/ 171450 h 590550"/>
                      <a:gd name="connsiteX113" fmla="*/ 326717 w 590550"/>
                      <a:gd name="connsiteY113" fmla="*/ 184280 h 590550"/>
                      <a:gd name="connsiteX114" fmla="*/ 263909 w 590550"/>
                      <a:gd name="connsiteY114" fmla="*/ 282959 h 590550"/>
                      <a:gd name="connsiteX115" fmla="*/ 250441 w 590550"/>
                      <a:gd name="connsiteY115" fmla="*/ 269491 h 590550"/>
                      <a:gd name="connsiteX116" fmla="*/ 283416 w 590550"/>
                      <a:gd name="connsiteY116" fmla="*/ 228600 h 590550"/>
                      <a:gd name="connsiteX117" fmla="*/ 247650 w 590550"/>
                      <a:gd name="connsiteY117" fmla="*/ 228600 h 590550"/>
                      <a:gd name="connsiteX118" fmla="*/ 247650 w 590550"/>
                      <a:gd name="connsiteY118" fmla="*/ 209550 h 590550"/>
                      <a:gd name="connsiteX119" fmla="*/ 294579 w 590550"/>
                      <a:gd name="connsiteY119" fmla="*/ 209550 h 590550"/>
                      <a:gd name="connsiteX120" fmla="*/ 308829 w 590550"/>
                      <a:gd name="connsiteY120" fmla="*/ 177727 h 590550"/>
                      <a:gd name="connsiteX121" fmla="*/ 310867 w 590550"/>
                      <a:gd name="connsiteY121" fmla="*/ 171450 h 590550"/>
                      <a:gd name="connsiteX122" fmla="*/ 304800 w 590550"/>
                      <a:gd name="connsiteY122" fmla="*/ 171450 h 590550"/>
                      <a:gd name="connsiteX123" fmla="*/ 304800 w 590550"/>
                      <a:gd name="connsiteY123" fmla="*/ 152400 h 590550"/>
                      <a:gd name="connsiteX124" fmla="*/ 316411 w 590550"/>
                      <a:gd name="connsiteY124" fmla="*/ 152400 h 590550"/>
                      <a:gd name="connsiteX125" fmla="*/ 319040 w 590550"/>
                      <a:gd name="connsiteY125" fmla="*/ 141122 h 590550"/>
                      <a:gd name="connsiteX126" fmla="*/ 322831 w 590550"/>
                      <a:gd name="connsiteY126" fmla="*/ 114300 h 590550"/>
                      <a:gd name="connsiteX127" fmla="*/ 247650 w 590550"/>
                      <a:gd name="connsiteY127" fmla="*/ 114300 h 590550"/>
                      <a:gd name="connsiteX128" fmla="*/ 247650 w 590550"/>
                      <a:gd name="connsiteY128" fmla="*/ 95250 h 590550"/>
                      <a:gd name="connsiteX129" fmla="*/ 323774 w 590550"/>
                      <a:gd name="connsiteY129" fmla="*/ 95250 h 590550"/>
                      <a:gd name="connsiteX130" fmla="*/ 323850 w 590550"/>
                      <a:gd name="connsiteY130" fmla="*/ 92268 h 590550"/>
                      <a:gd name="connsiteX131" fmla="*/ 323850 w 590550"/>
                      <a:gd name="connsiteY131" fmla="*/ 57150 h 590550"/>
                      <a:gd name="connsiteX132" fmla="*/ 247650 w 590550"/>
                      <a:gd name="connsiteY132" fmla="*/ 57150 h 590550"/>
                      <a:gd name="connsiteX133" fmla="*/ 390525 w 590550"/>
                      <a:gd name="connsiteY133" fmla="*/ 19050 h 590550"/>
                      <a:gd name="connsiteX134" fmla="*/ 381000 w 590550"/>
                      <a:gd name="connsiteY134" fmla="*/ 28575 h 590550"/>
                      <a:gd name="connsiteX135" fmla="*/ 390525 w 590550"/>
                      <a:gd name="connsiteY135" fmla="*/ 38100 h 590550"/>
                      <a:gd name="connsiteX136" fmla="*/ 400050 w 590550"/>
                      <a:gd name="connsiteY136" fmla="*/ 28575 h 590550"/>
                      <a:gd name="connsiteX137" fmla="*/ 390525 w 590550"/>
                      <a:gd name="connsiteY137" fmla="*/ 19050 h 590550"/>
                      <a:gd name="connsiteX138" fmla="*/ 390525 w 590550"/>
                      <a:gd name="connsiteY138" fmla="*/ 0 h 590550"/>
                      <a:gd name="connsiteX139" fmla="*/ 419100 w 590550"/>
                      <a:gd name="connsiteY139" fmla="*/ 28575 h 590550"/>
                      <a:gd name="connsiteX140" fmla="*/ 417681 w 590550"/>
                      <a:gd name="connsiteY140" fmla="*/ 37033 h 590550"/>
                      <a:gd name="connsiteX141" fmla="*/ 435283 w 590550"/>
                      <a:gd name="connsiteY141" fmla="*/ 50235 h 590550"/>
                      <a:gd name="connsiteX142" fmla="*/ 466725 w 590550"/>
                      <a:gd name="connsiteY142" fmla="*/ 38100 h 590550"/>
                      <a:gd name="connsiteX143" fmla="*/ 492947 w 590550"/>
                      <a:gd name="connsiteY143" fmla="*/ 46034 h 590550"/>
                      <a:gd name="connsiteX144" fmla="*/ 517141 w 590550"/>
                      <a:gd name="connsiteY144" fmla="*/ 21841 h 590550"/>
                      <a:gd name="connsiteX145" fmla="*/ 530609 w 590550"/>
                      <a:gd name="connsiteY145" fmla="*/ 35309 h 590550"/>
                      <a:gd name="connsiteX146" fmla="*/ 506415 w 590550"/>
                      <a:gd name="connsiteY146" fmla="*/ 59502 h 590550"/>
                      <a:gd name="connsiteX147" fmla="*/ 513388 w 590550"/>
                      <a:gd name="connsiteY147" fmla="*/ 76200 h 590550"/>
                      <a:gd name="connsiteX148" fmla="*/ 535152 w 590550"/>
                      <a:gd name="connsiteY148" fmla="*/ 76200 h 590550"/>
                      <a:gd name="connsiteX149" fmla="*/ 561975 w 590550"/>
                      <a:gd name="connsiteY149" fmla="*/ 57150 h 590550"/>
                      <a:gd name="connsiteX150" fmla="*/ 590550 w 590550"/>
                      <a:gd name="connsiteY150" fmla="*/ 85725 h 590550"/>
                      <a:gd name="connsiteX151" fmla="*/ 561975 w 590550"/>
                      <a:gd name="connsiteY151" fmla="*/ 114300 h 590550"/>
                      <a:gd name="connsiteX152" fmla="*/ 535152 w 590550"/>
                      <a:gd name="connsiteY152" fmla="*/ 95250 h 590550"/>
                      <a:gd name="connsiteX153" fmla="*/ 513388 w 590550"/>
                      <a:gd name="connsiteY153" fmla="*/ 95250 h 590550"/>
                      <a:gd name="connsiteX154" fmla="*/ 506415 w 590550"/>
                      <a:gd name="connsiteY154" fmla="*/ 111947 h 590550"/>
                      <a:gd name="connsiteX155" fmla="*/ 530609 w 590550"/>
                      <a:gd name="connsiteY155" fmla="*/ 136141 h 590550"/>
                      <a:gd name="connsiteX156" fmla="*/ 517141 w 590550"/>
                      <a:gd name="connsiteY156" fmla="*/ 149609 h 590550"/>
                      <a:gd name="connsiteX157" fmla="*/ 492947 w 590550"/>
                      <a:gd name="connsiteY157" fmla="*/ 125415 h 590550"/>
                      <a:gd name="connsiteX158" fmla="*/ 466725 w 590550"/>
                      <a:gd name="connsiteY158" fmla="*/ 133350 h 590550"/>
                      <a:gd name="connsiteX159" fmla="*/ 440502 w 590550"/>
                      <a:gd name="connsiteY159" fmla="*/ 125415 h 590550"/>
                      <a:gd name="connsiteX160" fmla="*/ 416309 w 590550"/>
                      <a:gd name="connsiteY160" fmla="*/ 149609 h 590550"/>
                      <a:gd name="connsiteX161" fmla="*/ 402841 w 590550"/>
                      <a:gd name="connsiteY161" fmla="*/ 136141 h 590550"/>
                      <a:gd name="connsiteX162" fmla="*/ 427034 w 590550"/>
                      <a:gd name="connsiteY162" fmla="*/ 111947 h 590550"/>
                      <a:gd name="connsiteX163" fmla="*/ 419100 w 590550"/>
                      <a:gd name="connsiteY163" fmla="*/ 85725 h 590550"/>
                      <a:gd name="connsiteX164" fmla="*/ 423815 w 590550"/>
                      <a:gd name="connsiteY164" fmla="*/ 65437 h 590550"/>
                      <a:gd name="connsiteX165" fmla="*/ 406346 w 590550"/>
                      <a:gd name="connsiteY165" fmla="*/ 52340 h 590550"/>
                      <a:gd name="connsiteX166" fmla="*/ 390525 w 590550"/>
                      <a:gd name="connsiteY166" fmla="*/ 57150 h 590550"/>
                      <a:gd name="connsiteX167" fmla="*/ 361950 w 590550"/>
                      <a:gd name="connsiteY167" fmla="*/ 28575 h 590550"/>
                      <a:gd name="connsiteX168" fmla="*/ 390525 w 590550"/>
                      <a:gd name="connsiteY168" fmla="*/ 0 h 590550"/>
                      <a:gd name="connsiteX169" fmla="*/ 0 w 590550"/>
                      <a:gd name="connsiteY169" fmla="*/ 0 h 590550"/>
                      <a:gd name="connsiteX170" fmla="*/ 114300 w 590550"/>
                      <a:gd name="connsiteY170" fmla="*/ 0 h 590550"/>
                      <a:gd name="connsiteX171" fmla="*/ 114300 w 590550"/>
                      <a:gd name="connsiteY171" fmla="*/ 19050 h 590550"/>
                      <a:gd name="connsiteX172" fmla="*/ 19364 w 590550"/>
                      <a:gd name="connsiteY172" fmla="*/ 19050 h 590550"/>
                      <a:gd name="connsiteX173" fmla="*/ 22145 w 590550"/>
                      <a:gd name="connsiteY173" fmla="*/ 38100 h 590550"/>
                      <a:gd name="connsiteX174" fmla="*/ 114300 w 590550"/>
                      <a:gd name="connsiteY174" fmla="*/ 38100 h 590550"/>
                      <a:gd name="connsiteX175" fmla="*/ 114300 w 590550"/>
                      <a:gd name="connsiteY175" fmla="*/ 57150 h 590550"/>
                      <a:gd name="connsiteX176" fmla="*/ 28118 w 590550"/>
                      <a:gd name="connsiteY176" fmla="*/ 57150 h 590550"/>
                      <a:gd name="connsiteX177" fmla="*/ 37976 w 590550"/>
                      <a:gd name="connsiteY177" fmla="*/ 76200 h 590550"/>
                      <a:gd name="connsiteX178" fmla="*/ 114300 w 590550"/>
                      <a:gd name="connsiteY178" fmla="*/ 76200 h 590550"/>
                      <a:gd name="connsiteX179" fmla="*/ 114300 w 590550"/>
                      <a:gd name="connsiteY179" fmla="*/ 95250 h 590550"/>
                      <a:gd name="connsiteX180" fmla="*/ 52587 w 590550"/>
                      <a:gd name="connsiteY180" fmla="*/ 95250 h 590550"/>
                      <a:gd name="connsiteX181" fmla="*/ 110490 w 590550"/>
                      <a:gd name="connsiteY181" fmla="*/ 144780 h 590550"/>
                      <a:gd name="connsiteX182" fmla="*/ 209550 w 590550"/>
                      <a:gd name="connsiteY182" fmla="*/ 295275 h 590550"/>
                      <a:gd name="connsiteX183" fmla="*/ 120596 w 590550"/>
                      <a:gd name="connsiteY183" fmla="*/ 438150 h 590550"/>
                      <a:gd name="connsiteX184" fmla="*/ 184794 w 590550"/>
                      <a:gd name="connsiteY184" fmla="*/ 499710 h 590550"/>
                      <a:gd name="connsiteX185" fmla="*/ 200025 w 590550"/>
                      <a:gd name="connsiteY185" fmla="*/ 495300 h 590550"/>
                      <a:gd name="connsiteX186" fmla="*/ 204235 w 590550"/>
                      <a:gd name="connsiteY186" fmla="*/ 495728 h 590550"/>
                      <a:gd name="connsiteX187" fmla="*/ 224514 w 590550"/>
                      <a:gd name="connsiteY187" fmla="*/ 463115 h 590550"/>
                      <a:gd name="connsiteX188" fmla="*/ 209550 w 590550"/>
                      <a:gd name="connsiteY188" fmla="*/ 428625 h 590550"/>
                      <a:gd name="connsiteX189" fmla="*/ 217484 w 590550"/>
                      <a:gd name="connsiteY189" fmla="*/ 402402 h 590550"/>
                      <a:gd name="connsiteX190" fmla="*/ 202816 w 590550"/>
                      <a:gd name="connsiteY190" fmla="*/ 387734 h 590550"/>
                      <a:gd name="connsiteX191" fmla="*/ 216284 w 590550"/>
                      <a:gd name="connsiteY191" fmla="*/ 374266 h 590550"/>
                      <a:gd name="connsiteX192" fmla="*/ 230952 w 590550"/>
                      <a:gd name="connsiteY192" fmla="*/ 388934 h 590550"/>
                      <a:gd name="connsiteX193" fmla="*/ 257175 w 590550"/>
                      <a:gd name="connsiteY193" fmla="*/ 381000 h 590550"/>
                      <a:gd name="connsiteX194" fmla="*/ 273643 w 590550"/>
                      <a:gd name="connsiteY194" fmla="*/ 384105 h 590550"/>
                      <a:gd name="connsiteX195" fmla="*/ 293275 w 590550"/>
                      <a:gd name="connsiteY195" fmla="*/ 352530 h 590550"/>
                      <a:gd name="connsiteX196" fmla="*/ 285750 w 590550"/>
                      <a:gd name="connsiteY196" fmla="*/ 333375 h 590550"/>
                      <a:gd name="connsiteX197" fmla="*/ 314325 w 590550"/>
                      <a:gd name="connsiteY197" fmla="*/ 304800 h 590550"/>
                      <a:gd name="connsiteX198" fmla="*/ 342900 w 590550"/>
                      <a:gd name="connsiteY198" fmla="*/ 333375 h 590550"/>
                      <a:gd name="connsiteX199" fmla="*/ 314325 w 590550"/>
                      <a:gd name="connsiteY199" fmla="*/ 361950 h 590550"/>
                      <a:gd name="connsiteX200" fmla="*/ 310115 w 590550"/>
                      <a:gd name="connsiteY200" fmla="*/ 361521 h 590550"/>
                      <a:gd name="connsiteX201" fmla="*/ 289836 w 590550"/>
                      <a:gd name="connsiteY201" fmla="*/ 394135 h 590550"/>
                      <a:gd name="connsiteX202" fmla="*/ 304800 w 590550"/>
                      <a:gd name="connsiteY202" fmla="*/ 428625 h 590550"/>
                      <a:gd name="connsiteX203" fmla="*/ 296865 w 590550"/>
                      <a:gd name="connsiteY203" fmla="*/ 454847 h 590550"/>
                      <a:gd name="connsiteX204" fmla="*/ 330584 w 590550"/>
                      <a:gd name="connsiteY204" fmla="*/ 488566 h 590550"/>
                      <a:gd name="connsiteX205" fmla="*/ 317116 w 590550"/>
                      <a:gd name="connsiteY205" fmla="*/ 502034 h 590550"/>
                      <a:gd name="connsiteX206" fmla="*/ 283397 w 590550"/>
                      <a:gd name="connsiteY206" fmla="*/ 468315 h 590550"/>
                      <a:gd name="connsiteX207" fmla="*/ 257175 w 590550"/>
                      <a:gd name="connsiteY207" fmla="*/ 476250 h 590550"/>
                      <a:gd name="connsiteX208" fmla="*/ 240706 w 590550"/>
                      <a:gd name="connsiteY208" fmla="*/ 473145 h 590550"/>
                      <a:gd name="connsiteX209" fmla="*/ 221075 w 590550"/>
                      <a:gd name="connsiteY209" fmla="*/ 504720 h 590550"/>
                      <a:gd name="connsiteX210" fmla="*/ 228600 w 590550"/>
                      <a:gd name="connsiteY210" fmla="*/ 523875 h 590550"/>
                      <a:gd name="connsiteX211" fmla="*/ 206711 w 590550"/>
                      <a:gd name="connsiteY211" fmla="*/ 551573 h 590550"/>
                      <a:gd name="connsiteX212" fmla="*/ 209150 w 590550"/>
                      <a:gd name="connsiteY212" fmla="*/ 571500 h 590550"/>
                      <a:gd name="connsiteX213" fmla="*/ 390525 w 590550"/>
                      <a:gd name="connsiteY213" fmla="*/ 571500 h 590550"/>
                      <a:gd name="connsiteX214" fmla="*/ 390525 w 590550"/>
                      <a:gd name="connsiteY214" fmla="*/ 533400 h 590550"/>
                      <a:gd name="connsiteX215" fmla="*/ 514350 w 590550"/>
                      <a:gd name="connsiteY215" fmla="*/ 533400 h 590550"/>
                      <a:gd name="connsiteX216" fmla="*/ 514350 w 590550"/>
                      <a:gd name="connsiteY216" fmla="*/ 571500 h 590550"/>
                      <a:gd name="connsiteX217" fmla="*/ 590550 w 590550"/>
                      <a:gd name="connsiteY217" fmla="*/ 571500 h 590550"/>
                      <a:gd name="connsiteX218" fmla="*/ 590550 w 590550"/>
                      <a:gd name="connsiteY218" fmla="*/ 590550 h 590550"/>
                      <a:gd name="connsiteX219" fmla="*/ 0 w 590550"/>
                      <a:gd name="connsiteY219" fmla="*/ 590550 h 590550"/>
                      <a:gd name="connsiteX220" fmla="*/ 0 w 590550"/>
                      <a:gd name="connsiteY220" fmla="*/ 581025 h 590550"/>
                      <a:gd name="connsiteX221" fmla="*/ 88944 w 590550"/>
                      <a:gd name="connsiteY221" fmla="*/ 438150 h 590550"/>
                      <a:gd name="connsiteX222" fmla="*/ 0 w 590550"/>
                      <a:gd name="connsiteY222" fmla="*/ 295275 h 590550"/>
                      <a:gd name="connsiteX223" fmla="*/ 88944 w 590550"/>
                      <a:gd name="connsiteY223" fmla="*/ 152400 h 590550"/>
                      <a:gd name="connsiteX224" fmla="*/ 0 w 590550"/>
                      <a:gd name="connsiteY224" fmla="*/ 9525 h 5905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  <a:cxn ang="0">
                        <a:pos x="connsiteX84" y="connsiteY84"/>
                      </a:cxn>
                      <a:cxn ang="0">
                        <a:pos x="connsiteX85" y="connsiteY85"/>
                      </a:cxn>
                      <a:cxn ang="0">
                        <a:pos x="connsiteX86" y="connsiteY86"/>
                      </a:cxn>
                      <a:cxn ang="0">
                        <a:pos x="connsiteX87" y="connsiteY87"/>
                      </a:cxn>
                      <a:cxn ang="0">
                        <a:pos x="connsiteX88" y="connsiteY88"/>
                      </a:cxn>
                      <a:cxn ang="0">
                        <a:pos x="connsiteX89" y="connsiteY89"/>
                      </a:cxn>
                      <a:cxn ang="0">
                        <a:pos x="connsiteX90" y="connsiteY90"/>
                      </a:cxn>
                      <a:cxn ang="0">
                        <a:pos x="connsiteX91" y="connsiteY91"/>
                      </a:cxn>
                      <a:cxn ang="0">
                        <a:pos x="connsiteX92" y="connsiteY92"/>
                      </a:cxn>
                      <a:cxn ang="0">
                        <a:pos x="connsiteX93" y="connsiteY93"/>
                      </a:cxn>
                      <a:cxn ang="0">
                        <a:pos x="connsiteX94" y="connsiteY94"/>
                      </a:cxn>
                      <a:cxn ang="0">
                        <a:pos x="connsiteX95" y="connsiteY95"/>
                      </a:cxn>
                      <a:cxn ang="0">
                        <a:pos x="connsiteX96" y="connsiteY96"/>
                      </a:cxn>
                      <a:cxn ang="0">
                        <a:pos x="connsiteX97" y="connsiteY97"/>
                      </a:cxn>
                      <a:cxn ang="0">
                        <a:pos x="connsiteX98" y="connsiteY98"/>
                      </a:cxn>
                      <a:cxn ang="0">
                        <a:pos x="connsiteX99" y="connsiteY99"/>
                      </a:cxn>
                      <a:cxn ang="0">
                        <a:pos x="connsiteX100" y="connsiteY100"/>
                      </a:cxn>
                      <a:cxn ang="0">
                        <a:pos x="connsiteX101" y="connsiteY101"/>
                      </a:cxn>
                      <a:cxn ang="0">
                        <a:pos x="connsiteX102" y="connsiteY102"/>
                      </a:cxn>
                      <a:cxn ang="0">
                        <a:pos x="connsiteX103" y="connsiteY103"/>
                      </a:cxn>
                      <a:cxn ang="0">
                        <a:pos x="connsiteX104" y="connsiteY104"/>
                      </a:cxn>
                      <a:cxn ang="0">
                        <a:pos x="connsiteX105" y="connsiteY105"/>
                      </a:cxn>
                      <a:cxn ang="0">
                        <a:pos x="connsiteX106" y="connsiteY106"/>
                      </a:cxn>
                      <a:cxn ang="0">
                        <a:pos x="connsiteX107" y="connsiteY107"/>
                      </a:cxn>
                      <a:cxn ang="0">
                        <a:pos x="connsiteX108" y="connsiteY108"/>
                      </a:cxn>
                      <a:cxn ang="0">
                        <a:pos x="connsiteX109" y="connsiteY109"/>
                      </a:cxn>
                      <a:cxn ang="0">
                        <a:pos x="connsiteX110" y="connsiteY110"/>
                      </a:cxn>
                      <a:cxn ang="0">
                        <a:pos x="connsiteX111" y="connsiteY111"/>
                      </a:cxn>
                      <a:cxn ang="0">
                        <a:pos x="connsiteX112" y="connsiteY112"/>
                      </a:cxn>
                      <a:cxn ang="0">
                        <a:pos x="connsiteX113" y="connsiteY113"/>
                      </a:cxn>
                      <a:cxn ang="0">
                        <a:pos x="connsiteX114" y="connsiteY114"/>
                      </a:cxn>
                      <a:cxn ang="0">
                        <a:pos x="connsiteX115" y="connsiteY115"/>
                      </a:cxn>
                      <a:cxn ang="0">
                        <a:pos x="connsiteX116" y="connsiteY116"/>
                      </a:cxn>
                      <a:cxn ang="0">
                        <a:pos x="connsiteX117" y="connsiteY117"/>
                      </a:cxn>
                      <a:cxn ang="0">
                        <a:pos x="connsiteX118" y="connsiteY118"/>
                      </a:cxn>
                      <a:cxn ang="0">
                        <a:pos x="connsiteX119" y="connsiteY119"/>
                      </a:cxn>
                      <a:cxn ang="0">
                        <a:pos x="connsiteX120" y="connsiteY120"/>
                      </a:cxn>
                      <a:cxn ang="0">
                        <a:pos x="connsiteX121" y="connsiteY121"/>
                      </a:cxn>
                      <a:cxn ang="0">
                        <a:pos x="connsiteX122" y="connsiteY122"/>
                      </a:cxn>
                      <a:cxn ang="0">
                        <a:pos x="connsiteX123" y="connsiteY123"/>
                      </a:cxn>
                      <a:cxn ang="0">
                        <a:pos x="connsiteX124" y="connsiteY124"/>
                      </a:cxn>
                      <a:cxn ang="0">
                        <a:pos x="connsiteX125" y="connsiteY125"/>
                      </a:cxn>
                      <a:cxn ang="0">
                        <a:pos x="connsiteX126" y="connsiteY126"/>
                      </a:cxn>
                      <a:cxn ang="0">
                        <a:pos x="connsiteX127" y="connsiteY127"/>
                      </a:cxn>
                      <a:cxn ang="0">
                        <a:pos x="connsiteX128" y="connsiteY128"/>
                      </a:cxn>
                      <a:cxn ang="0">
                        <a:pos x="connsiteX129" y="connsiteY129"/>
                      </a:cxn>
                      <a:cxn ang="0">
                        <a:pos x="connsiteX130" y="connsiteY130"/>
                      </a:cxn>
                      <a:cxn ang="0">
                        <a:pos x="connsiteX131" y="connsiteY131"/>
                      </a:cxn>
                      <a:cxn ang="0">
                        <a:pos x="connsiteX132" y="connsiteY132"/>
                      </a:cxn>
                      <a:cxn ang="0">
                        <a:pos x="connsiteX133" y="connsiteY133"/>
                      </a:cxn>
                      <a:cxn ang="0">
                        <a:pos x="connsiteX134" y="connsiteY134"/>
                      </a:cxn>
                      <a:cxn ang="0">
                        <a:pos x="connsiteX135" y="connsiteY135"/>
                      </a:cxn>
                      <a:cxn ang="0">
                        <a:pos x="connsiteX136" y="connsiteY136"/>
                      </a:cxn>
                      <a:cxn ang="0">
                        <a:pos x="connsiteX137" y="connsiteY137"/>
                      </a:cxn>
                      <a:cxn ang="0">
                        <a:pos x="connsiteX138" y="connsiteY138"/>
                      </a:cxn>
                      <a:cxn ang="0">
                        <a:pos x="connsiteX139" y="connsiteY139"/>
                      </a:cxn>
                      <a:cxn ang="0">
                        <a:pos x="connsiteX140" y="connsiteY140"/>
                      </a:cxn>
                      <a:cxn ang="0">
                        <a:pos x="connsiteX141" y="connsiteY141"/>
                      </a:cxn>
                      <a:cxn ang="0">
                        <a:pos x="connsiteX142" y="connsiteY142"/>
                      </a:cxn>
                      <a:cxn ang="0">
                        <a:pos x="connsiteX143" y="connsiteY143"/>
                      </a:cxn>
                      <a:cxn ang="0">
                        <a:pos x="connsiteX144" y="connsiteY144"/>
                      </a:cxn>
                      <a:cxn ang="0">
                        <a:pos x="connsiteX145" y="connsiteY145"/>
                      </a:cxn>
                      <a:cxn ang="0">
                        <a:pos x="connsiteX146" y="connsiteY146"/>
                      </a:cxn>
                      <a:cxn ang="0">
                        <a:pos x="connsiteX147" y="connsiteY147"/>
                      </a:cxn>
                      <a:cxn ang="0">
                        <a:pos x="connsiteX148" y="connsiteY148"/>
                      </a:cxn>
                      <a:cxn ang="0">
                        <a:pos x="connsiteX149" y="connsiteY149"/>
                      </a:cxn>
                      <a:cxn ang="0">
                        <a:pos x="connsiteX150" y="connsiteY150"/>
                      </a:cxn>
                      <a:cxn ang="0">
                        <a:pos x="connsiteX151" y="connsiteY151"/>
                      </a:cxn>
                      <a:cxn ang="0">
                        <a:pos x="connsiteX152" y="connsiteY152"/>
                      </a:cxn>
                      <a:cxn ang="0">
                        <a:pos x="connsiteX153" y="connsiteY153"/>
                      </a:cxn>
                      <a:cxn ang="0">
                        <a:pos x="connsiteX154" y="connsiteY154"/>
                      </a:cxn>
                      <a:cxn ang="0">
                        <a:pos x="connsiteX155" y="connsiteY155"/>
                      </a:cxn>
                      <a:cxn ang="0">
                        <a:pos x="connsiteX156" y="connsiteY156"/>
                      </a:cxn>
                      <a:cxn ang="0">
                        <a:pos x="connsiteX157" y="connsiteY157"/>
                      </a:cxn>
                      <a:cxn ang="0">
                        <a:pos x="connsiteX158" y="connsiteY158"/>
                      </a:cxn>
                      <a:cxn ang="0">
                        <a:pos x="connsiteX159" y="connsiteY159"/>
                      </a:cxn>
                      <a:cxn ang="0">
                        <a:pos x="connsiteX160" y="connsiteY160"/>
                      </a:cxn>
                      <a:cxn ang="0">
                        <a:pos x="connsiteX161" y="connsiteY161"/>
                      </a:cxn>
                      <a:cxn ang="0">
                        <a:pos x="connsiteX162" y="connsiteY162"/>
                      </a:cxn>
                      <a:cxn ang="0">
                        <a:pos x="connsiteX163" y="connsiteY163"/>
                      </a:cxn>
                      <a:cxn ang="0">
                        <a:pos x="connsiteX164" y="connsiteY164"/>
                      </a:cxn>
                      <a:cxn ang="0">
                        <a:pos x="connsiteX165" y="connsiteY165"/>
                      </a:cxn>
                      <a:cxn ang="0">
                        <a:pos x="connsiteX166" y="connsiteY166"/>
                      </a:cxn>
                      <a:cxn ang="0">
                        <a:pos x="connsiteX167" y="connsiteY167"/>
                      </a:cxn>
                      <a:cxn ang="0">
                        <a:pos x="connsiteX168" y="connsiteY168"/>
                      </a:cxn>
                      <a:cxn ang="0">
                        <a:pos x="connsiteX169" y="connsiteY169"/>
                      </a:cxn>
                      <a:cxn ang="0">
                        <a:pos x="connsiteX170" y="connsiteY170"/>
                      </a:cxn>
                      <a:cxn ang="0">
                        <a:pos x="connsiteX171" y="connsiteY171"/>
                      </a:cxn>
                      <a:cxn ang="0">
                        <a:pos x="connsiteX172" y="connsiteY172"/>
                      </a:cxn>
                      <a:cxn ang="0">
                        <a:pos x="connsiteX173" y="connsiteY173"/>
                      </a:cxn>
                      <a:cxn ang="0">
                        <a:pos x="connsiteX174" y="connsiteY174"/>
                      </a:cxn>
                      <a:cxn ang="0">
                        <a:pos x="connsiteX175" y="connsiteY175"/>
                      </a:cxn>
                      <a:cxn ang="0">
                        <a:pos x="connsiteX176" y="connsiteY176"/>
                      </a:cxn>
                      <a:cxn ang="0">
                        <a:pos x="connsiteX177" y="connsiteY177"/>
                      </a:cxn>
                      <a:cxn ang="0">
                        <a:pos x="connsiteX178" y="connsiteY178"/>
                      </a:cxn>
                      <a:cxn ang="0">
                        <a:pos x="connsiteX179" y="connsiteY179"/>
                      </a:cxn>
                      <a:cxn ang="0">
                        <a:pos x="connsiteX180" y="connsiteY180"/>
                      </a:cxn>
                      <a:cxn ang="0">
                        <a:pos x="connsiteX181" y="connsiteY181"/>
                      </a:cxn>
                      <a:cxn ang="0">
                        <a:pos x="connsiteX182" y="connsiteY182"/>
                      </a:cxn>
                      <a:cxn ang="0">
                        <a:pos x="connsiteX183" y="connsiteY183"/>
                      </a:cxn>
                      <a:cxn ang="0">
                        <a:pos x="connsiteX184" y="connsiteY184"/>
                      </a:cxn>
                      <a:cxn ang="0">
                        <a:pos x="connsiteX185" y="connsiteY185"/>
                      </a:cxn>
                      <a:cxn ang="0">
                        <a:pos x="connsiteX186" y="connsiteY186"/>
                      </a:cxn>
                      <a:cxn ang="0">
                        <a:pos x="connsiteX187" y="connsiteY187"/>
                      </a:cxn>
                      <a:cxn ang="0">
                        <a:pos x="connsiteX188" y="connsiteY188"/>
                      </a:cxn>
                      <a:cxn ang="0">
                        <a:pos x="connsiteX189" y="connsiteY189"/>
                      </a:cxn>
                      <a:cxn ang="0">
                        <a:pos x="connsiteX190" y="connsiteY190"/>
                      </a:cxn>
                      <a:cxn ang="0">
                        <a:pos x="connsiteX191" y="connsiteY191"/>
                      </a:cxn>
                      <a:cxn ang="0">
                        <a:pos x="connsiteX192" y="connsiteY192"/>
                      </a:cxn>
                      <a:cxn ang="0">
                        <a:pos x="connsiteX193" y="connsiteY193"/>
                      </a:cxn>
                      <a:cxn ang="0">
                        <a:pos x="connsiteX194" y="connsiteY194"/>
                      </a:cxn>
                      <a:cxn ang="0">
                        <a:pos x="connsiteX195" y="connsiteY195"/>
                      </a:cxn>
                      <a:cxn ang="0">
                        <a:pos x="connsiteX196" y="connsiteY196"/>
                      </a:cxn>
                      <a:cxn ang="0">
                        <a:pos x="connsiteX197" y="connsiteY197"/>
                      </a:cxn>
                      <a:cxn ang="0">
                        <a:pos x="connsiteX198" y="connsiteY198"/>
                      </a:cxn>
                      <a:cxn ang="0">
                        <a:pos x="connsiteX199" y="connsiteY199"/>
                      </a:cxn>
                      <a:cxn ang="0">
                        <a:pos x="connsiteX200" y="connsiteY200"/>
                      </a:cxn>
                      <a:cxn ang="0">
                        <a:pos x="connsiteX201" y="connsiteY201"/>
                      </a:cxn>
                      <a:cxn ang="0">
                        <a:pos x="connsiteX202" y="connsiteY202"/>
                      </a:cxn>
                      <a:cxn ang="0">
                        <a:pos x="connsiteX203" y="connsiteY203"/>
                      </a:cxn>
                      <a:cxn ang="0">
                        <a:pos x="connsiteX204" y="connsiteY204"/>
                      </a:cxn>
                      <a:cxn ang="0">
                        <a:pos x="connsiteX205" y="connsiteY205"/>
                      </a:cxn>
                      <a:cxn ang="0">
                        <a:pos x="connsiteX206" y="connsiteY206"/>
                      </a:cxn>
                      <a:cxn ang="0">
                        <a:pos x="connsiteX207" y="connsiteY207"/>
                      </a:cxn>
                      <a:cxn ang="0">
                        <a:pos x="connsiteX208" y="connsiteY208"/>
                      </a:cxn>
                      <a:cxn ang="0">
                        <a:pos x="connsiteX209" y="connsiteY209"/>
                      </a:cxn>
                      <a:cxn ang="0">
                        <a:pos x="connsiteX210" y="connsiteY210"/>
                      </a:cxn>
                      <a:cxn ang="0">
                        <a:pos x="connsiteX211" y="connsiteY211"/>
                      </a:cxn>
                      <a:cxn ang="0">
                        <a:pos x="connsiteX212" y="connsiteY212"/>
                      </a:cxn>
                      <a:cxn ang="0">
                        <a:pos x="connsiteX213" y="connsiteY213"/>
                      </a:cxn>
                      <a:cxn ang="0">
                        <a:pos x="connsiteX214" y="connsiteY214"/>
                      </a:cxn>
                      <a:cxn ang="0">
                        <a:pos x="connsiteX215" y="connsiteY215"/>
                      </a:cxn>
                      <a:cxn ang="0">
                        <a:pos x="connsiteX216" y="connsiteY216"/>
                      </a:cxn>
                      <a:cxn ang="0">
                        <a:pos x="connsiteX217" y="connsiteY217"/>
                      </a:cxn>
                      <a:cxn ang="0">
                        <a:pos x="connsiteX218" y="connsiteY218"/>
                      </a:cxn>
                      <a:cxn ang="0">
                        <a:pos x="connsiteX219" y="connsiteY219"/>
                      </a:cxn>
                      <a:cxn ang="0">
                        <a:pos x="connsiteX220" y="connsiteY220"/>
                      </a:cxn>
                      <a:cxn ang="0">
                        <a:pos x="connsiteX221" y="connsiteY221"/>
                      </a:cxn>
                      <a:cxn ang="0">
                        <a:pos x="connsiteX222" y="connsiteY222"/>
                      </a:cxn>
                      <a:cxn ang="0">
                        <a:pos x="connsiteX223" y="connsiteY223"/>
                      </a:cxn>
                      <a:cxn ang="0">
                        <a:pos x="connsiteX224" y="connsiteY224"/>
                      </a:cxn>
                    </a:cxnLst>
                    <a:rect l="l" t="t" r="r" b="b"/>
                    <a:pathLst>
                      <a:path w="590550" h="590550">
                        <a:moveTo>
                          <a:pt x="22145" y="552450"/>
                        </a:moveTo>
                        <a:cubicBezTo>
                          <a:pt x="20802" y="558489"/>
                          <a:pt x="19812" y="564794"/>
                          <a:pt x="19364" y="571500"/>
                        </a:cubicBezTo>
                        <a:lnTo>
                          <a:pt x="190100" y="571500"/>
                        </a:lnTo>
                        <a:cubicBezTo>
                          <a:pt x="189643" y="564804"/>
                          <a:pt x="188700" y="558479"/>
                          <a:pt x="187357" y="552450"/>
                        </a:cubicBezTo>
                        <a:close/>
                        <a:moveTo>
                          <a:pt x="200025" y="514350"/>
                        </a:moveTo>
                        <a:cubicBezTo>
                          <a:pt x="197996" y="514350"/>
                          <a:pt x="196110" y="515045"/>
                          <a:pt x="194529" y="516169"/>
                        </a:cubicBezTo>
                        <a:cubicBezTo>
                          <a:pt x="197272" y="521560"/>
                          <a:pt x="199701" y="527189"/>
                          <a:pt x="201758" y="533114"/>
                        </a:cubicBezTo>
                        <a:cubicBezTo>
                          <a:pt x="205940" y="532181"/>
                          <a:pt x="209550" y="528475"/>
                          <a:pt x="209550" y="523875"/>
                        </a:cubicBezTo>
                        <a:cubicBezTo>
                          <a:pt x="209550" y="518617"/>
                          <a:pt x="205273" y="514350"/>
                          <a:pt x="200025" y="514350"/>
                        </a:cubicBezTo>
                        <a:close/>
                        <a:moveTo>
                          <a:pt x="37976" y="514350"/>
                        </a:moveTo>
                        <a:cubicBezTo>
                          <a:pt x="34166" y="520331"/>
                          <a:pt x="30880" y="526675"/>
                          <a:pt x="28118" y="533400"/>
                        </a:cubicBezTo>
                        <a:lnTo>
                          <a:pt x="181403" y="533400"/>
                        </a:lnTo>
                        <a:cubicBezTo>
                          <a:pt x="178632" y="526666"/>
                          <a:pt x="175298" y="520341"/>
                          <a:pt x="171478" y="514350"/>
                        </a:cubicBezTo>
                        <a:close/>
                        <a:moveTo>
                          <a:pt x="104775" y="450066"/>
                        </a:moveTo>
                        <a:cubicBezTo>
                          <a:pt x="85696" y="464420"/>
                          <a:pt x="67389" y="478717"/>
                          <a:pt x="52587" y="495300"/>
                        </a:cubicBezTo>
                        <a:lnTo>
                          <a:pt x="156991" y="495300"/>
                        </a:lnTo>
                        <a:cubicBezTo>
                          <a:pt x="142189" y="478717"/>
                          <a:pt x="123853" y="464420"/>
                          <a:pt x="104775" y="450066"/>
                        </a:cubicBezTo>
                        <a:close/>
                        <a:moveTo>
                          <a:pt x="257175" y="400050"/>
                        </a:moveTo>
                        <a:cubicBezTo>
                          <a:pt x="241420" y="400050"/>
                          <a:pt x="228600" y="412870"/>
                          <a:pt x="228600" y="428625"/>
                        </a:cubicBezTo>
                        <a:cubicBezTo>
                          <a:pt x="228600" y="444379"/>
                          <a:pt x="241420" y="457200"/>
                          <a:pt x="257175" y="457200"/>
                        </a:cubicBezTo>
                        <a:cubicBezTo>
                          <a:pt x="272929" y="457200"/>
                          <a:pt x="285750" y="444379"/>
                          <a:pt x="285750" y="428625"/>
                        </a:cubicBezTo>
                        <a:cubicBezTo>
                          <a:pt x="285750" y="412870"/>
                          <a:pt x="272929" y="400050"/>
                          <a:pt x="257175" y="400050"/>
                        </a:cubicBezTo>
                        <a:close/>
                        <a:moveTo>
                          <a:pt x="52559" y="381000"/>
                        </a:moveTo>
                        <a:cubicBezTo>
                          <a:pt x="67361" y="397583"/>
                          <a:pt x="85696" y="411880"/>
                          <a:pt x="104765" y="426234"/>
                        </a:cubicBezTo>
                        <a:cubicBezTo>
                          <a:pt x="123844" y="411880"/>
                          <a:pt x="142179" y="397583"/>
                          <a:pt x="156981" y="381000"/>
                        </a:cubicBezTo>
                        <a:close/>
                        <a:moveTo>
                          <a:pt x="28146" y="342900"/>
                        </a:moveTo>
                        <a:cubicBezTo>
                          <a:pt x="30918" y="349634"/>
                          <a:pt x="34252" y="355959"/>
                          <a:pt x="38071" y="361950"/>
                        </a:cubicBezTo>
                        <a:lnTo>
                          <a:pt x="171469" y="361950"/>
                        </a:lnTo>
                        <a:cubicBezTo>
                          <a:pt x="175298" y="355959"/>
                          <a:pt x="178632" y="349634"/>
                          <a:pt x="181403" y="342900"/>
                        </a:cubicBezTo>
                        <a:close/>
                        <a:moveTo>
                          <a:pt x="314325" y="323850"/>
                        </a:moveTo>
                        <a:cubicBezTo>
                          <a:pt x="309077" y="323850"/>
                          <a:pt x="304800" y="328117"/>
                          <a:pt x="304800" y="333375"/>
                        </a:cubicBezTo>
                        <a:cubicBezTo>
                          <a:pt x="304800" y="338633"/>
                          <a:pt x="309077" y="342900"/>
                          <a:pt x="314325" y="342900"/>
                        </a:cubicBezTo>
                        <a:cubicBezTo>
                          <a:pt x="319573" y="342900"/>
                          <a:pt x="323850" y="338633"/>
                          <a:pt x="323850" y="333375"/>
                        </a:cubicBezTo>
                        <a:cubicBezTo>
                          <a:pt x="323850" y="328117"/>
                          <a:pt x="319573" y="323850"/>
                          <a:pt x="314325" y="323850"/>
                        </a:cubicBezTo>
                        <a:close/>
                        <a:moveTo>
                          <a:pt x="19450" y="304800"/>
                        </a:moveTo>
                        <a:cubicBezTo>
                          <a:pt x="19907" y="311496"/>
                          <a:pt x="20850" y="317820"/>
                          <a:pt x="22193" y="323850"/>
                        </a:cubicBezTo>
                        <a:lnTo>
                          <a:pt x="187357" y="323850"/>
                        </a:lnTo>
                        <a:cubicBezTo>
                          <a:pt x="188700" y="317820"/>
                          <a:pt x="189652" y="311496"/>
                          <a:pt x="190100" y="304800"/>
                        </a:cubicBezTo>
                        <a:close/>
                        <a:moveTo>
                          <a:pt x="444912" y="270205"/>
                        </a:moveTo>
                        <a:lnTo>
                          <a:pt x="450351" y="278368"/>
                        </a:lnTo>
                        <a:cubicBezTo>
                          <a:pt x="454828" y="285083"/>
                          <a:pt x="457200" y="292893"/>
                          <a:pt x="457200" y="300971"/>
                        </a:cubicBezTo>
                        <a:cubicBezTo>
                          <a:pt x="457200" y="308057"/>
                          <a:pt x="455342" y="315048"/>
                          <a:pt x="451837" y="321192"/>
                        </a:cubicBezTo>
                        <a:lnTo>
                          <a:pt x="425377" y="367493"/>
                        </a:lnTo>
                        <a:cubicBezTo>
                          <a:pt x="421271" y="374656"/>
                          <a:pt x="419100" y="382838"/>
                          <a:pt x="419100" y="391115"/>
                        </a:cubicBezTo>
                        <a:lnTo>
                          <a:pt x="419100" y="409575"/>
                        </a:lnTo>
                        <a:lnTo>
                          <a:pt x="438150" y="409575"/>
                        </a:lnTo>
                        <a:lnTo>
                          <a:pt x="438150" y="391125"/>
                        </a:lnTo>
                        <a:cubicBezTo>
                          <a:pt x="438150" y="386153"/>
                          <a:pt x="439455" y="381247"/>
                          <a:pt x="441912" y="376932"/>
                        </a:cubicBezTo>
                        <a:lnTo>
                          <a:pt x="468373" y="330631"/>
                        </a:lnTo>
                        <a:cubicBezTo>
                          <a:pt x="469649" y="328393"/>
                          <a:pt x="470782" y="326069"/>
                          <a:pt x="471754" y="323697"/>
                        </a:cubicBezTo>
                        <a:lnTo>
                          <a:pt x="516398" y="375789"/>
                        </a:lnTo>
                        <a:cubicBezTo>
                          <a:pt x="520617" y="380723"/>
                          <a:pt x="525885" y="384457"/>
                          <a:pt x="531695" y="386972"/>
                        </a:cubicBezTo>
                        <a:lnTo>
                          <a:pt x="501967" y="466258"/>
                        </a:lnTo>
                        <a:cubicBezTo>
                          <a:pt x="497548" y="478059"/>
                          <a:pt x="495300" y="490442"/>
                          <a:pt x="495300" y="503043"/>
                        </a:cubicBezTo>
                        <a:lnTo>
                          <a:pt x="495300" y="514350"/>
                        </a:lnTo>
                        <a:lnTo>
                          <a:pt x="388439" y="514350"/>
                        </a:lnTo>
                        <a:lnTo>
                          <a:pt x="363769" y="415671"/>
                        </a:lnTo>
                        <a:cubicBezTo>
                          <a:pt x="362559" y="410841"/>
                          <a:pt x="361950" y="405879"/>
                          <a:pt x="361950" y="400916"/>
                        </a:cubicBezTo>
                        <a:cubicBezTo>
                          <a:pt x="361950" y="389648"/>
                          <a:pt x="365074" y="378628"/>
                          <a:pt x="370960" y="369036"/>
                        </a:cubicBezTo>
                        <a:lnTo>
                          <a:pt x="431625" y="270452"/>
                        </a:lnTo>
                        <a:cubicBezTo>
                          <a:pt x="434454" y="265890"/>
                          <a:pt x="441950" y="265766"/>
                          <a:pt x="444912" y="270205"/>
                        </a:cubicBezTo>
                        <a:close/>
                        <a:moveTo>
                          <a:pt x="22193" y="266700"/>
                        </a:moveTo>
                        <a:cubicBezTo>
                          <a:pt x="20850" y="272729"/>
                          <a:pt x="19897" y="279054"/>
                          <a:pt x="19450" y="285750"/>
                        </a:cubicBezTo>
                        <a:lnTo>
                          <a:pt x="190100" y="285750"/>
                        </a:lnTo>
                        <a:cubicBezTo>
                          <a:pt x="189643" y="279054"/>
                          <a:pt x="188700" y="272729"/>
                          <a:pt x="187357" y="266700"/>
                        </a:cubicBezTo>
                        <a:close/>
                        <a:moveTo>
                          <a:pt x="489719" y="228600"/>
                        </a:moveTo>
                        <a:lnTo>
                          <a:pt x="507035" y="228600"/>
                        </a:lnTo>
                        <a:cubicBezTo>
                          <a:pt x="518856" y="228600"/>
                          <a:pt x="529590" y="236048"/>
                          <a:pt x="533743" y="247135"/>
                        </a:cubicBezTo>
                        <a:lnTo>
                          <a:pt x="546364" y="280778"/>
                        </a:lnTo>
                        <a:cubicBezTo>
                          <a:pt x="547183" y="282959"/>
                          <a:pt x="547859" y="285169"/>
                          <a:pt x="548517" y="287388"/>
                        </a:cubicBezTo>
                        <a:close/>
                        <a:moveTo>
                          <a:pt x="361464" y="228600"/>
                        </a:moveTo>
                        <a:lnTo>
                          <a:pt x="390229" y="228600"/>
                        </a:lnTo>
                        <a:lnTo>
                          <a:pt x="416452" y="259194"/>
                        </a:lnTo>
                        <a:cubicBezTo>
                          <a:pt x="416137" y="259642"/>
                          <a:pt x="415709" y="259994"/>
                          <a:pt x="415414" y="260470"/>
                        </a:cubicBezTo>
                        <a:lnTo>
                          <a:pt x="402002" y="282254"/>
                        </a:lnTo>
                        <a:lnTo>
                          <a:pt x="354311" y="264376"/>
                        </a:lnTo>
                        <a:cubicBezTo>
                          <a:pt x="347481" y="261813"/>
                          <a:pt x="342900" y="255203"/>
                          <a:pt x="342900" y="247307"/>
                        </a:cubicBezTo>
                        <a:cubicBezTo>
                          <a:pt x="342900" y="236991"/>
                          <a:pt x="351225" y="228600"/>
                          <a:pt x="361464" y="228600"/>
                        </a:cubicBezTo>
                        <a:close/>
                        <a:moveTo>
                          <a:pt x="38081" y="228600"/>
                        </a:moveTo>
                        <a:cubicBezTo>
                          <a:pt x="34252" y="234591"/>
                          <a:pt x="30918" y="240916"/>
                          <a:pt x="28146" y="247650"/>
                        </a:cubicBezTo>
                        <a:lnTo>
                          <a:pt x="181403" y="247650"/>
                        </a:lnTo>
                        <a:cubicBezTo>
                          <a:pt x="178632" y="240916"/>
                          <a:pt x="175298" y="234591"/>
                          <a:pt x="171478" y="228600"/>
                        </a:cubicBezTo>
                        <a:close/>
                        <a:moveTo>
                          <a:pt x="104775" y="164316"/>
                        </a:moveTo>
                        <a:cubicBezTo>
                          <a:pt x="85696" y="178670"/>
                          <a:pt x="67361" y="192967"/>
                          <a:pt x="52559" y="209550"/>
                        </a:cubicBezTo>
                        <a:lnTo>
                          <a:pt x="156991" y="209550"/>
                        </a:lnTo>
                        <a:cubicBezTo>
                          <a:pt x="142189" y="192967"/>
                          <a:pt x="123853" y="178670"/>
                          <a:pt x="104775" y="164316"/>
                        </a:cubicBezTo>
                        <a:close/>
                        <a:moveTo>
                          <a:pt x="247650" y="152400"/>
                        </a:moveTo>
                        <a:lnTo>
                          <a:pt x="285750" y="152400"/>
                        </a:lnTo>
                        <a:lnTo>
                          <a:pt x="285750" y="171450"/>
                        </a:lnTo>
                        <a:lnTo>
                          <a:pt x="247650" y="171450"/>
                        </a:lnTo>
                        <a:close/>
                        <a:moveTo>
                          <a:pt x="561975" y="76200"/>
                        </a:moveTo>
                        <a:cubicBezTo>
                          <a:pt x="556726" y="76200"/>
                          <a:pt x="552450" y="80476"/>
                          <a:pt x="552450" y="85725"/>
                        </a:cubicBezTo>
                        <a:cubicBezTo>
                          <a:pt x="552450" y="90973"/>
                          <a:pt x="556726" y="95250"/>
                          <a:pt x="561975" y="95250"/>
                        </a:cubicBezTo>
                        <a:cubicBezTo>
                          <a:pt x="567223" y="95250"/>
                          <a:pt x="571500" y="90973"/>
                          <a:pt x="571500" y="85725"/>
                        </a:cubicBezTo>
                        <a:cubicBezTo>
                          <a:pt x="571500" y="80476"/>
                          <a:pt x="567223" y="76200"/>
                          <a:pt x="561975" y="76200"/>
                        </a:cubicBezTo>
                        <a:close/>
                        <a:moveTo>
                          <a:pt x="247650" y="38100"/>
                        </a:moveTo>
                        <a:lnTo>
                          <a:pt x="342900" y="38100"/>
                        </a:lnTo>
                        <a:lnTo>
                          <a:pt x="342900" y="92268"/>
                        </a:lnTo>
                        <a:cubicBezTo>
                          <a:pt x="342900" y="109842"/>
                          <a:pt x="341166" y="127492"/>
                          <a:pt x="337747" y="144732"/>
                        </a:cubicBezTo>
                        <a:cubicBezTo>
                          <a:pt x="337270" y="147266"/>
                          <a:pt x="336528" y="149847"/>
                          <a:pt x="335956" y="152400"/>
                        </a:cubicBezTo>
                        <a:lnTo>
                          <a:pt x="382629" y="152400"/>
                        </a:lnTo>
                        <a:cubicBezTo>
                          <a:pt x="385172" y="152400"/>
                          <a:pt x="387572" y="153390"/>
                          <a:pt x="389372" y="155191"/>
                        </a:cubicBezTo>
                        <a:lnTo>
                          <a:pt x="563680" y="329498"/>
                        </a:lnTo>
                        <a:cubicBezTo>
                          <a:pt x="568718" y="334546"/>
                          <a:pt x="571500" y="341252"/>
                          <a:pt x="571500" y="348377"/>
                        </a:cubicBezTo>
                        <a:cubicBezTo>
                          <a:pt x="571500" y="361112"/>
                          <a:pt x="561137" y="371475"/>
                          <a:pt x="548402" y="371475"/>
                        </a:cubicBezTo>
                        <a:cubicBezTo>
                          <a:pt x="541648" y="371475"/>
                          <a:pt x="535257" y="368532"/>
                          <a:pt x="530857" y="363407"/>
                        </a:cubicBezTo>
                        <a:lnTo>
                          <a:pt x="476135" y="299561"/>
                        </a:lnTo>
                        <a:cubicBezTo>
                          <a:pt x="475869" y="288217"/>
                          <a:pt x="472506" y="277253"/>
                          <a:pt x="466201" y="267805"/>
                        </a:cubicBezTo>
                        <a:lnTo>
                          <a:pt x="460762" y="259642"/>
                        </a:lnTo>
                        <a:cubicBezTo>
                          <a:pt x="455752" y="252136"/>
                          <a:pt x="447370" y="247650"/>
                          <a:pt x="438350" y="247650"/>
                        </a:cubicBezTo>
                        <a:cubicBezTo>
                          <a:pt x="436302" y="247650"/>
                          <a:pt x="434292" y="247974"/>
                          <a:pt x="432311" y="248440"/>
                        </a:cubicBezTo>
                        <a:lnTo>
                          <a:pt x="366322" y="171450"/>
                        </a:lnTo>
                        <a:lnTo>
                          <a:pt x="330870" y="171450"/>
                        </a:lnTo>
                        <a:cubicBezTo>
                          <a:pt x="329546" y="175736"/>
                          <a:pt x="328288" y="180022"/>
                          <a:pt x="326717" y="184280"/>
                        </a:cubicBezTo>
                        <a:cubicBezTo>
                          <a:pt x="313363" y="221085"/>
                          <a:pt x="291636" y="255232"/>
                          <a:pt x="263909" y="282959"/>
                        </a:cubicBezTo>
                        <a:lnTo>
                          <a:pt x="250441" y="269491"/>
                        </a:lnTo>
                        <a:cubicBezTo>
                          <a:pt x="262814" y="257118"/>
                          <a:pt x="273863" y="243344"/>
                          <a:pt x="283416" y="228600"/>
                        </a:cubicBezTo>
                        <a:lnTo>
                          <a:pt x="247650" y="228600"/>
                        </a:lnTo>
                        <a:lnTo>
                          <a:pt x="247650" y="209550"/>
                        </a:lnTo>
                        <a:lnTo>
                          <a:pt x="294579" y="209550"/>
                        </a:lnTo>
                        <a:cubicBezTo>
                          <a:pt x="300037" y="199263"/>
                          <a:pt x="304866" y="188642"/>
                          <a:pt x="308829" y="177727"/>
                        </a:cubicBezTo>
                        <a:cubicBezTo>
                          <a:pt x="309600" y="175641"/>
                          <a:pt x="310162" y="173545"/>
                          <a:pt x="310867" y="171450"/>
                        </a:cubicBezTo>
                        <a:lnTo>
                          <a:pt x="304800" y="171450"/>
                        </a:lnTo>
                        <a:lnTo>
                          <a:pt x="304800" y="152400"/>
                        </a:lnTo>
                        <a:lnTo>
                          <a:pt x="316411" y="152400"/>
                        </a:lnTo>
                        <a:cubicBezTo>
                          <a:pt x="317325" y="148637"/>
                          <a:pt x="318335" y="144865"/>
                          <a:pt x="319040" y="141122"/>
                        </a:cubicBezTo>
                        <a:cubicBezTo>
                          <a:pt x="320802" y="132254"/>
                          <a:pt x="322040" y="123291"/>
                          <a:pt x="322831" y="114300"/>
                        </a:cubicBezTo>
                        <a:lnTo>
                          <a:pt x="247650" y="114300"/>
                        </a:lnTo>
                        <a:lnTo>
                          <a:pt x="247650" y="95250"/>
                        </a:lnTo>
                        <a:lnTo>
                          <a:pt x="323774" y="95250"/>
                        </a:lnTo>
                        <a:cubicBezTo>
                          <a:pt x="323793" y="94259"/>
                          <a:pt x="323850" y="93259"/>
                          <a:pt x="323850" y="92268"/>
                        </a:cubicBezTo>
                        <a:lnTo>
                          <a:pt x="323850" y="57150"/>
                        </a:lnTo>
                        <a:lnTo>
                          <a:pt x="247650" y="57150"/>
                        </a:lnTo>
                        <a:close/>
                        <a:moveTo>
                          <a:pt x="390525" y="19050"/>
                        </a:moveTo>
                        <a:cubicBezTo>
                          <a:pt x="385276" y="19050"/>
                          <a:pt x="381000" y="23326"/>
                          <a:pt x="381000" y="28575"/>
                        </a:cubicBezTo>
                        <a:cubicBezTo>
                          <a:pt x="381000" y="33823"/>
                          <a:pt x="385276" y="38100"/>
                          <a:pt x="390525" y="38100"/>
                        </a:cubicBezTo>
                        <a:cubicBezTo>
                          <a:pt x="395773" y="38100"/>
                          <a:pt x="400050" y="33823"/>
                          <a:pt x="400050" y="28575"/>
                        </a:cubicBezTo>
                        <a:cubicBezTo>
                          <a:pt x="400050" y="23326"/>
                          <a:pt x="395773" y="19050"/>
                          <a:pt x="390525" y="19050"/>
                        </a:cubicBezTo>
                        <a:close/>
                        <a:moveTo>
                          <a:pt x="390525" y="0"/>
                        </a:moveTo>
                        <a:cubicBezTo>
                          <a:pt x="406279" y="0"/>
                          <a:pt x="419100" y="12820"/>
                          <a:pt x="419100" y="28575"/>
                        </a:cubicBezTo>
                        <a:cubicBezTo>
                          <a:pt x="419100" y="31537"/>
                          <a:pt x="418519" y="34347"/>
                          <a:pt x="417681" y="37033"/>
                        </a:cubicBezTo>
                        <a:lnTo>
                          <a:pt x="435283" y="50235"/>
                        </a:lnTo>
                        <a:cubicBezTo>
                          <a:pt x="443693" y="42777"/>
                          <a:pt x="454628" y="38100"/>
                          <a:pt x="466725" y="38100"/>
                        </a:cubicBezTo>
                        <a:cubicBezTo>
                          <a:pt x="476412" y="38100"/>
                          <a:pt x="485413" y="41043"/>
                          <a:pt x="492947" y="46034"/>
                        </a:cubicBezTo>
                        <a:lnTo>
                          <a:pt x="517141" y="21841"/>
                        </a:lnTo>
                        <a:lnTo>
                          <a:pt x="530609" y="35309"/>
                        </a:lnTo>
                        <a:lnTo>
                          <a:pt x="506415" y="59502"/>
                        </a:lnTo>
                        <a:cubicBezTo>
                          <a:pt x="509730" y="64494"/>
                          <a:pt x="512149" y="70132"/>
                          <a:pt x="513388" y="76200"/>
                        </a:cubicBezTo>
                        <a:lnTo>
                          <a:pt x="535152" y="76200"/>
                        </a:lnTo>
                        <a:cubicBezTo>
                          <a:pt x="539096" y="65141"/>
                          <a:pt x="549573" y="57150"/>
                          <a:pt x="561975" y="57150"/>
                        </a:cubicBezTo>
                        <a:cubicBezTo>
                          <a:pt x="577729" y="57150"/>
                          <a:pt x="590550" y="69970"/>
                          <a:pt x="590550" y="85725"/>
                        </a:cubicBezTo>
                        <a:cubicBezTo>
                          <a:pt x="590550" y="101479"/>
                          <a:pt x="577729" y="114300"/>
                          <a:pt x="561975" y="114300"/>
                        </a:cubicBezTo>
                        <a:cubicBezTo>
                          <a:pt x="549573" y="114300"/>
                          <a:pt x="539096" y="106308"/>
                          <a:pt x="535152" y="95250"/>
                        </a:cubicBezTo>
                        <a:lnTo>
                          <a:pt x="513388" y="95250"/>
                        </a:lnTo>
                        <a:cubicBezTo>
                          <a:pt x="512149" y="101317"/>
                          <a:pt x="509730" y="106956"/>
                          <a:pt x="506415" y="111947"/>
                        </a:cubicBezTo>
                        <a:lnTo>
                          <a:pt x="530609" y="136141"/>
                        </a:lnTo>
                        <a:lnTo>
                          <a:pt x="517141" y="149609"/>
                        </a:lnTo>
                        <a:lnTo>
                          <a:pt x="492947" y="125415"/>
                        </a:lnTo>
                        <a:cubicBezTo>
                          <a:pt x="485413" y="130407"/>
                          <a:pt x="476412" y="133350"/>
                          <a:pt x="466725" y="133350"/>
                        </a:cubicBezTo>
                        <a:cubicBezTo>
                          <a:pt x="457038" y="133350"/>
                          <a:pt x="448037" y="130407"/>
                          <a:pt x="440502" y="125415"/>
                        </a:cubicBezTo>
                        <a:lnTo>
                          <a:pt x="416309" y="149609"/>
                        </a:lnTo>
                        <a:lnTo>
                          <a:pt x="402841" y="136141"/>
                        </a:lnTo>
                        <a:lnTo>
                          <a:pt x="427034" y="111947"/>
                        </a:lnTo>
                        <a:cubicBezTo>
                          <a:pt x="422043" y="104413"/>
                          <a:pt x="419100" y="95412"/>
                          <a:pt x="419100" y="85725"/>
                        </a:cubicBezTo>
                        <a:cubicBezTo>
                          <a:pt x="419100" y="78448"/>
                          <a:pt x="420871" y="71618"/>
                          <a:pt x="423815" y="65437"/>
                        </a:cubicBezTo>
                        <a:lnTo>
                          <a:pt x="406346" y="52340"/>
                        </a:lnTo>
                        <a:cubicBezTo>
                          <a:pt x="401812" y="55369"/>
                          <a:pt x="396373" y="57150"/>
                          <a:pt x="390525" y="57150"/>
                        </a:cubicBezTo>
                        <a:cubicBezTo>
                          <a:pt x="374770" y="57150"/>
                          <a:pt x="361950" y="44329"/>
                          <a:pt x="361950" y="28575"/>
                        </a:cubicBezTo>
                        <a:cubicBezTo>
                          <a:pt x="361950" y="12820"/>
                          <a:pt x="374770" y="0"/>
                          <a:pt x="390525" y="0"/>
                        </a:cubicBezTo>
                        <a:close/>
                        <a:moveTo>
                          <a:pt x="0" y="0"/>
                        </a:moveTo>
                        <a:lnTo>
                          <a:pt x="114300" y="0"/>
                        </a:lnTo>
                        <a:lnTo>
                          <a:pt x="114300" y="19050"/>
                        </a:lnTo>
                        <a:lnTo>
                          <a:pt x="19364" y="19050"/>
                        </a:lnTo>
                        <a:cubicBezTo>
                          <a:pt x="19812" y="25755"/>
                          <a:pt x="20802" y="32061"/>
                          <a:pt x="22145" y="38100"/>
                        </a:cubicBezTo>
                        <a:lnTo>
                          <a:pt x="114300" y="38100"/>
                        </a:lnTo>
                        <a:lnTo>
                          <a:pt x="114300" y="57150"/>
                        </a:lnTo>
                        <a:lnTo>
                          <a:pt x="28118" y="57150"/>
                        </a:lnTo>
                        <a:cubicBezTo>
                          <a:pt x="30880" y="63874"/>
                          <a:pt x="34166" y="70218"/>
                          <a:pt x="37976" y="76200"/>
                        </a:cubicBezTo>
                        <a:lnTo>
                          <a:pt x="114300" y="76200"/>
                        </a:lnTo>
                        <a:lnTo>
                          <a:pt x="114300" y="95250"/>
                        </a:lnTo>
                        <a:lnTo>
                          <a:pt x="52587" y="95250"/>
                        </a:lnTo>
                        <a:cubicBezTo>
                          <a:pt x="68866" y="113481"/>
                          <a:pt x="89382" y="128949"/>
                          <a:pt x="110490" y="144780"/>
                        </a:cubicBezTo>
                        <a:cubicBezTo>
                          <a:pt x="159191" y="181308"/>
                          <a:pt x="209550" y="219075"/>
                          <a:pt x="209550" y="295275"/>
                        </a:cubicBezTo>
                        <a:cubicBezTo>
                          <a:pt x="209550" y="366198"/>
                          <a:pt x="165916" y="403822"/>
                          <a:pt x="120596" y="438150"/>
                        </a:cubicBezTo>
                        <a:cubicBezTo>
                          <a:pt x="144532" y="456276"/>
                          <a:pt x="167983" y="475326"/>
                          <a:pt x="184794" y="499710"/>
                        </a:cubicBezTo>
                        <a:cubicBezTo>
                          <a:pt x="189271" y="496890"/>
                          <a:pt x="194510" y="495300"/>
                          <a:pt x="200025" y="495300"/>
                        </a:cubicBezTo>
                        <a:cubicBezTo>
                          <a:pt x="201463" y="495300"/>
                          <a:pt x="202854" y="495519"/>
                          <a:pt x="204235" y="495728"/>
                        </a:cubicBezTo>
                        <a:lnTo>
                          <a:pt x="224514" y="463115"/>
                        </a:lnTo>
                        <a:cubicBezTo>
                          <a:pt x="215350" y="454428"/>
                          <a:pt x="209550" y="442217"/>
                          <a:pt x="209550" y="428625"/>
                        </a:cubicBezTo>
                        <a:cubicBezTo>
                          <a:pt x="209550" y="418938"/>
                          <a:pt x="212493" y="409937"/>
                          <a:pt x="217484" y="402402"/>
                        </a:cubicBezTo>
                        <a:lnTo>
                          <a:pt x="202816" y="387734"/>
                        </a:lnTo>
                        <a:lnTo>
                          <a:pt x="216284" y="374266"/>
                        </a:lnTo>
                        <a:lnTo>
                          <a:pt x="230952" y="388934"/>
                        </a:lnTo>
                        <a:cubicBezTo>
                          <a:pt x="238487" y="383943"/>
                          <a:pt x="247488" y="381000"/>
                          <a:pt x="257175" y="381000"/>
                        </a:cubicBezTo>
                        <a:cubicBezTo>
                          <a:pt x="262985" y="381000"/>
                          <a:pt x="268481" y="382200"/>
                          <a:pt x="273643" y="384105"/>
                        </a:cubicBezTo>
                        <a:lnTo>
                          <a:pt x="293275" y="352530"/>
                        </a:lnTo>
                        <a:cubicBezTo>
                          <a:pt x="288645" y="347453"/>
                          <a:pt x="285750" y="340766"/>
                          <a:pt x="285750" y="333375"/>
                        </a:cubicBezTo>
                        <a:cubicBezTo>
                          <a:pt x="285750" y="317620"/>
                          <a:pt x="298570" y="304800"/>
                          <a:pt x="314325" y="304800"/>
                        </a:cubicBezTo>
                        <a:cubicBezTo>
                          <a:pt x="330079" y="304800"/>
                          <a:pt x="342900" y="317620"/>
                          <a:pt x="342900" y="333375"/>
                        </a:cubicBezTo>
                        <a:cubicBezTo>
                          <a:pt x="342900" y="349129"/>
                          <a:pt x="330079" y="361950"/>
                          <a:pt x="314325" y="361950"/>
                        </a:cubicBezTo>
                        <a:cubicBezTo>
                          <a:pt x="312886" y="361950"/>
                          <a:pt x="311496" y="361731"/>
                          <a:pt x="310115" y="361521"/>
                        </a:cubicBezTo>
                        <a:lnTo>
                          <a:pt x="289836" y="394135"/>
                        </a:lnTo>
                        <a:cubicBezTo>
                          <a:pt x="298999" y="402822"/>
                          <a:pt x="304800" y="415033"/>
                          <a:pt x="304800" y="428625"/>
                        </a:cubicBezTo>
                        <a:cubicBezTo>
                          <a:pt x="304800" y="438312"/>
                          <a:pt x="301857" y="447313"/>
                          <a:pt x="296865" y="454847"/>
                        </a:cubicBezTo>
                        <a:lnTo>
                          <a:pt x="330584" y="488566"/>
                        </a:lnTo>
                        <a:lnTo>
                          <a:pt x="317116" y="502034"/>
                        </a:lnTo>
                        <a:lnTo>
                          <a:pt x="283397" y="468315"/>
                        </a:lnTo>
                        <a:cubicBezTo>
                          <a:pt x="275863" y="473307"/>
                          <a:pt x="266862" y="476250"/>
                          <a:pt x="257175" y="476250"/>
                        </a:cubicBezTo>
                        <a:cubicBezTo>
                          <a:pt x="251365" y="476250"/>
                          <a:pt x="245869" y="475050"/>
                          <a:pt x="240706" y="473145"/>
                        </a:cubicBezTo>
                        <a:lnTo>
                          <a:pt x="221075" y="504720"/>
                        </a:lnTo>
                        <a:cubicBezTo>
                          <a:pt x="225704" y="509797"/>
                          <a:pt x="228600" y="516483"/>
                          <a:pt x="228600" y="523875"/>
                        </a:cubicBezTo>
                        <a:cubicBezTo>
                          <a:pt x="228600" y="537315"/>
                          <a:pt x="219237" y="548545"/>
                          <a:pt x="206711" y="551573"/>
                        </a:cubicBezTo>
                        <a:cubicBezTo>
                          <a:pt x="207940" y="557898"/>
                          <a:pt x="208750" y="564547"/>
                          <a:pt x="209150" y="571500"/>
                        </a:cubicBezTo>
                        <a:lnTo>
                          <a:pt x="390525" y="571500"/>
                        </a:lnTo>
                        <a:lnTo>
                          <a:pt x="390525" y="533400"/>
                        </a:lnTo>
                        <a:lnTo>
                          <a:pt x="514350" y="533400"/>
                        </a:lnTo>
                        <a:lnTo>
                          <a:pt x="514350" y="571500"/>
                        </a:lnTo>
                        <a:lnTo>
                          <a:pt x="590550" y="571500"/>
                        </a:lnTo>
                        <a:lnTo>
                          <a:pt x="590550" y="590550"/>
                        </a:lnTo>
                        <a:lnTo>
                          <a:pt x="0" y="590550"/>
                        </a:lnTo>
                        <a:lnTo>
                          <a:pt x="0" y="581025"/>
                        </a:lnTo>
                        <a:cubicBezTo>
                          <a:pt x="0" y="510102"/>
                          <a:pt x="43634" y="472478"/>
                          <a:pt x="88944" y="438150"/>
                        </a:cubicBezTo>
                        <a:cubicBezTo>
                          <a:pt x="43634" y="403822"/>
                          <a:pt x="0" y="366198"/>
                          <a:pt x="0" y="295275"/>
                        </a:cubicBezTo>
                        <a:cubicBezTo>
                          <a:pt x="0" y="224352"/>
                          <a:pt x="43634" y="186718"/>
                          <a:pt x="88944" y="152400"/>
                        </a:cubicBezTo>
                        <a:cubicBezTo>
                          <a:pt x="43634" y="118081"/>
                          <a:pt x="0" y="80448"/>
                          <a:pt x="0" y="9525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 dirty="0">
                      <a:latin typeface="Tw Cen MT (Body)"/>
                    </a:endParaRPr>
                  </a:p>
                </p:txBody>
              </p:sp>
            </p:grpSp>
          </p:grpSp>
          <p:grpSp>
            <p:nvGrpSpPr>
              <p:cNvPr id="109" name="Group 108">
                <a:extLst>
                  <a:ext uri="{FF2B5EF4-FFF2-40B4-BE49-F238E27FC236}">
                    <a16:creationId xmlns:a16="http://schemas.microsoft.com/office/drawing/2014/main" id="{FC8E6C5F-DA1E-43E6-970C-8A4965AF2FB3}"/>
                  </a:ext>
                </a:extLst>
              </p:cNvPr>
              <p:cNvGrpSpPr/>
              <p:nvPr/>
            </p:nvGrpSpPr>
            <p:grpSpPr>
              <a:xfrm>
                <a:off x="8065232" y="1305757"/>
                <a:ext cx="1798418" cy="3695361"/>
                <a:chOff x="8065232" y="1305757"/>
                <a:chExt cx="1798418" cy="3695361"/>
              </a:xfrm>
            </p:grpSpPr>
            <p:grpSp>
              <p:nvGrpSpPr>
                <p:cNvPr id="130" name="Group 129">
                  <a:extLst>
                    <a:ext uri="{FF2B5EF4-FFF2-40B4-BE49-F238E27FC236}">
                      <a16:creationId xmlns:a16="http://schemas.microsoft.com/office/drawing/2014/main" id="{A61908AC-4662-41E0-BB92-61FB9237A567}"/>
                    </a:ext>
                  </a:extLst>
                </p:cNvPr>
                <p:cNvGrpSpPr/>
                <p:nvPr/>
              </p:nvGrpSpPr>
              <p:grpSpPr>
                <a:xfrm>
                  <a:off x="8065232" y="3574556"/>
                  <a:ext cx="1798418" cy="1426562"/>
                  <a:chOff x="4799462" y="3872139"/>
                  <a:chExt cx="1739060" cy="1379478"/>
                </a:xfrm>
              </p:grpSpPr>
              <p:sp>
                <p:nvSpPr>
                  <p:cNvPr id="142" name="Rectangle 141">
                    <a:extLst>
                      <a:ext uri="{FF2B5EF4-FFF2-40B4-BE49-F238E27FC236}">
                        <a16:creationId xmlns:a16="http://schemas.microsoft.com/office/drawing/2014/main" id="{DBE746C6-1421-40FD-815D-D65FFA80F02E}"/>
                      </a:ext>
                    </a:extLst>
                  </p:cNvPr>
                  <p:cNvSpPr/>
                  <p:nvPr/>
                </p:nvSpPr>
                <p:spPr>
                  <a:xfrm>
                    <a:off x="4799462" y="4120668"/>
                    <a:ext cx="1739060" cy="1130949"/>
                  </a:xfrm>
                  <a:prstGeom prst="rect">
                    <a:avLst/>
                  </a:prstGeom>
                </p:spPr>
                <p:txBody>
                  <a:bodyPr wrap="square" anchor="ctr">
                    <a:spAutoFit/>
                  </a:bodyPr>
                  <a:lstStyle/>
                  <a:p>
                    <a:pPr algn="ctr"/>
                    <a:r>
                      <a:rPr lang="en-US" sz="1400" dirty="0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latin typeface="Tw Cen MT (Body)"/>
                        <a:cs typeface="Arial" panose="020B0604020202020204" pitchFamily="34" charset="0"/>
                      </a:rPr>
                      <a:t>Lorem ipsum dolor sit </a:t>
                    </a:r>
                    <a:r>
                      <a:rPr lang="en-US" sz="1400" dirty="0" err="1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latin typeface="Tw Cen MT (Body)"/>
                        <a:cs typeface="Arial" panose="020B0604020202020204" pitchFamily="34" charset="0"/>
                      </a:rPr>
                      <a:t>amet</a:t>
                    </a:r>
                    <a:r>
                      <a:rPr lang="en-US" sz="1400" dirty="0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latin typeface="Tw Cen MT (Body)"/>
                        <a:cs typeface="Arial" panose="020B0604020202020204" pitchFamily="34" charset="0"/>
                      </a:rPr>
                      <a:t>, </a:t>
                    </a:r>
                    <a:r>
                      <a:rPr lang="en-US" sz="1400" dirty="0" err="1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latin typeface="Tw Cen MT (Body)"/>
                        <a:cs typeface="Arial" panose="020B0604020202020204" pitchFamily="34" charset="0"/>
                      </a:rPr>
                      <a:t>consectetur</a:t>
                    </a:r>
                    <a:r>
                      <a:rPr lang="en-US" sz="1400" dirty="0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latin typeface="Tw Cen MT (Body)"/>
                        <a:cs typeface="Arial" panose="020B0604020202020204" pitchFamily="34" charset="0"/>
                      </a:rPr>
                      <a:t> </a:t>
                    </a:r>
                    <a:r>
                      <a:rPr lang="en-US" sz="1400" dirty="0" err="1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latin typeface="Tw Cen MT (Body)"/>
                        <a:cs typeface="Arial" panose="020B0604020202020204" pitchFamily="34" charset="0"/>
                      </a:rPr>
                      <a:t>adipisicing</a:t>
                    </a:r>
                    <a:r>
                      <a:rPr lang="en-US" sz="1400" dirty="0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latin typeface="Tw Cen MT (Body)"/>
                        <a:cs typeface="Arial" panose="020B0604020202020204" pitchFamily="34" charset="0"/>
                      </a:rPr>
                      <a:t> </a:t>
                    </a:r>
                    <a:r>
                      <a:rPr lang="en-US" sz="1400" dirty="0" err="1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latin typeface="Tw Cen MT (Body)"/>
                        <a:cs typeface="Arial" panose="020B0604020202020204" pitchFamily="34" charset="0"/>
                      </a:rPr>
                      <a:t>elit</a:t>
                    </a:r>
                    <a:r>
                      <a:rPr lang="en-US" sz="1400" dirty="0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latin typeface="Tw Cen MT (Body)"/>
                        <a:cs typeface="Arial" panose="020B0604020202020204" pitchFamily="34" charset="0"/>
                      </a:rPr>
                      <a:t>, sed do </a:t>
                    </a:r>
                    <a:r>
                      <a:rPr lang="en-US" sz="1400" dirty="0" err="1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latin typeface="Tw Cen MT (Body)"/>
                        <a:cs typeface="Arial" panose="020B0604020202020204" pitchFamily="34" charset="0"/>
                      </a:rPr>
                      <a:t>eiusmod</a:t>
                    </a:r>
                    <a:r>
                      <a:rPr lang="en-US" sz="1400" dirty="0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latin typeface="Tw Cen MT (Body)"/>
                        <a:cs typeface="Arial" panose="020B0604020202020204" pitchFamily="34" charset="0"/>
                      </a:rPr>
                      <a:t> </a:t>
                    </a:r>
                    <a:r>
                      <a:rPr lang="en-US" sz="1400" dirty="0" err="1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latin typeface="Tw Cen MT (Body)"/>
                        <a:cs typeface="Arial" panose="020B0604020202020204" pitchFamily="34" charset="0"/>
                      </a:rPr>
                      <a:t>tempor</a:t>
                    </a:r>
                    <a:r>
                      <a:rPr lang="en-US" sz="1400" dirty="0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latin typeface="Tw Cen MT (Body)"/>
                        <a:cs typeface="Arial" panose="020B0604020202020204" pitchFamily="34" charset="0"/>
                      </a:rPr>
                      <a:t> </a:t>
                    </a:r>
                    <a:r>
                      <a:rPr lang="en-US" sz="1400" dirty="0" err="1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latin typeface="Tw Cen MT (Body)"/>
                        <a:cs typeface="Arial" panose="020B0604020202020204" pitchFamily="34" charset="0"/>
                      </a:rPr>
                      <a:t>incididunt</a:t>
                    </a:r>
                    <a:r>
                      <a:rPr lang="en-US" sz="1400" dirty="0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latin typeface="Tw Cen MT (Body)"/>
                        <a:cs typeface="Arial" panose="020B0604020202020204" pitchFamily="34" charset="0"/>
                      </a:rPr>
                      <a:t> </a:t>
                    </a:r>
                    <a:r>
                      <a:rPr lang="en-US" sz="1400" dirty="0" err="1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latin typeface="Tw Cen MT (Body)"/>
                        <a:cs typeface="Arial" panose="020B0604020202020204" pitchFamily="34" charset="0"/>
                      </a:rPr>
                      <a:t>ut</a:t>
                    </a:r>
                    <a:r>
                      <a:rPr lang="en-US" sz="1400" dirty="0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latin typeface="Tw Cen MT (Body)"/>
                        <a:cs typeface="Arial" panose="020B0604020202020204" pitchFamily="34" charset="0"/>
                      </a:rPr>
                      <a:t> </a:t>
                    </a:r>
                    <a:r>
                      <a:rPr lang="en-US" sz="1400" dirty="0" err="1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latin typeface="Tw Cen MT (Body)"/>
                        <a:cs typeface="Arial" panose="020B0604020202020204" pitchFamily="34" charset="0"/>
                      </a:rPr>
                      <a:t>labore</a:t>
                    </a:r>
                    <a:r>
                      <a:rPr lang="en-US" sz="1400" dirty="0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latin typeface="Tw Cen MT (Body)"/>
                        <a:cs typeface="Arial" panose="020B0604020202020204" pitchFamily="34" charset="0"/>
                      </a:rPr>
                      <a:t>.</a:t>
                    </a:r>
                  </a:p>
                </p:txBody>
              </p:sp>
              <p:sp>
                <p:nvSpPr>
                  <p:cNvPr id="143" name="Rectangle 142">
                    <a:extLst>
                      <a:ext uri="{FF2B5EF4-FFF2-40B4-BE49-F238E27FC236}">
                        <a16:creationId xmlns:a16="http://schemas.microsoft.com/office/drawing/2014/main" id="{27545300-642E-4F12-89F6-FF81F924E8D4}"/>
                      </a:ext>
                    </a:extLst>
                  </p:cNvPr>
                  <p:cNvSpPr/>
                  <p:nvPr/>
                </p:nvSpPr>
                <p:spPr>
                  <a:xfrm>
                    <a:off x="4886913" y="3872139"/>
                    <a:ext cx="1564161" cy="338554"/>
                  </a:xfrm>
                  <a:prstGeom prst="rect">
                    <a:avLst/>
                  </a:prstGeom>
                </p:spPr>
                <p:txBody>
                  <a:bodyPr wrap="square" anchor="ctr">
                    <a:spAutoFit/>
                  </a:bodyPr>
                  <a:lstStyle/>
                  <a:p>
                    <a:pPr algn="ctr"/>
                    <a:r>
                      <a:rPr lang="en-US" sz="1600" b="1" dirty="0">
                        <a:solidFill>
                          <a:schemeClr val="accent1"/>
                        </a:solidFill>
                        <a:latin typeface="Tw Cen MT (Body)"/>
                        <a:cs typeface="Arial" panose="020B0604020202020204" pitchFamily="34" charset="0"/>
                      </a:rPr>
                      <a:t>Lorem ipsum </a:t>
                    </a:r>
                  </a:p>
                </p:txBody>
              </p:sp>
            </p:grpSp>
            <p:grpSp>
              <p:nvGrpSpPr>
                <p:cNvPr id="131" name="Group 130">
                  <a:extLst>
                    <a:ext uri="{FF2B5EF4-FFF2-40B4-BE49-F238E27FC236}">
                      <a16:creationId xmlns:a16="http://schemas.microsoft.com/office/drawing/2014/main" id="{983CFD95-AC2C-4382-BFED-CF27E7439D0F}"/>
                    </a:ext>
                  </a:extLst>
                </p:cNvPr>
                <p:cNvGrpSpPr/>
                <p:nvPr/>
              </p:nvGrpSpPr>
              <p:grpSpPr>
                <a:xfrm>
                  <a:off x="8783551" y="2462863"/>
                  <a:ext cx="361782" cy="361782"/>
                  <a:chOff x="1512084" y="3955100"/>
                  <a:chExt cx="349841" cy="349841"/>
                </a:xfrm>
              </p:grpSpPr>
              <p:sp>
                <p:nvSpPr>
                  <p:cNvPr id="140" name="Google Shape;1603;p31">
                    <a:extLst>
                      <a:ext uri="{FF2B5EF4-FFF2-40B4-BE49-F238E27FC236}">
                        <a16:creationId xmlns:a16="http://schemas.microsoft.com/office/drawing/2014/main" id="{5BA96687-FFE9-4B2B-B617-BA11592C5E7B}"/>
                      </a:ext>
                    </a:extLst>
                  </p:cNvPr>
                  <p:cNvSpPr/>
                  <p:nvPr/>
                </p:nvSpPr>
                <p:spPr>
                  <a:xfrm>
                    <a:off x="1512084" y="3955100"/>
                    <a:ext cx="349841" cy="34984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575" h="3575" extrusionOk="0">
                        <a:moveTo>
                          <a:pt x="1787" y="0"/>
                        </a:moveTo>
                        <a:cubicBezTo>
                          <a:pt x="801" y="0"/>
                          <a:pt x="1" y="800"/>
                          <a:pt x="1" y="1787"/>
                        </a:cubicBezTo>
                        <a:cubicBezTo>
                          <a:pt x="1" y="2774"/>
                          <a:pt x="801" y="3574"/>
                          <a:pt x="1787" y="3574"/>
                        </a:cubicBezTo>
                        <a:cubicBezTo>
                          <a:pt x="2775" y="3574"/>
                          <a:pt x="3575" y="2774"/>
                          <a:pt x="3575" y="1787"/>
                        </a:cubicBezTo>
                        <a:cubicBezTo>
                          <a:pt x="3575" y="800"/>
                          <a:pt x="2775" y="0"/>
                          <a:pt x="1787" y="0"/>
                        </a:cubicBezTo>
                        <a:close/>
                      </a:path>
                    </a:pathLst>
                  </a:custGeom>
                  <a:solidFill>
                    <a:schemeClr val="accent1">
                      <a:lumMod val="20000"/>
                      <a:lumOff val="80000"/>
                    </a:scheme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Tw Cen MT (Body)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41" name="Google Shape;1604;p31">
                    <a:extLst>
                      <a:ext uri="{FF2B5EF4-FFF2-40B4-BE49-F238E27FC236}">
                        <a16:creationId xmlns:a16="http://schemas.microsoft.com/office/drawing/2014/main" id="{2120850A-7D4A-4DB7-9508-3AF9E0089EAC}"/>
                      </a:ext>
                    </a:extLst>
                  </p:cNvPr>
                  <p:cNvSpPr/>
                  <p:nvPr/>
                </p:nvSpPr>
                <p:spPr>
                  <a:xfrm>
                    <a:off x="1577306" y="4020322"/>
                    <a:ext cx="219397" cy="21939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242" h="2242" extrusionOk="0">
                        <a:moveTo>
                          <a:pt x="1120" y="1"/>
                        </a:moveTo>
                        <a:cubicBezTo>
                          <a:pt x="502" y="1"/>
                          <a:pt x="0" y="503"/>
                          <a:pt x="0" y="1121"/>
                        </a:cubicBezTo>
                        <a:cubicBezTo>
                          <a:pt x="0" y="1740"/>
                          <a:pt x="502" y="2242"/>
                          <a:pt x="1120" y="2242"/>
                        </a:cubicBezTo>
                        <a:cubicBezTo>
                          <a:pt x="1739" y="2242"/>
                          <a:pt x="2241" y="1740"/>
                          <a:pt x="2241" y="1121"/>
                        </a:cubicBezTo>
                        <a:cubicBezTo>
                          <a:pt x="2241" y="503"/>
                          <a:pt x="1739" y="1"/>
                          <a:pt x="1120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Tw Cen MT (Body)"/>
                      <a:cs typeface="Arial"/>
                      <a:sym typeface="Arial"/>
                    </a:endParaRPr>
                  </a:p>
                </p:txBody>
              </p:sp>
            </p:grpSp>
            <p:grpSp>
              <p:nvGrpSpPr>
                <p:cNvPr id="132" name="Group 131">
                  <a:extLst>
                    <a:ext uri="{FF2B5EF4-FFF2-40B4-BE49-F238E27FC236}">
                      <a16:creationId xmlns:a16="http://schemas.microsoft.com/office/drawing/2014/main" id="{4A9D7918-84A0-4773-AEC8-32B0EB5EA4EF}"/>
                    </a:ext>
                  </a:extLst>
                </p:cNvPr>
                <p:cNvGrpSpPr/>
                <p:nvPr/>
              </p:nvGrpSpPr>
              <p:grpSpPr>
                <a:xfrm>
                  <a:off x="8817275" y="2820187"/>
                  <a:ext cx="294334" cy="634018"/>
                  <a:chOff x="8817275" y="2820187"/>
                  <a:chExt cx="294334" cy="634018"/>
                </a:xfrm>
              </p:grpSpPr>
              <p:cxnSp>
                <p:nvCxnSpPr>
                  <p:cNvPr id="138" name="Straight Connector 137">
                    <a:extLst>
                      <a:ext uri="{FF2B5EF4-FFF2-40B4-BE49-F238E27FC236}">
                        <a16:creationId xmlns:a16="http://schemas.microsoft.com/office/drawing/2014/main" id="{867C9A56-D00C-4916-A373-306C38E8B9B2}"/>
                      </a:ext>
                    </a:extLst>
                  </p:cNvPr>
                  <p:cNvCxnSpPr/>
                  <p:nvPr/>
                </p:nvCxnSpPr>
                <p:spPr>
                  <a:xfrm>
                    <a:off x="8964441" y="2820187"/>
                    <a:ext cx="0" cy="632889"/>
                  </a:xfrm>
                  <a:prstGeom prst="line">
                    <a:avLst/>
                  </a:prstGeom>
                  <a:ln w="12700">
                    <a:solidFill>
                      <a:schemeClr val="tx2">
                        <a:lumMod val="75000"/>
                        <a:lumOff val="2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9" name="Straight Connector 138">
                    <a:extLst>
                      <a:ext uri="{FF2B5EF4-FFF2-40B4-BE49-F238E27FC236}">
                        <a16:creationId xmlns:a16="http://schemas.microsoft.com/office/drawing/2014/main" id="{479CFD4D-EC9D-40C9-B931-B59FAF69CADE}"/>
                      </a:ext>
                    </a:extLst>
                  </p:cNvPr>
                  <p:cNvCxnSpPr/>
                  <p:nvPr/>
                </p:nvCxnSpPr>
                <p:spPr>
                  <a:xfrm>
                    <a:off x="8817275" y="3454205"/>
                    <a:ext cx="294334" cy="0"/>
                  </a:xfrm>
                  <a:prstGeom prst="line">
                    <a:avLst/>
                  </a:prstGeom>
                  <a:ln w="12700">
                    <a:solidFill>
                      <a:schemeClr val="tx2">
                        <a:lumMod val="75000"/>
                        <a:lumOff val="2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133" name="Group 132">
                  <a:extLst>
                    <a:ext uri="{FF2B5EF4-FFF2-40B4-BE49-F238E27FC236}">
                      <a16:creationId xmlns:a16="http://schemas.microsoft.com/office/drawing/2014/main" id="{6B11B79C-4CDE-4D2E-ABAC-E62259993C98}"/>
                    </a:ext>
                  </a:extLst>
                </p:cNvPr>
                <p:cNvGrpSpPr/>
                <p:nvPr/>
              </p:nvGrpSpPr>
              <p:grpSpPr>
                <a:xfrm>
                  <a:off x="8645833" y="1305757"/>
                  <a:ext cx="637217" cy="937526"/>
                  <a:chOff x="8645833" y="1305757"/>
                  <a:chExt cx="637217" cy="937526"/>
                </a:xfrm>
              </p:grpSpPr>
              <p:grpSp>
                <p:nvGrpSpPr>
                  <p:cNvPr id="134" name="Group 133">
                    <a:extLst>
                      <a:ext uri="{FF2B5EF4-FFF2-40B4-BE49-F238E27FC236}">
                        <a16:creationId xmlns:a16="http://schemas.microsoft.com/office/drawing/2014/main" id="{F8D34F86-D4EA-4456-B1FA-9CC482D70F99}"/>
                      </a:ext>
                    </a:extLst>
                  </p:cNvPr>
                  <p:cNvGrpSpPr/>
                  <p:nvPr/>
                </p:nvGrpSpPr>
                <p:grpSpPr>
                  <a:xfrm>
                    <a:off x="8645833" y="1305757"/>
                    <a:ext cx="637217" cy="937526"/>
                    <a:chOff x="1378831" y="2836185"/>
                    <a:chExt cx="616185" cy="906582"/>
                  </a:xfrm>
                </p:grpSpPr>
                <p:sp>
                  <p:nvSpPr>
                    <p:cNvPr id="136" name="Google Shape;1606;p31">
                      <a:extLst>
                        <a:ext uri="{FF2B5EF4-FFF2-40B4-BE49-F238E27FC236}">
                          <a16:creationId xmlns:a16="http://schemas.microsoft.com/office/drawing/2014/main" id="{80CD237B-598F-41E2-AAD8-64767C6CA47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78831" y="2836185"/>
                      <a:ext cx="616185" cy="906582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311" h="7814" extrusionOk="0">
                          <a:moveTo>
                            <a:pt x="2656" y="0"/>
                          </a:moveTo>
                          <a:cubicBezTo>
                            <a:pt x="1190" y="0"/>
                            <a:pt x="1" y="1189"/>
                            <a:pt x="1" y="2655"/>
                          </a:cubicBezTo>
                          <a:cubicBezTo>
                            <a:pt x="1" y="3205"/>
                            <a:pt x="168" y="3716"/>
                            <a:pt x="455" y="4139"/>
                          </a:cubicBezTo>
                          <a:lnTo>
                            <a:pt x="2656" y="7813"/>
                          </a:lnTo>
                          <a:lnTo>
                            <a:pt x="4856" y="4139"/>
                          </a:lnTo>
                          <a:cubicBezTo>
                            <a:pt x="5143" y="3716"/>
                            <a:pt x="5310" y="3205"/>
                            <a:pt x="5310" y="2655"/>
                          </a:cubicBezTo>
                          <a:cubicBezTo>
                            <a:pt x="5310" y="1189"/>
                            <a:pt x="4122" y="0"/>
                            <a:pt x="2656" y="0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kumimoji="0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w Cen MT (Body)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37" name="Google Shape;1607;p31">
                      <a:extLst>
                        <a:ext uri="{FF2B5EF4-FFF2-40B4-BE49-F238E27FC236}">
                          <a16:creationId xmlns:a16="http://schemas.microsoft.com/office/drawing/2014/main" id="{3E79C0B1-9142-4F71-922C-EFBD2FBCD2D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67768" y="2923769"/>
                      <a:ext cx="432211" cy="43234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3243" h="3244" extrusionOk="0">
                          <a:moveTo>
                            <a:pt x="1622" y="0"/>
                          </a:moveTo>
                          <a:cubicBezTo>
                            <a:pt x="726" y="0"/>
                            <a:pt x="0" y="726"/>
                            <a:pt x="0" y="1622"/>
                          </a:cubicBezTo>
                          <a:cubicBezTo>
                            <a:pt x="0" y="2517"/>
                            <a:pt x="726" y="3243"/>
                            <a:pt x="1622" y="3243"/>
                          </a:cubicBezTo>
                          <a:cubicBezTo>
                            <a:pt x="2517" y="3243"/>
                            <a:pt x="3242" y="2517"/>
                            <a:pt x="3242" y="1622"/>
                          </a:cubicBezTo>
                          <a:cubicBezTo>
                            <a:pt x="3242" y="726"/>
                            <a:pt x="2517" y="0"/>
                            <a:pt x="1622" y="0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>
                      <a:noFill/>
                    </a:ln>
                    <a:effectLst/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kumimoji="0" sz="14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w Cen MT (Body)"/>
                        <a:cs typeface="Arial"/>
                        <a:sym typeface="Arial"/>
                      </a:endParaRPr>
                    </a:p>
                  </p:txBody>
                </p:sp>
              </p:grpSp>
              <p:sp>
                <p:nvSpPr>
                  <p:cNvPr id="135" name="Graphic 25">
                    <a:extLst>
                      <a:ext uri="{FF2B5EF4-FFF2-40B4-BE49-F238E27FC236}">
                        <a16:creationId xmlns:a16="http://schemas.microsoft.com/office/drawing/2014/main" id="{116761E6-8D95-42E0-B950-3F7337352299}"/>
                      </a:ext>
                    </a:extLst>
                  </p:cNvPr>
                  <p:cNvSpPr/>
                  <p:nvPr/>
                </p:nvSpPr>
                <p:spPr>
                  <a:xfrm>
                    <a:off x="8834381" y="1488924"/>
                    <a:ext cx="253812" cy="261912"/>
                  </a:xfrm>
                  <a:custGeom>
                    <a:avLst/>
                    <a:gdLst>
                      <a:gd name="connsiteX0" fmla="*/ 630079 w 895350"/>
                      <a:gd name="connsiteY0" fmla="*/ 820579 h 923925"/>
                      <a:gd name="connsiteX1" fmla="*/ 627221 w 895350"/>
                      <a:gd name="connsiteY1" fmla="*/ 781526 h 923925"/>
                      <a:gd name="connsiteX2" fmla="*/ 591979 w 895350"/>
                      <a:gd name="connsiteY2" fmla="*/ 766286 h 923925"/>
                      <a:gd name="connsiteX3" fmla="*/ 568166 w 895350"/>
                      <a:gd name="connsiteY3" fmla="*/ 789146 h 923925"/>
                      <a:gd name="connsiteX4" fmla="*/ 540544 w 895350"/>
                      <a:gd name="connsiteY4" fmla="*/ 786289 h 923925"/>
                      <a:gd name="connsiteX5" fmla="*/ 494824 w 895350"/>
                      <a:gd name="connsiteY5" fmla="*/ 740569 h 923925"/>
                      <a:gd name="connsiteX6" fmla="*/ 494824 w 895350"/>
                      <a:gd name="connsiteY6" fmla="*/ 709136 h 923925"/>
                      <a:gd name="connsiteX7" fmla="*/ 514826 w 895350"/>
                      <a:gd name="connsiteY7" fmla="*/ 689134 h 923925"/>
                      <a:gd name="connsiteX8" fmla="*/ 500539 w 895350"/>
                      <a:gd name="connsiteY8" fmla="*/ 652939 h 923925"/>
                      <a:gd name="connsiteX9" fmla="*/ 471964 w 895350"/>
                      <a:gd name="connsiteY9" fmla="*/ 652939 h 923925"/>
                      <a:gd name="connsiteX10" fmla="*/ 451961 w 895350"/>
                      <a:gd name="connsiteY10" fmla="*/ 639604 h 923925"/>
                      <a:gd name="connsiteX11" fmla="*/ 450056 w 895350"/>
                      <a:gd name="connsiteY11" fmla="*/ 568166 h 923925"/>
                      <a:gd name="connsiteX12" fmla="*/ 471964 w 895350"/>
                      <a:gd name="connsiteY12" fmla="*/ 546259 h 923925"/>
                      <a:gd name="connsiteX13" fmla="*/ 500539 w 895350"/>
                      <a:gd name="connsiteY13" fmla="*/ 546259 h 923925"/>
                      <a:gd name="connsiteX14" fmla="*/ 514826 w 895350"/>
                      <a:gd name="connsiteY14" fmla="*/ 510064 h 923925"/>
                      <a:gd name="connsiteX15" fmla="*/ 494824 w 895350"/>
                      <a:gd name="connsiteY15" fmla="*/ 490061 h 923925"/>
                      <a:gd name="connsiteX16" fmla="*/ 494824 w 895350"/>
                      <a:gd name="connsiteY16" fmla="*/ 458629 h 923925"/>
                      <a:gd name="connsiteX17" fmla="*/ 522446 w 895350"/>
                      <a:gd name="connsiteY17" fmla="*/ 431006 h 923925"/>
                      <a:gd name="connsiteX18" fmla="*/ 540544 w 895350"/>
                      <a:gd name="connsiteY18" fmla="*/ 412909 h 923925"/>
                      <a:gd name="connsiteX19" fmla="*/ 571976 w 895350"/>
                      <a:gd name="connsiteY19" fmla="*/ 412909 h 923925"/>
                      <a:gd name="connsiteX20" fmla="*/ 592931 w 895350"/>
                      <a:gd name="connsiteY20" fmla="*/ 433864 h 923925"/>
                      <a:gd name="connsiteX21" fmla="*/ 628174 w 895350"/>
                      <a:gd name="connsiteY21" fmla="*/ 418624 h 923925"/>
                      <a:gd name="connsiteX22" fmla="*/ 628174 w 895350"/>
                      <a:gd name="connsiteY22" fmla="*/ 390049 h 923925"/>
                      <a:gd name="connsiteX23" fmla="*/ 634841 w 895350"/>
                      <a:gd name="connsiteY23" fmla="*/ 374809 h 923925"/>
                      <a:gd name="connsiteX24" fmla="*/ 634841 w 895350"/>
                      <a:gd name="connsiteY24" fmla="*/ 25241 h 923925"/>
                      <a:gd name="connsiteX25" fmla="*/ 616744 w 895350"/>
                      <a:gd name="connsiteY25" fmla="*/ 7144 h 923925"/>
                      <a:gd name="connsiteX26" fmla="*/ 26194 w 895350"/>
                      <a:gd name="connsiteY26" fmla="*/ 7144 h 923925"/>
                      <a:gd name="connsiteX27" fmla="*/ 7144 w 895350"/>
                      <a:gd name="connsiteY27" fmla="*/ 25241 h 923925"/>
                      <a:gd name="connsiteX28" fmla="*/ 7144 w 895350"/>
                      <a:gd name="connsiteY28" fmla="*/ 901541 h 923925"/>
                      <a:gd name="connsiteX29" fmla="*/ 25241 w 895350"/>
                      <a:gd name="connsiteY29" fmla="*/ 919639 h 923925"/>
                      <a:gd name="connsiteX30" fmla="*/ 615791 w 895350"/>
                      <a:gd name="connsiteY30" fmla="*/ 919639 h 923925"/>
                      <a:gd name="connsiteX31" fmla="*/ 633889 w 895350"/>
                      <a:gd name="connsiteY31" fmla="*/ 901541 h 923925"/>
                      <a:gd name="connsiteX32" fmla="*/ 633889 w 895350"/>
                      <a:gd name="connsiteY32" fmla="*/ 826294 h 923925"/>
                      <a:gd name="connsiteX33" fmla="*/ 630079 w 895350"/>
                      <a:gd name="connsiteY33" fmla="*/ 820579 h 923925"/>
                      <a:gd name="connsiteX34" fmla="*/ 90011 w 895350"/>
                      <a:gd name="connsiteY34" fmla="*/ 452914 h 923925"/>
                      <a:gd name="connsiteX35" fmla="*/ 240506 w 895350"/>
                      <a:gd name="connsiteY35" fmla="*/ 452914 h 923925"/>
                      <a:gd name="connsiteX36" fmla="*/ 240506 w 895350"/>
                      <a:gd name="connsiteY36" fmla="*/ 473869 h 923925"/>
                      <a:gd name="connsiteX37" fmla="*/ 90011 w 895350"/>
                      <a:gd name="connsiteY37" fmla="*/ 473869 h 923925"/>
                      <a:gd name="connsiteX38" fmla="*/ 90011 w 895350"/>
                      <a:gd name="connsiteY38" fmla="*/ 452914 h 923925"/>
                      <a:gd name="connsiteX39" fmla="*/ 79534 w 895350"/>
                      <a:gd name="connsiteY39" fmla="*/ 395764 h 923925"/>
                      <a:gd name="connsiteX40" fmla="*/ 90011 w 895350"/>
                      <a:gd name="connsiteY40" fmla="*/ 385286 h 923925"/>
                      <a:gd name="connsiteX41" fmla="*/ 240506 w 895350"/>
                      <a:gd name="connsiteY41" fmla="*/ 385286 h 923925"/>
                      <a:gd name="connsiteX42" fmla="*/ 250984 w 895350"/>
                      <a:gd name="connsiteY42" fmla="*/ 395764 h 923925"/>
                      <a:gd name="connsiteX43" fmla="*/ 240506 w 895350"/>
                      <a:gd name="connsiteY43" fmla="*/ 406241 h 923925"/>
                      <a:gd name="connsiteX44" fmla="*/ 90011 w 895350"/>
                      <a:gd name="connsiteY44" fmla="*/ 406241 h 923925"/>
                      <a:gd name="connsiteX45" fmla="*/ 79534 w 895350"/>
                      <a:gd name="connsiteY45" fmla="*/ 395764 h 923925"/>
                      <a:gd name="connsiteX46" fmla="*/ 85249 w 895350"/>
                      <a:gd name="connsiteY46" fmla="*/ 593884 h 923925"/>
                      <a:gd name="connsiteX47" fmla="*/ 191929 w 895350"/>
                      <a:gd name="connsiteY47" fmla="*/ 532924 h 923925"/>
                      <a:gd name="connsiteX48" fmla="*/ 263366 w 895350"/>
                      <a:gd name="connsiteY48" fmla="*/ 517684 h 923925"/>
                      <a:gd name="connsiteX49" fmla="*/ 295751 w 895350"/>
                      <a:gd name="connsiteY49" fmla="*/ 505301 h 923925"/>
                      <a:gd name="connsiteX50" fmla="*/ 304324 w 895350"/>
                      <a:gd name="connsiteY50" fmla="*/ 505301 h 923925"/>
                      <a:gd name="connsiteX51" fmla="*/ 310039 w 895350"/>
                      <a:gd name="connsiteY51" fmla="*/ 511969 h 923925"/>
                      <a:gd name="connsiteX52" fmla="*/ 300514 w 895350"/>
                      <a:gd name="connsiteY52" fmla="*/ 604361 h 923925"/>
                      <a:gd name="connsiteX53" fmla="*/ 118586 w 895350"/>
                      <a:gd name="connsiteY53" fmla="*/ 697706 h 923925"/>
                      <a:gd name="connsiteX54" fmla="*/ 85249 w 895350"/>
                      <a:gd name="connsiteY54" fmla="*/ 695801 h 923925"/>
                      <a:gd name="connsiteX55" fmla="*/ 79534 w 895350"/>
                      <a:gd name="connsiteY55" fmla="*/ 691039 h 923925"/>
                      <a:gd name="connsiteX56" fmla="*/ 85249 w 895350"/>
                      <a:gd name="connsiteY56" fmla="*/ 593884 h 923925"/>
                      <a:gd name="connsiteX57" fmla="*/ 317659 w 895350"/>
                      <a:gd name="connsiteY57" fmla="*/ 751999 h 923925"/>
                      <a:gd name="connsiteX58" fmla="*/ 307181 w 895350"/>
                      <a:gd name="connsiteY58" fmla="*/ 762476 h 923925"/>
                      <a:gd name="connsiteX59" fmla="*/ 90011 w 895350"/>
                      <a:gd name="connsiteY59" fmla="*/ 762476 h 923925"/>
                      <a:gd name="connsiteX60" fmla="*/ 79534 w 895350"/>
                      <a:gd name="connsiteY60" fmla="*/ 751999 h 923925"/>
                      <a:gd name="connsiteX61" fmla="*/ 90011 w 895350"/>
                      <a:gd name="connsiteY61" fmla="*/ 741521 h 923925"/>
                      <a:gd name="connsiteX62" fmla="*/ 307181 w 895350"/>
                      <a:gd name="connsiteY62" fmla="*/ 741521 h 923925"/>
                      <a:gd name="connsiteX63" fmla="*/ 317659 w 895350"/>
                      <a:gd name="connsiteY63" fmla="*/ 751999 h 923925"/>
                      <a:gd name="connsiteX64" fmla="*/ 383381 w 895350"/>
                      <a:gd name="connsiteY64" fmla="*/ 833914 h 923925"/>
                      <a:gd name="connsiteX65" fmla="*/ 90011 w 895350"/>
                      <a:gd name="connsiteY65" fmla="*/ 833914 h 923925"/>
                      <a:gd name="connsiteX66" fmla="*/ 90011 w 895350"/>
                      <a:gd name="connsiteY66" fmla="*/ 812959 h 923925"/>
                      <a:gd name="connsiteX67" fmla="*/ 382429 w 895350"/>
                      <a:gd name="connsiteY67" fmla="*/ 812959 h 923925"/>
                      <a:gd name="connsiteX68" fmla="*/ 383381 w 895350"/>
                      <a:gd name="connsiteY68" fmla="*/ 833914 h 923925"/>
                      <a:gd name="connsiteX69" fmla="*/ 409099 w 895350"/>
                      <a:gd name="connsiteY69" fmla="*/ 245269 h 923925"/>
                      <a:gd name="connsiteX70" fmla="*/ 183356 w 895350"/>
                      <a:gd name="connsiteY70" fmla="*/ 208121 h 923925"/>
                      <a:gd name="connsiteX71" fmla="*/ 56674 w 895350"/>
                      <a:gd name="connsiteY71" fmla="*/ 287179 h 923925"/>
                      <a:gd name="connsiteX72" fmla="*/ 46196 w 895350"/>
                      <a:gd name="connsiteY72" fmla="*/ 276701 h 923925"/>
                      <a:gd name="connsiteX73" fmla="*/ 56674 w 895350"/>
                      <a:gd name="connsiteY73" fmla="*/ 266224 h 923925"/>
                      <a:gd name="connsiteX74" fmla="*/ 91916 w 895350"/>
                      <a:gd name="connsiteY74" fmla="*/ 260509 h 923925"/>
                      <a:gd name="connsiteX75" fmla="*/ 91916 w 895350"/>
                      <a:gd name="connsiteY75" fmla="*/ 96679 h 923925"/>
                      <a:gd name="connsiteX76" fmla="*/ 56674 w 895350"/>
                      <a:gd name="connsiteY76" fmla="*/ 90964 h 923925"/>
                      <a:gd name="connsiteX77" fmla="*/ 46196 w 895350"/>
                      <a:gd name="connsiteY77" fmla="*/ 80486 h 923925"/>
                      <a:gd name="connsiteX78" fmla="*/ 56674 w 895350"/>
                      <a:gd name="connsiteY78" fmla="*/ 70009 h 923925"/>
                      <a:gd name="connsiteX79" fmla="*/ 183356 w 895350"/>
                      <a:gd name="connsiteY79" fmla="*/ 149066 h 923925"/>
                      <a:gd name="connsiteX80" fmla="*/ 435769 w 895350"/>
                      <a:gd name="connsiteY80" fmla="*/ 149066 h 923925"/>
                      <a:gd name="connsiteX81" fmla="*/ 562451 w 895350"/>
                      <a:gd name="connsiteY81" fmla="*/ 69056 h 923925"/>
                      <a:gd name="connsiteX82" fmla="*/ 572929 w 895350"/>
                      <a:gd name="connsiteY82" fmla="*/ 79534 h 923925"/>
                      <a:gd name="connsiteX83" fmla="*/ 562451 w 895350"/>
                      <a:gd name="connsiteY83" fmla="*/ 90011 h 923925"/>
                      <a:gd name="connsiteX84" fmla="*/ 527209 w 895350"/>
                      <a:gd name="connsiteY84" fmla="*/ 95726 h 923925"/>
                      <a:gd name="connsiteX85" fmla="*/ 527209 w 895350"/>
                      <a:gd name="connsiteY85" fmla="*/ 259556 h 923925"/>
                      <a:gd name="connsiteX86" fmla="*/ 562451 w 895350"/>
                      <a:gd name="connsiteY86" fmla="*/ 265271 h 923925"/>
                      <a:gd name="connsiteX87" fmla="*/ 572929 w 895350"/>
                      <a:gd name="connsiteY87" fmla="*/ 275749 h 923925"/>
                      <a:gd name="connsiteX88" fmla="*/ 562451 w 895350"/>
                      <a:gd name="connsiteY88" fmla="*/ 286226 h 923925"/>
                      <a:gd name="connsiteX89" fmla="*/ 435769 w 895350"/>
                      <a:gd name="connsiteY89" fmla="*/ 207169 h 923925"/>
                      <a:gd name="connsiteX90" fmla="*/ 409099 w 895350"/>
                      <a:gd name="connsiteY90" fmla="*/ 245269 h 923925"/>
                      <a:gd name="connsiteX91" fmla="*/ 95726 w 895350"/>
                      <a:gd name="connsiteY91" fmla="*/ 664369 h 923925"/>
                      <a:gd name="connsiteX92" fmla="*/ 137636 w 895350"/>
                      <a:gd name="connsiteY92" fmla="*/ 569119 h 923925"/>
                      <a:gd name="connsiteX93" fmla="*/ 194786 w 895350"/>
                      <a:gd name="connsiteY93" fmla="*/ 552926 h 923925"/>
                      <a:gd name="connsiteX94" fmla="*/ 292894 w 895350"/>
                      <a:gd name="connsiteY94" fmla="*/ 528161 h 923925"/>
                      <a:gd name="connsiteX95" fmla="*/ 111919 w 895350"/>
                      <a:gd name="connsiteY95" fmla="*/ 676751 h 923925"/>
                      <a:gd name="connsiteX96" fmla="*/ 216694 w 895350"/>
                      <a:gd name="connsiteY96" fmla="*/ 600551 h 923925"/>
                      <a:gd name="connsiteX97" fmla="*/ 222409 w 895350"/>
                      <a:gd name="connsiteY97" fmla="*/ 587216 h 923925"/>
                      <a:gd name="connsiteX98" fmla="*/ 209074 w 895350"/>
                      <a:gd name="connsiteY98" fmla="*/ 581501 h 923925"/>
                      <a:gd name="connsiteX99" fmla="*/ 95726 w 895350"/>
                      <a:gd name="connsiteY99" fmla="*/ 664369 h 923925"/>
                      <a:gd name="connsiteX100" fmla="*/ 892016 w 895350"/>
                      <a:gd name="connsiteY100" fmla="*/ 567214 h 923925"/>
                      <a:gd name="connsiteX101" fmla="*/ 854869 w 895350"/>
                      <a:gd name="connsiteY101" fmla="*/ 567214 h 923925"/>
                      <a:gd name="connsiteX102" fmla="*/ 844391 w 895350"/>
                      <a:gd name="connsiteY102" fmla="*/ 559594 h 923925"/>
                      <a:gd name="connsiteX103" fmla="*/ 825341 w 895350"/>
                      <a:gd name="connsiteY103" fmla="*/ 514826 h 923925"/>
                      <a:gd name="connsiteX104" fmla="*/ 827246 w 895350"/>
                      <a:gd name="connsiteY104" fmla="*/ 502444 h 923925"/>
                      <a:gd name="connsiteX105" fmla="*/ 852964 w 895350"/>
                      <a:gd name="connsiteY105" fmla="*/ 476726 h 923925"/>
                      <a:gd name="connsiteX106" fmla="*/ 852964 w 895350"/>
                      <a:gd name="connsiteY106" fmla="*/ 474821 h 923925"/>
                      <a:gd name="connsiteX107" fmla="*/ 807244 w 895350"/>
                      <a:gd name="connsiteY107" fmla="*/ 429101 h 923925"/>
                      <a:gd name="connsiteX108" fmla="*/ 805339 w 895350"/>
                      <a:gd name="connsiteY108" fmla="*/ 429101 h 923925"/>
                      <a:gd name="connsiteX109" fmla="*/ 779621 w 895350"/>
                      <a:gd name="connsiteY109" fmla="*/ 454819 h 923925"/>
                      <a:gd name="connsiteX110" fmla="*/ 767239 w 895350"/>
                      <a:gd name="connsiteY110" fmla="*/ 456724 h 923925"/>
                      <a:gd name="connsiteX111" fmla="*/ 722471 w 895350"/>
                      <a:gd name="connsiteY111" fmla="*/ 437674 h 923925"/>
                      <a:gd name="connsiteX112" fmla="*/ 714851 w 895350"/>
                      <a:gd name="connsiteY112" fmla="*/ 427196 h 923925"/>
                      <a:gd name="connsiteX113" fmla="*/ 714851 w 895350"/>
                      <a:gd name="connsiteY113" fmla="*/ 390049 h 923925"/>
                      <a:gd name="connsiteX114" fmla="*/ 713899 w 895350"/>
                      <a:gd name="connsiteY114" fmla="*/ 389096 h 923925"/>
                      <a:gd name="connsiteX115" fmla="*/ 650081 w 895350"/>
                      <a:gd name="connsiteY115" fmla="*/ 389096 h 923925"/>
                      <a:gd name="connsiteX116" fmla="*/ 649129 w 895350"/>
                      <a:gd name="connsiteY116" fmla="*/ 390049 h 923925"/>
                      <a:gd name="connsiteX117" fmla="*/ 649129 w 895350"/>
                      <a:gd name="connsiteY117" fmla="*/ 427196 h 923925"/>
                      <a:gd name="connsiteX118" fmla="*/ 641509 w 895350"/>
                      <a:gd name="connsiteY118" fmla="*/ 437674 h 923925"/>
                      <a:gd name="connsiteX119" fmla="*/ 596741 w 895350"/>
                      <a:gd name="connsiteY119" fmla="*/ 456724 h 923925"/>
                      <a:gd name="connsiteX120" fmla="*/ 584359 w 895350"/>
                      <a:gd name="connsiteY120" fmla="*/ 454819 h 923925"/>
                      <a:gd name="connsiteX121" fmla="*/ 558641 w 895350"/>
                      <a:gd name="connsiteY121" fmla="*/ 429101 h 923925"/>
                      <a:gd name="connsiteX122" fmla="*/ 556736 w 895350"/>
                      <a:gd name="connsiteY122" fmla="*/ 429101 h 923925"/>
                      <a:gd name="connsiteX123" fmla="*/ 511016 w 895350"/>
                      <a:gd name="connsiteY123" fmla="*/ 474821 h 923925"/>
                      <a:gd name="connsiteX124" fmla="*/ 511016 w 895350"/>
                      <a:gd name="connsiteY124" fmla="*/ 476726 h 923925"/>
                      <a:gd name="connsiteX125" fmla="*/ 524351 w 895350"/>
                      <a:gd name="connsiteY125" fmla="*/ 490061 h 923925"/>
                      <a:gd name="connsiteX126" fmla="*/ 538639 w 895350"/>
                      <a:gd name="connsiteY126" fmla="*/ 514826 h 923925"/>
                      <a:gd name="connsiteX127" fmla="*/ 519589 w 895350"/>
                      <a:gd name="connsiteY127" fmla="*/ 560546 h 923925"/>
                      <a:gd name="connsiteX128" fmla="*/ 509111 w 895350"/>
                      <a:gd name="connsiteY128" fmla="*/ 568166 h 923925"/>
                      <a:gd name="connsiteX129" fmla="*/ 471964 w 895350"/>
                      <a:gd name="connsiteY129" fmla="*/ 568166 h 923925"/>
                      <a:gd name="connsiteX130" fmla="*/ 471011 w 895350"/>
                      <a:gd name="connsiteY130" fmla="*/ 569119 h 923925"/>
                      <a:gd name="connsiteX131" fmla="*/ 471011 w 895350"/>
                      <a:gd name="connsiteY131" fmla="*/ 633889 h 923925"/>
                      <a:gd name="connsiteX132" fmla="*/ 471964 w 895350"/>
                      <a:gd name="connsiteY132" fmla="*/ 634841 h 923925"/>
                      <a:gd name="connsiteX133" fmla="*/ 509111 w 895350"/>
                      <a:gd name="connsiteY133" fmla="*/ 634841 h 923925"/>
                      <a:gd name="connsiteX134" fmla="*/ 519589 w 895350"/>
                      <a:gd name="connsiteY134" fmla="*/ 642461 h 923925"/>
                      <a:gd name="connsiteX135" fmla="*/ 538639 w 895350"/>
                      <a:gd name="connsiteY135" fmla="*/ 687229 h 923925"/>
                      <a:gd name="connsiteX136" fmla="*/ 536734 w 895350"/>
                      <a:gd name="connsiteY136" fmla="*/ 699611 h 923925"/>
                      <a:gd name="connsiteX137" fmla="*/ 511016 w 895350"/>
                      <a:gd name="connsiteY137" fmla="*/ 725329 h 923925"/>
                      <a:gd name="connsiteX138" fmla="*/ 511016 w 895350"/>
                      <a:gd name="connsiteY138" fmla="*/ 727234 h 923925"/>
                      <a:gd name="connsiteX139" fmla="*/ 556736 w 895350"/>
                      <a:gd name="connsiteY139" fmla="*/ 772954 h 923925"/>
                      <a:gd name="connsiteX140" fmla="*/ 558641 w 895350"/>
                      <a:gd name="connsiteY140" fmla="*/ 772954 h 923925"/>
                      <a:gd name="connsiteX141" fmla="*/ 584359 w 895350"/>
                      <a:gd name="connsiteY141" fmla="*/ 747236 h 923925"/>
                      <a:gd name="connsiteX142" fmla="*/ 596741 w 895350"/>
                      <a:gd name="connsiteY142" fmla="*/ 745331 h 923925"/>
                      <a:gd name="connsiteX143" fmla="*/ 641509 w 895350"/>
                      <a:gd name="connsiteY143" fmla="*/ 764381 h 923925"/>
                      <a:gd name="connsiteX144" fmla="*/ 649129 w 895350"/>
                      <a:gd name="connsiteY144" fmla="*/ 774859 h 923925"/>
                      <a:gd name="connsiteX145" fmla="*/ 649129 w 895350"/>
                      <a:gd name="connsiteY145" fmla="*/ 812006 h 923925"/>
                      <a:gd name="connsiteX146" fmla="*/ 649129 w 895350"/>
                      <a:gd name="connsiteY146" fmla="*/ 812006 h 923925"/>
                      <a:gd name="connsiteX147" fmla="*/ 714851 w 895350"/>
                      <a:gd name="connsiteY147" fmla="*/ 812959 h 923925"/>
                      <a:gd name="connsiteX148" fmla="*/ 715804 w 895350"/>
                      <a:gd name="connsiteY148" fmla="*/ 812006 h 923925"/>
                      <a:gd name="connsiteX149" fmla="*/ 715804 w 895350"/>
                      <a:gd name="connsiteY149" fmla="*/ 774859 h 923925"/>
                      <a:gd name="connsiteX150" fmla="*/ 723424 w 895350"/>
                      <a:gd name="connsiteY150" fmla="*/ 764381 h 923925"/>
                      <a:gd name="connsiteX151" fmla="*/ 768191 w 895350"/>
                      <a:gd name="connsiteY151" fmla="*/ 745331 h 923925"/>
                      <a:gd name="connsiteX152" fmla="*/ 780574 w 895350"/>
                      <a:gd name="connsiteY152" fmla="*/ 747236 h 923925"/>
                      <a:gd name="connsiteX153" fmla="*/ 806291 w 895350"/>
                      <a:gd name="connsiteY153" fmla="*/ 772954 h 923925"/>
                      <a:gd name="connsiteX154" fmla="*/ 808196 w 895350"/>
                      <a:gd name="connsiteY154" fmla="*/ 772954 h 923925"/>
                      <a:gd name="connsiteX155" fmla="*/ 853916 w 895350"/>
                      <a:gd name="connsiteY155" fmla="*/ 727234 h 923925"/>
                      <a:gd name="connsiteX156" fmla="*/ 853916 w 895350"/>
                      <a:gd name="connsiteY156" fmla="*/ 725329 h 923925"/>
                      <a:gd name="connsiteX157" fmla="*/ 828199 w 895350"/>
                      <a:gd name="connsiteY157" fmla="*/ 699611 h 923925"/>
                      <a:gd name="connsiteX158" fmla="*/ 826294 w 895350"/>
                      <a:gd name="connsiteY158" fmla="*/ 687229 h 923925"/>
                      <a:gd name="connsiteX159" fmla="*/ 845344 w 895350"/>
                      <a:gd name="connsiteY159" fmla="*/ 642461 h 923925"/>
                      <a:gd name="connsiteX160" fmla="*/ 855821 w 895350"/>
                      <a:gd name="connsiteY160" fmla="*/ 634841 h 923925"/>
                      <a:gd name="connsiteX161" fmla="*/ 892969 w 895350"/>
                      <a:gd name="connsiteY161" fmla="*/ 634841 h 923925"/>
                      <a:gd name="connsiteX162" fmla="*/ 893921 w 895350"/>
                      <a:gd name="connsiteY162" fmla="*/ 633889 h 923925"/>
                      <a:gd name="connsiteX163" fmla="*/ 893921 w 895350"/>
                      <a:gd name="connsiteY163" fmla="*/ 568166 h 923925"/>
                      <a:gd name="connsiteX164" fmla="*/ 892016 w 895350"/>
                      <a:gd name="connsiteY164" fmla="*/ 567214 h 923925"/>
                      <a:gd name="connsiteX165" fmla="*/ 777716 w 895350"/>
                      <a:gd name="connsiteY165" fmla="*/ 619601 h 923925"/>
                      <a:gd name="connsiteX166" fmla="*/ 648176 w 895350"/>
                      <a:gd name="connsiteY166" fmla="*/ 691991 h 923925"/>
                      <a:gd name="connsiteX167" fmla="*/ 648176 w 895350"/>
                      <a:gd name="connsiteY167" fmla="*/ 509111 h 923925"/>
                      <a:gd name="connsiteX168" fmla="*/ 777716 w 895350"/>
                      <a:gd name="connsiteY168" fmla="*/ 619601 h 923925"/>
                      <a:gd name="connsiteX169" fmla="*/ 505301 w 895350"/>
                      <a:gd name="connsiteY169" fmla="*/ 251936 h 923925"/>
                      <a:gd name="connsiteX170" fmla="*/ 479584 w 895350"/>
                      <a:gd name="connsiteY170" fmla="*/ 233839 h 923925"/>
                      <a:gd name="connsiteX171" fmla="*/ 479584 w 895350"/>
                      <a:gd name="connsiteY171" fmla="*/ 124301 h 923925"/>
                      <a:gd name="connsiteX172" fmla="*/ 505301 w 895350"/>
                      <a:gd name="connsiteY172" fmla="*/ 106204 h 923925"/>
                      <a:gd name="connsiteX173" fmla="*/ 505301 w 895350"/>
                      <a:gd name="connsiteY173" fmla="*/ 251936 h 923925"/>
                      <a:gd name="connsiteX174" fmla="*/ 446246 w 895350"/>
                      <a:gd name="connsiteY174" fmla="*/ 178594 h 923925"/>
                      <a:gd name="connsiteX175" fmla="*/ 459581 w 895350"/>
                      <a:gd name="connsiteY175" fmla="*/ 149066 h 923925"/>
                      <a:gd name="connsiteX176" fmla="*/ 459581 w 895350"/>
                      <a:gd name="connsiteY176" fmla="*/ 208121 h 923925"/>
                      <a:gd name="connsiteX177" fmla="*/ 446246 w 895350"/>
                      <a:gd name="connsiteY177" fmla="*/ 178594 h 923925"/>
                      <a:gd name="connsiteX178" fmla="*/ 411956 w 895350"/>
                      <a:gd name="connsiteY178" fmla="*/ 149066 h 923925"/>
                      <a:gd name="connsiteX179" fmla="*/ 425291 w 895350"/>
                      <a:gd name="connsiteY179" fmla="*/ 178594 h 923925"/>
                      <a:gd name="connsiteX180" fmla="*/ 411956 w 895350"/>
                      <a:gd name="connsiteY180" fmla="*/ 208121 h 923925"/>
                      <a:gd name="connsiteX181" fmla="*/ 411956 w 895350"/>
                      <a:gd name="connsiteY181" fmla="*/ 149066 h 923925"/>
                      <a:gd name="connsiteX182" fmla="*/ 366236 w 895350"/>
                      <a:gd name="connsiteY182" fmla="*/ 106204 h 923925"/>
                      <a:gd name="connsiteX183" fmla="*/ 391954 w 895350"/>
                      <a:gd name="connsiteY183" fmla="*/ 124301 h 923925"/>
                      <a:gd name="connsiteX184" fmla="*/ 391954 w 895350"/>
                      <a:gd name="connsiteY184" fmla="*/ 233839 h 923925"/>
                      <a:gd name="connsiteX185" fmla="*/ 366236 w 895350"/>
                      <a:gd name="connsiteY185" fmla="*/ 251936 h 923925"/>
                      <a:gd name="connsiteX186" fmla="*/ 366236 w 895350"/>
                      <a:gd name="connsiteY186" fmla="*/ 106204 h 923925"/>
                      <a:gd name="connsiteX187" fmla="*/ 319564 w 895350"/>
                      <a:gd name="connsiteY187" fmla="*/ 91916 h 923925"/>
                      <a:gd name="connsiteX188" fmla="*/ 345281 w 895350"/>
                      <a:gd name="connsiteY188" fmla="*/ 96679 h 923925"/>
                      <a:gd name="connsiteX189" fmla="*/ 345281 w 895350"/>
                      <a:gd name="connsiteY189" fmla="*/ 260509 h 923925"/>
                      <a:gd name="connsiteX190" fmla="*/ 319564 w 895350"/>
                      <a:gd name="connsiteY190" fmla="*/ 265271 h 923925"/>
                      <a:gd name="connsiteX191" fmla="*/ 319564 w 895350"/>
                      <a:gd name="connsiteY191" fmla="*/ 91916 h 923925"/>
                      <a:gd name="connsiteX192" fmla="*/ 273844 w 895350"/>
                      <a:gd name="connsiteY192" fmla="*/ 96679 h 923925"/>
                      <a:gd name="connsiteX193" fmla="*/ 298609 w 895350"/>
                      <a:gd name="connsiteY193" fmla="*/ 91916 h 923925"/>
                      <a:gd name="connsiteX194" fmla="*/ 298609 w 895350"/>
                      <a:gd name="connsiteY194" fmla="*/ 266224 h 923925"/>
                      <a:gd name="connsiteX195" fmla="*/ 273844 w 895350"/>
                      <a:gd name="connsiteY195" fmla="*/ 261461 h 923925"/>
                      <a:gd name="connsiteX196" fmla="*/ 273844 w 895350"/>
                      <a:gd name="connsiteY196" fmla="*/ 96679 h 923925"/>
                      <a:gd name="connsiteX197" fmla="*/ 228124 w 895350"/>
                      <a:gd name="connsiteY197" fmla="*/ 124301 h 923925"/>
                      <a:gd name="connsiteX198" fmla="*/ 253841 w 895350"/>
                      <a:gd name="connsiteY198" fmla="*/ 106204 h 923925"/>
                      <a:gd name="connsiteX199" fmla="*/ 253841 w 895350"/>
                      <a:gd name="connsiteY199" fmla="*/ 252889 h 923925"/>
                      <a:gd name="connsiteX200" fmla="*/ 228124 w 895350"/>
                      <a:gd name="connsiteY200" fmla="*/ 234791 h 923925"/>
                      <a:gd name="connsiteX201" fmla="*/ 228124 w 895350"/>
                      <a:gd name="connsiteY201" fmla="*/ 124301 h 923925"/>
                      <a:gd name="connsiteX202" fmla="*/ 193834 w 895350"/>
                      <a:gd name="connsiteY202" fmla="*/ 178594 h 923925"/>
                      <a:gd name="connsiteX203" fmla="*/ 207169 w 895350"/>
                      <a:gd name="connsiteY203" fmla="*/ 149066 h 923925"/>
                      <a:gd name="connsiteX204" fmla="*/ 207169 w 895350"/>
                      <a:gd name="connsiteY204" fmla="*/ 208121 h 923925"/>
                      <a:gd name="connsiteX205" fmla="*/ 193834 w 895350"/>
                      <a:gd name="connsiteY205" fmla="*/ 178594 h 923925"/>
                      <a:gd name="connsiteX206" fmla="*/ 159544 w 895350"/>
                      <a:gd name="connsiteY206" fmla="*/ 149066 h 923925"/>
                      <a:gd name="connsiteX207" fmla="*/ 172879 w 895350"/>
                      <a:gd name="connsiteY207" fmla="*/ 178594 h 923925"/>
                      <a:gd name="connsiteX208" fmla="*/ 159544 w 895350"/>
                      <a:gd name="connsiteY208" fmla="*/ 208121 h 923925"/>
                      <a:gd name="connsiteX209" fmla="*/ 159544 w 895350"/>
                      <a:gd name="connsiteY209" fmla="*/ 149066 h 923925"/>
                      <a:gd name="connsiteX210" fmla="*/ 112871 w 895350"/>
                      <a:gd name="connsiteY210" fmla="*/ 106204 h 923925"/>
                      <a:gd name="connsiteX211" fmla="*/ 138589 w 895350"/>
                      <a:gd name="connsiteY211" fmla="*/ 124301 h 923925"/>
                      <a:gd name="connsiteX212" fmla="*/ 138589 w 895350"/>
                      <a:gd name="connsiteY212" fmla="*/ 233839 h 923925"/>
                      <a:gd name="connsiteX213" fmla="*/ 112871 w 895350"/>
                      <a:gd name="connsiteY213" fmla="*/ 251936 h 923925"/>
                      <a:gd name="connsiteX214" fmla="*/ 112871 w 895350"/>
                      <a:gd name="connsiteY214" fmla="*/ 106204 h 9239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  <a:cxn ang="0">
                        <a:pos x="connsiteX84" y="connsiteY84"/>
                      </a:cxn>
                      <a:cxn ang="0">
                        <a:pos x="connsiteX85" y="connsiteY85"/>
                      </a:cxn>
                      <a:cxn ang="0">
                        <a:pos x="connsiteX86" y="connsiteY86"/>
                      </a:cxn>
                      <a:cxn ang="0">
                        <a:pos x="connsiteX87" y="connsiteY87"/>
                      </a:cxn>
                      <a:cxn ang="0">
                        <a:pos x="connsiteX88" y="connsiteY88"/>
                      </a:cxn>
                      <a:cxn ang="0">
                        <a:pos x="connsiteX89" y="connsiteY89"/>
                      </a:cxn>
                      <a:cxn ang="0">
                        <a:pos x="connsiteX90" y="connsiteY90"/>
                      </a:cxn>
                      <a:cxn ang="0">
                        <a:pos x="connsiteX91" y="connsiteY91"/>
                      </a:cxn>
                      <a:cxn ang="0">
                        <a:pos x="connsiteX92" y="connsiteY92"/>
                      </a:cxn>
                      <a:cxn ang="0">
                        <a:pos x="connsiteX93" y="connsiteY93"/>
                      </a:cxn>
                      <a:cxn ang="0">
                        <a:pos x="connsiteX94" y="connsiteY94"/>
                      </a:cxn>
                      <a:cxn ang="0">
                        <a:pos x="connsiteX95" y="connsiteY95"/>
                      </a:cxn>
                      <a:cxn ang="0">
                        <a:pos x="connsiteX96" y="connsiteY96"/>
                      </a:cxn>
                      <a:cxn ang="0">
                        <a:pos x="connsiteX97" y="connsiteY97"/>
                      </a:cxn>
                      <a:cxn ang="0">
                        <a:pos x="connsiteX98" y="connsiteY98"/>
                      </a:cxn>
                      <a:cxn ang="0">
                        <a:pos x="connsiteX99" y="connsiteY99"/>
                      </a:cxn>
                      <a:cxn ang="0">
                        <a:pos x="connsiteX100" y="connsiteY100"/>
                      </a:cxn>
                      <a:cxn ang="0">
                        <a:pos x="connsiteX101" y="connsiteY101"/>
                      </a:cxn>
                      <a:cxn ang="0">
                        <a:pos x="connsiteX102" y="connsiteY102"/>
                      </a:cxn>
                      <a:cxn ang="0">
                        <a:pos x="connsiteX103" y="connsiteY103"/>
                      </a:cxn>
                      <a:cxn ang="0">
                        <a:pos x="connsiteX104" y="connsiteY104"/>
                      </a:cxn>
                      <a:cxn ang="0">
                        <a:pos x="connsiteX105" y="connsiteY105"/>
                      </a:cxn>
                      <a:cxn ang="0">
                        <a:pos x="connsiteX106" y="connsiteY106"/>
                      </a:cxn>
                      <a:cxn ang="0">
                        <a:pos x="connsiteX107" y="connsiteY107"/>
                      </a:cxn>
                      <a:cxn ang="0">
                        <a:pos x="connsiteX108" y="connsiteY108"/>
                      </a:cxn>
                      <a:cxn ang="0">
                        <a:pos x="connsiteX109" y="connsiteY109"/>
                      </a:cxn>
                      <a:cxn ang="0">
                        <a:pos x="connsiteX110" y="connsiteY110"/>
                      </a:cxn>
                      <a:cxn ang="0">
                        <a:pos x="connsiteX111" y="connsiteY111"/>
                      </a:cxn>
                      <a:cxn ang="0">
                        <a:pos x="connsiteX112" y="connsiteY112"/>
                      </a:cxn>
                      <a:cxn ang="0">
                        <a:pos x="connsiteX113" y="connsiteY113"/>
                      </a:cxn>
                      <a:cxn ang="0">
                        <a:pos x="connsiteX114" y="connsiteY114"/>
                      </a:cxn>
                      <a:cxn ang="0">
                        <a:pos x="connsiteX115" y="connsiteY115"/>
                      </a:cxn>
                      <a:cxn ang="0">
                        <a:pos x="connsiteX116" y="connsiteY116"/>
                      </a:cxn>
                      <a:cxn ang="0">
                        <a:pos x="connsiteX117" y="connsiteY117"/>
                      </a:cxn>
                      <a:cxn ang="0">
                        <a:pos x="connsiteX118" y="connsiteY118"/>
                      </a:cxn>
                      <a:cxn ang="0">
                        <a:pos x="connsiteX119" y="connsiteY119"/>
                      </a:cxn>
                      <a:cxn ang="0">
                        <a:pos x="connsiteX120" y="connsiteY120"/>
                      </a:cxn>
                      <a:cxn ang="0">
                        <a:pos x="connsiteX121" y="connsiteY121"/>
                      </a:cxn>
                      <a:cxn ang="0">
                        <a:pos x="connsiteX122" y="connsiteY122"/>
                      </a:cxn>
                      <a:cxn ang="0">
                        <a:pos x="connsiteX123" y="connsiteY123"/>
                      </a:cxn>
                      <a:cxn ang="0">
                        <a:pos x="connsiteX124" y="connsiteY124"/>
                      </a:cxn>
                      <a:cxn ang="0">
                        <a:pos x="connsiteX125" y="connsiteY125"/>
                      </a:cxn>
                      <a:cxn ang="0">
                        <a:pos x="connsiteX126" y="connsiteY126"/>
                      </a:cxn>
                      <a:cxn ang="0">
                        <a:pos x="connsiteX127" y="connsiteY127"/>
                      </a:cxn>
                      <a:cxn ang="0">
                        <a:pos x="connsiteX128" y="connsiteY128"/>
                      </a:cxn>
                      <a:cxn ang="0">
                        <a:pos x="connsiteX129" y="connsiteY129"/>
                      </a:cxn>
                      <a:cxn ang="0">
                        <a:pos x="connsiteX130" y="connsiteY130"/>
                      </a:cxn>
                      <a:cxn ang="0">
                        <a:pos x="connsiteX131" y="connsiteY131"/>
                      </a:cxn>
                      <a:cxn ang="0">
                        <a:pos x="connsiteX132" y="connsiteY132"/>
                      </a:cxn>
                      <a:cxn ang="0">
                        <a:pos x="connsiteX133" y="connsiteY133"/>
                      </a:cxn>
                      <a:cxn ang="0">
                        <a:pos x="connsiteX134" y="connsiteY134"/>
                      </a:cxn>
                      <a:cxn ang="0">
                        <a:pos x="connsiteX135" y="connsiteY135"/>
                      </a:cxn>
                      <a:cxn ang="0">
                        <a:pos x="connsiteX136" y="connsiteY136"/>
                      </a:cxn>
                      <a:cxn ang="0">
                        <a:pos x="connsiteX137" y="connsiteY137"/>
                      </a:cxn>
                      <a:cxn ang="0">
                        <a:pos x="connsiteX138" y="connsiteY138"/>
                      </a:cxn>
                      <a:cxn ang="0">
                        <a:pos x="connsiteX139" y="connsiteY139"/>
                      </a:cxn>
                      <a:cxn ang="0">
                        <a:pos x="connsiteX140" y="connsiteY140"/>
                      </a:cxn>
                      <a:cxn ang="0">
                        <a:pos x="connsiteX141" y="connsiteY141"/>
                      </a:cxn>
                      <a:cxn ang="0">
                        <a:pos x="connsiteX142" y="connsiteY142"/>
                      </a:cxn>
                      <a:cxn ang="0">
                        <a:pos x="connsiteX143" y="connsiteY143"/>
                      </a:cxn>
                      <a:cxn ang="0">
                        <a:pos x="connsiteX144" y="connsiteY144"/>
                      </a:cxn>
                      <a:cxn ang="0">
                        <a:pos x="connsiteX145" y="connsiteY145"/>
                      </a:cxn>
                      <a:cxn ang="0">
                        <a:pos x="connsiteX146" y="connsiteY146"/>
                      </a:cxn>
                      <a:cxn ang="0">
                        <a:pos x="connsiteX147" y="connsiteY147"/>
                      </a:cxn>
                      <a:cxn ang="0">
                        <a:pos x="connsiteX148" y="connsiteY148"/>
                      </a:cxn>
                      <a:cxn ang="0">
                        <a:pos x="connsiteX149" y="connsiteY149"/>
                      </a:cxn>
                      <a:cxn ang="0">
                        <a:pos x="connsiteX150" y="connsiteY150"/>
                      </a:cxn>
                      <a:cxn ang="0">
                        <a:pos x="connsiteX151" y="connsiteY151"/>
                      </a:cxn>
                      <a:cxn ang="0">
                        <a:pos x="connsiteX152" y="connsiteY152"/>
                      </a:cxn>
                      <a:cxn ang="0">
                        <a:pos x="connsiteX153" y="connsiteY153"/>
                      </a:cxn>
                      <a:cxn ang="0">
                        <a:pos x="connsiteX154" y="connsiteY154"/>
                      </a:cxn>
                      <a:cxn ang="0">
                        <a:pos x="connsiteX155" y="connsiteY155"/>
                      </a:cxn>
                      <a:cxn ang="0">
                        <a:pos x="connsiteX156" y="connsiteY156"/>
                      </a:cxn>
                      <a:cxn ang="0">
                        <a:pos x="connsiteX157" y="connsiteY157"/>
                      </a:cxn>
                      <a:cxn ang="0">
                        <a:pos x="connsiteX158" y="connsiteY158"/>
                      </a:cxn>
                      <a:cxn ang="0">
                        <a:pos x="connsiteX159" y="connsiteY159"/>
                      </a:cxn>
                      <a:cxn ang="0">
                        <a:pos x="connsiteX160" y="connsiteY160"/>
                      </a:cxn>
                      <a:cxn ang="0">
                        <a:pos x="connsiteX161" y="connsiteY161"/>
                      </a:cxn>
                      <a:cxn ang="0">
                        <a:pos x="connsiteX162" y="connsiteY162"/>
                      </a:cxn>
                      <a:cxn ang="0">
                        <a:pos x="connsiteX163" y="connsiteY163"/>
                      </a:cxn>
                      <a:cxn ang="0">
                        <a:pos x="connsiteX164" y="connsiteY164"/>
                      </a:cxn>
                      <a:cxn ang="0">
                        <a:pos x="connsiteX165" y="connsiteY165"/>
                      </a:cxn>
                      <a:cxn ang="0">
                        <a:pos x="connsiteX166" y="connsiteY166"/>
                      </a:cxn>
                      <a:cxn ang="0">
                        <a:pos x="connsiteX167" y="connsiteY167"/>
                      </a:cxn>
                      <a:cxn ang="0">
                        <a:pos x="connsiteX168" y="connsiteY168"/>
                      </a:cxn>
                      <a:cxn ang="0">
                        <a:pos x="connsiteX169" y="connsiteY169"/>
                      </a:cxn>
                      <a:cxn ang="0">
                        <a:pos x="connsiteX170" y="connsiteY170"/>
                      </a:cxn>
                      <a:cxn ang="0">
                        <a:pos x="connsiteX171" y="connsiteY171"/>
                      </a:cxn>
                      <a:cxn ang="0">
                        <a:pos x="connsiteX172" y="connsiteY172"/>
                      </a:cxn>
                      <a:cxn ang="0">
                        <a:pos x="connsiteX173" y="connsiteY173"/>
                      </a:cxn>
                      <a:cxn ang="0">
                        <a:pos x="connsiteX174" y="connsiteY174"/>
                      </a:cxn>
                      <a:cxn ang="0">
                        <a:pos x="connsiteX175" y="connsiteY175"/>
                      </a:cxn>
                      <a:cxn ang="0">
                        <a:pos x="connsiteX176" y="connsiteY176"/>
                      </a:cxn>
                      <a:cxn ang="0">
                        <a:pos x="connsiteX177" y="connsiteY177"/>
                      </a:cxn>
                      <a:cxn ang="0">
                        <a:pos x="connsiteX178" y="connsiteY178"/>
                      </a:cxn>
                      <a:cxn ang="0">
                        <a:pos x="connsiteX179" y="connsiteY179"/>
                      </a:cxn>
                      <a:cxn ang="0">
                        <a:pos x="connsiteX180" y="connsiteY180"/>
                      </a:cxn>
                      <a:cxn ang="0">
                        <a:pos x="connsiteX181" y="connsiteY181"/>
                      </a:cxn>
                      <a:cxn ang="0">
                        <a:pos x="connsiteX182" y="connsiteY182"/>
                      </a:cxn>
                      <a:cxn ang="0">
                        <a:pos x="connsiteX183" y="connsiteY183"/>
                      </a:cxn>
                      <a:cxn ang="0">
                        <a:pos x="connsiteX184" y="connsiteY184"/>
                      </a:cxn>
                      <a:cxn ang="0">
                        <a:pos x="connsiteX185" y="connsiteY185"/>
                      </a:cxn>
                      <a:cxn ang="0">
                        <a:pos x="connsiteX186" y="connsiteY186"/>
                      </a:cxn>
                      <a:cxn ang="0">
                        <a:pos x="connsiteX187" y="connsiteY187"/>
                      </a:cxn>
                      <a:cxn ang="0">
                        <a:pos x="connsiteX188" y="connsiteY188"/>
                      </a:cxn>
                      <a:cxn ang="0">
                        <a:pos x="connsiteX189" y="connsiteY189"/>
                      </a:cxn>
                      <a:cxn ang="0">
                        <a:pos x="connsiteX190" y="connsiteY190"/>
                      </a:cxn>
                      <a:cxn ang="0">
                        <a:pos x="connsiteX191" y="connsiteY191"/>
                      </a:cxn>
                      <a:cxn ang="0">
                        <a:pos x="connsiteX192" y="connsiteY192"/>
                      </a:cxn>
                      <a:cxn ang="0">
                        <a:pos x="connsiteX193" y="connsiteY193"/>
                      </a:cxn>
                      <a:cxn ang="0">
                        <a:pos x="connsiteX194" y="connsiteY194"/>
                      </a:cxn>
                      <a:cxn ang="0">
                        <a:pos x="connsiteX195" y="connsiteY195"/>
                      </a:cxn>
                      <a:cxn ang="0">
                        <a:pos x="connsiteX196" y="connsiteY196"/>
                      </a:cxn>
                      <a:cxn ang="0">
                        <a:pos x="connsiteX197" y="connsiteY197"/>
                      </a:cxn>
                      <a:cxn ang="0">
                        <a:pos x="connsiteX198" y="connsiteY198"/>
                      </a:cxn>
                      <a:cxn ang="0">
                        <a:pos x="connsiteX199" y="connsiteY199"/>
                      </a:cxn>
                      <a:cxn ang="0">
                        <a:pos x="connsiteX200" y="connsiteY200"/>
                      </a:cxn>
                      <a:cxn ang="0">
                        <a:pos x="connsiteX201" y="connsiteY201"/>
                      </a:cxn>
                      <a:cxn ang="0">
                        <a:pos x="connsiteX202" y="connsiteY202"/>
                      </a:cxn>
                      <a:cxn ang="0">
                        <a:pos x="connsiteX203" y="connsiteY203"/>
                      </a:cxn>
                      <a:cxn ang="0">
                        <a:pos x="connsiteX204" y="connsiteY204"/>
                      </a:cxn>
                      <a:cxn ang="0">
                        <a:pos x="connsiteX205" y="connsiteY205"/>
                      </a:cxn>
                      <a:cxn ang="0">
                        <a:pos x="connsiteX206" y="connsiteY206"/>
                      </a:cxn>
                      <a:cxn ang="0">
                        <a:pos x="connsiteX207" y="connsiteY207"/>
                      </a:cxn>
                      <a:cxn ang="0">
                        <a:pos x="connsiteX208" y="connsiteY208"/>
                      </a:cxn>
                      <a:cxn ang="0">
                        <a:pos x="connsiteX209" y="connsiteY209"/>
                      </a:cxn>
                      <a:cxn ang="0">
                        <a:pos x="connsiteX210" y="connsiteY210"/>
                      </a:cxn>
                      <a:cxn ang="0">
                        <a:pos x="connsiteX211" y="connsiteY211"/>
                      </a:cxn>
                      <a:cxn ang="0">
                        <a:pos x="connsiteX212" y="connsiteY212"/>
                      </a:cxn>
                      <a:cxn ang="0">
                        <a:pos x="connsiteX213" y="connsiteY213"/>
                      </a:cxn>
                      <a:cxn ang="0">
                        <a:pos x="connsiteX214" y="connsiteY214"/>
                      </a:cxn>
                    </a:cxnLst>
                    <a:rect l="l" t="t" r="r" b="b"/>
                    <a:pathLst>
                      <a:path w="895350" h="923925">
                        <a:moveTo>
                          <a:pt x="630079" y="820579"/>
                        </a:moveTo>
                        <a:cubicBezTo>
                          <a:pt x="625316" y="813911"/>
                          <a:pt x="628174" y="789146"/>
                          <a:pt x="627221" y="781526"/>
                        </a:cubicBezTo>
                        <a:cubicBezTo>
                          <a:pt x="614839" y="777716"/>
                          <a:pt x="602456" y="772954"/>
                          <a:pt x="591979" y="766286"/>
                        </a:cubicBezTo>
                        <a:cubicBezTo>
                          <a:pt x="590074" y="768191"/>
                          <a:pt x="570071" y="788194"/>
                          <a:pt x="568166" y="789146"/>
                        </a:cubicBezTo>
                        <a:cubicBezTo>
                          <a:pt x="559594" y="794861"/>
                          <a:pt x="548164" y="793909"/>
                          <a:pt x="540544" y="786289"/>
                        </a:cubicBezTo>
                        <a:cubicBezTo>
                          <a:pt x="540544" y="786289"/>
                          <a:pt x="494824" y="740569"/>
                          <a:pt x="494824" y="740569"/>
                        </a:cubicBezTo>
                        <a:cubicBezTo>
                          <a:pt x="486251" y="731996"/>
                          <a:pt x="486251" y="717709"/>
                          <a:pt x="494824" y="709136"/>
                        </a:cubicBezTo>
                        <a:lnTo>
                          <a:pt x="514826" y="689134"/>
                        </a:lnTo>
                        <a:cubicBezTo>
                          <a:pt x="509111" y="677704"/>
                          <a:pt x="503396" y="665321"/>
                          <a:pt x="500539" y="652939"/>
                        </a:cubicBezTo>
                        <a:lnTo>
                          <a:pt x="471964" y="652939"/>
                        </a:lnTo>
                        <a:cubicBezTo>
                          <a:pt x="463391" y="652939"/>
                          <a:pt x="454819" y="647224"/>
                          <a:pt x="451961" y="639604"/>
                        </a:cubicBezTo>
                        <a:cubicBezTo>
                          <a:pt x="448151" y="638651"/>
                          <a:pt x="450056" y="573881"/>
                          <a:pt x="450056" y="568166"/>
                        </a:cubicBezTo>
                        <a:cubicBezTo>
                          <a:pt x="450056" y="555784"/>
                          <a:pt x="459581" y="546259"/>
                          <a:pt x="471964" y="546259"/>
                        </a:cubicBezTo>
                        <a:lnTo>
                          <a:pt x="500539" y="546259"/>
                        </a:lnTo>
                        <a:cubicBezTo>
                          <a:pt x="504349" y="533876"/>
                          <a:pt x="509111" y="521494"/>
                          <a:pt x="514826" y="510064"/>
                        </a:cubicBezTo>
                        <a:cubicBezTo>
                          <a:pt x="510064" y="505301"/>
                          <a:pt x="499586" y="493871"/>
                          <a:pt x="494824" y="490061"/>
                        </a:cubicBezTo>
                        <a:cubicBezTo>
                          <a:pt x="486251" y="481489"/>
                          <a:pt x="486251" y="467201"/>
                          <a:pt x="494824" y="458629"/>
                        </a:cubicBezTo>
                        <a:cubicBezTo>
                          <a:pt x="494824" y="458629"/>
                          <a:pt x="522446" y="431006"/>
                          <a:pt x="522446" y="431006"/>
                        </a:cubicBezTo>
                        <a:lnTo>
                          <a:pt x="540544" y="412909"/>
                        </a:lnTo>
                        <a:cubicBezTo>
                          <a:pt x="549116" y="404336"/>
                          <a:pt x="563404" y="404336"/>
                          <a:pt x="571976" y="412909"/>
                        </a:cubicBezTo>
                        <a:cubicBezTo>
                          <a:pt x="576739" y="417671"/>
                          <a:pt x="588169" y="429101"/>
                          <a:pt x="592931" y="433864"/>
                        </a:cubicBezTo>
                        <a:cubicBezTo>
                          <a:pt x="604361" y="428149"/>
                          <a:pt x="615791" y="422434"/>
                          <a:pt x="628174" y="418624"/>
                        </a:cubicBezTo>
                        <a:lnTo>
                          <a:pt x="628174" y="390049"/>
                        </a:lnTo>
                        <a:cubicBezTo>
                          <a:pt x="628174" y="384334"/>
                          <a:pt x="631031" y="378619"/>
                          <a:pt x="634841" y="374809"/>
                        </a:cubicBezTo>
                        <a:lnTo>
                          <a:pt x="634841" y="25241"/>
                        </a:lnTo>
                        <a:cubicBezTo>
                          <a:pt x="634841" y="14764"/>
                          <a:pt x="626269" y="7144"/>
                          <a:pt x="616744" y="7144"/>
                        </a:cubicBezTo>
                        <a:lnTo>
                          <a:pt x="26194" y="7144"/>
                        </a:lnTo>
                        <a:cubicBezTo>
                          <a:pt x="14764" y="7144"/>
                          <a:pt x="7144" y="15716"/>
                          <a:pt x="7144" y="25241"/>
                        </a:cubicBezTo>
                        <a:lnTo>
                          <a:pt x="7144" y="901541"/>
                        </a:lnTo>
                        <a:cubicBezTo>
                          <a:pt x="7144" y="912019"/>
                          <a:pt x="15716" y="919639"/>
                          <a:pt x="25241" y="919639"/>
                        </a:cubicBezTo>
                        <a:lnTo>
                          <a:pt x="615791" y="919639"/>
                        </a:lnTo>
                        <a:cubicBezTo>
                          <a:pt x="626269" y="919639"/>
                          <a:pt x="633889" y="911066"/>
                          <a:pt x="633889" y="901541"/>
                        </a:cubicBezTo>
                        <a:lnTo>
                          <a:pt x="633889" y="826294"/>
                        </a:lnTo>
                        <a:cubicBezTo>
                          <a:pt x="631984" y="824389"/>
                          <a:pt x="631031" y="822484"/>
                          <a:pt x="630079" y="820579"/>
                        </a:cubicBezTo>
                        <a:close/>
                        <a:moveTo>
                          <a:pt x="90011" y="452914"/>
                        </a:moveTo>
                        <a:lnTo>
                          <a:pt x="240506" y="452914"/>
                        </a:lnTo>
                        <a:cubicBezTo>
                          <a:pt x="253841" y="452914"/>
                          <a:pt x="253841" y="472916"/>
                          <a:pt x="240506" y="473869"/>
                        </a:cubicBezTo>
                        <a:cubicBezTo>
                          <a:pt x="240506" y="473869"/>
                          <a:pt x="90011" y="473869"/>
                          <a:pt x="90011" y="473869"/>
                        </a:cubicBezTo>
                        <a:cubicBezTo>
                          <a:pt x="76676" y="473869"/>
                          <a:pt x="76676" y="452914"/>
                          <a:pt x="90011" y="452914"/>
                        </a:cubicBezTo>
                        <a:close/>
                        <a:moveTo>
                          <a:pt x="79534" y="395764"/>
                        </a:moveTo>
                        <a:cubicBezTo>
                          <a:pt x="79534" y="390049"/>
                          <a:pt x="84296" y="385286"/>
                          <a:pt x="90011" y="385286"/>
                        </a:cubicBezTo>
                        <a:lnTo>
                          <a:pt x="240506" y="385286"/>
                        </a:lnTo>
                        <a:cubicBezTo>
                          <a:pt x="246221" y="385286"/>
                          <a:pt x="250984" y="390049"/>
                          <a:pt x="250984" y="395764"/>
                        </a:cubicBezTo>
                        <a:cubicBezTo>
                          <a:pt x="250984" y="401479"/>
                          <a:pt x="246221" y="406241"/>
                          <a:pt x="240506" y="406241"/>
                        </a:cubicBezTo>
                        <a:lnTo>
                          <a:pt x="90011" y="406241"/>
                        </a:lnTo>
                        <a:cubicBezTo>
                          <a:pt x="84296" y="405289"/>
                          <a:pt x="79534" y="401479"/>
                          <a:pt x="79534" y="395764"/>
                        </a:cubicBezTo>
                        <a:close/>
                        <a:moveTo>
                          <a:pt x="85249" y="593884"/>
                        </a:moveTo>
                        <a:cubicBezTo>
                          <a:pt x="102394" y="559594"/>
                          <a:pt x="147161" y="533876"/>
                          <a:pt x="191929" y="532924"/>
                        </a:cubicBezTo>
                        <a:cubicBezTo>
                          <a:pt x="211931" y="531019"/>
                          <a:pt x="233839" y="528161"/>
                          <a:pt x="263366" y="517684"/>
                        </a:cubicBezTo>
                        <a:cubicBezTo>
                          <a:pt x="274796" y="513874"/>
                          <a:pt x="285274" y="509111"/>
                          <a:pt x="295751" y="505301"/>
                        </a:cubicBezTo>
                        <a:cubicBezTo>
                          <a:pt x="298609" y="504349"/>
                          <a:pt x="301466" y="504349"/>
                          <a:pt x="304324" y="505301"/>
                        </a:cubicBezTo>
                        <a:cubicBezTo>
                          <a:pt x="307181" y="506254"/>
                          <a:pt x="309086" y="509111"/>
                          <a:pt x="310039" y="511969"/>
                        </a:cubicBezTo>
                        <a:cubicBezTo>
                          <a:pt x="317659" y="545306"/>
                          <a:pt x="313849" y="576739"/>
                          <a:pt x="300514" y="604361"/>
                        </a:cubicBezTo>
                        <a:cubicBezTo>
                          <a:pt x="271939" y="662464"/>
                          <a:pt x="201454" y="697706"/>
                          <a:pt x="118586" y="697706"/>
                        </a:cubicBezTo>
                        <a:cubicBezTo>
                          <a:pt x="108109" y="697706"/>
                          <a:pt x="96679" y="697706"/>
                          <a:pt x="85249" y="695801"/>
                        </a:cubicBezTo>
                        <a:cubicBezTo>
                          <a:pt x="82391" y="694849"/>
                          <a:pt x="80486" y="692944"/>
                          <a:pt x="79534" y="691039"/>
                        </a:cubicBezTo>
                        <a:cubicBezTo>
                          <a:pt x="74771" y="673894"/>
                          <a:pt x="64294" y="633889"/>
                          <a:pt x="85249" y="593884"/>
                        </a:cubicBezTo>
                        <a:close/>
                        <a:moveTo>
                          <a:pt x="317659" y="751999"/>
                        </a:moveTo>
                        <a:cubicBezTo>
                          <a:pt x="317659" y="757714"/>
                          <a:pt x="312896" y="762476"/>
                          <a:pt x="307181" y="762476"/>
                        </a:cubicBezTo>
                        <a:lnTo>
                          <a:pt x="90011" y="762476"/>
                        </a:lnTo>
                        <a:cubicBezTo>
                          <a:pt x="84296" y="762476"/>
                          <a:pt x="79534" y="757714"/>
                          <a:pt x="79534" y="751999"/>
                        </a:cubicBezTo>
                        <a:cubicBezTo>
                          <a:pt x="79534" y="746284"/>
                          <a:pt x="84296" y="741521"/>
                          <a:pt x="90011" y="741521"/>
                        </a:cubicBezTo>
                        <a:lnTo>
                          <a:pt x="307181" y="741521"/>
                        </a:lnTo>
                        <a:cubicBezTo>
                          <a:pt x="312896" y="742474"/>
                          <a:pt x="317659" y="746284"/>
                          <a:pt x="317659" y="751999"/>
                        </a:cubicBezTo>
                        <a:close/>
                        <a:moveTo>
                          <a:pt x="383381" y="833914"/>
                        </a:moveTo>
                        <a:lnTo>
                          <a:pt x="90011" y="833914"/>
                        </a:lnTo>
                        <a:cubicBezTo>
                          <a:pt x="76676" y="833914"/>
                          <a:pt x="76676" y="813911"/>
                          <a:pt x="90011" y="812959"/>
                        </a:cubicBezTo>
                        <a:cubicBezTo>
                          <a:pt x="90011" y="812959"/>
                          <a:pt x="382429" y="812959"/>
                          <a:pt x="382429" y="812959"/>
                        </a:cubicBezTo>
                        <a:cubicBezTo>
                          <a:pt x="396716" y="813911"/>
                          <a:pt x="396716" y="833914"/>
                          <a:pt x="383381" y="833914"/>
                        </a:cubicBezTo>
                        <a:close/>
                        <a:moveTo>
                          <a:pt x="409099" y="245269"/>
                        </a:moveTo>
                        <a:cubicBezTo>
                          <a:pt x="343376" y="314801"/>
                          <a:pt x="223361" y="293846"/>
                          <a:pt x="183356" y="208121"/>
                        </a:cubicBezTo>
                        <a:cubicBezTo>
                          <a:pt x="160496" y="255746"/>
                          <a:pt x="110014" y="288131"/>
                          <a:pt x="56674" y="287179"/>
                        </a:cubicBezTo>
                        <a:cubicBezTo>
                          <a:pt x="50959" y="287179"/>
                          <a:pt x="46196" y="282416"/>
                          <a:pt x="46196" y="276701"/>
                        </a:cubicBezTo>
                        <a:cubicBezTo>
                          <a:pt x="46196" y="270986"/>
                          <a:pt x="50959" y="266224"/>
                          <a:pt x="56674" y="266224"/>
                        </a:cubicBezTo>
                        <a:cubicBezTo>
                          <a:pt x="69056" y="266224"/>
                          <a:pt x="80486" y="264319"/>
                          <a:pt x="91916" y="260509"/>
                        </a:cubicBezTo>
                        <a:lnTo>
                          <a:pt x="91916" y="96679"/>
                        </a:lnTo>
                        <a:cubicBezTo>
                          <a:pt x="80486" y="92869"/>
                          <a:pt x="69056" y="90964"/>
                          <a:pt x="56674" y="90964"/>
                        </a:cubicBezTo>
                        <a:cubicBezTo>
                          <a:pt x="50959" y="90964"/>
                          <a:pt x="46196" y="86201"/>
                          <a:pt x="46196" y="80486"/>
                        </a:cubicBezTo>
                        <a:cubicBezTo>
                          <a:pt x="46196" y="74771"/>
                          <a:pt x="50959" y="70009"/>
                          <a:pt x="56674" y="70009"/>
                        </a:cubicBezTo>
                        <a:cubicBezTo>
                          <a:pt x="110014" y="70009"/>
                          <a:pt x="159544" y="102394"/>
                          <a:pt x="183356" y="149066"/>
                        </a:cubicBezTo>
                        <a:cubicBezTo>
                          <a:pt x="234791" y="44291"/>
                          <a:pt x="385286" y="44291"/>
                          <a:pt x="435769" y="149066"/>
                        </a:cubicBezTo>
                        <a:cubicBezTo>
                          <a:pt x="458629" y="101441"/>
                          <a:pt x="509111" y="69056"/>
                          <a:pt x="562451" y="69056"/>
                        </a:cubicBezTo>
                        <a:cubicBezTo>
                          <a:pt x="568166" y="69056"/>
                          <a:pt x="572929" y="73819"/>
                          <a:pt x="572929" y="79534"/>
                        </a:cubicBezTo>
                        <a:cubicBezTo>
                          <a:pt x="572929" y="85249"/>
                          <a:pt x="568166" y="90011"/>
                          <a:pt x="562451" y="90011"/>
                        </a:cubicBezTo>
                        <a:cubicBezTo>
                          <a:pt x="550069" y="90011"/>
                          <a:pt x="538639" y="91916"/>
                          <a:pt x="527209" y="95726"/>
                        </a:cubicBezTo>
                        <a:lnTo>
                          <a:pt x="527209" y="259556"/>
                        </a:lnTo>
                        <a:cubicBezTo>
                          <a:pt x="538639" y="263366"/>
                          <a:pt x="550069" y="265271"/>
                          <a:pt x="562451" y="265271"/>
                        </a:cubicBezTo>
                        <a:cubicBezTo>
                          <a:pt x="568166" y="265271"/>
                          <a:pt x="572929" y="270034"/>
                          <a:pt x="572929" y="275749"/>
                        </a:cubicBezTo>
                        <a:cubicBezTo>
                          <a:pt x="572929" y="281464"/>
                          <a:pt x="568166" y="286226"/>
                          <a:pt x="562451" y="286226"/>
                        </a:cubicBezTo>
                        <a:cubicBezTo>
                          <a:pt x="509111" y="286226"/>
                          <a:pt x="459581" y="253841"/>
                          <a:pt x="435769" y="207169"/>
                        </a:cubicBezTo>
                        <a:cubicBezTo>
                          <a:pt x="429101" y="221456"/>
                          <a:pt x="419576" y="233839"/>
                          <a:pt x="409099" y="245269"/>
                        </a:cubicBezTo>
                        <a:close/>
                        <a:moveTo>
                          <a:pt x="95726" y="664369"/>
                        </a:moveTo>
                        <a:cubicBezTo>
                          <a:pt x="90011" y="629126"/>
                          <a:pt x="96679" y="595789"/>
                          <a:pt x="137636" y="569119"/>
                        </a:cubicBezTo>
                        <a:cubicBezTo>
                          <a:pt x="156686" y="557689"/>
                          <a:pt x="173831" y="555784"/>
                          <a:pt x="194786" y="552926"/>
                        </a:cubicBezTo>
                        <a:cubicBezTo>
                          <a:pt x="217646" y="551021"/>
                          <a:pt x="262414" y="542449"/>
                          <a:pt x="292894" y="528161"/>
                        </a:cubicBezTo>
                        <a:cubicBezTo>
                          <a:pt x="306229" y="621506"/>
                          <a:pt x="214789" y="679609"/>
                          <a:pt x="111919" y="676751"/>
                        </a:cubicBezTo>
                        <a:cubicBezTo>
                          <a:pt x="141446" y="644366"/>
                          <a:pt x="176689" y="618649"/>
                          <a:pt x="216694" y="600551"/>
                        </a:cubicBezTo>
                        <a:cubicBezTo>
                          <a:pt x="222409" y="598646"/>
                          <a:pt x="224314" y="591979"/>
                          <a:pt x="222409" y="587216"/>
                        </a:cubicBezTo>
                        <a:cubicBezTo>
                          <a:pt x="220504" y="582454"/>
                          <a:pt x="213836" y="579596"/>
                          <a:pt x="209074" y="581501"/>
                        </a:cubicBezTo>
                        <a:cubicBezTo>
                          <a:pt x="165259" y="601504"/>
                          <a:pt x="126206" y="629126"/>
                          <a:pt x="95726" y="664369"/>
                        </a:cubicBezTo>
                        <a:close/>
                        <a:moveTo>
                          <a:pt x="892016" y="567214"/>
                        </a:moveTo>
                        <a:lnTo>
                          <a:pt x="854869" y="567214"/>
                        </a:lnTo>
                        <a:cubicBezTo>
                          <a:pt x="850106" y="567214"/>
                          <a:pt x="846296" y="564356"/>
                          <a:pt x="844391" y="559594"/>
                        </a:cubicBezTo>
                        <a:cubicBezTo>
                          <a:pt x="840581" y="543401"/>
                          <a:pt x="833914" y="529114"/>
                          <a:pt x="825341" y="514826"/>
                        </a:cubicBezTo>
                        <a:cubicBezTo>
                          <a:pt x="823436" y="511016"/>
                          <a:pt x="823436" y="505301"/>
                          <a:pt x="827246" y="502444"/>
                        </a:cubicBezTo>
                        <a:lnTo>
                          <a:pt x="852964" y="476726"/>
                        </a:lnTo>
                        <a:cubicBezTo>
                          <a:pt x="853916" y="475774"/>
                          <a:pt x="853916" y="475774"/>
                          <a:pt x="852964" y="474821"/>
                        </a:cubicBezTo>
                        <a:lnTo>
                          <a:pt x="807244" y="429101"/>
                        </a:lnTo>
                        <a:cubicBezTo>
                          <a:pt x="807244" y="429101"/>
                          <a:pt x="806291" y="428149"/>
                          <a:pt x="805339" y="429101"/>
                        </a:cubicBezTo>
                        <a:lnTo>
                          <a:pt x="779621" y="454819"/>
                        </a:lnTo>
                        <a:cubicBezTo>
                          <a:pt x="775811" y="457676"/>
                          <a:pt x="771049" y="458629"/>
                          <a:pt x="767239" y="456724"/>
                        </a:cubicBezTo>
                        <a:cubicBezTo>
                          <a:pt x="752951" y="448151"/>
                          <a:pt x="737711" y="441484"/>
                          <a:pt x="722471" y="437674"/>
                        </a:cubicBezTo>
                        <a:cubicBezTo>
                          <a:pt x="717709" y="436721"/>
                          <a:pt x="714851" y="431959"/>
                          <a:pt x="714851" y="427196"/>
                        </a:cubicBezTo>
                        <a:lnTo>
                          <a:pt x="714851" y="390049"/>
                        </a:lnTo>
                        <a:cubicBezTo>
                          <a:pt x="714851" y="389096"/>
                          <a:pt x="713899" y="389096"/>
                          <a:pt x="713899" y="389096"/>
                        </a:cubicBezTo>
                        <a:lnTo>
                          <a:pt x="650081" y="389096"/>
                        </a:lnTo>
                        <a:cubicBezTo>
                          <a:pt x="649129" y="389096"/>
                          <a:pt x="649129" y="390049"/>
                          <a:pt x="649129" y="390049"/>
                        </a:cubicBezTo>
                        <a:lnTo>
                          <a:pt x="649129" y="427196"/>
                        </a:lnTo>
                        <a:cubicBezTo>
                          <a:pt x="649129" y="431959"/>
                          <a:pt x="646271" y="435769"/>
                          <a:pt x="641509" y="437674"/>
                        </a:cubicBezTo>
                        <a:cubicBezTo>
                          <a:pt x="625316" y="441484"/>
                          <a:pt x="611029" y="448151"/>
                          <a:pt x="596741" y="456724"/>
                        </a:cubicBezTo>
                        <a:cubicBezTo>
                          <a:pt x="592931" y="458629"/>
                          <a:pt x="587216" y="458629"/>
                          <a:pt x="584359" y="454819"/>
                        </a:cubicBezTo>
                        <a:cubicBezTo>
                          <a:pt x="577691" y="448151"/>
                          <a:pt x="565309" y="434816"/>
                          <a:pt x="558641" y="429101"/>
                        </a:cubicBezTo>
                        <a:cubicBezTo>
                          <a:pt x="558641" y="429101"/>
                          <a:pt x="557689" y="429101"/>
                          <a:pt x="556736" y="429101"/>
                        </a:cubicBezTo>
                        <a:cubicBezTo>
                          <a:pt x="546259" y="439579"/>
                          <a:pt x="522446" y="463391"/>
                          <a:pt x="511016" y="474821"/>
                        </a:cubicBezTo>
                        <a:cubicBezTo>
                          <a:pt x="511016" y="474821"/>
                          <a:pt x="511016" y="476726"/>
                          <a:pt x="511016" y="476726"/>
                        </a:cubicBezTo>
                        <a:lnTo>
                          <a:pt x="524351" y="490061"/>
                        </a:lnTo>
                        <a:cubicBezTo>
                          <a:pt x="530066" y="497681"/>
                          <a:pt x="545306" y="505301"/>
                          <a:pt x="538639" y="514826"/>
                        </a:cubicBezTo>
                        <a:cubicBezTo>
                          <a:pt x="530066" y="529114"/>
                          <a:pt x="523399" y="544354"/>
                          <a:pt x="519589" y="560546"/>
                        </a:cubicBezTo>
                        <a:cubicBezTo>
                          <a:pt x="518636" y="565309"/>
                          <a:pt x="513874" y="568166"/>
                          <a:pt x="509111" y="568166"/>
                        </a:cubicBezTo>
                        <a:lnTo>
                          <a:pt x="471964" y="568166"/>
                        </a:lnTo>
                        <a:cubicBezTo>
                          <a:pt x="471011" y="568166"/>
                          <a:pt x="471011" y="569119"/>
                          <a:pt x="471011" y="569119"/>
                        </a:cubicBezTo>
                        <a:lnTo>
                          <a:pt x="471011" y="633889"/>
                        </a:lnTo>
                        <a:cubicBezTo>
                          <a:pt x="471011" y="634841"/>
                          <a:pt x="471964" y="634841"/>
                          <a:pt x="471964" y="634841"/>
                        </a:cubicBezTo>
                        <a:lnTo>
                          <a:pt x="509111" y="634841"/>
                        </a:lnTo>
                        <a:cubicBezTo>
                          <a:pt x="513874" y="634841"/>
                          <a:pt x="517684" y="637699"/>
                          <a:pt x="519589" y="642461"/>
                        </a:cubicBezTo>
                        <a:cubicBezTo>
                          <a:pt x="523399" y="657701"/>
                          <a:pt x="530066" y="672941"/>
                          <a:pt x="538639" y="687229"/>
                        </a:cubicBezTo>
                        <a:cubicBezTo>
                          <a:pt x="540544" y="691039"/>
                          <a:pt x="540544" y="696754"/>
                          <a:pt x="536734" y="699611"/>
                        </a:cubicBezTo>
                        <a:lnTo>
                          <a:pt x="511016" y="725329"/>
                        </a:lnTo>
                        <a:lnTo>
                          <a:pt x="511016" y="727234"/>
                        </a:lnTo>
                        <a:lnTo>
                          <a:pt x="556736" y="772954"/>
                        </a:lnTo>
                        <a:cubicBezTo>
                          <a:pt x="556736" y="772954"/>
                          <a:pt x="557689" y="772954"/>
                          <a:pt x="558641" y="772954"/>
                        </a:cubicBezTo>
                        <a:lnTo>
                          <a:pt x="584359" y="747236"/>
                        </a:lnTo>
                        <a:cubicBezTo>
                          <a:pt x="588169" y="744379"/>
                          <a:pt x="592931" y="743426"/>
                          <a:pt x="596741" y="745331"/>
                        </a:cubicBezTo>
                        <a:cubicBezTo>
                          <a:pt x="611029" y="753904"/>
                          <a:pt x="625316" y="760571"/>
                          <a:pt x="641509" y="764381"/>
                        </a:cubicBezTo>
                        <a:cubicBezTo>
                          <a:pt x="646271" y="765334"/>
                          <a:pt x="649129" y="770096"/>
                          <a:pt x="649129" y="774859"/>
                        </a:cubicBezTo>
                        <a:cubicBezTo>
                          <a:pt x="649129" y="775811"/>
                          <a:pt x="649129" y="812006"/>
                          <a:pt x="649129" y="812006"/>
                        </a:cubicBezTo>
                        <a:cubicBezTo>
                          <a:pt x="649129" y="812006"/>
                          <a:pt x="649129" y="812006"/>
                          <a:pt x="649129" y="812006"/>
                        </a:cubicBezTo>
                        <a:cubicBezTo>
                          <a:pt x="649129" y="812959"/>
                          <a:pt x="713899" y="812006"/>
                          <a:pt x="714851" y="812959"/>
                        </a:cubicBezTo>
                        <a:cubicBezTo>
                          <a:pt x="715804" y="812959"/>
                          <a:pt x="715804" y="812006"/>
                          <a:pt x="715804" y="812006"/>
                        </a:cubicBezTo>
                        <a:lnTo>
                          <a:pt x="715804" y="774859"/>
                        </a:lnTo>
                        <a:cubicBezTo>
                          <a:pt x="715804" y="770096"/>
                          <a:pt x="718661" y="766286"/>
                          <a:pt x="723424" y="764381"/>
                        </a:cubicBezTo>
                        <a:cubicBezTo>
                          <a:pt x="739616" y="760571"/>
                          <a:pt x="754856" y="753904"/>
                          <a:pt x="768191" y="745331"/>
                        </a:cubicBezTo>
                        <a:cubicBezTo>
                          <a:pt x="772001" y="743426"/>
                          <a:pt x="777716" y="743426"/>
                          <a:pt x="780574" y="747236"/>
                        </a:cubicBezTo>
                        <a:lnTo>
                          <a:pt x="806291" y="772954"/>
                        </a:lnTo>
                        <a:cubicBezTo>
                          <a:pt x="806291" y="772954"/>
                          <a:pt x="807244" y="772954"/>
                          <a:pt x="808196" y="772954"/>
                        </a:cubicBezTo>
                        <a:lnTo>
                          <a:pt x="853916" y="727234"/>
                        </a:lnTo>
                        <a:cubicBezTo>
                          <a:pt x="854869" y="726281"/>
                          <a:pt x="854869" y="726281"/>
                          <a:pt x="853916" y="725329"/>
                        </a:cubicBezTo>
                        <a:lnTo>
                          <a:pt x="828199" y="699611"/>
                        </a:lnTo>
                        <a:cubicBezTo>
                          <a:pt x="825341" y="696754"/>
                          <a:pt x="824389" y="691039"/>
                          <a:pt x="826294" y="687229"/>
                        </a:cubicBezTo>
                        <a:cubicBezTo>
                          <a:pt x="834866" y="672941"/>
                          <a:pt x="841534" y="657701"/>
                          <a:pt x="845344" y="642461"/>
                        </a:cubicBezTo>
                        <a:cubicBezTo>
                          <a:pt x="846296" y="637699"/>
                          <a:pt x="851059" y="634841"/>
                          <a:pt x="855821" y="634841"/>
                        </a:cubicBezTo>
                        <a:lnTo>
                          <a:pt x="892969" y="634841"/>
                        </a:lnTo>
                        <a:cubicBezTo>
                          <a:pt x="893921" y="634841"/>
                          <a:pt x="893921" y="633889"/>
                          <a:pt x="893921" y="633889"/>
                        </a:cubicBezTo>
                        <a:lnTo>
                          <a:pt x="893921" y="568166"/>
                        </a:lnTo>
                        <a:cubicBezTo>
                          <a:pt x="892969" y="568166"/>
                          <a:pt x="892969" y="567214"/>
                          <a:pt x="892016" y="567214"/>
                        </a:cubicBezTo>
                        <a:close/>
                        <a:moveTo>
                          <a:pt x="777716" y="619601"/>
                        </a:moveTo>
                        <a:cubicBezTo>
                          <a:pt x="768191" y="677704"/>
                          <a:pt x="701516" y="713899"/>
                          <a:pt x="648176" y="691991"/>
                        </a:cubicBezTo>
                        <a:cubicBezTo>
                          <a:pt x="564356" y="661511"/>
                          <a:pt x="563404" y="539591"/>
                          <a:pt x="648176" y="509111"/>
                        </a:cubicBezTo>
                        <a:cubicBezTo>
                          <a:pt x="716756" y="482441"/>
                          <a:pt x="793909" y="546259"/>
                          <a:pt x="777716" y="619601"/>
                        </a:cubicBezTo>
                        <a:close/>
                        <a:moveTo>
                          <a:pt x="505301" y="251936"/>
                        </a:moveTo>
                        <a:cubicBezTo>
                          <a:pt x="495776" y="247174"/>
                          <a:pt x="488156" y="240506"/>
                          <a:pt x="479584" y="233839"/>
                        </a:cubicBezTo>
                        <a:lnTo>
                          <a:pt x="479584" y="124301"/>
                        </a:lnTo>
                        <a:cubicBezTo>
                          <a:pt x="487204" y="117634"/>
                          <a:pt x="495776" y="110966"/>
                          <a:pt x="505301" y="106204"/>
                        </a:cubicBezTo>
                        <a:lnTo>
                          <a:pt x="505301" y="251936"/>
                        </a:lnTo>
                        <a:close/>
                        <a:moveTo>
                          <a:pt x="446246" y="178594"/>
                        </a:moveTo>
                        <a:cubicBezTo>
                          <a:pt x="450056" y="168116"/>
                          <a:pt x="453866" y="158591"/>
                          <a:pt x="459581" y="149066"/>
                        </a:cubicBezTo>
                        <a:lnTo>
                          <a:pt x="459581" y="208121"/>
                        </a:lnTo>
                        <a:cubicBezTo>
                          <a:pt x="453866" y="199549"/>
                          <a:pt x="450056" y="189071"/>
                          <a:pt x="446246" y="178594"/>
                        </a:cubicBezTo>
                        <a:close/>
                        <a:moveTo>
                          <a:pt x="411956" y="149066"/>
                        </a:moveTo>
                        <a:cubicBezTo>
                          <a:pt x="417671" y="158591"/>
                          <a:pt x="422434" y="168116"/>
                          <a:pt x="425291" y="178594"/>
                        </a:cubicBezTo>
                        <a:cubicBezTo>
                          <a:pt x="422434" y="189071"/>
                          <a:pt x="417671" y="199549"/>
                          <a:pt x="411956" y="208121"/>
                        </a:cubicBezTo>
                        <a:lnTo>
                          <a:pt x="411956" y="149066"/>
                        </a:lnTo>
                        <a:close/>
                        <a:moveTo>
                          <a:pt x="366236" y="106204"/>
                        </a:moveTo>
                        <a:cubicBezTo>
                          <a:pt x="375761" y="110966"/>
                          <a:pt x="383381" y="117634"/>
                          <a:pt x="391954" y="124301"/>
                        </a:cubicBezTo>
                        <a:lnTo>
                          <a:pt x="391954" y="233839"/>
                        </a:lnTo>
                        <a:cubicBezTo>
                          <a:pt x="384334" y="240506"/>
                          <a:pt x="375761" y="247174"/>
                          <a:pt x="366236" y="251936"/>
                        </a:cubicBezTo>
                        <a:lnTo>
                          <a:pt x="366236" y="106204"/>
                        </a:lnTo>
                        <a:close/>
                        <a:moveTo>
                          <a:pt x="319564" y="91916"/>
                        </a:moveTo>
                        <a:cubicBezTo>
                          <a:pt x="328136" y="92869"/>
                          <a:pt x="336709" y="94774"/>
                          <a:pt x="345281" y="96679"/>
                        </a:cubicBezTo>
                        <a:lnTo>
                          <a:pt x="345281" y="260509"/>
                        </a:lnTo>
                        <a:cubicBezTo>
                          <a:pt x="336709" y="263366"/>
                          <a:pt x="329089" y="265271"/>
                          <a:pt x="319564" y="265271"/>
                        </a:cubicBezTo>
                        <a:lnTo>
                          <a:pt x="319564" y="91916"/>
                        </a:lnTo>
                        <a:close/>
                        <a:moveTo>
                          <a:pt x="273844" y="96679"/>
                        </a:moveTo>
                        <a:cubicBezTo>
                          <a:pt x="281464" y="93821"/>
                          <a:pt x="290036" y="91916"/>
                          <a:pt x="298609" y="91916"/>
                        </a:cubicBezTo>
                        <a:lnTo>
                          <a:pt x="298609" y="266224"/>
                        </a:lnTo>
                        <a:cubicBezTo>
                          <a:pt x="290036" y="265271"/>
                          <a:pt x="281464" y="263366"/>
                          <a:pt x="273844" y="261461"/>
                        </a:cubicBezTo>
                        <a:lnTo>
                          <a:pt x="273844" y="96679"/>
                        </a:lnTo>
                        <a:close/>
                        <a:moveTo>
                          <a:pt x="228124" y="124301"/>
                        </a:moveTo>
                        <a:cubicBezTo>
                          <a:pt x="235744" y="117634"/>
                          <a:pt x="244316" y="110966"/>
                          <a:pt x="253841" y="106204"/>
                        </a:cubicBezTo>
                        <a:lnTo>
                          <a:pt x="253841" y="252889"/>
                        </a:lnTo>
                        <a:cubicBezTo>
                          <a:pt x="244316" y="248126"/>
                          <a:pt x="236696" y="241459"/>
                          <a:pt x="228124" y="234791"/>
                        </a:cubicBezTo>
                        <a:lnTo>
                          <a:pt x="228124" y="124301"/>
                        </a:lnTo>
                        <a:close/>
                        <a:moveTo>
                          <a:pt x="193834" y="178594"/>
                        </a:moveTo>
                        <a:cubicBezTo>
                          <a:pt x="196691" y="168116"/>
                          <a:pt x="201454" y="157639"/>
                          <a:pt x="207169" y="149066"/>
                        </a:cubicBezTo>
                        <a:lnTo>
                          <a:pt x="207169" y="208121"/>
                        </a:lnTo>
                        <a:cubicBezTo>
                          <a:pt x="201454" y="199549"/>
                          <a:pt x="197644" y="189071"/>
                          <a:pt x="193834" y="178594"/>
                        </a:cubicBezTo>
                        <a:close/>
                        <a:moveTo>
                          <a:pt x="159544" y="149066"/>
                        </a:moveTo>
                        <a:cubicBezTo>
                          <a:pt x="165259" y="157639"/>
                          <a:pt x="170021" y="168116"/>
                          <a:pt x="172879" y="178594"/>
                        </a:cubicBezTo>
                        <a:cubicBezTo>
                          <a:pt x="170021" y="189071"/>
                          <a:pt x="165259" y="199549"/>
                          <a:pt x="159544" y="208121"/>
                        </a:cubicBezTo>
                        <a:lnTo>
                          <a:pt x="159544" y="149066"/>
                        </a:lnTo>
                        <a:close/>
                        <a:moveTo>
                          <a:pt x="112871" y="106204"/>
                        </a:moveTo>
                        <a:cubicBezTo>
                          <a:pt x="122396" y="110966"/>
                          <a:pt x="130016" y="117634"/>
                          <a:pt x="138589" y="124301"/>
                        </a:cubicBezTo>
                        <a:lnTo>
                          <a:pt x="138589" y="233839"/>
                        </a:lnTo>
                        <a:cubicBezTo>
                          <a:pt x="130969" y="240506"/>
                          <a:pt x="122396" y="247174"/>
                          <a:pt x="112871" y="251936"/>
                        </a:cubicBezTo>
                        <a:lnTo>
                          <a:pt x="112871" y="106204"/>
                        </a:lnTo>
                        <a:close/>
                      </a:path>
                    </a:pathLst>
                  </a:custGeom>
                  <a:solidFill>
                    <a:schemeClr val="accent1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>
                      <a:latin typeface="Tw Cen MT (Body)"/>
                    </a:endParaRPr>
                  </a:p>
                </p:txBody>
              </p:sp>
            </p:grpSp>
          </p:grpSp>
          <p:grpSp>
            <p:nvGrpSpPr>
              <p:cNvPr id="110" name="Group 109">
                <a:extLst>
                  <a:ext uri="{FF2B5EF4-FFF2-40B4-BE49-F238E27FC236}">
                    <a16:creationId xmlns:a16="http://schemas.microsoft.com/office/drawing/2014/main" id="{3B348E51-1512-4EF9-B827-422FABBB3CCD}"/>
                  </a:ext>
                </a:extLst>
              </p:cNvPr>
              <p:cNvGrpSpPr/>
              <p:nvPr/>
            </p:nvGrpSpPr>
            <p:grpSpPr>
              <a:xfrm>
                <a:off x="9977527" y="1305758"/>
                <a:ext cx="1798418" cy="5040660"/>
                <a:chOff x="9977527" y="1305758"/>
                <a:chExt cx="1798418" cy="5040660"/>
              </a:xfrm>
            </p:grpSpPr>
            <p:grpSp>
              <p:nvGrpSpPr>
                <p:cNvPr id="111" name="Group 110">
                  <a:extLst>
                    <a:ext uri="{FF2B5EF4-FFF2-40B4-BE49-F238E27FC236}">
                      <a16:creationId xmlns:a16="http://schemas.microsoft.com/office/drawing/2014/main" id="{11987601-068A-47F9-8AAC-DF49DA4A6704}"/>
                    </a:ext>
                  </a:extLst>
                </p:cNvPr>
                <p:cNvGrpSpPr/>
                <p:nvPr/>
              </p:nvGrpSpPr>
              <p:grpSpPr>
                <a:xfrm>
                  <a:off x="9977527" y="4919856"/>
                  <a:ext cx="1798418" cy="1426562"/>
                  <a:chOff x="4799462" y="5173038"/>
                  <a:chExt cx="1739060" cy="1379478"/>
                </a:xfrm>
              </p:grpSpPr>
              <p:sp>
                <p:nvSpPr>
                  <p:cNvPr id="126" name="Rectangle 125">
                    <a:extLst>
                      <a:ext uri="{FF2B5EF4-FFF2-40B4-BE49-F238E27FC236}">
                        <a16:creationId xmlns:a16="http://schemas.microsoft.com/office/drawing/2014/main" id="{79754993-9F62-4F65-B1AF-16A2509DFD08}"/>
                      </a:ext>
                    </a:extLst>
                  </p:cNvPr>
                  <p:cNvSpPr/>
                  <p:nvPr/>
                </p:nvSpPr>
                <p:spPr>
                  <a:xfrm>
                    <a:off x="4799462" y="5421567"/>
                    <a:ext cx="1739060" cy="1130949"/>
                  </a:xfrm>
                  <a:prstGeom prst="rect">
                    <a:avLst/>
                  </a:prstGeom>
                </p:spPr>
                <p:txBody>
                  <a:bodyPr wrap="square" anchor="ctr">
                    <a:spAutoFit/>
                  </a:bodyPr>
                  <a:lstStyle/>
                  <a:p>
                    <a:pPr algn="ctr"/>
                    <a:r>
                      <a:rPr lang="en-US" sz="1400" dirty="0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latin typeface="Tw Cen MT (Body)"/>
                        <a:cs typeface="Arial" panose="020B0604020202020204" pitchFamily="34" charset="0"/>
                      </a:rPr>
                      <a:t>Lorem ipsum dolor sit </a:t>
                    </a:r>
                    <a:r>
                      <a:rPr lang="en-US" sz="1400" dirty="0" err="1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latin typeface="Tw Cen MT (Body)"/>
                        <a:cs typeface="Arial" panose="020B0604020202020204" pitchFamily="34" charset="0"/>
                      </a:rPr>
                      <a:t>amet</a:t>
                    </a:r>
                    <a:r>
                      <a:rPr lang="en-US" sz="1400" dirty="0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latin typeface="Tw Cen MT (Body)"/>
                        <a:cs typeface="Arial" panose="020B0604020202020204" pitchFamily="34" charset="0"/>
                      </a:rPr>
                      <a:t>, </a:t>
                    </a:r>
                    <a:r>
                      <a:rPr lang="en-US" sz="1400" dirty="0" err="1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latin typeface="Tw Cen MT (Body)"/>
                        <a:cs typeface="Arial" panose="020B0604020202020204" pitchFamily="34" charset="0"/>
                      </a:rPr>
                      <a:t>consectetur</a:t>
                    </a:r>
                    <a:r>
                      <a:rPr lang="en-US" sz="1400" dirty="0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latin typeface="Tw Cen MT (Body)"/>
                        <a:cs typeface="Arial" panose="020B0604020202020204" pitchFamily="34" charset="0"/>
                      </a:rPr>
                      <a:t> </a:t>
                    </a:r>
                    <a:r>
                      <a:rPr lang="en-US" sz="1400" dirty="0" err="1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latin typeface="Tw Cen MT (Body)"/>
                        <a:cs typeface="Arial" panose="020B0604020202020204" pitchFamily="34" charset="0"/>
                      </a:rPr>
                      <a:t>adipisicing</a:t>
                    </a:r>
                    <a:r>
                      <a:rPr lang="en-US" sz="1400" dirty="0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latin typeface="Tw Cen MT (Body)"/>
                        <a:cs typeface="Arial" panose="020B0604020202020204" pitchFamily="34" charset="0"/>
                      </a:rPr>
                      <a:t> </a:t>
                    </a:r>
                    <a:r>
                      <a:rPr lang="en-US" sz="1400" dirty="0" err="1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latin typeface="Tw Cen MT (Body)"/>
                        <a:cs typeface="Arial" panose="020B0604020202020204" pitchFamily="34" charset="0"/>
                      </a:rPr>
                      <a:t>elit</a:t>
                    </a:r>
                    <a:r>
                      <a:rPr lang="en-US" sz="1400" dirty="0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latin typeface="Tw Cen MT (Body)"/>
                        <a:cs typeface="Arial" panose="020B0604020202020204" pitchFamily="34" charset="0"/>
                      </a:rPr>
                      <a:t>, sed do </a:t>
                    </a:r>
                    <a:r>
                      <a:rPr lang="en-US" sz="1400" dirty="0" err="1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latin typeface="Tw Cen MT (Body)"/>
                        <a:cs typeface="Arial" panose="020B0604020202020204" pitchFamily="34" charset="0"/>
                      </a:rPr>
                      <a:t>eiusmod</a:t>
                    </a:r>
                    <a:r>
                      <a:rPr lang="en-US" sz="1400" dirty="0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latin typeface="Tw Cen MT (Body)"/>
                        <a:cs typeface="Arial" panose="020B0604020202020204" pitchFamily="34" charset="0"/>
                      </a:rPr>
                      <a:t> </a:t>
                    </a:r>
                    <a:r>
                      <a:rPr lang="en-US" sz="1400" dirty="0" err="1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latin typeface="Tw Cen MT (Body)"/>
                        <a:cs typeface="Arial" panose="020B0604020202020204" pitchFamily="34" charset="0"/>
                      </a:rPr>
                      <a:t>tempor</a:t>
                    </a:r>
                    <a:r>
                      <a:rPr lang="en-US" sz="1400" dirty="0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latin typeface="Tw Cen MT (Body)"/>
                        <a:cs typeface="Arial" panose="020B0604020202020204" pitchFamily="34" charset="0"/>
                      </a:rPr>
                      <a:t> </a:t>
                    </a:r>
                    <a:r>
                      <a:rPr lang="en-US" sz="1400" dirty="0" err="1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latin typeface="Tw Cen MT (Body)"/>
                        <a:cs typeface="Arial" panose="020B0604020202020204" pitchFamily="34" charset="0"/>
                      </a:rPr>
                      <a:t>incididunt</a:t>
                    </a:r>
                    <a:r>
                      <a:rPr lang="en-US" sz="1400" dirty="0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latin typeface="Tw Cen MT (Body)"/>
                        <a:cs typeface="Arial" panose="020B0604020202020204" pitchFamily="34" charset="0"/>
                      </a:rPr>
                      <a:t> </a:t>
                    </a:r>
                    <a:r>
                      <a:rPr lang="en-US" sz="1400" dirty="0" err="1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latin typeface="Tw Cen MT (Body)"/>
                        <a:cs typeface="Arial" panose="020B0604020202020204" pitchFamily="34" charset="0"/>
                      </a:rPr>
                      <a:t>ut</a:t>
                    </a:r>
                    <a:r>
                      <a:rPr lang="en-US" sz="1400" dirty="0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latin typeface="Tw Cen MT (Body)"/>
                        <a:cs typeface="Arial" panose="020B0604020202020204" pitchFamily="34" charset="0"/>
                      </a:rPr>
                      <a:t> </a:t>
                    </a:r>
                    <a:r>
                      <a:rPr lang="en-US" sz="1400" dirty="0" err="1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latin typeface="Tw Cen MT (Body)"/>
                        <a:cs typeface="Arial" panose="020B0604020202020204" pitchFamily="34" charset="0"/>
                      </a:rPr>
                      <a:t>labore</a:t>
                    </a:r>
                    <a:r>
                      <a:rPr lang="en-US" sz="1400" dirty="0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latin typeface="Tw Cen MT (Body)"/>
                        <a:cs typeface="Arial" panose="020B0604020202020204" pitchFamily="34" charset="0"/>
                      </a:rPr>
                      <a:t>.</a:t>
                    </a:r>
                  </a:p>
                </p:txBody>
              </p:sp>
              <p:sp>
                <p:nvSpPr>
                  <p:cNvPr id="127" name="Rectangle 126">
                    <a:extLst>
                      <a:ext uri="{FF2B5EF4-FFF2-40B4-BE49-F238E27FC236}">
                        <a16:creationId xmlns:a16="http://schemas.microsoft.com/office/drawing/2014/main" id="{7971850B-54F5-453B-BB8E-9D201F362BA8}"/>
                      </a:ext>
                    </a:extLst>
                  </p:cNvPr>
                  <p:cNvSpPr/>
                  <p:nvPr/>
                </p:nvSpPr>
                <p:spPr>
                  <a:xfrm>
                    <a:off x="4886913" y="5173038"/>
                    <a:ext cx="1564161" cy="338554"/>
                  </a:xfrm>
                  <a:prstGeom prst="rect">
                    <a:avLst/>
                  </a:prstGeom>
                </p:spPr>
                <p:txBody>
                  <a:bodyPr wrap="square" anchor="ctr">
                    <a:spAutoFit/>
                  </a:bodyPr>
                  <a:lstStyle/>
                  <a:p>
                    <a:pPr algn="ctr"/>
                    <a:r>
                      <a:rPr lang="en-US" sz="1600" b="1" dirty="0">
                        <a:solidFill>
                          <a:schemeClr val="accent2"/>
                        </a:solidFill>
                        <a:latin typeface="Tw Cen MT (Body)"/>
                        <a:cs typeface="Arial" panose="020B0604020202020204" pitchFamily="34" charset="0"/>
                      </a:rPr>
                      <a:t>Lorem ipsum </a:t>
                    </a:r>
                  </a:p>
                </p:txBody>
              </p:sp>
            </p:grpSp>
            <p:grpSp>
              <p:nvGrpSpPr>
                <p:cNvPr id="112" name="Group 111">
                  <a:extLst>
                    <a:ext uri="{FF2B5EF4-FFF2-40B4-BE49-F238E27FC236}">
                      <a16:creationId xmlns:a16="http://schemas.microsoft.com/office/drawing/2014/main" id="{094A5B91-794C-4874-96A4-E58DB52378FB}"/>
                    </a:ext>
                  </a:extLst>
                </p:cNvPr>
                <p:cNvGrpSpPr/>
                <p:nvPr/>
              </p:nvGrpSpPr>
              <p:grpSpPr>
                <a:xfrm>
                  <a:off x="10695846" y="2462863"/>
                  <a:ext cx="361782" cy="361782"/>
                  <a:chOff x="1512084" y="3955100"/>
                  <a:chExt cx="349841" cy="349841"/>
                </a:xfrm>
              </p:grpSpPr>
              <p:sp>
                <p:nvSpPr>
                  <p:cNvPr id="122" name="Google Shape;1603;p31">
                    <a:extLst>
                      <a:ext uri="{FF2B5EF4-FFF2-40B4-BE49-F238E27FC236}">
                        <a16:creationId xmlns:a16="http://schemas.microsoft.com/office/drawing/2014/main" id="{6470A529-44AB-4155-8D0D-9DD6FD56ECA2}"/>
                      </a:ext>
                    </a:extLst>
                  </p:cNvPr>
                  <p:cNvSpPr/>
                  <p:nvPr/>
                </p:nvSpPr>
                <p:spPr>
                  <a:xfrm>
                    <a:off x="1512084" y="3955100"/>
                    <a:ext cx="349841" cy="34984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575" h="3575" extrusionOk="0">
                        <a:moveTo>
                          <a:pt x="1787" y="0"/>
                        </a:moveTo>
                        <a:cubicBezTo>
                          <a:pt x="801" y="0"/>
                          <a:pt x="1" y="800"/>
                          <a:pt x="1" y="1787"/>
                        </a:cubicBezTo>
                        <a:cubicBezTo>
                          <a:pt x="1" y="2774"/>
                          <a:pt x="801" y="3574"/>
                          <a:pt x="1787" y="3574"/>
                        </a:cubicBezTo>
                        <a:cubicBezTo>
                          <a:pt x="2775" y="3574"/>
                          <a:pt x="3575" y="2774"/>
                          <a:pt x="3575" y="1787"/>
                        </a:cubicBezTo>
                        <a:cubicBezTo>
                          <a:pt x="3575" y="800"/>
                          <a:pt x="2775" y="0"/>
                          <a:pt x="1787" y="0"/>
                        </a:cubicBezTo>
                        <a:close/>
                      </a:path>
                    </a:pathLst>
                  </a:custGeom>
                  <a:solidFill>
                    <a:schemeClr val="accent2">
                      <a:lumMod val="20000"/>
                      <a:lumOff val="80000"/>
                    </a:scheme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Tw Cen MT (Body)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25" name="Google Shape;1604;p31">
                    <a:extLst>
                      <a:ext uri="{FF2B5EF4-FFF2-40B4-BE49-F238E27FC236}">
                        <a16:creationId xmlns:a16="http://schemas.microsoft.com/office/drawing/2014/main" id="{D7871CAF-7F85-4D9D-9D33-34E03D411BD1}"/>
                      </a:ext>
                    </a:extLst>
                  </p:cNvPr>
                  <p:cNvSpPr/>
                  <p:nvPr/>
                </p:nvSpPr>
                <p:spPr>
                  <a:xfrm>
                    <a:off x="1577306" y="4020322"/>
                    <a:ext cx="219397" cy="21939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242" h="2242" extrusionOk="0">
                        <a:moveTo>
                          <a:pt x="1120" y="1"/>
                        </a:moveTo>
                        <a:cubicBezTo>
                          <a:pt x="502" y="1"/>
                          <a:pt x="0" y="503"/>
                          <a:pt x="0" y="1121"/>
                        </a:cubicBezTo>
                        <a:cubicBezTo>
                          <a:pt x="0" y="1740"/>
                          <a:pt x="502" y="2242"/>
                          <a:pt x="1120" y="2242"/>
                        </a:cubicBezTo>
                        <a:cubicBezTo>
                          <a:pt x="1739" y="2242"/>
                          <a:pt x="2241" y="1740"/>
                          <a:pt x="2241" y="1121"/>
                        </a:cubicBezTo>
                        <a:cubicBezTo>
                          <a:pt x="2241" y="503"/>
                          <a:pt x="1739" y="1"/>
                          <a:pt x="1120" y="1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Tw Cen MT (Body)"/>
                      <a:cs typeface="Arial"/>
                      <a:sym typeface="Arial"/>
                    </a:endParaRPr>
                  </a:p>
                </p:txBody>
              </p:sp>
            </p:grpSp>
            <p:grpSp>
              <p:nvGrpSpPr>
                <p:cNvPr id="113" name="Group 112">
                  <a:extLst>
                    <a:ext uri="{FF2B5EF4-FFF2-40B4-BE49-F238E27FC236}">
                      <a16:creationId xmlns:a16="http://schemas.microsoft.com/office/drawing/2014/main" id="{8EE4C37C-5751-4FA7-882D-749FD6949972}"/>
                    </a:ext>
                  </a:extLst>
                </p:cNvPr>
                <p:cNvGrpSpPr/>
                <p:nvPr/>
              </p:nvGrpSpPr>
              <p:grpSpPr>
                <a:xfrm>
                  <a:off x="10729570" y="2820187"/>
                  <a:ext cx="294334" cy="1979319"/>
                  <a:chOff x="10729570" y="2820187"/>
                  <a:chExt cx="294334" cy="1979319"/>
                </a:xfrm>
              </p:grpSpPr>
              <p:cxnSp>
                <p:nvCxnSpPr>
                  <p:cNvPr id="120" name="Straight Connector 119">
                    <a:extLst>
                      <a:ext uri="{FF2B5EF4-FFF2-40B4-BE49-F238E27FC236}">
                        <a16:creationId xmlns:a16="http://schemas.microsoft.com/office/drawing/2014/main" id="{912A2CCC-7E2C-40A9-BECE-12BEF0F1D64B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10876736" y="2820187"/>
                    <a:ext cx="0" cy="1979319"/>
                  </a:xfrm>
                  <a:prstGeom prst="line">
                    <a:avLst/>
                  </a:prstGeom>
                  <a:ln w="12700">
                    <a:solidFill>
                      <a:schemeClr val="tx2">
                        <a:lumMod val="75000"/>
                        <a:lumOff val="2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1" name="Straight Connector 120">
                    <a:extLst>
                      <a:ext uri="{FF2B5EF4-FFF2-40B4-BE49-F238E27FC236}">
                        <a16:creationId xmlns:a16="http://schemas.microsoft.com/office/drawing/2014/main" id="{EF5B5617-9975-4151-9449-192B7D6D6476}"/>
                      </a:ext>
                    </a:extLst>
                  </p:cNvPr>
                  <p:cNvCxnSpPr/>
                  <p:nvPr/>
                </p:nvCxnSpPr>
                <p:spPr>
                  <a:xfrm>
                    <a:off x="10729570" y="4799506"/>
                    <a:ext cx="294334" cy="0"/>
                  </a:xfrm>
                  <a:prstGeom prst="line">
                    <a:avLst/>
                  </a:prstGeom>
                  <a:ln w="12700">
                    <a:solidFill>
                      <a:schemeClr val="tx2">
                        <a:lumMod val="75000"/>
                        <a:lumOff val="2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115" name="Group 114">
                  <a:extLst>
                    <a:ext uri="{FF2B5EF4-FFF2-40B4-BE49-F238E27FC236}">
                      <a16:creationId xmlns:a16="http://schemas.microsoft.com/office/drawing/2014/main" id="{F2517006-B4E7-4D3B-B1CB-9BFE0842CE5E}"/>
                    </a:ext>
                  </a:extLst>
                </p:cNvPr>
                <p:cNvGrpSpPr/>
                <p:nvPr/>
              </p:nvGrpSpPr>
              <p:grpSpPr>
                <a:xfrm>
                  <a:off x="10558128" y="1305758"/>
                  <a:ext cx="637217" cy="937524"/>
                  <a:chOff x="10558128" y="1305758"/>
                  <a:chExt cx="637217" cy="937524"/>
                </a:xfrm>
              </p:grpSpPr>
              <p:grpSp>
                <p:nvGrpSpPr>
                  <p:cNvPr id="116" name="Group 115">
                    <a:extLst>
                      <a:ext uri="{FF2B5EF4-FFF2-40B4-BE49-F238E27FC236}">
                        <a16:creationId xmlns:a16="http://schemas.microsoft.com/office/drawing/2014/main" id="{CA80D61A-9F33-41FA-8AC7-B3B0E0DDBC85}"/>
                      </a:ext>
                    </a:extLst>
                  </p:cNvPr>
                  <p:cNvGrpSpPr/>
                  <p:nvPr/>
                </p:nvGrpSpPr>
                <p:grpSpPr>
                  <a:xfrm>
                    <a:off x="10558128" y="1305758"/>
                    <a:ext cx="637217" cy="937524"/>
                    <a:chOff x="1378831" y="2836186"/>
                    <a:chExt cx="616185" cy="906581"/>
                  </a:xfrm>
                </p:grpSpPr>
                <p:sp>
                  <p:nvSpPr>
                    <p:cNvPr id="118" name="Google Shape;1606;p31">
                      <a:extLst>
                        <a:ext uri="{FF2B5EF4-FFF2-40B4-BE49-F238E27FC236}">
                          <a16:creationId xmlns:a16="http://schemas.microsoft.com/office/drawing/2014/main" id="{7CABAC53-AF55-4C75-AAAA-5D609E4B9D7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78831" y="2836186"/>
                      <a:ext cx="616185" cy="90658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311" h="7814" extrusionOk="0">
                          <a:moveTo>
                            <a:pt x="2656" y="0"/>
                          </a:moveTo>
                          <a:cubicBezTo>
                            <a:pt x="1190" y="0"/>
                            <a:pt x="1" y="1189"/>
                            <a:pt x="1" y="2655"/>
                          </a:cubicBezTo>
                          <a:cubicBezTo>
                            <a:pt x="1" y="3205"/>
                            <a:pt x="168" y="3716"/>
                            <a:pt x="455" y="4139"/>
                          </a:cubicBezTo>
                          <a:lnTo>
                            <a:pt x="2656" y="7813"/>
                          </a:lnTo>
                          <a:lnTo>
                            <a:pt x="4856" y="4139"/>
                          </a:lnTo>
                          <a:cubicBezTo>
                            <a:pt x="5143" y="3716"/>
                            <a:pt x="5310" y="3205"/>
                            <a:pt x="5310" y="2655"/>
                          </a:cubicBezTo>
                          <a:cubicBezTo>
                            <a:pt x="5310" y="1189"/>
                            <a:pt x="4122" y="0"/>
                            <a:pt x="2656" y="0"/>
                          </a:cubicBezTo>
                          <a:close/>
                        </a:path>
                      </a:pathLst>
                    </a:custGeom>
                    <a:solidFill>
                      <a:schemeClr val="accent2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kumimoji="0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w Cen MT (Body)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19" name="Google Shape;1607;p31">
                      <a:extLst>
                        <a:ext uri="{FF2B5EF4-FFF2-40B4-BE49-F238E27FC236}">
                          <a16:creationId xmlns:a16="http://schemas.microsoft.com/office/drawing/2014/main" id="{5800B94D-7805-4179-8FEE-73631F7DD95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67768" y="2923769"/>
                      <a:ext cx="432211" cy="43234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3243" h="3244" extrusionOk="0">
                          <a:moveTo>
                            <a:pt x="1622" y="0"/>
                          </a:moveTo>
                          <a:cubicBezTo>
                            <a:pt x="726" y="0"/>
                            <a:pt x="0" y="726"/>
                            <a:pt x="0" y="1622"/>
                          </a:cubicBezTo>
                          <a:cubicBezTo>
                            <a:pt x="0" y="2517"/>
                            <a:pt x="726" y="3243"/>
                            <a:pt x="1622" y="3243"/>
                          </a:cubicBezTo>
                          <a:cubicBezTo>
                            <a:pt x="2517" y="3243"/>
                            <a:pt x="3242" y="2517"/>
                            <a:pt x="3242" y="1622"/>
                          </a:cubicBezTo>
                          <a:cubicBezTo>
                            <a:pt x="3242" y="726"/>
                            <a:pt x="2517" y="0"/>
                            <a:pt x="1622" y="0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>
                      <a:noFill/>
                    </a:ln>
                    <a:effectLst/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kumimoji="0" sz="14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w Cen MT (Body)"/>
                        <a:cs typeface="Arial"/>
                        <a:sym typeface="Arial"/>
                      </a:endParaRPr>
                    </a:p>
                  </p:txBody>
                </p:sp>
              </p:grpSp>
              <p:sp>
                <p:nvSpPr>
                  <p:cNvPr id="117" name="Freeform: Shape 116">
                    <a:extLst>
                      <a:ext uri="{FF2B5EF4-FFF2-40B4-BE49-F238E27FC236}">
                        <a16:creationId xmlns:a16="http://schemas.microsoft.com/office/drawing/2014/main" id="{0794B1C7-DFF3-429E-9F71-FD14B2F94D65}"/>
                      </a:ext>
                    </a:extLst>
                  </p:cNvPr>
                  <p:cNvSpPr/>
                  <p:nvPr/>
                </p:nvSpPr>
                <p:spPr>
                  <a:xfrm>
                    <a:off x="10758635" y="1466763"/>
                    <a:ext cx="229894" cy="306234"/>
                  </a:xfrm>
                  <a:custGeom>
                    <a:avLst/>
                    <a:gdLst>
                      <a:gd name="connsiteX0" fmla="*/ 198700 w 1201675"/>
                      <a:gd name="connsiteY0" fmla="*/ 1318018 h 1600707"/>
                      <a:gd name="connsiteX1" fmla="*/ 306546 w 1201675"/>
                      <a:gd name="connsiteY1" fmla="*/ 1318018 h 1600707"/>
                      <a:gd name="connsiteX2" fmla="*/ 306546 w 1201675"/>
                      <a:gd name="connsiteY2" fmla="*/ 1554954 h 1600707"/>
                      <a:gd name="connsiteX3" fmla="*/ 482696 w 1201675"/>
                      <a:gd name="connsiteY3" fmla="*/ 1554954 h 1600707"/>
                      <a:gd name="connsiteX4" fmla="*/ 505573 w 1201675"/>
                      <a:gd name="connsiteY4" fmla="*/ 1577831 h 1600707"/>
                      <a:gd name="connsiteX5" fmla="*/ 482696 w 1201675"/>
                      <a:gd name="connsiteY5" fmla="*/ 1600707 h 1600707"/>
                      <a:gd name="connsiteX6" fmla="*/ 22877 w 1201675"/>
                      <a:gd name="connsiteY6" fmla="*/ 1600707 h 1600707"/>
                      <a:gd name="connsiteX7" fmla="*/ 0 w 1201675"/>
                      <a:gd name="connsiteY7" fmla="*/ 1577831 h 1600707"/>
                      <a:gd name="connsiteX8" fmla="*/ 22877 w 1201675"/>
                      <a:gd name="connsiteY8" fmla="*/ 1554954 h 1600707"/>
                      <a:gd name="connsiteX9" fmla="*/ 198700 w 1201675"/>
                      <a:gd name="connsiteY9" fmla="*/ 1554954 h 1600707"/>
                      <a:gd name="connsiteX10" fmla="*/ 1016701 w 1201675"/>
                      <a:gd name="connsiteY10" fmla="*/ 1102652 h 1600707"/>
                      <a:gd name="connsiteX11" fmla="*/ 996112 w 1201675"/>
                      <a:gd name="connsiteY11" fmla="*/ 1108861 h 1600707"/>
                      <a:gd name="connsiteX12" fmla="*/ 993171 w 1201675"/>
                      <a:gd name="connsiteY12" fmla="*/ 1112456 h 1600707"/>
                      <a:gd name="connsiteX13" fmla="*/ 991210 w 1201675"/>
                      <a:gd name="connsiteY13" fmla="*/ 1116378 h 1600707"/>
                      <a:gd name="connsiteX14" fmla="*/ 989903 w 1201675"/>
                      <a:gd name="connsiteY14" fmla="*/ 1120626 h 1600707"/>
                      <a:gd name="connsiteX15" fmla="*/ 989576 w 1201675"/>
                      <a:gd name="connsiteY15" fmla="*/ 1125202 h 1600707"/>
                      <a:gd name="connsiteX16" fmla="*/ 989903 w 1201675"/>
                      <a:gd name="connsiteY16" fmla="*/ 1129777 h 1600707"/>
                      <a:gd name="connsiteX17" fmla="*/ 991210 w 1201675"/>
                      <a:gd name="connsiteY17" fmla="*/ 1134026 h 1600707"/>
                      <a:gd name="connsiteX18" fmla="*/ 993171 w 1201675"/>
                      <a:gd name="connsiteY18" fmla="*/ 1137947 h 1600707"/>
                      <a:gd name="connsiteX19" fmla="*/ 996112 w 1201675"/>
                      <a:gd name="connsiteY19" fmla="*/ 1141542 h 1600707"/>
                      <a:gd name="connsiteX20" fmla="*/ 999707 w 1201675"/>
                      <a:gd name="connsiteY20" fmla="*/ 1144483 h 1600707"/>
                      <a:gd name="connsiteX21" fmla="*/ 1003629 w 1201675"/>
                      <a:gd name="connsiteY21" fmla="*/ 1146444 h 1600707"/>
                      <a:gd name="connsiteX22" fmla="*/ 1007877 w 1201675"/>
                      <a:gd name="connsiteY22" fmla="*/ 1147751 h 1600707"/>
                      <a:gd name="connsiteX23" fmla="*/ 1012452 w 1201675"/>
                      <a:gd name="connsiteY23" fmla="*/ 1148078 h 1600707"/>
                      <a:gd name="connsiteX24" fmla="*/ 1017028 w 1201675"/>
                      <a:gd name="connsiteY24" fmla="*/ 1147751 h 1600707"/>
                      <a:gd name="connsiteX25" fmla="*/ 1021276 w 1201675"/>
                      <a:gd name="connsiteY25" fmla="*/ 1146444 h 1600707"/>
                      <a:gd name="connsiteX26" fmla="*/ 1025198 w 1201675"/>
                      <a:gd name="connsiteY26" fmla="*/ 1144483 h 1600707"/>
                      <a:gd name="connsiteX27" fmla="*/ 1028793 w 1201675"/>
                      <a:gd name="connsiteY27" fmla="*/ 1141542 h 1600707"/>
                      <a:gd name="connsiteX28" fmla="*/ 1031734 w 1201675"/>
                      <a:gd name="connsiteY28" fmla="*/ 1137947 h 1600707"/>
                      <a:gd name="connsiteX29" fmla="*/ 1033695 w 1201675"/>
                      <a:gd name="connsiteY29" fmla="*/ 1134026 h 1600707"/>
                      <a:gd name="connsiteX30" fmla="*/ 1035002 w 1201675"/>
                      <a:gd name="connsiteY30" fmla="*/ 1129777 h 1600707"/>
                      <a:gd name="connsiteX31" fmla="*/ 1035002 w 1201675"/>
                      <a:gd name="connsiteY31" fmla="*/ 1125202 h 1600707"/>
                      <a:gd name="connsiteX32" fmla="*/ 1028466 w 1201675"/>
                      <a:gd name="connsiteY32" fmla="*/ 1108861 h 1600707"/>
                      <a:gd name="connsiteX33" fmla="*/ 1024871 w 1201675"/>
                      <a:gd name="connsiteY33" fmla="*/ 1105920 h 1600707"/>
                      <a:gd name="connsiteX34" fmla="*/ 1020949 w 1201675"/>
                      <a:gd name="connsiteY34" fmla="*/ 1103959 h 1600707"/>
                      <a:gd name="connsiteX35" fmla="*/ 1016701 w 1201675"/>
                      <a:gd name="connsiteY35" fmla="*/ 1102652 h 1600707"/>
                      <a:gd name="connsiteX36" fmla="*/ 12092 w 1201675"/>
                      <a:gd name="connsiteY36" fmla="*/ 1062781 h 1600707"/>
                      <a:gd name="connsiteX37" fmla="*/ 493154 w 1201675"/>
                      <a:gd name="connsiteY37" fmla="*/ 1062781 h 1600707"/>
                      <a:gd name="connsiteX38" fmla="*/ 493154 w 1201675"/>
                      <a:gd name="connsiteY38" fmla="*/ 1167360 h 1600707"/>
                      <a:gd name="connsiteX39" fmla="*/ 388248 w 1201675"/>
                      <a:gd name="connsiteY39" fmla="*/ 1167360 h 1600707"/>
                      <a:gd name="connsiteX40" fmla="*/ 388248 w 1201675"/>
                      <a:gd name="connsiteY40" fmla="*/ 1272265 h 1600707"/>
                      <a:gd name="connsiteX41" fmla="*/ 306546 w 1201675"/>
                      <a:gd name="connsiteY41" fmla="*/ 1272265 h 1600707"/>
                      <a:gd name="connsiteX42" fmla="*/ 198700 w 1201675"/>
                      <a:gd name="connsiteY42" fmla="*/ 1272265 h 1600707"/>
                      <a:gd name="connsiteX43" fmla="*/ 116997 w 1201675"/>
                      <a:gd name="connsiteY43" fmla="*/ 1272265 h 1600707"/>
                      <a:gd name="connsiteX44" fmla="*/ 116997 w 1201675"/>
                      <a:gd name="connsiteY44" fmla="*/ 1167360 h 1600707"/>
                      <a:gd name="connsiteX45" fmla="*/ 12092 w 1201675"/>
                      <a:gd name="connsiteY45" fmla="*/ 1167360 h 1600707"/>
                      <a:gd name="connsiteX46" fmla="*/ 827152 w 1201675"/>
                      <a:gd name="connsiteY46" fmla="*/ 1025852 h 1600707"/>
                      <a:gd name="connsiteX47" fmla="*/ 1201348 w 1201675"/>
                      <a:gd name="connsiteY47" fmla="*/ 1025852 h 1600707"/>
                      <a:gd name="connsiteX48" fmla="*/ 1201348 w 1201675"/>
                      <a:gd name="connsiteY48" fmla="*/ 1102325 h 1600707"/>
                      <a:gd name="connsiteX49" fmla="*/ 1200040 w 1201675"/>
                      <a:gd name="connsiteY49" fmla="*/ 1102325 h 1600707"/>
                      <a:gd name="connsiteX50" fmla="*/ 1087618 w 1201675"/>
                      <a:gd name="connsiteY50" fmla="*/ 1102325 h 1600707"/>
                      <a:gd name="connsiteX51" fmla="*/ 1064742 w 1201675"/>
                      <a:gd name="connsiteY51" fmla="*/ 1124875 h 1600707"/>
                      <a:gd name="connsiteX52" fmla="*/ 1087618 w 1201675"/>
                      <a:gd name="connsiteY52" fmla="*/ 1147751 h 1600707"/>
                      <a:gd name="connsiteX53" fmla="*/ 1200040 w 1201675"/>
                      <a:gd name="connsiteY53" fmla="*/ 1147751 h 1600707"/>
                      <a:gd name="connsiteX54" fmla="*/ 1201348 w 1201675"/>
                      <a:gd name="connsiteY54" fmla="*/ 1147751 h 1600707"/>
                      <a:gd name="connsiteX55" fmla="*/ 1201348 w 1201675"/>
                      <a:gd name="connsiteY55" fmla="*/ 1413120 h 1600707"/>
                      <a:gd name="connsiteX56" fmla="*/ 827152 w 1201675"/>
                      <a:gd name="connsiteY56" fmla="*/ 1413120 h 1600707"/>
                      <a:gd name="connsiteX57" fmla="*/ 262754 w 1201675"/>
                      <a:gd name="connsiteY57" fmla="*/ 868984 h 1600707"/>
                      <a:gd name="connsiteX58" fmla="*/ 246740 w 1201675"/>
                      <a:gd name="connsiteY58" fmla="*/ 875847 h 1600707"/>
                      <a:gd name="connsiteX59" fmla="*/ 239877 w 1201675"/>
                      <a:gd name="connsiteY59" fmla="*/ 891860 h 1600707"/>
                      <a:gd name="connsiteX60" fmla="*/ 246740 w 1201675"/>
                      <a:gd name="connsiteY60" fmla="*/ 908201 h 1600707"/>
                      <a:gd name="connsiteX61" fmla="*/ 262754 w 1201675"/>
                      <a:gd name="connsiteY61" fmla="*/ 914737 h 1600707"/>
                      <a:gd name="connsiteX62" fmla="*/ 279094 w 1201675"/>
                      <a:gd name="connsiteY62" fmla="*/ 908201 h 1600707"/>
                      <a:gd name="connsiteX63" fmla="*/ 285631 w 1201675"/>
                      <a:gd name="connsiteY63" fmla="*/ 891860 h 1600707"/>
                      <a:gd name="connsiteX64" fmla="*/ 279094 w 1201675"/>
                      <a:gd name="connsiteY64" fmla="*/ 875847 h 1600707"/>
                      <a:gd name="connsiteX65" fmla="*/ 262754 w 1201675"/>
                      <a:gd name="connsiteY65" fmla="*/ 868984 h 1600707"/>
                      <a:gd name="connsiteX66" fmla="*/ 823231 w 1201675"/>
                      <a:gd name="connsiteY66" fmla="*/ 748718 h 1600707"/>
                      <a:gd name="connsiteX67" fmla="*/ 998073 w 1201675"/>
                      <a:gd name="connsiteY67" fmla="*/ 748718 h 1600707"/>
                      <a:gd name="connsiteX68" fmla="*/ 998073 w 1201675"/>
                      <a:gd name="connsiteY68" fmla="*/ 830747 h 1600707"/>
                      <a:gd name="connsiteX69" fmla="*/ 1008204 w 1201675"/>
                      <a:gd name="connsiteY69" fmla="*/ 830747 h 1600707"/>
                      <a:gd name="connsiteX70" fmla="*/ 1196446 w 1201675"/>
                      <a:gd name="connsiteY70" fmla="*/ 980425 h 1600707"/>
                      <a:gd name="connsiteX71" fmla="*/ 781399 w 1201675"/>
                      <a:gd name="connsiteY71" fmla="*/ 980425 h 1600707"/>
                      <a:gd name="connsiteX72" fmla="*/ 781399 w 1201675"/>
                      <a:gd name="connsiteY72" fmla="*/ 1458873 h 1600707"/>
                      <a:gd name="connsiteX73" fmla="*/ 1201675 w 1201675"/>
                      <a:gd name="connsiteY73" fmla="*/ 1458873 h 1600707"/>
                      <a:gd name="connsiteX74" fmla="*/ 1201675 w 1201675"/>
                      <a:gd name="connsiteY74" fmla="*/ 1513450 h 1600707"/>
                      <a:gd name="connsiteX75" fmla="*/ 1137620 w 1201675"/>
                      <a:gd name="connsiteY75" fmla="*/ 1577504 h 1600707"/>
                      <a:gd name="connsiteX76" fmla="*/ 684010 w 1201675"/>
                      <a:gd name="connsiteY76" fmla="*/ 1577504 h 1600707"/>
                      <a:gd name="connsiteX77" fmla="*/ 619956 w 1201675"/>
                      <a:gd name="connsiteY77" fmla="*/ 1513450 h 1600707"/>
                      <a:gd name="connsiteX78" fmla="*/ 619956 w 1201675"/>
                      <a:gd name="connsiteY78" fmla="*/ 1023891 h 1600707"/>
                      <a:gd name="connsiteX79" fmla="*/ 813100 w 1201675"/>
                      <a:gd name="connsiteY79" fmla="*/ 830747 h 1600707"/>
                      <a:gd name="connsiteX80" fmla="*/ 823231 w 1201675"/>
                      <a:gd name="connsiteY80" fmla="*/ 830747 h 1600707"/>
                      <a:gd name="connsiteX81" fmla="*/ 258179 w 1201675"/>
                      <a:gd name="connsiteY81" fmla="*/ 728129 h 1600707"/>
                      <a:gd name="connsiteX82" fmla="*/ 253930 w 1201675"/>
                      <a:gd name="connsiteY82" fmla="*/ 729436 h 1600707"/>
                      <a:gd name="connsiteX83" fmla="*/ 250009 w 1201675"/>
                      <a:gd name="connsiteY83" fmla="*/ 731397 h 1600707"/>
                      <a:gd name="connsiteX84" fmla="*/ 246414 w 1201675"/>
                      <a:gd name="connsiteY84" fmla="*/ 734339 h 1600707"/>
                      <a:gd name="connsiteX85" fmla="*/ 243472 w 1201675"/>
                      <a:gd name="connsiteY85" fmla="*/ 737933 h 1600707"/>
                      <a:gd name="connsiteX86" fmla="*/ 241512 w 1201675"/>
                      <a:gd name="connsiteY86" fmla="*/ 741855 h 1600707"/>
                      <a:gd name="connsiteX87" fmla="*/ 240204 w 1201675"/>
                      <a:gd name="connsiteY87" fmla="*/ 746104 h 1600707"/>
                      <a:gd name="connsiteX88" fmla="*/ 239877 w 1201675"/>
                      <a:gd name="connsiteY88" fmla="*/ 750679 h 1600707"/>
                      <a:gd name="connsiteX89" fmla="*/ 246740 w 1201675"/>
                      <a:gd name="connsiteY89" fmla="*/ 767019 h 1600707"/>
                      <a:gd name="connsiteX90" fmla="*/ 262754 w 1201675"/>
                      <a:gd name="connsiteY90" fmla="*/ 773556 h 1600707"/>
                      <a:gd name="connsiteX91" fmla="*/ 279094 w 1201675"/>
                      <a:gd name="connsiteY91" fmla="*/ 767019 h 1600707"/>
                      <a:gd name="connsiteX92" fmla="*/ 285304 w 1201675"/>
                      <a:gd name="connsiteY92" fmla="*/ 750679 h 1600707"/>
                      <a:gd name="connsiteX93" fmla="*/ 284977 w 1201675"/>
                      <a:gd name="connsiteY93" fmla="*/ 746104 h 1600707"/>
                      <a:gd name="connsiteX94" fmla="*/ 283670 w 1201675"/>
                      <a:gd name="connsiteY94" fmla="*/ 741855 h 1600707"/>
                      <a:gd name="connsiteX95" fmla="*/ 281709 w 1201675"/>
                      <a:gd name="connsiteY95" fmla="*/ 737933 h 1600707"/>
                      <a:gd name="connsiteX96" fmla="*/ 278768 w 1201675"/>
                      <a:gd name="connsiteY96" fmla="*/ 734339 h 1600707"/>
                      <a:gd name="connsiteX97" fmla="*/ 275173 w 1201675"/>
                      <a:gd name="connsiteY97" fmla="*/ 731397 h 1600707"/>
                      <a:gd name="connsiteX98" fmla="*/ 271251 w 1201675"/>
                      <a:gd name="connsiteY98" fmla="*/ 729436 h 1600707"/>
                      <a:gd name="connsiteX99" fmla="*/ 267003 w 1201675"/>
                      <a:gd name="connsiteY99" fmla="*/ 728129 h 1600707"/>
                      <a:gd name="connsiteX100" fmla="*/ 258179 w 1201675"/>
                      <a:gd name="connsiteY100" fmla="*/ 728129 h 1600707"/>
                      <a:gd name="connsiteX101" fmla="*/ 258506 w 1201675"/>
                      <a:gd name="connsiteY101" fmla="*/ 586621 h 1600707"/>
                      <a:gd name="connsiteX102" fmla="*/ 254257 w 1201675"/>
                      <a:gd name="connsiteY102" fmla="*/ 587928 h 1600707"/>
                      <a:gd name="connsiteX103" fmla="*/ 250335 w 1201675"/>
                      <a:gd name="connsiteY103" fmla="*/ 589889 h 1600707"/>
                      <a:gd name="connsiteX104" fmla="*/ 246740 w 1201675"/>
                      <a:gd name="connsiteY104" fmla="*/ 592830 h 1600707"/>
                      <a:gd name="connsiteX105" fmla="*/ 239877 w 1201675"/>
                      <a:gd name="connsiteY105" fmla="*/ 608844 h 1600707"/>
                      <a:gd name="connsiteX106" fmla="*/ 240204 w 1201675"/>
                      <a:gd name="connsiteY106" fmla="*/ 613419 h 1600707"/>
                      <a:gd name="connsiteX107" fmla="*/ 241512 w 1201675"/>
                      <a:gd name="connsiteY107" fmla="*/ 617668 h 1600707"/>
                      <a:gd name="connsiteX108" fmla="*/ 243472 w 1201675"/>
                      <a:gd name="connsiteY108" fmla="*/ 621590 h 1600707"/>
                      <a:gd name="connsiteX109" fmla="*/ 246414 w 1201675"/>
                      <a:gd name="connsiteY109" fmla="*/ 625184 h 1600707"/>
                      <a:gd name="connsiteX110" fmla="*/ 250009 w 1201675"/>
                      <a:gd name="connsiteY110" fmla="*/ 628126 h 1600707"/>
                      <a:gd name="connsiteX111" fmla="*/ 253930 w 1201675"/>
                      <a:gd name="connsiteY111" fmla="*/ 630413 h 1600707"/>
                      <a:gd name="connsiteX112" fmla="*/ 258179 w 1201675"/>
                      <a:gd name="connsiteY112" fmla="*/ 631721 h 1600707"/>
                      <a:gd name="connsiteX113" fmla="*/ 262754 w 1201675"/>
                      <a:gd name="connsiteY113" fmla="*/ 632047 h 1600707"/>
                      <a:gd name="connsiteX114" fmla="*/ 279094 w 1201675"/>
                      <a:gd name="connsiteY114" fmla="*/ 625511 h 1600707"/>
                      <a:gd name="connsiteX115" fmla="*/ 285631 w 1201675"/>
                      <a:gd name="connsiteY115" fmla="*/ 608844 h 1600707"/>
                      <a:gd name="connsiteX116" fmla="*/ 279094 w 1201675"/>
                      <a:gd name="connsiteY116" fmla="*/ 592830 h 1600707"/>
                      <a:gd name="connsiteX117" fmla="*/ 258506 w 1201675"/>
                      <a:gd name="connsiteY117" fmla="*/ 586621 h 1600707"/>
                      <a:gd name="connsiteX118" fmla="*/ 986308 w 1201675"/>
                      <a:gd name="connsiteY118" fmla="*/ 553940 h 1600707"/>
                      <a:gd name="connsiteX119" fmla="*/ 1058533 w 1201675"/>
                      <a:gd name="connsiteY119" fmla="*/ 553940 h 1600707"/>
                      <a:gd name="connsiteX120" fmla="*/ 1085985 w 1201675"/>
                      <a:gd name="connsiteY120" fmla="*/ 581392 h 1600707"/>
                      <a:gd name="connsiteX121" fmla="*/ 1085985 w 1201675"/>
                      <a:gd name="connsiteY121" fmla="*/ 675513 h 1600707"/>
                      <a:gd name="connsiteX122" fmla="*/ 1058533 w 1201675"/>
                      <a:gd name="connsiteY122" fmla="*/ 703291 h 1600707"/>
                      <a:gd name="connsiteX123" fmla="*/ 986308 w 1201675"/>
                      <a:gd name="connsiteY123" fmla="*/ 703291 h 1600707"/>
                      <a:gd name="connsiteX124" fmla="*/ 880422 w 1201675"/>
                      <a:gd name="connsiteY124" fmla="*/ 553940 h 1600707"/>
                      <a:gd name="connsiteX125" fmla="*/ 940555 w 1201675"/>
                      <a:gd name="connsiteY125" fmla="*/ 553940 h 1600707"/>
                      <a:gd name="connsiteX126" fmla="*/ 940555 w 1201675"/>
                      <a:gd name="connsiteY126" fmla="*/ 703291 h 1600707"/>
                      <a:gd name="connsiteX127" fmla="*/ 880422 w 1201675"/>
                      <a:gd name="connsiteY127" fmla="*/ 703291 h 1600707"/>
                      <a:gd name="connsiteX128" fmla="*/ 762771 w 1201675"/>
                      <a:gd name="connsiteY128" fmla="*/ 553940 h 1600707"/>
                      <a:gd name="connsiteX129" fmla="*/ 834996 w 1201675"/>
                      <a:gd name="connsiteY129" fmla="*/ 553940 h 1600707"/>
                      <a:gd name="connsiteX130" fmla="*/ 834996 w 1201675"/>
                      <a:gd name="connsiteY130" fmla="*/ 703291 h 1600707"/>
                      <a:gd name="connsiteX131" fmla="*/ 762771 w 1201675"/>
                      <a:gd name="connsiteY131" fmla="*/ 703291 h 1600707"/>
                      <a:gd name="connsiteX132" fmla="*/ 735319 w 1201675"/>
                      <a:gd name="connsiteY132" fmla="*/ 675513 h 1600707"/>
                      <a:gd name="connsiteX133" fmla="*/ 735319 w 1201675"/>
                      <a:gd name="connsiteY133" fmla="*/ 581392 h 1600707"/>
                      <a:gd name="connsiteX134" fmla="*/ 762771 w 1201675"/>
                      <a:gd name="connsiteY134" fmla="*/ 553940 h 1600707"/>
                      <a:gd name="connsiteX135" fmla="*/ 252623 w 1201675"/>
                      <a:gd name="connsiteY135" fmla="*/ 0 h 1600707"/>
                      <a:gd name="connsiteX136" fmla="*/ 275500 w 1201675"/>
                      <a:gd name="connsiteY136" fmla="*/ 22877 h 1600707"/>
                      <a:gd name="connsiteX137" fmla="*/ 275500 w 1201675"/>
                      <a:gd name="connsiteY137" fmla="*/ 273539 h 1600707"/>
                      <a:gd name="connsiteX138" fmla="*/ 337920 w 1201675"/>
                      <a:gd name="connsiteY138" fmla="*/ 273539 h 1600707"/>
                      <a:gd name="connsiteX139" fmla="*/ 354260 w 1201675"/>
                      <a:gd name="connsiteY139" fmla="*/ 393804 h 1600707"/>
                      <a:gd name="connsiteX140" fmla="*/ 430080 w 1201675"/>
                      <a:gd name="connsiteY140" fmla="*/ 393804 h 1600707"/>
                      <a:gd name="connsiteX141" fmla="*/ 430080 w 1201675"/>
                      <a:gd name="connsiteY141" fmla="*/ 1017355 h 1600707"/>
                      <a:gd name="connsiteX142" fmla="*/ 75166 w 1201675"/>
                      <a:gd name="connsiteY142" fmla="*/ 1017355 h 1600707"/>
                      <a:gd name="connsiteX143" fmla="*/ 75166 w 1201675"/>
                      <a:gd name="connsiteY143" fmla="*/ 915390 h 1600707"/>
                      <a:gd name="connsiteX144" fmla="*/ 187588 w 1201675"/>
                      <a:gd name="connsiteY144" fmla="*/ 915390 h 1600707"/>
                      <a:gd name="connsiteX145" fmla="*/ 210465 w 1201675"/>
                      <a:gd name="connsiteY145" fmla="*/ 892514 h 1600707"/>
                      <a:gd name="connsiteX146" fmla="*/ 187588 w 1201675"/>
                      <a:gd name="connsiteY146" fmla="*/ 869637 h 1600707"/>
                      <a:gd name="connsiteX147" fmla="*/ 75166 w 1201675"/>
                      <a:gd name="connsiteY147" fmla="*/ 869637 h 1600707"/>
                      <a:gd name="connsiteX148" fmla="*/ 75166 w 1201675"/>
                      <a:gd name="connsiteY148" fmla="*/ 773882 h 1600707"/>
                      <a:gd name="connsiteX149" fmla="*/ 187588 w 1201675"/>
                      <a:gd name="connsiteY149" fmla="*/ 773882 h 1600707"/>
                      <a:gd name="connsiteX150" fmla="*/ 210465 w 1201675"/>
                      <a:gd name="connsiteY150" fmla="*/ 751006 h 1600707"/>
                      <a:gd name="connsiteX151" fmla="*/ 187588 w 1201675"/>
                      <a:gd name="connsiteY151" fmla="*/ 728129 h 1600707"/>
                      <a:gd name="connsiteX152" fmla="*/ 75166 w 1201675"/>
                      <a:gd name="connsiteY152" fmla="*/ 728129 h 1600707"/>
                      <a:gd name="connsiteX153" fmla="*/ 75166 w 1201675"/>
                      <a:gd name="connsiteY153" fmla="*/ 632374 h 1600707"/>
                      <a:gd name="connsiteX154" fmla="*/ 187588 w 1201675"/>
                      <a:gd name="connsiteY154" fmla="*/ 632374 h 1600707"/>
                      <a:gd name="connsiteX155" fmla="*/ 210465 w 1201675"/>
                      <a:gd name="connsiteY155" fmla="*/ 609498 h 1600707"/>
                      <a:gd name="connsiteX156" fmla="*/ 187588 w 1201675"/>
                      <a:gd name="connsiteY156" fmla="*/ 586621 h 1600707"/>
                      <a:gd name="connsiteX157" fmla="*/ 75166 w 1201675"/>
                      <a:gd name="connsiteY157" fmla="*/ 586621 h 1600707"/>
                      <a:gd name="connsiteX158" fmla="*/ 75166 w 1201675"/>
                      <a:gd name="connsiteY158" fmla="*/ 393804 h 1600707"/>
                      <a:gd name="connsiteX159" fmla="*/ 150986 w 1201675"/>
                      <a:gd name="connsiteY159" fmla="*/ 393804 h 1600707"/>
                      <a:gd name="connsiteX160" fmla="*/ 167326 w 1201675"/>
                      <a:gd name="connsiteY160" fmla="*/ 273539 h 1600707"/>
                      <a:gd name="connsiteX161" fmla="*/ 229746 w 1201675"/>
                      <a:gd name="connsiteY161" fmla="*/ 273539 h 1600707"/>
                      <a:gd name="connsiteX162" fmla="*/ 229746 w 1201675"/>
                      <a:gd name="connsiteY162" fmla="*/ 22877 h 1600707"/>
                      <a:gd name="connsiteX163" fmla="*/ 252623 w 1201675"/>
                      <a:gd name="connsiteY163" fmla="*/ 0 h 16007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  <a:cxn ang="0">
                        <a:pos x="connsiteX84" y="connsiteY84"/>
                      </a:cxn>
                      <a:cxn ang="0">
                        <a:pos x="connsiteX85" y="connsiteY85"/>
                      </a:cxn>
                      <a:cxn ang="0">
                        <a:pos x="connsiteX86" y="connsiteY86"/>
                      </a:cxn>
                      <a:cxn ang="0">
                        <a:pos x="connsiteX87" y="connsiteY87"/>
                      </a:cxn>
                      <a:cxn ang="0">
                        <a:pos x="connsiteX88" y="connsiteY88"/>
                      </a:cxn>
                      <a:cxn ang="0">
                        <a:pos x="connsiteX89" y="connsiteY89"/>
                      </a:cxn>
                      <a:cxn ang="0">
                        <a:pos x="connsiteX90" y="connsiteY90"/>
                      </a:cxn>
                      <a:cxn ang="0">
                        <a:pos x="connsiteX91" y="connsiteY91"/>
                      </a:cxn>
                      <a:cxn ang="0">
                        <a:pos x="connsiteX92" y="connsiteY92"/>
                      </a:cxn>
                      <a:cxn ang="0">
                        <a:pos x="connsiteX93" y="connsiteY93"/>
                      </a:cxn>
                      <a:cxn ang="0">
                        <a:pos x="connsiteX94" y="connsiteY94"/>
                      </a:cxn>
                      <a:cxn ang="0">
                        <a:pos x="connsiteX95" y="connsiteY95"/>
                      </a:cxn>
                      <a:cxn ang="0">
                        <a:pos x="connsiteX96" y="connsiteY96"/>
                      </a:cxn>
                      <a:cxn ang="0">
                        <a:pos x="connsiteX97" y="connsiteY97"/>
                      </a:cxn>
                      <a:cxn ang="0">
                        <a:pos x="connsiteX98" y="connsiteY98"/>
                      </a:cxn>
                      <a:cxn ang="0">
                        <a:pos x="connsiteX99" y="connsiteY99"/>
                      </a:cxn>
                      <a:cxn ang="0">
                        <a:pos x="connsiteX100" y="connsiteY100"/>
                      </a:cxn>
                      <a:cxn ang="0">
                        <a:pos x="connsiteX101" y="connsiteY101"/>
                      </a:cxn>
                      <a:cxn ang="0">
                        <a:pos x="connsiteX102" y="connsiteY102"/>
                      </a:cxn>
                      <a:cxn ang="0">
                        <a:pos x="connsiteX103" y="connsiteY103"/>
                      </a:cxn>
                      <a:cxn ang="0">
                        <a:pos x="connsiteX104" y="connsiteY104"/>
                      </a:cxn>
                      <a:cxn ang="0">
                        <a:pos x="connsiteX105" y="connsiteY105"/>
                      </a:cxn>
                      <a:cxn ang="0">
                        <a:pos x="connsiteX106" y="connsiteY106"/>
                      </a:cxn>
                      <a:cxn ang="0">
                        <a:pos x="connsiteX107" y="connsiteY107"/>
                      </a:cxn>
                      <a:cxn ang="0">
                        <a:pos x="connsiteX108" y="connsiteY108"/>
                      </a:cxn>
                      <a:cxn ang="0">
                        <a:pos x="connsiteX109" y="connsiteY109"/>
                      </a:cxn>
                      <a:cxn ang="0">
                        <a:pos x="connsiteX110" y="connsiteY110"/>
                      </a:cxn>
                      <a:cxn ang="0">
                        <a:pos x="connsiteX111" y="connsiteY111"/>
                      </a:cxn>
                      <a:cxn ang="0">
                        <a:pos x="connsiteX112" y="connsiteY112"/>
                      </a:cxn>
                      <a:cxn ang="0">
                        <a:pos x="connsiteX113" y="connsiteY113"/>
                      </a:cxn>
                      <a:cxn ang="0">
                        <a:pos x="connsiteX114" y="connsiteY114"/>
                      </a:cxn>
                      <a:cxn ang="0">
                        <a:pos x="connsiteX115" y="connsiteY115"/>
                      </a:cxn>
                      <a:cxn ang="0">
                        <a:pos x="connsiteX116" y="connsiteY116"/>
                      </a:cxn>
                      <a:cxn ang="0">
                        <a:pos x="connsiteX117" y="connsiteY117"/>
                      </a:cxn>
                      <a:cxn ang="0">
                        <a:pos x="connsiteX118" y="connsiteY118"/>
                      </a:cxn>
                      <a:cxn ang="0">
                        <a:pos x="connsiteX119" y="connsiteY119"/>
                      </a:cxn>
                      <a:cxn ang="0">
                        <a:pos x="connsiteX120" y="connsiteY120"/>
                      </a:cxn>
                      <a:cxn ang="0">
                        <a:pos x="connsiteX121" y="connsiteY121"/>
                      </a:cxn>
                      <a:cxn ang="0">
                        <a:pos x="connsiteX122" y="connsiteY122"/>
                      </a:cxn>
                      <a:cxn ang="0">
                        <a:pos x="connsiteX123" y="connsiteY123"/>
                      </a:cxn>
                      <a:cxn ang="0">
                        <a:pos x="connsiteX124" y="connsiteY124"/>
                      </a:cxn>
                      <a:cxn ang="0">
                        <a:pos x="connsiteX125" y="connsiteY125"/>
                      </a:cxn>
                      <a:cxn ang="0">
                        <a:pos x="connsiteX126" y="connsiteY126"/>
                      </a:cxn>
                      <a:cxn ang="0">
                        <a:pos x="connsiteX127" y="connsiteY127"/>
                      </a:cxn>
                      <a:cxn ang="0">
                        <a:pos x="connsiteX128" y="connsiteY128"/>
                      </a:cxn>
                      <a:cxn ang="0">
                        <a:pos x="connsiteX129" y="connsiteY129"/>
                      </a:cxn>
                      <a:cxn ang="0">
                        <a:pos x="connsiteX130" y="connsiteY130"/>
                      </a:cxn>
                      <a:cxn ang="0">
                        <a:pos x="connsiteX131" y="connsiteY131"/>
                      </a:cxn>
                      <a:cxn ang="0">
                        <a:pos x="connsiteX132" y="connsiteY132"/>
                      </a:cxn>
                      <a:cxn ang="0">
                        <a:pos x="connsiteX133" y="connsiteY133"/>
                      </a:cxn>
                      <a:cxn ang="0">
                        <a:pos x="connsiteX134" y="connsiteY134"/>
                      </a:cxn>
                      <a:cxn ang="0">
                        <a:pos x="connsiteX135" y="connsiteY135"/>
                      </a:cxn>
                      <a:cxn ang="0">
                        <a:pos x="connsiteX136" y="connsiteY136"/>
                      </a:cxn>
                      <a:cxn ang="0">
                        <a:pos x="connsiteX137" y="connsiteY137"/>
                      </a:cxn>
                      <a:cxn ang="0">
                        <a:pos x="connsiteX138" y="connsiteY138"/>
                      </a:cxn>
                      <a:cxn ang="0">
                        <a:pos x="connsiteX139" y="connsiteY139"/>
                      </a:cxn>
                      <a:cxn ang="0">
                        <a:pos x="connsiteX140" y="connsiteY140"/>
                      </a:cxn>
                      <a:cxn ang="0">
                        <a:pos x="connsiteX141" y="connsiteY141"/>
                      </a:cxn>
                      <a:cxn ang="0">
                        <a:pos x="connsiteX142" y="connsiteY142"/>
                      </a:cxn>
                      <a:cxn ang="0">
                        <a:pos x="connsiteX143" y="connsiteY143"/>
                      </a:cxn>
                      <a:cxn ang="0">
                        <a:pos x="connsiteX144" y="connsiteY144"/>
                      </a:cxn>
                      <a:cxn ang="0">
                        <a:pos x="connsiteX145" y="connsiteY145"/>
                      </a:cxn>
                      <a:cxn ang="0">
                        <a:pos x="connsiteX146" y="connsiteY146"/>
                      </a:cxn>
                      <a:cxn ang="0">
                        <a:pos x="connsiteX147" y="connsiteY147"/>
                      </a:cxn>
                      <a:cxn ang="0">
                        <a:pos x="connsiteX148" y="connsiteY148"/>
                      </a:cxn>
                      <a:cxn ang="0">
                        <a:pos x="connsiteX149" y="connsiteY149"/>
                      </a:cxn>
                      <a:cxn ang="0">
                        <a:pos x="connsiteX150" y="connsiteY150"/>
                      </a:cxn>
                      <a:cxn ang="0">
                        <a:pos x="connsiteX151" y="connsiteY151"/>
                      </a:cxn>
                      <a:cxn ang="0">
                        <a:pos x="connsiteX152" y="connsiteY152"/>
                      </a:cxn>
                      <a:cxn ang="0">
                        <a:pos x="connsiteX153" y="connsiteY153"/>
                      </a:cxn>
                      <a:cxn ang="0">
                        <a:pos x="connsiteX154" y="connsiteY154"/>
                      </a:cxn>
                      <a:cxn ang="0">
                        <a:pos x="connsiteX155" y="connsiteY155"/>
                      </a:cxn>
                      <a:cxn ang="0">
                        <a:pos x="connsiteX156" y="connsiteY156"/>
                      </a:cxn>
                      <a:cxn ang="0">
                        <a:pos x="connsiteX157" y="connsiteY157"/>
                      </a:cxn>
                      <a:cxn ang="0">
                        <a:pos x="connsiteX158" y="connsiteY158"/>
                      </a:cxn>
                      <a:cxn ang="0">
                        <a:pos x="connsiteX159" y="connsiteY159"/>
                      </a:cxn>
                      <a:cxn ang="0">
                        <a:pos x="connsiteX160" y="connsiteY160"/>
                      </a:cxn>
                      <a:cxn ang="0">
                        <a:pos x="connsiteX161" y="connsiteY161"/>
                      </a:cxn>
                      <a:cxn ang="0">
                        <a:pos x="connsiteX162" y="connsiteY162"/>
                      </a:cxn>
                      <a:cxn ang="0">
                        <a:pos x="connsiteX163" y="connsiteY163"/>
                      </a:cxn>
                    </a:cxnLst>
                    <a:rect l="l" t="t" r="r" b="b"/>
                    <a:pathLst>
                      <a:path w="1201675" h="1600707">
                        <a:moveTo>
                          <a:pt x="198700" y="1318018"/>
                        </a:moveTo>
                        <a:lnTo>
                          <a:pt x="306546" y="1318018"/>
                        </a:lnTo>
                        <a:lnTo>
                          <a:pt x="306546" y="1554954"/>
                        </a:lnTo>
                        <a:lnTo>
                          <a:pt x="482696" y="1554954"/>
                        </a:lnTo>
                        <a:cubicBezTo>
                          <a:pt x="495115" y="1554954"/>
                          <a:pt x="505573" y="1565412"/>
                          <a:pt x="505573" y="1577831"/>
                        </a:cubicBezTo>
                        <a:cubicBezTo>
                          <a:pt x="505573" y="1590576"/>
                          <a:pt x="495442" y="1600707"/>
                          <a:pt x="482696" y="1600707"/>
                        </a:cubicBezTo>
                        <a:lnTo>
                          <a:pt x="22877" y="1600707"/>
                        </a:lnTo>
                        <a:cubicBezTo>
                          <a:pt x="10131" y="1600707"/>
                          <a:pt x="0" y="1590576"/>
                          <a:pt x="0" y="1577831"/>
                        </a:cubicBezTo>
                        <a:cubicBezTo>
                          <a:pt x="0" y="1565085"/>
                          <a:pt x="10131" y="1554954"/>
                          <a:pt x="22877" y="1554954"/>
                        </a:cubicBezTo>
                        <a:lnTo>
                          <a:pt x="198700" y="1554954"/>
                        </a:lnTo>
                        <a:close/>
                        <a:moveTo>
                          <a:pt x="1016701" y="1102652"/>
                        </a:moveTo>
                        <a:cubicBezTo>
                          <a:pt x="1009184" y="1101018"/>
                          <a:pt x="1001341" y="1103632"/>
                          <a:pt x="996112" y="1108861"/>
                        </a:cubicBezTo>
                        <a:cubicBezTo>
                          <a:pt x="994805" y="1110169"/>
                          <a:pt x="994151" y="1111149"/>
                          <a:pt x="993171" y="1112456"/>
                        </a:cubicBezTo>
                        <a:cubicBezTo>
                          <a:pt x="992517" y="1113763"/>
                          <a:pt x="991864" y="1115071"/>
                          <a:pt x="991210" y="1116378"/>
                        </a:cubicBezTo>
                        <a:cubicBezTo>
                          <a:pt x="990556" y="1117685"/>
                          <a:pt x="989903" y="1118992"/>
                          <a:pt x="989903" y="1120626"/>
                        </a:cubicBezTo>
                        <a:cubicBezTo>
                          <a:pt x="989903" y="1122260"/>
                          <a:pt x="989576" y="1123568"/>
                          <a:pt x="989576" y="1125202"/>
                        </a:cubicBezTo>
                        <a:cubicBezTo>
                          <a:pt x="989576" y="1126836"/>
                          <a:pt x="989576" y="1128470"/>
                          <a:pt x="989903" y="1129777"/>
                        </a:cubicBezTo>
                        <a:cubicBezTo>
                          <a:pt x="990229" y="1131084"/>
                          <a:pt x="990556" y="1132718"/>
                          <a:pt x="991210" y="1134026"/>
                        </a:cubicBezTo>
                        <a:cubicBezTo>
                          <a:pt x="991537" y="1135333"/>
                          <a:pt x="992190" y="1136640"/>
                          <a:pt x="993171" y="1137947"/>
                        </a:cubicBezTo>
                        <a:cubicBezTo>
                          <a:pt x="994151" y="1139255"/>
                          <a:pt x="995132" y="1140562"/>
                          <a:pt x="996112" y="1141542"/>
                        </a:cubicBezTo>
                        <a:cubicBezTo>
                          <a:pt x="997419" y="1142849"/>
                          <a:pt x="998400" y="1143503"/>
                          <a:pt x="999707" y="1144483"/>
                        </a:cubicBezTo>
                        <a:cubicBezTo>
                          <a:pt x="1001014" y="1145137"/>
                          <a:pt x="1002321" y="1145791"/>
                          <a:pt x="1003629" y="1146444"/>
                        </a:cubicBezTo>
                        <a:cubicBezTo>
                          <a:pt x="1004936" y="1147098"/>
                          <a:pt x="1006570" y="1147425"/>
                          <a:pt x="1007877" y="1147751"/>
                        </a:cubicBezTo>
                        <a:cubicBezTo>
                          <a:pt x="1009511" y="1147751"/>
                          <a:pt x="1011145" y="1148078"/>
                          <a:pt x="1012452" y="1148078"/>
                        </a:cubicBezTo>
                        <a:cubicBezTo>
                          <a:pt x="1014086" y="1148078"/>
                          <a:pt x="1015720" y="1148078"/>
                          <a:pt x="1017028" y="1147751"/>
                        </a:cubicBezTo>
                        <a:cubicBezTo>
                          <a:pt x="1018335" y="1147425"/>
                          <a:pt x="1019969" y="1147098"/>
                          <a:pt x="1021276" y="1146444"/>
                        </a:cubicBezTo>
                        <a:cubicBezTo>
                          <a:pt x="1022583" y="1146117"/>
                          <a:pt x="1023891" y="1145464"/>
                          <a:pt x="1025198" y="1144483"/>
                        </a:cubicBezTo>
                        <a:cubicBezTo>
                          <a:pt x="1026505" y="1143503"/>
                          <a:pt x="1027812" y="1142523"/>
                          <a:pt x="1028793" y="1141542"/>
                        </a:cubicBezTo>
                        <a:cubicBezTo>
                          <a:pt x="1030100" y="1140235"/>
                          <a:pt x="1030754" y="1139255"/>
                          <a:pt x="1031734" y="1137947"/>
                        </a:cubicBezTo>
                        <a:cubicBezTo>
                          <a:pt x="1032388" y="1136640"/>
                          <a:pt x="1033041" y="1135333"/>
                          <a:pt x="1033695" y="1134026"/>
                        </a:cubicBezTo>
                        <a:cubicBezTo>
                          <a:pt x="1034349" y="1132718"/>
                          <a:pt x="1034675" y="1131411"/>
                          <a:pt x="1035002" y="1129777"/>
                        </a:cubicBezTo>
                        <a:cubicBezTo>
                          <a:pt x="1035329" y="1128143"/>
                          <a:pt x="1035329" y="1126836"/>
                          <a:pt x="1035002" y="1125202"/>
                        </a:cubicBezTo>
                        <a:cubicBezTo>
                          <a:pt x="1035002" y="1118992"/>
                          <a:pt x="1032715" y="1113110"/>
                          <a:pt x="1028466" y="1108861"/>
                        </a:cubicBezTo>
                        <a:cubicBezTo>
                          <a:pt x="1027159" y="1107554"/>
                          <a:pt x="1026178" y="1106900"/>
                          <a:pt x="1024871" y="1105920"/>
                        </a:cubicBezTo>
                        <a:cubicBezTo>
                          <a:pt x="1023564" y="1105266"/>
                          <a:pt x="1022257" y="1104613"/>
                          <a:pt x="1020949" y="1103959"/>
                        </a:cubicBezTo>
                        <a:cubicBezTo>
                          <a:pt x="1019642" y="1103306"/>
                          <a:pt x="1018335" y="1102979"/>
                          <a:pt x="1016701" y="1102652"/>
                        </a:cubicBezTo>
                        <a:close/>
                        <a:moveTo>
                          <a:pt x="12092" y="1062781"/>
                        </a:moveTo>
                        <a:lnTo>
                          <a:pt x="493154" y="1062781"/>
                        </a:lnTo>
                        <a:lnTo>
                          <a:pt x="493154" y="1167360"/>
                        </a:lnTo>
                        <a:lnTo>
                          <a:pt x="388248" y="1167360"/>
                        </a:lnTo>
                        <a:lnTo>
                          <a:pt x="388248" y="1272265"/>
                        </a:lnTo>
                        <a:lnTo>
                          <a:pt x="306546" y="1272265"/>
                        </a:lnTo>
                        <a:lnTo>
                          <a:pt x="198700" y="1272265"/>
                        </a:lnTo>
                        <a:lnTo>
                          <a:pt x="116997" y="1272265"/>
                        </a:lnTo>
                        <a:lnTo>
                          <a:pt x="116997" y="1167360"/>
                        </a:lnTo>
                        <a:lnTo>
                          <a:pt x="12092" y="1167360"/>
                        </a:lnTo>
                        <a:close/>
                        <a:moveTo>
                          <a:pt x="827152" y="1025852"/>
                        </a:moveTo>
                        <a:lnTo>
                          <a:pt x="1201348" y="1025852"/>
                        </a:lnTo>
                        <a:lnTo>
                          <a:pt x="1201348" y="1102325"/>
                        </a:lnTo>
                        <a:cubicBezTo>
                          <a:pt x="1201021" y="1102325"/>
                          <a:pt x="1200367" y="1102325"/>
                          <a:pt x="1200040" y="1102325"/>
                        </a:cubicBezTo>
                        <a:lnTo>
                          <a:pt x="1087618" y="1102325"/>
                        </a:lnTo>
                        <a:cubicBezTo>
                          <a:pt x="1075200" y="1102325"/>
                          <a:pt x="1064742" y="1112129"/>
                          <a:pt x="1064742" y="1124875"/>
                        </a:cubicBezTo>
                        <a:cubicBezTo>
                          <a:pt x="1064742" y="1137621"/>
                          <a:pt x="1074873" y="1147751"/>
                          <a:pt x="1087618" y="1147751"/>
                        </a:cubicBezTo>
                        <a:lnTo>
                          <a:pt x="1200040" y="1147751"/>
                        </a:lnTo>
                        <a:cubicBezTo>
                          <a:pt x="1200367" y="1147751"/>
                          <a:pt x="1201021" y="1147751"/>
                          <a:pt x="1201348" y="1147751"/>
                        </a:cubicBezTo>
                        <a:lnTo>
                          <a:pt x="1201348" y="1413120"/>
                        </a:lnTo>
                        <a:lnTo>
                          <a:pt x="827152" y="1413120"/>
                        </a:lnTo>
                        <a:close/>
                        <a:moveTo>
                          <a:pt x="262754" y="868984"/>
                        </a:moveTo>
                        <a:cubicBezTo>
                          <a:pt x="256871" y="868984"/>
                          <a:pt x="250989" y="871598"/>
                          <a:pt x="246740" y="875847"/>
                        </a:cubicBezTo>
                        <a:cubicBezTo>
                          <a:pt x="242165" y="880095"/>
                          <a:pt x="239877" y="885978"/>
                          <a:pt x="239877" y="891860"/>
                        </a:cubicBezTo>
                        <a:cubicBezTo>
                          <a:pt x="239877" y="898069"/>
                          <a:pt x="242492" y="903952"/>
                          <a:pt x="246740" y="908201"/>
                        </a:cubicBezTo>
                        <a:cubicBezTo>
                          <a:pt x="250989" y="912449"/>
                          <a:pt x="256871" y="914737"/>
                          <a:pt x="262754" y="914737"/>
                        </a:cubicBezTo>
                        <a:cubicBezTo>
                          <a:pt x="268963" y="914737"/>
                          <a:pt x="274846" y="912449"/>
                          <a:pt x="279094" y="908201"/>
                        </a:cubicBezTo>
                        <a:cubicBezTo>
                          <a:pt x="283343" y="903952"/>
                          <a:pt x="285631" y="898069"/>
                          <a:pt x="285631" y="891860"/>
                        </a:cubicBezTo>
                        <a:cubicBezTo>
                          <a:pt x="285631" y="885978"/>
                          <a:pt x="283343" y="880095"/>
                          <a:pt x="279094" y="875847"/>
                        </a:cubicBezTo>
                        <a:cubicBezTo>
                          <a:pt x="274519" y="871598"/>
                          <a:pt x="268637" y="868984"/>
                          <a:pt x="262754" y="868984"/>
                        </a:cubicBezTo>
                        <a:close/>
                        <a:moveTo>
                          <a:pt x="823231" y="748718"/>
                        </a:moveTo>
                        <a:lnTo>
                          <a:pt x="998073" y="748718"/>
                        </a:lnTo>
                        <a:lnTo>
                          <a:pt x="998073" y="830747"/>
                        </a:lnTo>
                        <a:lnTo>
                          <a:pt x="1008204" y="830747"/>
                        </a:lnTo>
                        <a:cubicBezTo>
                          <a:pt x="1100038" y="830747"/>
                          <a:pt x="1176511" y="894801"/>
                          <a:pt x="1196446" y="980425"/>
                        </a:cubicBezTo>
                        <a:lnTo>
                          <a:pt x="781399" y="980425"/>
                        </a:lnTo>
                        <a:lnTo>
                          <a:pt x="781399" y="1458873"/>
                        </a:lnTo>
                        <a:lnTo>
                          <a:pt x="1201675" y="1458873"/>
                        </a:lnTo>
                        <a:lnTo>
                          <a:pt x="1201675" y="1513450"/>
                        </a:lnTo>
                        <a:cubicBezTo>
                          <a:pt x="1201675" y="1548745"/>
                          <a:pt x="1172916" y="1577504"/>
                          <a:pt x="1137620" y="1577504"/>
                        </a:cubicBezTo>
                        <a:lnTo>
                          <a:pt x="684010" y="1577504"/>
                        </a:lnTo>
                        <a:cubicBezTo>
                          <a:pt x="648715" y="1577504"/>
                          <a:pt x="619956" y="1548745"/>
                          <a:pt x="619956" y="1513450"/>
                        </a:cubicBezTo>
                        <a:lnTo>
                          <a:pt x="619956" y="1023891"/>
                        </a:lnTo>
                        <a:cubicBezTo>
                          <a:pt x="619956" y="917351"/>
                          <a:pt x="706233" y="830747"/>
                          <a:pt x="813100" y="830747"/>
                        </a:cubicBezTo>
                        <a:lnTo>
                          <a:pt x="823231" y="830747"/>
                        </a:lnTo>
                        <a:close/>
                        <a:moveTo>
                          <a:pt x="258179" y="728129"/>
                        </a:moveTo>
                        <a:cubicBezTo>
                          <a:pt x="256871" y="728456"/>
                          <a:pt x="255237" y="728783"/>
                          <a:pt x="253930" y="729436"/>
                        </a:cubicBezTo>
                        <a:cubicBezTo>
                          <a:pt x="252623" y="729763"/>
                          <a:pt x="251316" y="730417"/>
                          <a:pt x="250009" y="731397"/>
                        </a:cubicBezTo>
                        <a:cubicBezTo>
                          <a:pt x="248701" y="732378"/>
                          <a:pt x="247394" y="733358"/>
                          <a:pt x="246414" y="734339"/>
                        </a:cubicBezTo>
                        <a:cubicBezTo>
                          <a:pt x="245106" y="735646"/>
                          <a:pt x="244453" y="736626"/>
                          <a:pt x="243472" y="737933"/>
                        </a:cubicBezTo>
                        <a:cubicBezTo>
                          <a:pt x="242819" y="739241"/>
                          <a:pt x="242165" y="740548"/>
                          <a:pt x="241512" y="741855"/>
                        </a:cubicBezTo>
                        <a:cubicBezTo>
                          <a:pt x="240858" y="743162"/>
                          <a:pt x="240531" y="744470"/>
                          <a:pt x="240204" y="746104"/>
                        </a:cubicBezTo>
                        <a:cubicBezTo>
                          <a:pt x="239877" y="747738"/>
                          <a:pt x="239877" y="749372"/>
                          <a:pt x="239877" y="750679"/>
                        </a:cubicBezTo>
                        <a:cubicBezTo>
                          <a:pt x="239877" y="756888"/>
                          <a:pt x="242492" y="762771"/>
                          <a:pt x="246740" y="767019"/>
                        </a:cubicBezTo>
                        <a:cubicBezTo>
                          <a:pt x="250989" y="771268"/>
                          <a:pt x="256871" y="773556"/>
                          <a:pt x="262754" y="773556"/>
                        </a:cubicBezTo>
                        <a:cubicBezTo>
                          <a:pt x="268963" y="773556"/>
                          <a:pt x="274846" y="771268"/>
                          <a:pt x="279094" y="767019"/>
                        </a:cubicBezTo>
                        <a:cubicBezTo>
                          <a:pt x="283343" y="762771"/>
                          <a:pt x="285631" y="756888"/>
                          <a:pt x="285304" y="750679"/>
                        </a:cubicBezTo>
                        <a:cubicBezTo>
                          <a:pt x="285304" y="749045"/>
                          <a:pt x="285304" y="747738"/>
                          <a:pt x="284977" y="746104"/>
                        </a:cubicBezTo>
                        <a:cubicBezTo>
                          <a:pt x="284650" y="744796"/>
                          <a:pt x="284323" y="743162"/>
                          <a:pt x="283670" y="741855"/>
                        </a:cubicBezTo>
                        <a:cubicBezTo>
                          <a:pt x="283343" y="740548"/>
                          <a:pt x="282689" y="739241"/>
                          <a:pt x="281709" y="737933"/>
                        </a:cubicBezTo>
                        <a:cubicBezTo>
                          <a:pt x="280729" y="736626"/>
                          <a:pt x="279748" y="735319"/>
                          <a:pt x="278768" y="734339"/>
                        </a:cubicBezTo>
                        <a:cubicBezTo>
                          <a:pt x="277460" y="733031"/>
                          <a:pt x="276480" y="732378"/>
                          <a:pt x="275173" y="731397"/>
                        </a:cubicBezTo>
                        <a:cubicBezTo>
                          <a:pt x="273866" y="730744"/>
                          <a:pt x="272558" y="730090"/>
                          <a:pt x="271251" y="729436"/>
                        </a:cubicBezTo>
                        <a:cubicBezTo>
                          <a:pt x="269944" y="728783"/>
                          <a:pt x="268310" y="728456"/>
                          <a:pt x="267003" y="728129"/>
                        </a:cubicBezTo>
                        <a:cubicBezTo>
                          <a:pt x="264061" y="727476"/>
                          <a:pt x="261120" y="727476"/>
                          <a:pt x="258179" y="728129"/>
                        </a:cubicBezTo>
                        <a:close/>
                        <a:moveTo>
                          <a:pt x="258506" y="586621"/>
                        </a:moveTo>
                        <a:cubicBezTo>
                          <a:pt x="257198" y="586948"/>
                          <a:pt x="255564" y="587275"/>
                          <a:pt x="254257" y="587928"/>
                        </a:cubicBezTo>
                        <a:cubicBezTo>
                          <a:pt x="252950" y="588255"/>
                          <a:pt x="251643" y="588909"/>
                          <a:pt x="250335" y="589889"/>
                        </a:cubicBezTo>
                        <a:cubicBezTo>
                          <a:pt x="249028" y="590870"/>
                          <a:pt x="247721" y="591850"/>
                          <a:pt x="246740" y="592830"/>
                        </a:cubicBezTo>
                        <a:cubicBezTo>
                          <a:pt x="242165" y="597079"/>
                          <a:pt x="239877" y="602962"/>
                          <a:pt x="239877" y="608844"/>
                        </a:cubicBezTo>
                        <a:cubicBezTo>
                          <a:pt x="239877" y="610478"/>
                          <a:pt x="239877" y="611785"/>
                          <a:pt x="240204" y="613419"/>
                        </a:cubicBezTo>
                        <a:cubicBezTo>
                          <a:pt x="240531" y="614727"/>
                          <a:pt x="240858" y="616361"/>
                          <a:pt x="241512" y="617668"/>
                        </a:cubicBezTo>
                        <a:cubicBezTo>
                          <a:pt x="241838" y="618975"/>
                          <a:pt x="242492" y="620282"/>
                          <a:pt x="243472" y="621590"/>
                        </a:cubicBezTo>
                        <a:cubicBezTo>
                          <a:pt x="244453" y="622897"/>
                          <a:pt x="245433" y="624204"/>
                          <a:pt x="246414" y="625184"/>
                        </a:cubicBezTo>
                        <a:cubicBezTo>
                          <a:pt x="247721" y="626492"/>
                          <a:pt x="248701" y="627145"/>
                          <a:pt x="250009" y="628126"/>
                        </a:cubicBezTo>
                        <a:cubicBezTo>
                          <a:pt x="251316" y="629106"/>
                          <a:pt x="252623" y="629760"/>
                          <a:pt x="253930" y="630413"/>
                        </a:cubicBezTo>
                        <a:cubicBezTo>
                          <a:pt x="255237" y="631067"/>
                          <a:pt x="256545" y="631394"/>
                          <a:pt x="258179" y="631721"/>
                        </a:cubicBezTo>
                        <a:cubicBezTo>
                          <a:pt x="259813" y="632047"/>
                          <a:pt x="261120" y="632047"/>
                          <a:pt x="262754" y="632047"/>
                        </a:cubicBezTo>
                        <a:cubicBezTo>
                          <a:pt x="268963" y="632047"/>
                          <a:pt x="274846" y="629760"/>
                          <a:pt x="279094" y="625511"/>
                        </a:cubicBezTo>
                        <a:cubicBezTo>
                          <a:pt x="283343" y="621263"/>
                          <a:pt x="285631" y="615380"/>
                          <a:pt x="285631" y="608844"/>
                        </a:cubicBezTo>
                        <a:cubicBezTo>
                          <a:pt x="285631" y="602962"/>
                          <a:pt x="283343" y="597079"/>
                          <a:pt x="279094" y="592830"/>
                        </a:cubicBezTo>
                        <a:cubicBezTo>
                          <a:pt x="273866" y="587602"/>
                          <a:pt x="266022" y="584987"/>
                          <a:pt x="258506" y="586621"/>
                        </a:cubicBezTo>
                        <a:close/>
                        <a:moveTo>
                          <a:pt x="986308" y="553940"/>
                        </a:moveTo>
                        <a:lnTo>
                          <a:pt x="1058533" y="553940"/>
                        </a:lnTo>
                        <a:cubicBezTo>
                          <a:pt x="1073566" y="553940"/>
                          <a:pt x="1085985" y="566032"/>
                          <a:pt x="1085985" y="581392"/>
                        </a:cubicBezTo>
                        <a:lnTo>
                          <a:pt x="1085985" y="675513"/>
                        </a:lnTo>
                        <a:cubicBezTo>
                          <a:pt x="1085985" y="690873"/>
                          <a:pt x="1073566" y="703291"/>
                          <a:pt x="1058533" y="703291"/>
                        </a:cubicBezTo>
                        <a:lnTo>
                          <a:pt x="986308" y="703291"/>
                        </a:lnTo>
                        <a:close/>
                        <a:moveTo>
                          <a:pt x="880422" y="553940"/>
                        </a:moveTo>
                        <a:lnTo>
                          <a:pt x="940555" y="553940"/>
                        </a:lnTo>
                        <a:lnTo>
                          <a:pt x="940555" y="703291"/>
                        </a:lnTo>
                        <a:lnTo>
                          <a:pt x="880422" y="703291"/>
                        </a:lnTo>
                        <a:close/>
                        <a:moveTo>
                          <a:pt x="762771" y="553940"/>
                        </a:moveTo>
                        <a:lnTo>
                          <a:pt x="834996" y="553940"/>
                        </a:lnTo>
                        <a:lnTo>
                          <a:pt x="834996" y="703291"/>
                        </a:lnTo>
                        <a:lnTo>
                          <a:pt x="762771" y="703291"/>
                        </a:lnTo>
                        <a:cubicBezTo>
                          <a:pt x="747411" y="703291"/>
                          <a:pt x="734992" y="690873"/>
                          <a:pt x="735319" y="675513"/>
                        </a:cubicBezTo>
                        <a:lnTo>
                          <a:pt x="735319" y="581392"/>
                        </a:lnTo>
                        <a:cubicBezTo>
                          <a:pt x="735319" y="566359"/>
                          <a:pt x="747411" y="553940"/>
                          <a:pt x="762771" y="553940"/>
                        </a:cubicBezTo>
                        <a:close/>
                        <a:moveTo>
                          <a:pt x="252623" y="0"/>
                        </a:moveTo>
                        <a:cubicBezTo>
                          <a:pt x="265368" y="0"/>
                          <a:pt x="275500" y="10131"/>
                          <a:pt x="275500" y="22877"/>
                        </a:cubicBezTo>
                        <a:lnTo>
                          <a:pt x="275500" y="273539"/>
                        </a:lnTo>
                        <a:lnTo>
                          <a:pt x="337920" y="273539"/>
                        </a:lnTo>
                        <a:lnTo>
                          <a:pt x="354260" y="393804"/>
                        </a:lnTo>
                        <a:lnTo>
                          <a:pt x="430080" y="393804"/>
                        </a:lnTo>
                        <a:lnTo>
                          <a:pt x="430080" y="1017355"/>
                        </a:lnTo>
                        <a:lnTo>
                          <a:pt x="75166" y="1017355"/>
                        </a:lnTo>
                        <a:lnTo>
                          <a:pt x="75166" y="915390"/>
                        </a:lnTo>
                        <a:lnTo>
                          <a:pt x="187588" y="915390"/>
                        </a:lnTo>
                        <a:cubicBezTo>
                          <a:pt x="200334" y="915390"/>
                          <a:pt x="210465" y="905259"/>
                          <a:pt x="210465" y="892514"/>
                        </a:cubicBezTo>
                        <a:cubicBezTo>
                          <a:pt x="210465" y="879768"/>
                          <a:pt x="200334" y="869637"/>
                          <a:pt x="187588" y="869637"/>
                        </a:cubicBezTo>
                        <a:lnTo>
                          <a:pt x="75166" y="869637"/>
                        </a:lnTo>
                        <a:lnTo>
                          <a:pt x="75166" y="773882"/>
                        </a:lnTo>
                        <a:lnTo>
                          <a:pt x="187588" y="773882"/>
                        </a:lnTo>
                        <a:cubicBezTo>
                          <a:pt x="200334" y="773882"/>
                          <a:pt x="210465" y="763751"/>
                          <a:pt x="210465" y="751006"/>
                        </a:cubicBezTo>
                        <a:cubicBezTo>
                          <a:pt x="210465" y="738260"/>
                          <a:pt x="200334" y="728129"/>
                          <a:pt x="187588" y="728129"/>
                        </a:cubicBezTo>
                        <a:lnTo>
                          <a:pt x="75166" y="728129"/>
                        </a:lnTo>
                        <a:lnTo>
                          <a:pt x="75166" y="632374"/>
                        </a:lnTo>
                        <a:lnTo>
                          <a:pt x="187588" y="632374"/>
                        </a:lnTo>
                        <a:cubicBezTo>
                          <a:pt x="200334" y="632374"/>
                          <a:pt x="210465" y="622243"/>
                          <a:pt x="210465" y="609498"/>
                        </a:cubicBezTo>
                        <a:cubicBezTo>
                          <a:pt x="210465" y="596752"/>
                          <a:pt x="200334" y="586621"/>
                          <a:pt x="187588" y="586621"/>
                        </a:cubicBezTo>
                        <a:lnTo>
                          <a:pt x="75166" y="586621"/>
                        </a:lnTo>
                        <a:lnTo>
                          <a:pt x="75166" y="393804"/>
                        </a:lnTo>
                        <a:lnTo>
                          <a:pt x="150986" y="393804"/>
                        </a:lnTo>
                        <a:lnTo>
                          <a:pt x="167326" y="273539"/>
                        </a:lnTo>
                        <a:lnTo>
                          <a:pt x="229746" y="273539"/>
                        </a:lnTo>
                        <a:lnTo>
                          <a:pt x="229746" y="22877"/>
                        </a:lnTo>
                        <a:cubicBezTo>
                          <a:pt x="229746" y="10131"/>
                          <a:pt x="239877" y="0"/>
                          <a:pt x="252623" y="0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 w="325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 sz="1200" dirty="0">
                      <a:latin typeface="Tw Cen MT (Body)"/>
                    </a:endParaRPr>
                  </a:p>
                </p:txBody>
              </p:sp>
            </p:grpSp>
          </p:grpSp>
        </p:grpSp>
      </p:grpSp>
    </p:spTree>
    <p:extLst>
      <p:ext uri="{BB962C8B-B14F-4D97-AF65-F5344CB8AC3E}">
        <p14:creationId xmlns:p14="http://schemas.microsoft.com/office/powerpoint/2010/main" val="428102761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" name="Freeform: Shape 484">
            <a:extLst>
              <a:ext uri="{FF2B5EF4-FFF2-40B4-BE49-F238E27FC236}">
                <a16:creationId xmlns:a16="http://schemas.microsoft.com/office/drawing/2014/main" id="{DC0F98D8-CFFF-4892-BD5C-CE7ECDFA6BA8}"/>
              </a:ext>
            </a:extLst>
          </p:cNvPr>
          <p:cNvSpPr/>
          <p:nvPr/>
        </p:nvSpPr>
        <p:spPr>
          <a:xfrm>
            <a:off x="747009" y="1219903"/>
            <a:ext cx="1569218" cy="4117916"/>
          </a:xfrm>
          <a:custGeom>
            <a:avLst/>
            <a:gdLst>
              <a:gd name="connsiteX0" fmla="*/ 523282 w 624455"/>
              <a:gd name="connsiteY0" fmla="*/ 1581078 h 1638686"/>
              <a:gd name="connsiteX1" fmla="*/ 546290 w 624455"/>
              <a:gd name="connsiteY1" fmla="*/ 1604086 h 1638686"/>
              <a:gd name="connsiteX2" fmla="*/ 523282 w 624455"/>
              <a:gd name="connsiteY2" fmla="*/ 1627095 h 1638686"/>
              <a:gd name="connsiteX3" fmla="*/ 500273 w 624455"/>
              <a:gd name="connsiteY3" fmla="*/ 1604086 h 1638686"/>
              <a:gd name="connsiteX4" fmla="*/ 523282 w 624455"/>
              <a:gd name="connsiteY4" fmla="*/ 1581078 h 1638686"/>
              <a:gd name="connsiteX5" fmla="*/ 151372 w 624455"/>
              <a:gd name="connsiteY5" fmla="*/ 1478825 h 1638686"/>
              <a:gd name="connsiteX6" fmla="*/ 174380 w 624455"/>
              <a:gd name="connsiteY6" fmla="*/ 1501834 h 1638686"/>
              <a:gd name="connsiteX7" fmla="*/ 151372 w 624455"/>
              <a:gd name="connsiteY7" fmla="*/ 1524842 h 1638686"/>
              <a:gd name="connsiteX8" fmla="*/ 128363 w 624455"/>
              <a:gd name="connsiteY8" fmla="*/ 1501834 h 1638686"/>
              <a:gd name="connsiteX9" fmla="*/ 151372 w 624455"/>
              <a:gd name="connsiteY9" fmla="*/ 1478825 h 1638686"/>
              <a:gd name="connsiteX10" fmla="*/ 403815 w 624455"/>
              <a:gd name="connsiteY10" fmla="*/ 1376572 h 1638686"/>
              <a:gd name="connsiteX11" fmla="*/ 426823 w 624455"/>
              <a:gd name="connsiteY11" fmla="*/ 1399581 h 1638686"/>
              <a:gd name="connsiteX12" fmla="*/ 403815 w 624455"/>
              <a:gd name="connsiteY12" fmla="*/ 1422589 h 1638686"/>
              <a:gd name="connsiteX13" fmla="*/ 380806 w 624455"/>
              <a:gd name="connsiteY13" fmla="*/ 1399581 h 1638686"/>
              <a:gd name="connsiteX14" fmla="*/ 403815 w 624455"/>
              <a:gd name="connsiteY14" fmla="*/ 1376572 h 1638686"/>
              <a:gd name="connsiteX15" fmla="*/ 244161 w 624455"/>
              <a:gd name="connsiteY15" fmla="*/ 1281418 h 1638686"/>
              <a:gd name="connsiteX16" fmla="*/ 178976 w 624455"/>
              <a:gd name="connsiteY16" fmla="*/ 1366217 h 1638686"/>
              <a:gd name="connsiteX17" fmla="*/ 156707 w 624455"/>
              <a:gd name="connsiteY17" fmla="*/ 1397117 h 1638686"/>
              <a:gd name="connsiteX18" fmla="*/ 220330 w 624455"/>
              <a:gd name="connsiteY18" fmla="*/ 1391591 h 1638686"/>
              <a:gd name="connsiteX19" fmla="*/ 311953 w 624455"/>
              <a:gd name="connsiteY19" fmla="*/ 1389328 h 1638686"/>
              <a:gd name="connsiteX20" fmla="*/ 371926 w 624455"/>
              <a:gd name="connsiteY20" fmla="*/ 1390288 h 1638686"/>
              <a:gd name="connsiteX21" fmla="*/ 370588 w 624455"/>
              <a:gd name="connsiteY21" fmla="*/ 1399581 h 1638686"/>
              <a:gd name="connsiteX22" fmla="*/ 371926 w 624455"/>
              <a:gd name="connsiteY22" fmla="*/ 1408805 h 1638686"/>
              <a:gd name="connsiteX23" fmla="*/ 311953 w 624455"/>
              <a:gd name="connsiteY23" fmla="*/ 1409765 h 1638686"/>
              <a:gd name="connsiteX24" fmla="*/ 220330 w 624455"/>
              <a:gd name="connsiteY24" fmla="*/ 1407502 h 1638686"/>
              <a:gd name="connsiteX25" fmla="*/ 153412 w 624455"/>
              <a:gd name="connsiteY25" fmla="*/ 1401689 h 1638686"/>
              <a:gd name="connsiteX26" fmla="*/ 118283 w 624455"/>
              <a:gd name="connsiteY26" fmla="*/ 1450433 h 1638686"/>
              <a:gd name="connsiteX27" fmla="*/ 90464 w 624455"/>
              <a:gd name="connsiteY27" fmla="*/ 1499752 h 1638686"/>
              <a:gd name="connsiteX28" fmla="*/ 118488 w 624455"/>
              <a:gd name="connsiteY28" fmla="*/ 1497445 h 1638686"/>
              <a:gd name="connsiteX29" fmla="*/ 118145 w 624455"/>
              <a:gd name="connsiteY29" fmla="*/ 1501834 h 1638686"/>
              <a:gd name="connsiteX30" fmla="*/ 118488 w 624455"/>
              <a:gd name="connsiteY30" fmla="*/ 1506223 h 1638686"/>
              <a:gd name="connsiteX31" fmla="*/ 88219 w 624455"/>
              <a:gd name="connsiteY31" fmla="*/ 1503731 h 1638686"/>
              <a:gd name="connsiteX32" fmla="*/ 68014 w 624455"/>
              <a:gd name="connsiteY32" fmla="*/ 1539553 h 1638686"/>
              <a:gd name="connsiteX33" fmla="*/ 45884 w 624455"/>
              <a:gd name="connsiteY33" fmla="*/ 1603340 h 1638686"/>
              <a:gd name="connsiteX34" fmla="*/ 172357 w 624455"/>
              <a:gd name="connsiteY34" fmla="*/ 1596131 h 1638686"/>
              <a:gd name="connsiteX35" fmla="*/ 242137 w 624455"/>
              <a:gd name="connsiteY35" fmla="*/ 1594417 h 1638686"/>
              <a:gd name="connsiteX36" fmla="*/ 311918 w 624455"/>
              <a:gd name="connsiteY36" fmla="*/ 1593868 h 1638686"/>
              <a:gd name="connsiteX37" fmla="*/ 381698 w 624455"/>
              <a:gd name="connsiteY37" fmla="*/ 1594417 h 1638686"/>
              <a:gd name="connsiteX38" fmla="*/ 451478 w 624455"/>
              <a:gd name="connsiteY38" fmla="*/ 1596131 h 1638686"/>
              <a:gd name="connsiteX39" fmla="*/ 490671 w 624455"/>
              <a:gd name="connsiteY39" fmla="*/ 1597606 h 1638686"/>
              <a:gd name="connsiteX40" fmla="*/ 490020 w 624455"/>
              <a:gd name="connsiteY40" fmla="*/ 1604086 h 1638686"/>
              <a:gd name="connsiteX41" fmla="*/ 490671 w 624455"/>
              <a:gd name="connsiteY41" fmla="*/ 1610567 h 1638686"/>
              <a:gd name="connsiteX42" fmla="*/ 451478 w 624455"/>
              <a:gd name="connsiteY42" fmla="*/ 1612042 h 1638686"/>
              <a:gd name="connsiteX43" fmla="*/ 381698 w 624455"/>
              <a:gd name="connsiteY43" fmla="*/ 1613756 h 1638686"/>
              <a:gd name="connsiteX44" fmla="*/ 311918 w 624455"/>
              <a:gd name="connsiteY44" fmla="*/ 1614305 h 1638686"/>
              <a:gd name="connsiteX45" fmla="*/ 242137 w 624455"/>
              <a:gd name="connsiteY45" fmla="*/ 1613756 h 1638686"/>
              <a:gd name="connsiteX46" fmla="*/ 172357 w 624455"/>
              <a:gd name="connsiteY46" fmla="*/ 1612042 h 1638686"/>
              <a:gd name="connsiteX47" fmla="*/ 45376 w 624455"/>
              <a:gd name="connsiteY47" fmla="*/ 1604803 h 1638686"/>
              <a:gd name="connsiteX48" fmla="*/ 33621 w 624455"/>
              <a:gd name="connsiteY48" fmla="*/ 1638686 h 1638686"/>
              <a:gd name="connsiteX49" fmla="*/ 37735 w 624455"/>
              <a:gd name="connsiteY49" fmla="*/ 1528717 h 1638686"/>
              <a:gd name="connsiteX50" fmla="*/ 84130 w 624455"/>
              <a:gd name="connsiteY50" fmla="*/ 1427973 h 1638686"/>
              <a:gd name="connsiteX51" fmla="*/ 155419 w 624455"/>
              <a:gd name="connsiteY51" fmla="*/ 1344512 h 1638686"/>
              <a:gd name="connsiteX52" fmla="*/ 244161 w 624455"/>
              <a:gd name="connsiteY52" fmla="*/ 1281418 h 1638686"/>
              <a:gd name="connsiteX53" fmla="*/ 321348 w 624455"/>
              <a:gd name="connsiteY53" fmla="*/ 1120940 h 1638686"/>
              <a:gd name="connsiteX54" fmla="*/ 344356 w 624455"/>
              <a:gd name="connsiteY54" fmla="*/ 1143949 h 1638686"/>
              <a:gd name="connsiteX55" fmla="*/ 321348 w 624455"/>
              <a:gd name="connsiteY55" fmla="*/ 1166957 h 1638686"/>
              <a:gd name="connsiteX56" fmla="*/ 298339 w 624455"/>
              <a:gd name="connsiteY56" fmla="*/ 1143949 h 1638686"/>
              <a:gd name="connsiteX57" fmla="*/ 321348 w 624455"/>
              <a:gd name="connsiteY57" fmla="*/ 1120940 h 1638686"/>
              <a:gd name="connsiteX58" fmla="*/ 431933 w 624455"/>
              <a:gd name="connsiteY58" fmla="*/ 1017865 h 1638686"/>
              <a:gd name="connsiteX59" fmla="*/ 454941 w 624455"/>
              <a:gd name="connsiteY59" fmla="*/ 1040874 h 1638686"/>
              <a:gd name="connsiteX60" fmla="*/ 431933 w 624455"/>
              <a:gd name="connsiteY60" fmla="*/ 1063882 h 1638686"/>
              <a:gd name="connsiteX61" fmla="*/ 408924 w 624455"/>
              <a:gd name="connsiteY61" fmla="*/ 1040874 h 1638686"/>
              <a:gd name="connsiteX62" fmla="*/ 431933 w 624455"/>
              <a:gd name="connsiteY62" fmla="*/ 1017865 h 1638686"/>
              <a:gd name="connsiteX63" fmla="*/ 165431 w 624455"/>
              <a:gd name="connsiteY63" fmla="*/ 916435 h 1638686"/>
              <a:gd name="connsiteX64" fmla="*/ 188439 w 624455"/>
              <a:gd name="connsiteY64" fmla="*/ 939444 h 1638686"/>
              <a:gd name="connsiteX65" fmla="*/ 165431 w 624455"/>
              <a:gd name="connsiteY65" fmla="*/ 962452 h 1638686"/>
              <a:gd name="connsiteX66" fmla="*/ 142422 w 624455"/>
              <a:gd name="connsiteY66" fmla="*/ 939444 h 1638686"/>
              <a:gd name="connsiteX67" fmla="*/ 165431 w 624455"/>
              <a:gd name="connsiteY67" fmla="*/ 916435 h 1638686"/>
              <a:gd name="connsiteX68" fmla="*/ 504148 w 624455"/>
              <a:gd name="connsiteY68" fmla="*/ 814182 h 1638686"/>
              <a:gd name="connsiteX69" fmla="*/ 527156 w 624455"/>
              <a:gd name="connsiteY69" fmla="*/ 837191 h 1638686"/>
              <a:gd name="connsiteX70" fmla="*/ 504148 w 624455"/>
              <a:gd name="connsiteY70" fmla="*/ 860199 h 1638686"/>
              <a:gd name="connsiteX71" fmla="*/ 481139 w 624455"/>
              <a:gd name="connsiteY71" fmla="*/ 837191 h 1638686"/>
              <a:gd name="connsiteX72" fmla="*/ 504148 w 624455"/>
              <a:gd name="connsiteY72" fmla="*/ 814182 h 1638686"/>
              <a:gd name="connsiteX73" fmla="*/ 149795 w 624455"/>
              <a:gd name="connsiteY73" fmla="*/ 711929 h 1638686"/>
              <a:gd name="connsiteX74" fmla="*/ 172803 w 624455"/>
              <a:gd name="connsiteY74" fmla="*/ 734938 h 1638686"/>
              <a:gd name="connsiteX75" fmla="*/ 149795 w 624455"/>
              <a:gd name="connsiteY75" fmla="*/ 757946 h 1638686"/>
              <a:gd name="connsiteX76" fmla="*/ 126786 w 624455"/>
              <a:gd name="connsiteY76" fmla="*/ 734938 h 1638686"/>
              <a:gd name="connsiteX77" fmla="*/ 149795 w 624455"/>
              <a:gd name="connsiteY77" fmla="*/ 711929 h 1638686"/>
              <a:gd name="connsiteX78" fmla="*/ 425864 w 624455"/>
              <a:gd name="connsiteY78" fmla="*/ 607002 h 1638686"/>
              <a:gd name="connsiteX79" fmla="*/ 448872 w 624455"/>
              <a:gd name="connsiteY79" fmla="*/ 630011 h 1638686"/>
              <a:gd name="connsiteX80" fmla="*/ 425864 w 624455"/>
              <a:gd name="connsiteY80" fmla="*/ 653019 h 1638686"/>
              <a:gd name="connsiteX81" fmla="*/ 402855 w 624455"/>
              <a:gd name="connsiteY81" fmla="*/ 630011 h 1638686"/>
              <a:gd name="connsiteX82" fmla="*/ 425864 w 624455"/>
              <a:gd name="connsiteY82" fmla="*/ 607002 h 1638686"/>
              <a:gd name="connsiteX83" fmla="*/ 259077 w 624455"/>
              <a:gd name="connsiteY83" fmla="*/ 506018 h 1638686"/>
              <a:gd name="connsiteX84" fmla="*/ 282085 w 624455"/>
              <a:gd name="connsiteY84" fmla="*/ 529027 h 1638686"/>
              <a:gd name="connsiteX85" fmla="*/ 259077 w 624455"/>
              <a:gd name="connsiteY85" fmla="*/ 552035 h 1638686"/>
              <a:gd name="connsiteX86" fmla="*/ 236068 w 624455"/>
              <a:gd name="connsiteY86" fmla="*/ 529027 h 1638686"/>
              <a:gd name="connsiteX87" fmla="*/ 259077 w 624455"/>
              <a:gd name="connsiteY87" fmla="*/ 506018 h 1638686"/>
              <a:gd name="connsiteX88" fmla="*/ 267170 w 624455"/>
              <a:gd name="connsiteY88" fmla="*/ 443027 h 1638686"/>
              <a:gd name="connsiteX89" fmla="*/ 205143 w 624455"/>
              <a:gd name="connsiteY89" fmla="*/ 512027 h 1638686"/>
              <a:gd name="connsiteX90" fmla="*/ 193340 w 624455"/>
              <a:gd name="connsiteY90" fmla="*/ 527559 h 1638686"/>
              <a:gd name="connsiteX91" fmla="*/ 226364 w 624455"/>
              <a:gd name="connsiteY91" fmla="*/ 523506 h 1638686"/>
              <a:gd name="connsiteX92" fmla="*/ 225850 w 624455"/>
              <a:gd name="connsiteY92" fmla="*/ 529027 h 1638686"/>
              <a:gd name="connsiteX93" fmla="*/ 226982 w 624455"/>
              <a:gd name="connsiteY93" fmla="*/ 537393 h 1638686"/>
              <a:gd name="connsiteX94" fmla="*/ 189355 w 624455"/>
              <a:gd name="connsiteY94" fmla="*/ 532803 h 1638686"/>
              <a:gd name="connsiteX95" fmla="*/ 149932 w 624455"/>
              <a:gd name="connsiteY95" fmla="*/ 584679 h 1638686"/>
              <a:gd name="connsiteX96" fmla="*/ 123069 w 624455"/>
              <a:gd name="connsiteY96" fmla="*/ 630593 h 1638686"/>
              <a:gd name="connsiteX97" fmla="*/ 203219 w 624455"/>
              <a:gd name="connsiteY97" fmla="*/ 624729 h 1638686"/>
              <a:gd name="connsiteX98" fmla="*/ 257568 w 624455"/>
              <a:gd name="connsiteY98" fmla="*/ 623015 h 1638686"/>
              <a:gd name="connsiteX99" fmla="*/ 311918 w 624455"/>
              <a:gd name="connsiteY99" fmla="*/ 622432 h 1638686"/>
              <a:gd name="connsiteX100" fmla="*/ 366302 w 624455"/>
              <a:gd name="connsiteY100" fmla="*/ 622981 h 1638686"/>
              <a:gd name="connsiteX101" fmla="*/ 393254 w 624455"/>
              <a:gd name="connsiteY101" fmla="*/ 623701 h 1638686"/>
              <a:gd name="connsiteX102" fmla="*/ 392637 w 624455"/>
              <a:gd name="connsiteY102" fmla="*/ 630010 h 1638686"/>
              <a:gd name="connsiteX103" fmla="*/ 394763 w 624455"/>
              <a:gd name="connsiteY103" fmla="*/ 641634 h 1638686"/>
              <a:gd name="connsiteX104" fmla="*/ 366302 w 624455"/>
              <a:gd name="connsiteY104" fmla="*/ 642389 h 1638686"/>
              <a:gd name="connsiteX105" fmla="*/ 311918 w 624455"/>
              <a:gd name="connsiteY105" fmla="*/ 642937 h 1638686"/>
              <a:gd name="connsiteX106" fmla="*/ 257568 w 624455"/>
              <a:gd name="connsiteY106" fmla="*/ 642354 h 1638686"/>
              <a:gd name="connsiteX107" fmla="*/ 203219 w 624455"/>
              <a:gd name="connsiteY107" fmla="*/ 640640 h 1638686"/>
              <a:gd name="connsiteX108" fmla="*/ 120722 w 624455"/>
              <a:gd name="connsiteY108" fmla="*/ 634604 h 1638686"/>
              <a:gd name="connsiteX109" fmla="*/ 104845 w 624455"/>
              <a:gd name="connsiteY109" fmla="*/ 661741 h 1638686"/>
              <a:gd name="connsiteX110" fmla="*/ 78939 w 624455"/>
              <a:gd name="connsiteY110" fmla="*/ 732601 h 1638686"/>
              <a:gd name="connsiteX111" fmla="*/ 117014 w 624455"/>
              <a:gd name="connsiteY111" fmla="*/ 729760 h 1638686"/>
              <a:gd name="connsiteX112" fmla="*/ 116568 w 624455"/>
              <a:gd name="connsiteY112" fmla="*/ 734938 h 1638686"/>
              <a:gd name="connsiteX113" fmla="*/ 117014 w 624455"/>
              <a:gd name="connsiteY113" fmla="*/ 740116 h 1638686"/>
              <a:gd name="connsiteX114" fmla="*/ 77276 w 624455"/>
              <a:gd name="connsiteY114" fmla="*/ 737151 h 1638686"/>
              <a:gd name="connsiteX115" fmla="*/ 75214 w 624455"/>
              <a:gd name="connsiteY115" fmla="*/ 742790 h 1638686"/>
              <a:gd name="connsiteX116" fmla="*/ 68322 w 624455"/>
              <a:gd name="connsiteY116" fmla="*/ 784041 h 1638686"/>
              <a:gd name="connsiteX117" fmla="*/ 67568 w 624455"/>
              <a:gd name="connsiteY117" fmla="*/ 824983 h 1638686"/>
              <a:gd name="connsiteX118" fmla="*/ 69744 w 624455"/>
              <a:gd name="connsiteY118" fmla="*/ 835154 h 1638686"/>
              <a:gd name="connsiteX119" fmla="*/ 173078 w 624455"/>
              <a:gd name="connsiteY119" fmla="*/ 829235 h 1638686"/>
              <a:gd name="connsiteX120" fmla="*/ 242515 w 624455"/>
              <a:gd name="connsiteY120" fmla="*/ 827521 h 1638686"/>
              <a:gd name="connsiteX121" fmla="*/ 311952 w 624455"/>
              <a:gd name="connsiteY121" fmla="*/ 826972 h 1638686"/>
              <a:gd name="connsiteX122" fmla="*/ 381389 w 624455"/>
              <a:gd name="connsiteY122" fmla="*/ 827521 h 1638686"/>
              <a:gd name="connsiteX123" fmla="*/ 450827 w 624455"/>
              <a:gd name="connsiteY123" fmla="*/ 829235 h 1638686"/>
              <a:gd name="connsiteX124" fmla="*/ 471743 w 624455"/>
              <a:gd name="connsiteY124" fmla="*/ 829990 h 1638686"/>
              <a:gd name="connsiteX125" fmla="*/ 470920 w 624455"/>
              <a:gd name="connsiteY125" fmla="*/ 837190 h 1638686"/>
              <a:gd name="connsiteX126" fmla="*/ 471743 w 624455"/>
              <a:gd name="connsiteY126" fmla="*/ 844357 h 1638686"/>
              <a:gd name="connsiteX127" fmla="*/ 450827 w 624455"/>
              <a:gd name="connsiteY127" fmla="*/ 845146 h 1638686"/>
              <a:gd name="connsiteX128" fmla="*/ 381389 w 624455"/>
              <a:gd name="connsiteY128" fmla="*/ 846860 h 1638686"/>
              <a:gd name="connsiteX129" fmla="*/ 311952 w 624455"/>
              <a:gd name="connsiteY129" fmla="*/ 847409 h 1638686"/>
              <a:gd name="connsiteX130" fmla="*/ 242515 w 624455"/>
              <a:gd name="connsiteY130" fmla="*/ 846860 h 1638686"/>
              <a:gd name="connsiteX131" fmla="*/ 173078 w 624455"/>
              <a:gd name="connsiteY131" fmla="*/ 845146 h 1638686"/>
              <a:gd name="connsiteX132" fmla="*/ 70626 w 624455"/>
              <a:gd name="connsiteY132" fmla="*/ 839277 h 1638686"/>
              <a:gd name="connsiteX133" fmla="*/ 84713 w 624455"/>
              <a:gd name="connsiteY133" fmla="*/ 905119 h 1638686"/>
              <a:gd name="connsiteX134" fmla="*/ 100027 w 624455"/>
              <a:gd name="connsiteY134" fmla="*/ 936296 h 1638686"/>
              <a:gd name="connsiteX135" fmla="*/ 132719 w 624455"/>
              <a:gd name="connsiteY135" fmla="*/ 933854 h 1638686"/>
              <a:gd name="connsiteX136" fmla="*/ 132204 w 624455"/>
              <a:gd name="connsiteY136" fmla="*/ 939443 h 1638686"/>
              <a:gd name="connsiteX137" fmla="*/ 132719 w 624455"/>
              <a:gd name="connsiteY137" fmla="*/ 945032 h 1638686"/>
              <a:gd name="connsiteX138" fmla="*/ 103236 w 624455"/>
              <a:gd name="connsiteY138" fmla="*/ 942830 h 1638686"/>
              <a:gd name="connsiteX139" fmla="*/ 121952 w 624455"/>
              <a:gd name="connsiteY139" fmla="*/ 980934 h 1638686"/>
              <a:gd name="connsiteX140" fmla="*/ 163260 w 624455"/>
              <a:gd name="connsiteY140" fmla="*/ 1037827 h 1638686"/>
              <a:gd name="connsiteX141" fmla="*/ 213712 w 624455"/>
              <a:gd name="connsiteY141" fmla="*/ 1033740 h 1638686"/>
              <a:gd name="connsiteX142" fmla="*/ 311918 w 624455"/>
              <a:gd name="connsiteY142" fmla="*/ 1031477 h 1638686"/>
              <a:gd name="connsiteX143" fmla="*/ 399598 w 624455"/>
              <a:gd name="connsiteY143" fmla="*/ 1033295 h 1638686"/>
              <a:gd name="connsiteX144" fmla="*/ 398706 w 624455"/>
              <a:gd name="connsiteY144" fmla="*/ 1040873 h 1638686"/>
              <a:gd name="connsiteX145" fmla="*/ 400009 w 624455"/>
              <a:gd name="connsiteY145" fmla="*/ 1050063 h 1638686"/>
              <a:gd name="connsiteX146" fmla="*/ 311918 w 624455"/>
              <a:gd name="connsiteY146" fmla="*/ 1051914 h 1638686"/>
              <a:gd name="connsiteX147" fmla="*/ 213712 w 624455"/>
              <a:gd name="connsiteY147" fmla="*/ 1049651 h 1638686"/>
              <a:gd name="connsiteX148" fmla="*/ 169229 w 624455"/>
              <a:gd name="connsiteY148" fmla="*/ 1046048 h 1638686"/>
              <a:gd name="connsiteX149" fmla="*/ 172941 w 624455"/>
              <a:gd name="connsiteY149" fmla="*/ 1051160 h 1638686"/>
              <a:gd name="connsiteX150" fmla="*/ 233086 w 624455"/>
              <a:gd name="connsiteY150" fmla="*/ 1115763 h 1638686"/>
              <a:gd name="connsiteX151" fmla="*/ 256160 w 624455"/>
              <a:gd name="connsiteY151" fmla="*/ 1136256 h 1638686"/>
              <a:gd name="connsiteX152" fmla="*/ 258151 w 624455"/>
              <a:gd name="connsiteY152" fmla="*/ 1135959 h 1638686"/>
              <a:gd name="connsiteX153" fmla="*/ 289595 w 624455"/>
              <a:gd name="connsiteY153" fmla="*/ 1134142 h 1638686"/>
              <a:gd name="connsiteX154" fmla="*/ 288120 w 624455"/>
              <a:gd name="connsiteY154" fmla="*/ 1143949 h 1638686"/>
              <a:gd name="connsiteX155" fmla="*/ 289595 w 624455"/>
              <a:gd name="connsiteY155" fmla="*/ 1153825 h 1638686"/>
              <a:gd name="connsiteX156" fmla="*/ 274991 w 624455"/>
              <a:gd name="connsiteY156" fmla="*/ 1152981 h 1638686"/>
              <a:gd name="connsiteX157" fmla="*/ 299608 w 624455"/>
              <a:gd name="connsiteY157" fmla="*/ 1174844 h 1638686"/>
              <a:gd name="connsiteX158" fmla="*/ 316959 w 624455"/>
              <a:gd name="connsiteY158" fmla="*/ 1188594 h 1638686"/>
              <a:gd name="connsiteX159" fmla="*/ 325703 w 624455"/>
              <a:gd name="connsiteY159" fmla="*/ 1195178 h 1638686"/>
              <a:gd name="connsiteX160" fmla="*/ 334790 w 624455"/>
              <a:gd name="connsiteY160" fmla="*/ 1201693 h 1638686"/>
              <a:gd name="connsiteX161" fmla="*/ 373057 w 624455"/>
              <a:gd name="connsiteY161" fmla="*/ 1231766 h 1638686"/>
              <a:gd name="connsiteX162" fmla="*/ 409027 w 624455"/>
              <a:gd name="connsiteY162" fmla="*/ 1263621 h 1638686"/>
              <a:gd name="connsiteX163" fmla="*/ 443009 w 624455"/>
              <a:gd name="connsiteY163" fmla="*/ 1297500 h 1638686"/>
              <a:gd name="connsiteX164" fmla="*/ 474967 w 624455"/>
              <a:gd name="connsiteY164" fmla="*/ 1333333 h 1638686"/>
              <a:gd name="connsiteX165" fmla="*/ 504559 w 624455"/>
              <a:gd name="connsiteY165" fmla="*/ 1371223 h 1638686"/>
              <a:gd name="connsiteX166" fmla="*/ 554554 w 624455"/>
              <a:gd name="connsiteY166" fmla="*/ 1453485 h 1638686"/>
              <a:gd name="connsiteX167" fmla="*/ 586410 w 624455"/>
              <a:gd name="connsiteY167" fmla="*/ 1544182 h 1638686"/>
              <a:gd name="connsiteX168" fmla="*/ 591039 w 624455"/>
              <a:gd name="connsiteY168" fmla="*/ 1638685 h 1638686"/>
              <a:gd name="connsiteX169" fmla="*/ 581475 w 624455"/>
              <a:gd name="connsiteY169" fmla="*/ 1604863 h 1638686"/>
              <a:gd name="connsiteX170" fmla="*/ 556371 w 624455"/>
              <a:gd name="connsiteY170" fmla="*/ 1606898 h 1638686"/>
              <a:gd name="connsiteX171" fmla="*/ 556508 w 624455"/>
              <a:gd name="connsiteY171" fmla="*/ 1604087 h 1638686"/>
              <a:gd name="connsiteX172" fmla="*/ 556371 w 624455"/>
              <a:gd name="connsiteY172" fmla="*/ 1601275 h 1638686"/>
              <a:gd name="connsiteX173" fmla="*/ 581026 w 624455"/>
              <a:gd name="connsiteY173" fmla="*/ 1603275 h 1638686"/>
              <a:gd name="connsiteX174" fmla="*/ 566157 w 624455"/>
              <a:gd name="connsiteY174" fmla="*/ 1550688 h 1638686"/>
              <a:gd name="connsiteX175" fmla="*/ 539383 w 624455"/>
              <a:gd name="connsiteY175" fmla="*/ 1503053 h 1638686"/>
              <a:gd name="connsiteX176" fmla="*/ 435327 w 624455"/>
              <a:gd name="connsiteY176" fmla="*/ 1509789 h 1638686"/>
              <a:gd name="connsiteX177" fmla="*/ 373640 w 624455"/>
              <a:gd name="connsiteY177" fmla="*/ 1511503 h 1638686"/>
              <a:gd name="connsiteX178" fmla="*/ 311952 w 624455"/>
              <a:gd name="connsiteY178" fmla="*/ 1512052 h 1638686"/>
              <a:gd name="connsiteX179" fmla="*/ 250264 w 624455"/>
              <a:gd name="connsiteY179" fmla="*/ 1511503 h 1638686"/>
              <a:gd name="connsiteX180" fmla="*/ 188576 w 624455"/>
              <a:gd name="connsiteY180" fmla="*/ 1509789 h 1638686"/>
              <a:gd name="connsiteX181" fmla="*/ 183673 w 624455"/>
              <a:gd name="connsiteY181" fmla="*/ 1509583 h 1638686"/>
              <a:gd name="connsiteX182" fmla="*/ 184633 w 624455"/>
              <a:gd name="connsiteY182" fmla="*/ 1501834 h 1638686"/>
              <a:gd name="connsiteX183" fmla="*/ 183673 w 624455"/>
              <a:gd name="connsiteY183" fmla="*/ 1494084 h 1638686"/>
              <a:gd name="connsiteX184" fmla="*/ 188576 w 624455"/>
              <a:gd name="connsiteY184" fmla="*/ 1493879 h 1638686"/>
              <a:gd name="connsiteX185" fmla="*/ 250264 w 624455"/>
              <a:gd name="connsiteY185" fmla="*/ 1492164 h 1638686"/>
              <a:gd name="connsiteX186" fmla="*/ 311952 w 624455"/>
              <a:gd name="connsiteY186" fmla="*/ 1491581 h 1638686"/>
              <a:gd name="connsiteX187" fmla="*/ 373640 w 624455"/>
              <a:gd name="connsiteY187" fmla="*/ 1492130 h 1638686"/>
              <a:gd name="connsiteX188" fmla="*/ 435327 w 624455"/>
              <a:gd name="connsiteY188" fmla="*/ 1493844 h 1638686"/>
              <a:gd name="connsiteX189" fmla="*/ 537924 w 624455"/>
              <a:gd name="connsiteY189" fmla="*/ 1500458 h 1638686"/>
              <a:gd name="connsiteX190" fmla="*/ 522219 w 624455"/>
              <a:gd name="connsiteY190" fmla="*/ 1472516 h 1638686"/>
              <a:gd name="connsiteX191" fmla="*/ 465812 w 624455"/>
              <a:gd name="connsiteY191" fmla="*/ 1403121 h 1638686"/>
              <a:gd name="connsiteX192" fmla="*/ 465291 w 624455"/>
              <a:gd name="connsiteY192" fmla="*/ 1402618 h 1638686"/>
              <a:gd name="connsiteX193" fmla="*/ 436493 w 624455"/>
              <a:gd name="connsiteY193" fmla="*/ 1405547 h 1638686"/>
              <a:gd name="connsiteX194" fmla="*/ 437042 w 624455"/>
              <a:gd name="connsiteY194" fmla="*/ 1399580 h 1638686"/>
              <a:gd name="connsiteX195" fmla="*/ 436493 w 624455"/>
              <a:gd name="connsiteY195" fmla="*/ 1393614 h 1638686"/>
              <a:gd name="connsiteX196" fmla="*/ 458262 w 624455"/>
              <a:gd name="connsiteY196" fmla="*/ 1395827 h 1638686"/>
              <a:gd name="connsiteX197" fmla="*/ 401381 w 624455"/>
              <a:gd name="connsiteY197" fmla="*/ 1340876 h 1638686"/>
              <a:gd name="connsiteX198" fmla="*/ 331464 w 624455"/>
              <a:gd name="connsiteY198" fmla="*/ 1284915 h 1638686"/>
              <a:gd name="connsiteX199" fmla="*/ 295185 w 624455"/>
              <a:gd name="connsiteY199" fmla="*/ 1259849 h 1638686"/>
              <a:gd name="connsiteX200" fmla="*/ 285103 w 624455"/>
              <a:gd name="connsiteY200" fmla="*/ 1253300 h 1638686"/>
              <a:gd name="connsiteX201" fmla="*/ 274988 w 624455"/>
              <a:gd name="connsiteY201" fmla="*/ 1246407 h 1638686"/>
              <a:gd name="connsiteX202" fmla="*/ 255271 w 624455"/>
              <a:gd name="connsiteY202" fmla="*/ 1232314 h 1638686"/>
              <a:gd name="connsiteX203" fmla="*/ 114133 w 624455"/>
              <a:gd name="connsiteY203" fmla="*/ 1100332 h 1638686"/>
              <a:gd name="connsiteX204" fmla="*/ 57075 w 624455"/>
              <a:gd name="connsiteY204" fmla="*/ 1020025 h 1638686"/>
              <a:gd name="connsiteX205" fmla="*/ 15790 w 624455"/>
              <a:gd name="connsiteY205" fmla="*/ 928231 h 1638686"/>
              <a:gd name="connsiteX206" fmla="*/ 16 w 624455"/>
              <a:gd name="connsiteY206" fmla="*/ 826595 h 1638686"/>
              <a:gd name="connsiteX207" fmla="*/ 4611 w 624455"/>
              <a:gd name="connsiteY207" fmla="*/ 775091 h 1638686"/>
              <a:gd name="connsiteX208" fmla="*/ 17401 w 624455"/>
              <a:gd name="connsiteY208" fmla="*/ 725817 h 1638686"/>
              <a:gd name="connsiteX209" fmla="*/ 36672 w 624455"/>
              <a:gd name="connsiteY209" fmla="*/ 679697 h 1638686"/>
              <a:gd name="connsiteX210" fmla="*/ 60984 w 624455"/>
              <a:gd name="connsiteY210" fmla="*/ 636937 h 1638686"/>
              <a:gd name="connsiteX211" fmla="*/ 120546 w 624455"/>
              <a:gd name="connsiteY211" fmla="*/ 561087 h 1638686"/>
              <a:gd name="connsiteX212" fmla="*/ 267170 w 624455"/>
              <a:gd name="connsiteY212" fmla="*/ 443027 h 1638686"/>
              <a:gd name="connsiteX213" fmla="*/ 389139 w 624455"/>
              <a:gd name="connsiteY213" fmla="*/ 248671 h 1638686"/>
              <a:gd name="connsiteX214" fmla="*/ 412147 w 624455"/>
              <a:gd name="connsiteY214" fmla="*/ 271680 h 1638686"/>
              <a:gd name="connsiteX215" fmla="*/ 389139 w 624455"/>
              <a:gd name="connsiteY215" fmla="*/ 294688 h 1638686"/>
              <a:gd name="connsiteX216" fmla="*/ 366130 w 624455"/>
              <a:gd name="connsiteY216" fmla="*/ 271680 h 1638686"/>
              <a:gd name="connsiteX217" fmla="*/ 389139 w 624455"/>
              <a:gd name="connsiteY217" fmla="*/ 248671 h 1638686"/>
              <a:gd name="connsiteX218" fmla="*/ 185320 w 624455"/>
              <a:gd name="connsiteY218" fmla="*/ 149539 h 1638686"/>
              <a:gd name="connsiteX219" fmla="*/ 208328 w 624455"/>
              <a:gd name="connsiteY219" fmla="*/ 172548 h 1638686"/>
              <a:gd name="connsiteX220" fmla="*/ 185320 w 624455"/>
              <a:gd name="connsiteY220" fmla="*/ 195556 h 1638686"/>
              <a:gd name="connsiteX221" fmla="*/ 162311 w 624455"/>
              <a:gd name="connsiteY221" fmla="*/ 172548 h 1638686"/>
              <a:gd name="connsiteX222" fmla="*/ 185320 w 624455"/>
              <a:gd name="connsiteY222" fmla="*/ 149539 h 1638686"/>
              <a:gd name="connsiteX223" fmla="*/ 494787 w 624455"/>
              <a:gd name="connsiteY223" fmla="*/ 43000 h 1638686"/>
              <a:gd name="connsiteX224" fmla="*/ 517795 w 624455"/>
              <a:gd name="connsiteY224" fmla="*/ 66009 h 1638686"/>
              <a:gd name="connsiteX225" fmla="*/ 494787 w 624455"/>
              <a:gd name="connsiteY225" fmla="*/ 89017 h 1638686"/>
              <a:gd name="connsiteX226" fmla="*/ 471778 w 624455"/>
              <a:gd name="connsiteY226" fmla="*/ 66009 h 1638686"/>
              <a:gd name="connsiteX227" fmla="*/ 494787 w 624455"/>
              <a:gd name="connsiteY227" fmla="*/ 43000 h 1638686"/>
              <a:gd name="connsiteX228" fmla="*/ 591038 w 624455"/>
              <a:gd name="connsiteY228" fmla="*/ 0 h 1638686"/>
              <a:gd name="connsiteX229" fmla="*/ 584763 w 624455"/>
              <a:gd name="connsiteY229" fmla="*/ 116140 h 1638686"/>
              <a:gd name="connsiteX230" fmla="*/ 533328 w 624455"/>
              <a:gd name="connsiteY230" fmla="*/ 221616 h 1638686"/>
              <a:gd name="connsiteX231" fmla="*/ 456073 w 624455"/>
              <a:gd name="connsiteY231" fmla="*/ 308267 h 1638686"/>
              <a:gd name="connsiteX232" fmla="*/ 361021 w 624455"/>
              <a:gd name="connsiteY232" fmla="*/ 373350 h 1638686"/>
              <a:gd name="connsiteX233" fmla="*/ 432996 w 624455"/>
              <a:gd name="connsiteY233" fmla="*/ 286013 h 1638686"/>
              <a:gd name="connsiteX234" fmla="*/ 438902 w 624455"/>
              <a:gd name="connsiteY234" fmla="*/ 278255 h 1638686"/>
              <a:gd name="connsiteX235" fmla="*/ 421200 w 624455"/>
              <a:gd name="connsiteY235" fmla="*/ 280458 h 1638686"/>
              <a:gd name="connsiteX236" fmla="*/ 422400 w 624455"/>
              <a:gd name="connsiteY236" fmla="*/ 271714 h 1638686"/>
              <a:gd name="connsiteX237" fmla="*/ 422263 w 624455"/>
              <a:gd name="connsiteY237" fmla="*/ 269245 h 1638686"/>
              <a:gd name="connsiteX238" fmla="*/ 443717 w 624455"/>
              <a:gd name="connsiteY238" fmla="*/ 271929 h 1638686"/>
              <a:gd name="connsiteX239" fmla="*/ 499690 w 624455"/>
              <a:gd name="connsiteY239" fmla="*/ 198402 h 1638686"/>
              <a:gd name="connsiteX240" fmla="*/ 513719 w 624455"/>
              <a:gd name="connsiteY240" fmla="*/ 174533 h 1638686"/>
              <a:gd name="connsiteX241" fmla="*/ 427715 w 624455"/>
              <a:gd name="connsiteY241" fmla="*/ 180469 h 1638686"/>
              <a:gd name="connsiteX242" fmla="*/ 369833 w 624455"/>
              <a:gd name="connsiteY242" fmla="*/ 182183 h 1638686"/>
              <a:gd name="connsiteX243" fmla="*/ 311952 w 624455"/>
              <a:gd name="connsiteY243" fmla="*/ 182732 h 1638686"/>
              <a:gd name="connsiteX244" fmla="*/ 254070 w 624455"/>
              <a:gd name="connsiteY244" fmla="*/ 182149 h 1638686"/>
              <a:gd name="connsiteX245" fmla="*/ 217380 w 624455"/>
              <a:gd name="connsiteY245" fmla="*/ 181223 h 1638686"/>
              <a:gd name="connsiteX246" fmla="*/ 218580 w 624455"/>
              <a:gd name="connsiteY246" fmla="*/ 172479 h 1638686"/>
              <a:gd name="connsiteX247" fmla="*/ 217380 w 624455"/>
              <a:gd name="connsiteY247" fmla="*/ 163769 h 1638686"/>
              <a:gd name="connsiteX248" fmla="*/ 254070 w 624455"/>
              <a:gd name="connsiteY248" fmla="*/ 162844 h 1638686"/>
              <a:gd name="connsiteX249" fmla="*/ 311952 w 624455"/>
              <a:gd name="connsiteY249" fmla="*/ 162295 h 1638686"/>
              <a:gd name="connsiteX250" fmla="*/ 369833 w 624455"/>
              <a:gd name="connsiteY250" fmla="*/ 162844 h 1638686"/>
              <a:gd name="connsiteX251" fmla="*/ 427715 w 624455"/>
              <a:gd name="connsiteY251" fmla="*/ 164558 h 1638686"/>
              <a:gd name="connsiteX252" fmla="*/ 516030 w 624455"/>
              <a:gd name="connsiteY252" fmla="*/ 170601 h 1638686"/>
              <a:gd name="connsiteX253" fmla="*/ 554691 w 624455"/>
              <a:gd name="connsiteY253" fmla="*/ 104825 h 1638686"/>
              <a:gd name="connsiteX254" fmla="*/ 566249 w 624455"/>
              <a:gd name="connsiteY254" fmla="*/ 71493 h 1638686"/>
              <a:gd name="connsiteX255" fmla="*/ 526882 w 624455"/>
              <a:gd name="connsiteY255" fmla="*/ 74512 h 1638686"/>
              <a:gd name="connsiteX256" fmla="*/ 528048 w 624455"/>
              <a:gd name="connsiteY256" fmla="*/ 66111 h 1638686"/>
              <a:gd name="connsiteX257" fmla="*/ 567080 w 624455"/>
              <a:gd name="connsiteY257" fmla="*/ 69094 h 1638686"/>
              <a:gd name="connsiteX258" fmla="*/ 33586 w 624455"/>
              <a:gd name="connsiteY258" fmla="*/ 0 h 1638686"/>
              <a:gd name="connsiteX259" fmla="*/ 53235 w 624455"/>
              <a:gd name="connsiteY259" fmla="*/ 69578 h 1638686"/>
              <a:gd name="connsiteX260" fmla="*/ 176815 w 624455"/>
              <a:gd name="connsiteY260" fmla="*/ 62305 h 1638686"/>
              <a:gd name="connsiteX261" fmla="*/ 244401 w 624455"/>
              <a:gd name="connsiteY261" fmla="*/ 60591 h 1638686"/>
              <a:gd name="connsiteX262" fmla="*/ 311986 w 624455"/>
              <a:gd name="connsiteY262" fmla="*/ 60042 h 1638686"/>
              <a:gd name="connsiteX263" fmla="*/ 379572 w 624455"/>
              <a:gd name="connsiteY263" fmla="*/ 60591 h 1638686"/>
              <a:gd name="connsiteX264" fmla="*/ 447158 w 624455"/>
              <a:gd name="connsiteY264" fmla="*/ 62305 h 1638686"/>
              <a:gd name="connsiteX265" fmla="*/ 461731 w 624455"/>
              <a:gd name="connsiteY265" fmla="*/ 62854 h 1638686"/>
              <a:gd name="connsiteX266" fmla="*/ 461559 w 624455"/>
              <a:gd name="connsiteY266" fmla="*/ 66008 h 1638686"/>
              <a:gd name="connsiteX267" fmla="*/ 463720 w 624455"/>
              <a:gd name="connsiteY267" fmla="*/ 77598 h 1638686"/>
              <a:gd name="connsiteX268" fmla="*/ 447158 w 624455"/>
              <a:gd name="connsiteY268" fmla="*/ 78216 h 1638686"/>
              <a:gd name="connsiteX269" fmla="*/ 379572 w 624455"/>
              <a:gd name="connsiteY269" fmla="*/ 79930 h 1638686"/>
              <a:gd name="connsiteX270" fmla="*/ 311986 w 624455"/>
              <a:gd name="connsiteY270" fmla="*/ 80479 h 1638686"/>
              <a:gd name="connsiteX271" fmla="*/ 244401 w 624455"/>
              <a:gd name="connsiteY271" fmla="*/ 79930 h 1638686"/>
              <a:gd name="connsiteX272" fmla="*/ 176815 w 624455"/>
              <a:gd name="connsiteY272" fmla="*/ 78216 h 1638686"/>
              <a:gd name="connsiteX273" fmla="*/ 53627 w 624455"/>
              <a:gd name="connsiteY273" fmla="*/ 70965 h 1638686"/>
              <a:gd name="connsiteX274" fmla="*/ 58300 w 624455"/>
              <a:gd name="connsiteY274" fmla="*/ 87512 h 1638686"/>
              <a:gd name="connsiteX275" fmla="*/ 101891 w 624455"/>
              <a:gd name="connsiteY275" fmla="*/ 165278 h 1638686"/>
              <a:gd name="connsiteX276" fmla="*/ 106098 w 624455"/>
              <a:gd name="connsiteY276" fmla="*/ 170475 h 1638686"/>
              <a:gd name="connsiteX277" fmla="*/ 152641 w 624455"/>
              <a:gd name="connsiteY277" fmla="*/ 166718 h 1638686"/>
              <a:gd name="connsiteX278" fmla="*/ 152092 w 624455"/>
              <a:gd name="connsiteY278" fmla="*/ 172547 h 1638686"/>
              <a:gd name="connsiteX279" fmla="*/ 152641 w 624455"/>
              <a:gd name="connsiteY279" fmla="*/ 178377 h 1638686"/>
              <a:gd name="connsiteX280" fmla="*/ 109689 w 624455"/>
              <a:gd name="connsiteY280" fmla="*/ 174909 h 1638686"/>
              <a:gd name="connsiteX281" fmla="*/ 157831 w 624455"/>
              <a:gd name="connsiteY281" fmla="*/ 234372 h 1638686"/>
              <a:gd name="connsiteX282" fmla="*/ 195404 w 624455"/>
              <a:gd name="connsiteY282" fmla="*/ 270803 h 1638686"/>
              <a:gd name="connsiteX283" fmla="*/ 234559 w 624455"/>
              <a:gd name="connsiteY283" fmla="*/ 266742 h 1638686"/>
              <a:gd name="connsiteX284" fmla="*/ 311917 w 624455"/>
              <a:gd name="connsiteY284" fmla="*/ 264548 h 1638686"/>
              <a:gd name="connsiteX285" fmla="*/ 356529 w 624455"/>
              <a:gd name="connsiteY285" fmla="*/ 265268 h 1638686"/>
              <a:gd name="connsiteX286" fmla="*/ 355912 w 624455"/>
              <a:gd name="connsiteY286" fmla="*/ 271680 h 1638686"/>
              <a:gd name="connsiteX287" fmla="*/ 358346 w 624455"/>
              <a:gd name="connsiteY287" fmla="*/ 284196 h 1638686"/>
              <a:gd name="connsiteX288" fmla="*/ 311917 w 624455"/>
              <a:gd name="connsiteY288" fmla="*/ 284985 h 1638686"/>
              <a:gd name="connsiteX289" fmla="*/ 234559 w 624455"/>
              <a:gd name="connsiteY289" fmla="*/ 282790 h 1638686"/>
              <a:gd name="connsiteX290" fmla="*/ 204556 w 624455"/>
              <a:gd name="connsiteY290" fmla="*/ 279678 h 1638686"/>
              <a:gd name="connsiteX291" fmla="*/ 221769 w 624455"/>
              <a:gd name="connsiteY291" fmla="*/ 296368 h 1638686"/>
              <a:gd name="connsiteX292" fmla="*/ 291138 w 624455"/>
              <a:gd name="connsiteY292" fmla="*/ 352193 h 1638686"/>
              <a:gd name="connsiteX293" fmla="*/ 327211 w 624455"/>
              <a:gd name="connsiteY293" fmla="*/ 377293 h 1638686"/>
              <a:gd name="connsiteX294" fmla="*/ 336846 w 624455"/>
              <a:gd name="connsiteY294" fmla="*/ 383499 h 1638686"/>
              <a:gd name="connsiteX295" fmla="*/ 347030 w 624455"/>
              <a:gd name="connsiteY295" fmla="*/ 390357 h 1638686"/>
              <a:gd name="connsiteX296" fmla="*/ 366713 w 624455"/>
              <a:gd name="connsiteY296" fmla="*/ 404313 h 1638686"/>
              <a:gd name="connsiteX297" fmla="*/ 440745 w 624455"/>
              <a:gd name="connsiteY297" fmla="*/ 465315 h 1638686"/>
              <a:gd name="connsiteX298" fmla="*/ 507645 w 624455"/>
              <a:gd name="connsiteY298" fmla="*/ 534855 h 1638686"/>
              <a:gd name="connsiteX299" fmla="*/ 564841 w 624455"/>
              <a:gd name="connsiteY299" fmla="*/ 614271 h 1638686"/>
              <a:gd name="connsiteX300" fmla="*/ 607017 w 624455"/>
              <a:gd name="connsiteY300" fmla="*/ 704831 h 1638686"/>
              <a:gd name="connsiteX301" fmla="*/ 624334 w 624455"/>
              <a:gd name="connsiteY301" fmla="*/ 805506 h 1638686"/>
              <a:gd name="connsiteX302" fmla="*/ 620905 w 624455"/>
              <a:gd name="connsiteY302" fmla="*/ 856839 h 1638686"/>
              <a:gd name="connsiteX303" fmla="*/ 609109 w 624455"/>
              <a:gd name="connsiteY303" fmla="*/ 906148 h 1638686"/>
              <a:gd name="connsiteX304" fmla="*/ 590695 w 624455"/>
              <a:gd name="connsiteY304" fmla="*/ 952439 h 1638686"/>
              <a:gd name="connsiteX305" fmla="*/ 567104 w 624455"/>
              <a:gd name="connsiteY305" fmla="*/ 995370 h 1638686"/>
              <a:gd name="connsiteX306" fmla="*/ 508776 w 624455"/>
              <a:gd name="connsiteY306" fmla="*/ 1071563 h 1638686"/>
              <a:gd name="connsiteX307" fmla="*/ 440128 w 624455"/>
              <a:gd name="connsiteY307" fmla="*/ 1136234 h 1638686"/>
              <a:gd name="connsiteX308" fmla="*/ 364038 w 624455"/>
              <a:gd name="connsiteY308" fmla="*/ 1190275 h 1638686"/>
              <a:gd name="connsiteX309" fmla="*/ 402631 w 624455"/>
              <a:gd name="connsiteY309" fmla="*/ 1146498 h 1638686"/>
              <a:gd name="connsiteX310" fmla="*/ 365719 w 624455"/>
              <a:gd name="connsiteY310" fmla="*/ 1152007 h 1638686"/>
              <a:gd name="connsiteX311" fmla="*/ 353340 w 624455"/>
              <a:gd name="connsiteY311" fmla="*/ 1152898 h 1638686"/>
              <a:gd name="connsiteX312" fmla="*/ 354609 w 624455"/>
              <a:gd name="connsiteY312" fmla="*/ 1143949 h 1638686"/>
              <a:gd name="connsiteX313" fmla="*/ 353340 w 624455"/>
              <a:gd name="connsiteY313" fmla="*/ 1134999 h 1638686"/>
              <a:gd name="connsiteX314" fmla="*/ 365719 w 624455"/>
              <a:gd name="connsiteY314" fmla="*/ 1135891 h 1638686"/>
              <a:gd name="connsiteX315" fmla="*/ 406563 w 624455"/>
              <a:gd name="connsiteY315" fmla="*/ 1142038 h 1638686"/>
              <a:gd name="connsiteX316" fmla="*/ 425053 w 624455"/>
              <a:gd name="connsiteY316" fmla="*/ 1121064 h 1638686"/>
              <a:gd name="connsiteX317" fmla="*/ 479150 w 624455"/>
              <a:gd name="connsiteY317" fmla="*/ 1048280 h 1638686"/>
              <a:gd name="connsiteX318" fmla="*/ 481296 w 624455"/>
              <a:gd name="connsiteY318" fmla="*/ 1044499 h 1638686"/>
              <a:gd name="connsiteX319" fmla="*/ 464646 w 624455"/>
              <a:gd name="connsiteY319" fmla="*/ 1046223 h 1638686"/>
              <a:gd name="connsiteX320" fmla="*/ 465126 w 624455"/>
              <a:gd name="connsiteY320" fmla="*/ 1040873 h 1638686"/>
              <a:gd name="connsiteX321" fmla="*/ 464920 w 624455"/>
              <a:gd name="connsiteY321" fmla="*/ 1037170 h 1638686"/>
              <a:gd name="connsiteX322" fmla="*/ 484309 w 624455"/>
              <a:gd name="connsiteY322" fmla="*/ 1039190 h 1638686"/>
              <a:gd name="connsiteX323" fmla="*/ 522921 w 624455"/>
              <a:gd name="connsiteY323" fmla="*/ 971161 h 1638686"/>
              <a:gd name="connsiteX324" fmla="*/ 533242 w 624455"/>
              <a:gd name="connsiteY324" fmla="*/ 941367 h 1638686"/>
              <a:gd name="connsiteX325" fmla="*/ 438963 w 624455"/>
              <a:gd name="connsiteY325" fmla="*/ 947296 h 1638686"/>
              <a:gd name="connsiteX326" fmla="*/ 375457 w 624455"/>
              <a:gd name="connsiteY326" fmla="*/ 949011 h 1638686"/>
              <a:gd name="connsiteX327" fmla="*/ 311952 w 624455"/>
              <a:gd name="connsiteY327" fmla="*/ 949559 h 1638686"/>
              <a:gd name="connsiteX328" fmla="*/ 248447 w 624455"/>
              <a:gd name="connsiteY328" fmla="*/ 949011 h 1638686"/>
              <a:gd name="connsiteX329" fmla="*/ 197561 w 624455"/>
              <a:gd name="connsiteY329" fmla="*/ 947776 h 1638686"/>
              <a:gd name="connsiteX330" fmla="*/ 198693 w 624455"/>
              <a:gd name="connsiteY330" fmla="*/ 939375 h 1638686"/>
              <a:gd name="connsiteX331" fmla="*/ 197561 w 624455"/>
              <a:gd name="connsiteY331" fmla="*/ 930974 h 1638686"/>
              <a:gd name="connsiteX332" fmla="*/ 248447 w 624455"/>
              <a:gd name="connsiteY332" fmla="*/ 929740 h 1638686"/>
              <a:gd name="connsiteX333" fmla="*/ 311952 w 624455"/>
              <a:gd name="connsiteY333" fmla="*/ 929191 h 1638686"/>
              <a:gd name="connsiteX334" fmla="*/ 375457 w 624455"/>
              <a:gd name="connsiteY334" fmla="*/ 929740 h 1638686"/>
              <a:gd name="connsiteX335" fmla="*/ 438963 w 624455"/>
              <a:gd name="connsiteY335" fmla="*/ 931454 h 1638686"/>
              <a:gd name="connsiteX336" fmla="*/ 534627 w 624455"/>
              <a:gd name="connsiteY336" fmla="*/ 937367 h 1638686"/>
              <a:gd name="connsiteX337" fmla="*/ 550953 w 624455"/>
              <a:gd name="connsiteY337" fmla="*/ 890237 h 1638686"/>
              <a:gd name="connsiteX338" fmla="*/ 556988 w 624455"/>
              <a:gd name="connsiteY338" fmla="*/ 849192 h 1638686"/>
              <a:gd name="connsiteX339" fmla="*/ 556940 w 624455"/>
              <a:gd name="connsiteY339" fmla="*/ 839648 h 1638686"/>
              <a:gd name="connsiteX340" fmla="*/ 537135 w 624455"/>
              <a:gd name="connsiteY340" fmla="*/ 841134 h 1638686"/>
              <a:gd name="connsiteX341" fmla="*/ 537409 w 624455"/>
              <a:gd name="connsiteY341" fmla="*/ 837190 h 1638686"/>
              <a:gd name="connsiteX342" fmla="*/ 537135 w 624455"/>
              <a:gd name="connsiteY342" fmla="*/ 833247 h 1638686"/>
              <a:gd name="connsiteX343" fmla="*/ 556915 w 624455"/>
              <a:gd name="connsiteY343" fmla="*/ 834731 h 1638686"/>
              <a:gd name="connsiteX344" fmla="*/ 556782 w 624455"/>
              <a:gd name="connsiteY344" fmla="*/ 808490 h 1638686"/>
              <a:gd name="connsiteX345" fmla="*/ 540260 w 624455"/>
              <a:gd name="connsiteY345" fmla="*/ 736976 h 1638686"/>
              <a:gd name="connsiteX346" fmla="*/ 444106 w 624455"/>
              <a:gd name="connsiteY346" fmla="*/ 742790 h 1638686"/>
              <a:gd name="connsiteX347" fmla="*/ 378029 w 624455"/>
              <a:gd name="connsiteY347" fmla="*/ 744505 h 1638686"/>
              <a:gd name="connsiteX348" fmla="*/ 311952 w 624455"/>
              <a:gd name="connsiteY348" fmla="*/ 745053 h 1638686"/>
              <a:gd name="connsiteX349" fmla="*/ 245875 w 624455"/>
              <a:gd name="connsiteY349" fmla="*/ 744505 h 1638686"/>
              <a:gd name="connsiteX350" fmla="*/ 182027 w 624455"/>
              <a:gd name="connsiteY350" fmla="*/ 742893 h 1638686"/>
              <a:gd name="connsiteX351" fmla="*/ 183056 w 624455"/>
              <a:gd name="connsiteY351" fmla="*/ 734869 h 1638686"/>
              <a:gd name="connsiteX352" fmla="*/ 182027 w 624455"/>
              <a:gd name="connsiteY352" fmla="*/ 726845 h 1638686"/>
              <a:gd name="connsiteX353" fmla="*/ 245875 w 624455"/>
              <a:gd name="connsiteY353" fmla="*/ 725234 h 1638686"/>
              <a:gd name="connsiteX354" fmla="*/ 311952 w 624455"/>
              <a:gd name="connsiteY354" fmla="*/ 724685 h 1638686"/>
              <a:gd name="connsiteX355" fmla="*/ 378029 w 624455"/>
              <a:gd name="connsiteY355" fmla="*/ 725234 h 1638686"/>
              <a:gd name="connsiteX356" fmla="*/ 444106 w 624455"/>
              <a:gd name="connsiteY356" fmla="*/ 726948 h 1638686"/>
              <a:gd name="connsiteX357" fmla="*/ 539250 w 624455"/>
              <a:gd name="connsiteY357" fmla="*/ 732601 h 1638686"/>
              <a:gd name="connsiteX358" fmla="*/ 538403 w 624455"/>
              <a:gd name="connsiteY358" fmla="*/ 728937 h 1638686"/>
              <a:gd name="connsiteX359" fmla="*/ 500272 w 624455"/>
              <a:gd name="connsiteY359" fmla="*/ 653876 h 1638686"/>
              <a:gd name="connsiteX360" fmla="*/ 487315 w 624455"/>
              <a:gd name="connsiteY360" fmla="*/ 636276 h 1638686"/>
              <a:gd name="connsiteX361" fmla="*/ 457890 w 624455"/>
              <a:gd name="connsiteY361" fmla="*/ 638788 h 1638686"/>
              <a:gd name="connsiteX362" fmla="*/ 459090 w 624455"/>
              <a:gd name="connsiteY362" fmla="*/ 630044 h 1638686"/>
              <a:gd name="connsiteX363" fmla="*/ 458919 w 624455"/>
              <a:gd name="connsiteY363" fmla="*/ 626684 h 1638686"/>
              <a:gd name="connsiteX364" fmla="*/ 481681 w 624455"/>
              <a:gd name="connsiteY364" fmla="*/ 628622 h 1638686"/>
              <a:gd name="connsiteX365" fmla="*/ 449078 w 624455"/>
              <a:gd name="connsiteY365" fmla="*/ 584336 h 1638686"/>
              <a:gd name="connsiteX366" fmla="*/ 403667 w 624455"/>
              <a:gd name="connsiteY366" fmla="*/ 536079 h 1638686"/>
              <a:gd name="connsiteX367" fmla="*/ 382933 w 624455"/>
              <a:gd name="connsiteY367" fmla="*/ 538422 h 1638686"/>
              <a:gd name="connsiteX368" fmla="*/ 311918 w 624455"/>
              <a:gd name="connsiteY368" fmla="*/ 540617 h 1638686"/>
              <a:gd name="connsiteX369" fmla="*/ 290247 w 624455"/>
              <a:gd name="connsiteY369" fmla="*/ 540377 h 1638686"/>
              <a:gd name="connsiteX370" fmla="*/ 292304 w 624455"/>
              <a:gd name="connsiteY370" fmla="*/ 528993 h 1638686"/>
              <a:gd name="connsiteX371" fmla="*/ 291139 w 624455"/>
              <a:gd name="connsiteY371" fmla="*/ 520386 h 1638686"/>
              <a:gd name="connsiteX372" fmla="*/ 311953 w 624455"/>
              <a:gd name="connsiteY372" fmla="*/ 520180 h 1638686"/>
              <a:gd name="connsiteX373" fmla="*/ 382967 w 624455"/>
              <a:gd name="connsiteY373" fmla="*/ 522375 h 1638686"/>
              <a:gd name="connsiteX374" fmla="*/ 391700 w 624455"/>
              <a:gd name="connsiteY374" fmla="*/ 523362 h 1638686"/>
              <a:gd name="connsiteX375" fmla="*/ 388899 w 624455"/>
              <a:gd name="connsiteY375" fmla="*/ 520385 h 1638686"/>
              <a:gd name="connsiteX376" fmla="*/ 322547 w 624455"/>
              <a:gd name="connsiteY376" fmla="*/ 461886 h 1638686"/>
              <a:gd name="connsiteX377" fmla="*/ 305265 w 624455"/>
              <a:gd name="connsiteY377" fmla="*/ 448307 h 1638686"/>
              <a:gd name="connsiteX378" fmla="*/ 296624 w 624455"/>
              <a:gd name="connsiteY378" fmla="*/ 441827 h 1638686"/>
              <a:gd name="connsiteX379" fmla="*/ 287194 w 624455"/>
              <a:gd name="connsiteY379" fmla="*/ 435072 h 1638686"/>
              <a:gd name="connsiteX380" fmla="*/ 249373 w 624455"/>
              <a:gd name="connsiteY380" fmla="*/ 405068 h 1638686"/>
              <a:gd name="connsiteX381" fmla="*/ 213711 w 624455"/>
              <a:gd name="connsiteY381" fmla="*/ 373281 h 1638686"/>
              <a:gd name="connsiteX382" fmla="*/ 180004 w 624455"/>
              <a:gd name="connsiteY382" fmla="*/ 339505 h 1638686"/>
              <a:gd name="connsiteX383" fmla="*/ 148320 w 624455"/>
              <a:gd name="connsiteY383" fmla="*/ 303775 h 1638686"/>
              <a:gd name="connsiteX384" fmla="*/ 118968 w 624455"/>
              <a:gd name="connsiteY384" fmla="*/ 266022 h 1638686"/>
              <a:gd name="connsiteX385" fmla="*/ 69487 w 624455"/>
              <a:gd name="connsiteY385" fmla="*/ 184069 h 1638686"/>
              <a:gd name="connsiteX386" fmla="*/ 38009 w 624455"/>
              <a:gd name="connsiteY386" fmla="*/ 93817 h 1638686"/>
              <a:gd name="connsiteX387" fmla="*/ 33586 w 624455"/>
              <a:gd name="connsiteY387" fmla="*/ 0 h 16386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</a:cxnLst>
            <a:rect l="l" t="t" r="r" b="b"/>
            <a:pathLst>
              <a:path w="624455" h="1638686">
                <a:moveTo>
                  <a:pt x="523282" y="1581078"/>
                </a:moveTo>
                <a:cubicBezTo>
                  <a:pt x="535969" y="1581078"/>
                  <a:pt x="546290" y="1591399"/>
                  <a:pt x="546290" y="1604086"/>
                </a:cubicBezTo>
                <a:cubicBezTo>
                  <a:pt x="546290" y="1616774"/>
                  <a:pt x="535969" y="1627095"/>
                  <a:pt x="523282" y="1627095"/>
                </a:cubicBezTo>
                <a:cubicBezTo>
                  <a:pt x="510594" y="1627095"/>
                  <a:pt x="500273" y="1616774"/>
                  <a:pt x="500273" y="1604086"/>
                </a:cubicBezTo>
                <a:cubicBezTo>
                  <a:pt x="500273" y="1591399"/>
                  <a:pt x="510594" y="1581078"/>
                  <a:pt x="523282" y="1581078"/>
                </a:cubicBezTo>
                <a:close/>
                <a:moveTo>
                  <a:pt x="151372" y="1478825"/>
                </a:moveTo>
                <a:cubicBezTo>
                  <a:pt x="164059" y="1478825"/>
                  <a:pt x="174380" y="1489146"/>
                  <a:pt x="174380" y="1501834"/>
                </a:cubicBezTo>
                <a:cubicBezTo>
                  <a:pt x="174380" y="1514521"/>
                  <a:pt x="164059" y="1524842"/>
                  <a:pt x="151372" y="1524842"/>
                </a:cubicBezTo>
                <a:cubicBezTo>
                  <a:pt x="138684" y="1524842"/>
                  <a:pt x="128363" y="1514521"/>
                  <a:pt x="128363" y="1501834"/>
                </a:cubicBezTo>
                <a:cubicBezTo>
                  <a:pt x="128363" y="1489146"/>
                  <a:pt x="138684" y="1478825"/>
                  <a:pt x="151372" y="1478825"/>
                </a:cubicBezTo>
                <a:close/>
                <a:moveTo>
                  <a:pt x="403815" y="1376572"/>
                </a:moveTo>
                <a:cubicBezTo>
                  <a:pt x="416502" y="1376572"/>
                  <a:pt x="426823" y="1386893"/>
                  <a:pt x="426823" y="1399581"/>
                </a:cubicBezTo>
                <a:cubicBezTo>
                  <a:pt x="426823" y="1412268"/>
                  <a:pt x="416502" y="1422589"/>
                  <a:pt x="403815" y="1422589"/>
                </a:cubicBezTo>
                <a:cubicBezTo>
                  <a:pt x="391127" y="1422589"/>
                  <a:pt x="380806" y="1412268"/>
                  <a:pt x="380806" y="1399581"/>
                </a:cubicBezTo>
                <a:cubicBezTo>
                  <a:pt x="380806" y="1386893"/>
                  <a:pt x="391127" y="1376572"/>
                  <a:pt x="403815" y="1376572"/>
                </a:cubicBezTo>
                <a:close/>
                <a:moveTo>
                  <a:pt x="244161" y="1281418"/>
                </a:moveTo>
                <a:cubicBezTo>
                  <a:pt x="222661" y="1311045"/>
                  <a:pt x="200236" y="1338339"/>
                  <a:pt x="178976" y="1366217"/>
                </a:cubicBezTo>
                <a:lnTo>
                  <a:pt x="156707" y="1397117"/>
                </a:lnTo>
                <a:lnTo>
                  <a:pt x="220330" y="1391591"/>
                </a:lnTo>
                <a:cubicBezTo>
                  <a:pt x="250882" y="1389980"/>
                  <a:pt x="281434" y="1389362"/>
                  <a:pt x="311953" y="1389328"/>
                </a:cubicBezTo>
                <a:cubicBezTo>
                  <a:pt x="331944" y="1389362"/>
                  <a:pt x="351935" y="1389637"/>
                  <a:pt x="371926" y="1390288"/>
                </a:cubicBezTo>
                <a:cubicBezTo>
                  <a:pt x="371068" y="1393237"/>
                  <a:pt x="370588" y="1396357"/>
                  <a:pt x="370588" y="1399581"/>
                </a:cubicBezTo>
                <a:cubicBezTo>
                  <a:pt x="370588" y="1402804"/>
                  <a:pt x="371068" y="1405890"/>
                  <a:pt x="371926" y="1408805"/>
                </a:cubicBezTo>
                <a:cubicBezTo>
                  <a:pt x="351935" y="1409456"/>
                  <a:pt x="331944" y="1409765"/>
                  <a:pt x="311953" y="1409765"/>
                </a:cubicBezTo>
                <a:cubicBezTo>
                  <a:pt x="281400" y="1409731"/>
                  <a:pt x="250882" y="1409113"/>
                  <a:pt x="220330" y="1407502"/>
                </a:cubicBezTo>
                <a:lnTo>
                  <a:pt x="153412" y="1401689"/>
                </a:lnTo>
                <a:lnTo>
                  <a:pt x="118283" y="1450433"/>
                </a:lnTo>
                <a:lnTo>
                  <a:pt x="90464" y="1499752"/>
                </a:lnTo>
                <a:lnTo>
                  <a:pt x="118488" y="1497445"/>
                </a:lnTo>
                <a:cubicBezTo>
                  <a:pt x="118282" y="1498885"/>
                  <a:pt x="118145" y="1500325"/>
                  <a:pt x="118145" y="1501834"/>
                </a:cubicBezTo>
                <a:cubicBezTo>
                  <a:pt x="118145" y="1503343"/>
                  <a:pt x="118282" y="1504783"/>
                  <a:pt x="118488" y="1506223"/>
                </a:cubicBezTo>
                <a:lnTo>
                  <a:pt x="88219" y="1503731"/>
                </a:lnTo>
                <a:lnTo>
                  <a:pt x="68014" y="1539553"/>
                </a:lnTo>
                <a:lnTo>
                  <a:pt x="45884" y="1603340"/>
                </a:lnTo>
                <a:lnTo>
                  <a:pt x="172357" y="1596131"/>
                </a:lnTo>
                <a:cubicBezTo>
                  <a:pt x="195606" y="1595171"/>
                  <a:pt x="218889" y="1594965"/>
                  <a:pt x="242137" y="1594417"/>
                </a:cubicBezTo>
                <a:lnTo>
                  <a:pt x="311918" y="1593868"/>
                </a:lnTo>
                <a:lnTo>
                  <a:pt x="381698" y="1594417"/>
                </a:lnTo>
                <a:cubicBezTo>
                  <a:pt x="404946" y="1595000"/>
                  <a:pt x="428229" y="1595171"/>
                  <a:pt x="451478" y="1596131"/>
                </a:cubicBezTo>
                <a:cubicBezTo>
                  <a:pt x="464542" y="1596543"/>
                  <a:pt x="477607" y="1597057"/>
                  <a:pt x="490671" y="1597606"/>
                </a:cubicBezTo>
                <a:cubicBezTo>
                  <a:pt x="490260" y="1599697"/>
                  <a:pt x="490020" y="1601858"/>
                  <a:pt x="490020" y="1604086"/>
                </a:cubicBezTo>
                <a:cubicBezTo>
                  <a:pt x="490020" y="1606315"/>
                  <a:pt x="490260" y="1608476"/>
                  <a:pt x="490671" y="1610567"/>
                </a:cubicBezTo>
                <a:cubicBezTo>
                  <a:pt x="477607" y="1611116"/>
                  <a:pt x="464542" y="1611630"/>
                  <a:pt x="451478" y="1612042"/>
                </a:cubicBezTo>
                <a:cubicBezTo>
                  <a:pt x="428195" y="1613002"/>
                  <a:pt x="404946" y="1613173"/>
                  <a:pt x="381698" y="1613756"/>
                </a:cubicBezTo>
                <a:lnTo>
                  <a:pt x="311918" y="1614305"/>
                </a:lnTo>
                <a:lnTo>
                  <a:pt x="242137" y="1613756"/>
                </a:lnTo>
                <a:cubicBezTo>
                  <a:pt x="218855" y="1613208"/>
                  <a:pt x="195606" y="1612968"/>
                  <a:pt x="172357" y="1612042"/>
                </a:cubicBezTo>
                <a:lnTo>
                  <a:pt x="45376" y="1604803"/>
                </a:lnTo>
                <a:lnTo>
                  <a:pt x="33621" y="1638686"/>
                </a:lnTo>
                <a:cubicBezTo>
                  <a:pt x="25082" y="1602921"/>
                  <a:pt x="28169" y="1564619"/>
                  <a:pt x="37735" y="1528717"/>
                </a:cubicBezTo>
                <a:cubicBezTo>
                  <a:pt x="47474" y="1492713"/>
                  <a:pt x="63864" y="1458766"/>
                  <a:pt x="84130" y="1427973"/>
                </a:cubicBezTo>
                <a:cubicBezTo>
                  <a:pt x="104430" y="1397147"/>
                  <a:pt x="128638" y="1369235"/>
                  <a:pt x="155419" y="1344512"/>
                </a:cubicBezTo>
                <a:cubicBezTo>
                  <a:pt x="182302" y="1319926"/>
                  <a:pt x="211552" y="1298049"/>
                  <a:pt x="244161" y="1281418"/>
                </a:cubicBezTo>
                <a:close/>
                <a:moveTo>
                  <a:pt x="321348" y="1120940"/>
                </a:moveTo>
                <a:cubicBezTo>
                  <a:pt x="334035" y="1120940"/>
                  <a:pt x="344356" y="1131261"/>
                  <a:pt x="344356" y="1143949"/>
                </a:cubicBezTo>
                <a:cubicBezTo>
                  <a:pt x="344356" y="1156636"/>
                  <a:pt x="334035" y="1166957"/>
                  <a:pt x="321348" y="1166957"/>
                </a:cubicBezTo>
                <a:cubicBezTo>
                  <a:pt x="308660" y="1166957"/>
                  <a:pt x="298339" y="1156636"/>
                  <a:pt x="298339" y="1143949"/>
                </a:cubicBezTo>
                <a:cubicBezTo>
                  <a:pt x="298339" y="1131261"/>
                  <a:pt x="308660" y="1120940"/>
                  <a:pt x="321348" y="1120940"/>
                </a:cubicBezTo>
                <a:close/>
                <a:moveTo>
                  <a:pt x="431933" y="1017865"/>
                </a:moveTo>
                <a:cubicBezTo>
                  <a:pt x="444620" y="1017865"/>
                  <a:pt x="454941" y="1028186"/>
                  <a:pt x="454941" y="1040874"/>
                </a:cubicBezTo>
                <a:cubicBezTo>
                  <a:pt x="454941" y="1053561"/>
                  <a:pt x="444620" y="1063882"/>
                  <a:pt x="431933" y="1063882"/>
                </a:cubicBezTo>
                <a:cubicBezTo>
                  <a:pt x="419245" y="1063882"/>
                  <a:pt x="408924" y="1053561"/>
                  <a:pt x="408924" y="1040874"/>
                </a:cubicBezTo>
                <a:cubicBezTo>
                  <a:pt x="408924" y="1028186"/>
                  <a:pt x="419245" y="1017865"/>
                  <a:pt x="431933" y="1017865"/>
                </a:cubicBezTo>
                <a:close/>
                <a:moveTo>
                  <a:pt x="165431" y="916435"/>
                </a:moveTo>
                <a:cubicBezTo>
                  <a:pt x="178118" y="916435"/>
                  <a:pt x="188439" y="926756"/>
                  <a:pt x="188439" y="939444"/>
                </a:cubicBezTo>
                <a:cubicBezTo>
                  <a:pt x="188439" y="952131"/>
                  <a:pt x="178118" y="962452"/>
                  <a:pt x="165431" y="962452"/>
                </a:cubicBezTo>
                <a:cubicBezTo>
                  <a:pt x="152743" y="962452"/>
                  <a:pt x="142422" y="952131"/>
                  <a:pt x="142422" y="939444"/>
                </a:cubicBezTo>
                <a:cubicBezTo>
                  <a:pt x="142422" y="926756"/>
                  <a:pt x="152743" y="916435"/>
                  <a:pt x="165431" y="916435"/>
                </a:cubicBezTo>
                <a:close/>
                <a:moveTo>
                  <a:pt x="504148" y="814182"/>
                </a:moveTo>
                <a:cubicBezTo>
                  <a:pt x="516835" y="814182"/>
                  <a:pt x="527156" y="824503"/>
                  <a:pt x="527156" y="837191"/>
                </a:cubicBezTo>
                <a:cubicBezTo>
                  <a:pt x="527156" y="849878"/>
                  <a:pt x="516835" y="860199"/>
                  <a:pt x="504148" y="860199"/>
                </a:cubicBezTo>
                <a:cubicBezTo>
                  <a:pt x="491460" y="860199"/>
                  <a:pt x="481139" y="849878"/>
                  <a:pt x="481139" y="837191"/>
                </a:cubicBezTo>
                <a:cubicBezTo>
                  <a:pt x="481139" y="824503"/>
                  <a:pt x="491460" y="814182"/>
                  <a:pt x="504148" y="814182"/>
                </a:cubicBezTo>
                <a:close/>
                <a:moveTo>
                  <a:pt x="149795" y="711929"/>
                </a:moveTo>
                <a:cubicBezTo>
                  <a:pt x="162482" y="711929"/>
                  <a:pt x="172803" y="722250"/>
                  <a:pt x="172803" y="734938"/>
                </a:cubicBezTo>
                <a:cubicBezTo>
                  <a:pt x="172803" y="747625"/>
                  <a:pt x="162482" y="757946"/>
                  <a:pt x="149795" y="757946"/>
                </a:cubicBezTo>
                <a:cubicBezTo>
                  <a:pt x="137107" y="757946"/>
                  <a:pt x="126786" y="747625"/>
                  <a:pt x="126786" y="734938"/>
                </a:cubicBezTo>
                <a:cubicBezTo>
                  <a:pt x="126786" y="722250"/>
                  <a:pt x="137107" y="711929"/>
                  <a:pt x="149795" y="711929"/>
                </a:cubicBezTo>
                <a:close/>
                <a:moveTo>
                  <a:pt x="425864" y="607002"/>
                </a:moveTo>
                <a:cubicBezTo>
                  <a:pt x="438551" y="607002"/>
                  <a:pt x="448872" y="617323"/>
                  <a:pt x="448872" y="630011"/>
                </a:cubicBezTo>
                <a:cubicBezTo>
                  <a:pt x="448872" y="642698"/>
                  <a:pt x="438551" y="653019"/>
                  <a:pt x="425864" y="653019"/>
                </a:cubicBezTo>
                <a:cubicBezTo>
                  <a:pt x="413176" y="653019"/>
                  <a:pt x="402855" y="642698"/>
                  <a:pt x="402855" y="630011"/>
                </a:cubicBezTo>
                <a:cubicBezTo>
                  <a:pt x="402855" y="617323"/>
                  <a:pt x="413176" y="607002"/>
                  <a:pt x="425864" y="607002"/>
                </a:cubicBezTo>
                <a:close/>
                <a:moveTo>
                  <a:pt x="259077" y="506018"/>
                </a:moveTo>
                <a:cubicBezTo>
                  <a:pt x="271764" y="506018"/>
                  <a:pt x="282085" y="516339"/>
                  <a:pt x="282085" y="529027"/>
                </a:cubicBezTo>
                <a:cubicBezTo>
                  <a:pt x="282085" y="541714"/>
                  <a:pt x="271764" y="552035"/>
                  <a:pt x="259077" y="552035"/>
                </a:cubicBezTo>
                <a:cubicBezTo>
                  <a:pt x="246389" y="552035"/>
                  <a:pt x="236068" y="541714"/>
                  <a:pt x="236068" y="529027"/>
                </a:cubicBezTo>
                <a:cubicBezTo>
                  <a:pt x="236068" y="516339"/>
                  <a:pt x="246389" y="506018"/>
                  <a:pt x="259077" y="506018"/>
                </a:cubicBezTo>
                <a:close/>
                <a:moveTo>
                  <a:pt x="267170" y="443027"/>
                </a:moveTo>
                <a:cubicBezTo>
                  <a:pt x="245670" y="465590"/>
                  <a:pt x="224839" y="488504"/>
                  <a:pt x="205143" y="512027"/>
                </a:cubicBezTo>
                <a:lnTo>
                  <a:pt x="193340" y="527559"/>
                </a:lnTo>
                <a:lnTo>
                  <a:pt x="226364" y="523506"/>
                </a:lnTo>
                <a:cubicBezTo>
                  <a:pt x="226056" y="525289"/>
                  <a:pt x="225850" y="527141"/>
                  <a:pt x="225850" y="529027"/>
                </a:cubicBezTo>
                <a:cubicBezTo>
                  <a:pt x="225850" y="531907"/>
                  <a:pt x="226261" y="534719"/>
                  <a:pt x="226982" y="537393"/>
                </a:cubicBezTo>
                <a:lnTo>
                  <a:pt x="189355" y="532803"/>
                </a:lnTo>
                <a:lnTo>
                  <a:pt x="149932" y="584679"/>
                </a:lnTo>
                <a:lnTo>
                  <a:pt x="123069" y="630593"/>
                </a:lnTo>
                <a:lnTo>
                  <a:pt x="203219" y="624729"/>
                </a:lnTo>
                <a:cubicBezTo>
                  <a:pt x="221324" y="623769"/>
                  <a:pt x="239429" y="623564"/>
                  <a:pt x="257568" y="623015"/>
                </a:cubicBezTo>
                <a:lnTo>
                  <a:pt x="311918" y="622432"/>
                </a:lnTo>
                <a:lnTo>
                  <a:pt x="366302" y="622981"/>
                </a:lnTo>
                <a:cubicBezTo>
                  <a:pt x="375286" y="623289"/>
                  <a:pt x="384270" y="623461"/>
                  <a:pt x="393254" y="623701"/>
                </a:cubicBezTo>
                <a:cubicBezTo>
                  <a:pt x="392842" y="625758"/>
                  <a:pt x="392637" y="627850"/>
                  <a:pt x="392637" y="630010"/>
                </a:cubicBezTo>
                <a:cubicBezTo>
                  <a:pt x="392637" y="634091"/>
                  <a:pt x="393425" y="638000"/>
                  <a:pt x="394763" y="641634"/>
                </a:cubicBezTo>
                <a:cubicBezTo>
                  <a:pt x="385264" y="641909"/>
                  <a:pt x="375800" y="642080"/>
                  <a:pt x="366302" y="642389"/>
                </a:cubicBezTo>
                <a:lnTo>
                  <a:pt x="311918" y="642937"/>
                </a:lnTo>
                <a:lnTo>
                  <a:pt x="257568" y="642354"/>
                </a:lnTo>
                <a:cubicBezTo>
                  <a:pt x="239463" y="641806"/>
                  <a:pt x="221324" y="641566"/>
                  <a:pt x="203219" y="640640"/>
                </a:cubicBezTo>
                <a:lnTo>
                  <a:pt x="120722" y="634604"/>
                </a:lnTo>
                <a:lnTo>
                  <a:pt x="104845" y="661741"/>
                </a:lnTo>
                <a:lnTo>
                  <a:pt x="78939" y="732601"/>
                </a:lnTo>
                <a:lnTo>
                  <a:pt x="117014" y="729760"/>
                </a:lnTo>
                <a:cubicBezTo>
                  <a:pt x="116740" y="731475"/>
                  <a:pt x="116568" y="733189"/>
                  <a:pt x="116568" y="734938"/>
                </a:cubicBezTo>
                <a:cubicBezTo>
                  <a:pt x="116568" y="736687"/>
                  <a:pt x="116740" y="738401"/>
                  <a:pt x="117014" y="740116"/>
                </a:cubicBezTo>
                <a:lnTo>
                  <a:pt x="77276" y="737151"/>
                </a:lnTo>
                <a:lnTo>
                  <a:pt x="75214" y="742790"/>
                </a:lnTo>
                <a:cubicBezTo>
                  <a:pt x="71785" y="756472"/>
                  <a:pt x="69488" y="770291"/>
                  <a:pt x="68322" y="784041"/>
                </a:cubicBezTo>
                <a:cubicBezTo>
                  <a:pt x="66916" y="797791"/>
                  <a:pt x="66573" y="811439"/>
                  <a:pt x="67568" y="824983"/>
                </a:cubicBezTo>
                <a:lnTo>
                  <a:pt x="69744" y="835154"/>
                </a:lnTo>
                <a:lnTo>
                  <a:pt x="173078" y="829235"/>
                </a:lnTo>
                <a:cubicBezTo>
                  <a:pt x="196223" y="828275"/>
                  <a:pt x="219369" y="828069"/>
                  <a:pt x="242515" y="827521"/>
                </a:cubicBezTo>
                <a:lnTo>
                  <a:pt x="311952" y="826972"/>
                </a:lnTo>
                <a:lnTo>
                  <a:pt x="381389" y="827521"/>
                </a:lnTo>
                <a:cubicBezTo>
                  <a:pt x="404535" y="828104"/>
                  <a:pt x="427681" y="828275"/>
                  <a:pt x="450827" y="829235"/>
                </a:cubicBezTo>
                <a:cubicBezTo>
                  <a:pt x="457787" y="829441"/>
                  <a:pt x="464783" y="829715"/>
                  <a:pt x="471743" y="829990"/>
                </a:cubicBezTo>
                <a:cubicBezTo>
                  <a:pt x="471229" y="832321"/>
                  <a:pt x="470920" y="834722"/>
                  <a:pt x="470920" y="837190"/>
                </a:cubicBezTo>
                <a:cubicBezTo>
                  <a:pt x="470920" y="839659"/>
                  <a:pt x="471195" y="842060"/>
                  <a:pt x="471743" y="844357"/>
                </a:cubicBezTo>
                <a:cubicBezTo>
                  <a:pt x="464783" y="844631"/>
                  <a:pt x="457787" y="844906"/>
                  <a:pt x="450827" y="845146"/>
                </a:cubicBezTo>
                <a:cubicBezTo>
                  <a:pt x="427681" y="846106"/>
                  <a:pt x="404535" y="846277"/>
                  <a:pt x="381389" y="846860"/>
                </a:cubicBezTo>
                <a:lnTo>
                  <a:pt x="311952" y="847409"/>
                </a:lnTo>
                <a:lnTo>
                  <a:pt x="242515" y="846860"/>
                </a:lnTo>
                <a:cubicBezTo>
                  <a:pt x="219369" y="846312"/>
                  <a:pt x="196223" y="846072"/>
                  <a:pt x="173078" y="845146"/>
                </a:cubicBezTo>
                <a:lnTo>
                  <a:pt x="70626" y="839277"/>
                </a:lnTo>
                <a:lnTo>
                  <a:pt x="84713" y="905119"/>
                </a:lnTo>
                <a:lnTo>
                  <a:pt x="100027" y="936296"/>
                </a:lnTo>
                <a:lnTo>
                  <a:pt x="132719" y="933854"/>
                </a:lnTo>
                <a:cubicBezTo>
                  <a:pt x="132410" y="935671"/>
                  <a:pt x="132204" y="937523"/>
                  <a:pt x="132204" y="939443"/>
                </a:cubicBezTo>
                <a:cubicBezTo>
                  <a:pt x="132204" y="941329"/>
                  <a:pt x="132376" y="943215"/>
                  <a:pt x="132719" y="945032"/>
                </a:cubicBezTo>
                <a:lnTo>
                  <a:pt x="103236" y="942830"/>
                </a:lnTo>
                <a:lnTo>
                  <a:pt x="121952" y="980934"/>
                </a:lnTo>
                <a:lnTo>
                  <a:pt x="163260" y="1037827"/>
                </a:lnTo>
                <a:lnTo>
                  <a:pt x="213712" y="1033740"/>
                </a:lnTo>
                <a:cubicBezTo>
                  <a:pt x="246424" y="1032266"/>
                  <a:pt x="279171" y="1031477"/>
                  <a:pt x="311918" y="1031477"/>
                </a:cubicBezTo>
                <a:cubicBezTo>
                  <a:pt x="341167" y="1031443"/>
                  <a:pt x="370383" y="1032095"/>
                  <a:pt x="399598" y="1033295"/>
                </a:cubicBezTo>
                <a:cubicBezTo>
                  <a:pt x="399049" y="1035729"/>
                  <a:pt x="398706" y="1038267"/>
                  <a:pt x="398706" y="1040873"/>
                </a:cubicBezTo>
                <a:cubicBezTo>
                  <a:pt x="398706" y="1044062"/>
                  <a:pt x="399186" y="1047148"/>
                  <a:pt x="400009" y="1050063"/>
                </a:cubicBezTo>
                <a:cubicBezTo>
                  <a:pt x="370657" y="1051297"/>
                  <a:pt x="341270" y="1051948"/>
                  <a:pt x="311918" y="1051914"/>
                </a:cubicBezTo>
                <a:cubicBezTo>
                  <a:pt x="279205" y="1051948"/>
                  <a:pt x="246459" y="1051160"/>
                  <a:pt x="213712" y="1049651"/>
                </a:cubicBezTo>
                <a:lnTo>
                  <a:pt x="169229" y="1046048"/>
                </a:lnTo>
                <a:lnTo>
                  <a:pt x="172941" y="1051160"/>
                </a:lnTo>
                <a:cubicBezTo>
                  <a:pt x="191457" y="1073757"/>
                  <a:pt x="211860" y="1095154"/>
                  <a:pt x="233086" y="1115763"/>
                </a:cubicBezTo>
                <a:lnTo>
                  <a:pt x="256160" y="1136256"/>
                </a:lnTo>
                <a:lnTo>
                  <a:pt x="258151" y="1135959"/>
                </a:lnTo>
                <a:cubicBezTo>
                  <a:pt x="268643" y="1135068"/>
                  <a:pt x="279102" y="1134485"/>
                  <a:pt x="289595" y="1134142"/>
                </a:cubicBezTo>
                <a:cubicBezTo>
                  <a:pt x="288635" y="1137228"/>
                  <a:pt x="288120" y="1140520"/>
                  <a:pt x="288120" y="1143949"/>
                </a:cubicBezTo>
                <a:cubicBezTo>
                  <a:pt x="288120" y="1147344"/>
                  <a:pt x="288635" y="1150670"/>
                  <a:pt x="289595" y="1153825"/>
                </a:cubicBezTo>
                <a:lnTo>
                  <a:pt x="274991" y="1152981"/>
                </a:lnTo>
                <a:lnTo>
                  <a:pt x="299608" y="1174844"/>
                </a:lnTo>
                <a:cubicBezTo>
                  <a:pt x="305369" y="1179508"/>
                  <a:pt x="311129" y="1184137"/>
                  <a:pt x="316959" y="1188594"/>
                </a:cubicBezTo>
                <a:lnTo>
                  <a:pt x="325703" y="1195178"/>
                </a:lnTo>
                <a:lnTo>
                  <a:pt x="334790" y="1201693"/>
                </a:lnTo>
                <a:cubicBezTo>
                  <a:pt x="348368" y="1211397"/>
                  <a:pt x="360679" y="1221479"/>
                  <a:pt x="373057" y="1231766"/>
                </a:cubicBezTo>
                <a:cubicBezTo>
                  <a:pt x="385333" y="1242121"/>
                  <a:pt x="397369" y="1252648"/>
                  <a:pt x="409027" y="1263621"/>
                </a:cubicBezTo>
                <a:cubicBezTo>
                  <a:pt x="420583" y="1274697"/>
                  <a:pt x="432002" y="1285875"/>
                  <a:pt x="443009" y="1297500"/>
                </a:cubicBezTo>
                <a:cubicBezTo>
                  <a:pt x="454119" y="1309021"/>
                  <a:pt x="464680" y="1321057"/>
                  <a:pt x="474967" y="1333333"/>
                </a:cubicBezTo>
                <a:cubicBezTo>
                  <a:pt x="485220" y="1345643"/>
                  <a:pt x="495301" y="1358124"/>
                  <a:pt x="504559" y="1371223"/>
                </a:cubicBezTo>
                <a:cubicBezTo>
                  <a:pt x="523385" y="1397181"/>
                  <a:pt x="540461" y="1424544"/>
                  <a:pt x="554554" y="1453485"/>
                </a:cubicBezTo>
                <a:cubicBezTo>
                  <a:pt x="568545" y="1482425"/>
                  <a:pt x="579792" y="1512841"/>
                  <a:pt x="586410" y="1544182"/>
                </a:cubicBezTo>
                <a:cubicBezTo>
                  <a:pt x="593199" y="1575523"/>
                  <a:pt x="595085" y="1607721"/>
                  <a:pt x="591039" y="1638685"/>
                </a:cubicBezTo>
                <a:lnTo>
                  <a:pt x="581475" y="1604863"/>
                </a:lnTo>
                <a:lnTo>
                  <a:pt x="556371" y="1606898"/>
                </a:lnTo>
                <a:cubicBezTo>
                  <a:pt x="556440" y="1605973"/>
                  <a:pt x="556508" y="1605047"/>
                  <a:pt x="556508" y="1604087"/>
                </a:cubicBezTo>
                <a:cubicBezTo>
                  <a:pt x="556508" y="1603127"/>
                  <a:pt x="556440" y="1602201"/>
                  <a:pt x="556371" y="1601275"/>
                </a:cubicBezTo>
                <a:lnTo>
                  <a:pt x="581026" y="1603275"/>
                </a:lnTo>
                <a:lnTo>
                  <a:pt x="566157" y="1550688"/>
                </a:lnTo>
                <a:lnTo>
                  <a:pt x="539383" y="1503053"/>
                </a:lnTo>
                <a:lnTo>
                  <a:pt x="435327" y="1509789"/>
                </a:lnTo>
                <a:cubicBezTo>
                  <a:pt x="414788" y="1510749"/>
                  <a:pt x="394214" y="1510921"/>
                  <a:pt x="373640" y="1511503"/>
                </a:cubicBezTo>
                <a:lnTo>
                  <a:pt x="311952" y="1512052"/>
                </a:lnTo>
                <a:lnTo>
                  <a:pt x="250264" y="1511503"/>
                </a:lnTo>
                <a:cubicBezTo>
                  <a:pt x="229724" y="1510955"/>
                  <a:pt x="209150" y="1510715"/>
                  <a:pt x="188576" y="1509789"/>
                </a:cubicBezTo>
                <a:cubicBezTo>
                  <a:pt x="186931" y="1509721"/>
                  <a:pt x="185319" y="1509652"/>
                  <a:pt x="183673" y="1509583"/>
                </a:cubicBezTo>
                <a:cubicBezTo>
                  <a:pt x="184290" y="1507080"/>
                  <a:pt x="184633" y="1504508"/>
                  <a:pt x="184633" y="1501834"/>
                </a:cubicBezTo>
                <a:cubicBezTo>
                  <a:pt x="184633" y="1499159"/>
                  <a:pt x="184256" y="1496587"/>
                  <a:pt x="183673" y="1494084"/>
                </a:cubicBezTo>
                <a:cubicBezTo>
                  <a:pt x="185319" y="1494016"/>
                  <a:pt x="186931" y="1493947"/>
                  <a:pt x="188576" y="1493879"/>
                </a:cubicBezTo>
                <a:cubicBezTo>
                  <a:pt x="209116" y="1492918"/>
                  <a:pt x="229690" y="1492713"/>
                  <a:pt x="250264" y="1492164"/>
                </a:cubicBezTo>
                <a:lnTo>
                  <a:pt x="311952" y="1491581"/>
                </a:lnTo>
                <a:lnTo>
                  <a:pt x="373640" y="1492130"/>
                </a:lnTo>
                <a:cubicBezTo>
                  <a:pt x="394179" y="1492713"/>
                  <a:pt x="414753" y="1492884"/>
                  <a:pt x="435327" y="1493844"/>
                </a:cubicBezTo>
                <a:lnTo>
                  <a:pt x="537924" y="1500458"/>
                </a:lnTo>
                <a:lnTo>
                  <a:pt x="522219" y="1472516"/>
                </a:lnTo>
                <a:cubicBezTo>
                  <a:pt x="505108" y="1448050"/>
                  <a:pt x="486128" y="1424990"/>
                  <a:pt x="465812" y="1403121"/>
                </a:cubicBezTo>
                <a:lnTo>
                  <a:pt x="465291" y="1402618"/>
                </a:lnTo>
                <a:lnTo>
                  <a:pt x="436493" y="1405547"/>
                </a:lnTo>
                <a:cubicBezTo>
                  <a:pt x="436836" y="1403592"/>
                  <a:pt x="437042" y="1401604"/>
                  <a:pt x="437042" y="1399580"/>
                </a:cubicBezTo>
                <a:cubicBezTo>
                  <a:pt x="437042" y="1397557"/>
                  <a:pt x="436836" y="1395569"/>
                  <a:pt x="436493" y="1393614"/>
                </a:cubicBezTo>
                <a:lnTo>
                  <a:pt x="458262" y="1395827"/>
                </a:lnTo>
                <a:lnTo>
                  <a:pt x="401381" y="1340876"/>
                </a:lnTo>
                <a:cubicBezTo>
                  <a:pt x="378921" y="1321160"/>
                  <a:pt x="355467" y="1302540"/>
                  <a:pt x="331464" y="1284915"/>
                </a:cubicBezTo>
                <a:cubicBezTo>
                  <a:pt x="319496" y="1276171"/>
                  <a:pt x="307083" y="1267633"/>
                  <a:pt x="295185" y="1259849"/>
                </a:cubicBezTo>
                <a:lnTo>
                  <a:pt x="285103" y="1253300"/>
                </a:lnTo>
                <a:lnTo>
                  <a:pt x="274988" y="1246407"/>
                </a:lnTo>
                <a:cubicBezTo>
                  <a:pt x="268301" y="1241778"/>
                  <a:pt x="261752" y="1237081"/>
                  <a:pt x="255271" y="1232314"/>
                </a:cubicBezTo>
                <a:cubicBezTo>
                  <a:pt x="203699" y="1193875"/>
                  <a:pt x="156070" y="1150293"/>
                  <a:pt x="114133" y="1100332"/>
                </a:cubicBezTo>
                <a:cubicBezTo>
                  <a:pt x="93388" y="1075197"/>
                  <a:pt x="74048" y="1048554"/>
                  <a:pt x="57075" y="1020025"/>
                </a:cubicBezTo>
                <a:cubicBezTo>
                  <a:pt x="40376" y="991358"/>
                  <a:pt x="25837" y="960840"/>
                  <a:pt x="15790" y="928231"/>
                </a:cubicBezTo>
                <a:cubicBezTo>
                  <a:pt x="5811" y="895724"/>
                  <a:pt x="-361" y="861331"/>
                  <a:pt x="16" y="826595"/>
                </a:cubicBezTo>
                <a:cubicBezTo>
                  <a:pt x="-18" y="809278"/>
                  <a:pt x="1559" y="791962"/>
                  <a:pt x="4611" y="775091"/>
                </a:cubicBezTo>
                <a:cubicBezTo>
                  <a:pt x="7629" y="758221"/>
                  <a:pt x="11915" y="741727"/>
                  <a:pt x="17401" y="725817"/>
                </a:cubicBezTo>
                <a:cubicBezTo>
                  <a:pt x="22682" y="709837"/>
                  <a:pt x="29300" y="694441"/>
                  <a:pt x="36672" y="679697"/>
                </a:cubicBezTo>
                <a:cubicBezTo>
                  <a:pt x="43976" y="664849"/>
                  <a:pt x="52034" y="650550"/>
                  <a:pt x="60984" y="636937"/>
                </a:cubicBezTo>
                <a:cubicBezTo>
                  <a:pt x="78575" y="609505"/>
                  <a:pt x="98840" y="584405"/>
                  <a:pt x="120546" y="561087"/>
                </a:cubicBezTo>
                <a:cubicBezTo>
                  <a:pt x="164197" y="514693"/>
                  <a:pt x="213643" y="475157"/>
                  <a:pt x="267170" y="443027"/>
                </a:cubicBezTo>
                <a:close/>
                <a:moveTo>
                  <a:pt x="389139" y="248671"/>
                </a:moveTo>
                <a:cubicBezTo>
                  <a:pt x="401826" y="248671"/>
                  <a:pt x="412147" y="258992"/>
                  <a:pt x="412147" y="271680"/>
                </a:cubicBezTo>
                <a:cubicBezTo>
                  <a:pt x="412147" y="284367"/>
                  <a:pt x="401826" y="294688"/>
                  <a:pt x="389139" y="294688"/>
                </a:cubicBezTo>
                <a:cubicBezTo>
                  <a:pt x="376451" y="294688"/>
                  <a:pt x="366130" y="284367"/>
                  <a:pt x="366130" y="271680"/>
                </a:cubicBezTo>
                <a:cubicBezTo>
                  <a:pt x="366130" y="258992"/>
                  <a:pt x="376451" y="248671"/>
                  <a:pt x="389139" y="248671"/>
                </a:cubicBezTo>
                <a:close/>
                <a:moveTo>
                  <a:pt x="185320" y="149539"/>
                </a:moveTo>
                <a:cubicBezTo>
                  <a:pt x="198007" y="149539"/>
                  <a:pt x="208328" y="159860"/>
                  <a:pt x="208328" y="172548"/>
                </a:cubicBezTo>
                <a:cubicBezTo>
                  <a:pt x="208328" y="185235"/>
                  <a:pt x="198007" y="195556"/>
                  <a:pt x="185320" y="195556"/>
                </a:cubicBezTo>
                <a:cubicBezTo>
                  <a:pt x="172632" y="195556"/>
                  <a:pt x="162311" y="185235"/>
                  <a:pt x="162311" y="172548"/>
                </a:cubicBezTo>
                <a:cubicBezTo>
                  <a:pt x="162311" y="159860"/>
                  <a:pt x="172632" y="149539"/>
                  <a:pt x="185320" y="149539"/>
                </a:cubicBezTo>
                <a:close/>
                <a:moveTo>
                  <a:pt x="494787" y="43000"/>
                </a:moveTo>
                <a:cubicBezTo>
                  <a:pt x="507474" y="43000"/>
                  <a:pt x="517795" y="53321"/>
                  <a:pt x="517795" y="66009"/>
                </a:cubicBezTo>
                <a:cubicBezTo>
                  <a:pt x="517795" y="78696"/>
                  <a:pt x="507474" y="89017"/>
                  <a:pt x="494787" y="89017"/>
                </a:cubicBezTo>
                <a:cubicBezTo>
                  <a:pt x="482099" y="89017"/>
                  <a:pt x="471778" y="78696"/>
                  <a:pt x="471778" y="66009"/>
                </a:cubicBezTo>
                <a:cubicBezTo>
                  <a:pt x="471778" y="53321"/>
                  <a:pt x="482099" y="43000"/>
                  <a:pt x="494787" y="43000"/>
                </a:cubicBezTo>
                <a:close/>
                <a:moveTo>
                  <a:pt x="591038" y="0"/>
                </a:moveTo>
                <a:cubicBezTo>
                  <a:pt x="599542" y="37856"/>
                  <a:pt x="595736" y="78421"/>
                  <a:pt x="584763" y="116140"/>
                </a:cubicBezTo>
                <a:cubicBezTo>
                  <a:pt x="573688" y="154031"/>
                  <a:pt x="555548" y="189555"/>
                  <a:pt x="533328" y="221616"/>
                </a:cubicBezTo>
                <a:cubicBezTo>
                  <a:pt x="511108" y="253712"/>
                  <a:pt x="484876" y="282652"/>
                  <a:pt x="456073" y="308267"/>
                </a:cubicBezTo>
                <a:cubicBezTo>
                  <a:pt x="427132" y="333710"/>
                  <a:pt x="395688" y="356239"/>
                  <a:pt x="361021" y="373350"/>
                </a:cubicBezTo>
                <a:cubicBezTo>
                  <a:pt x="385024" y="343106"/>
                  <a:pt x="409576" y="314851"/>
                  <a:pt x="432996" y="286013"/>
                </a:cubicBezTo>
                <a:lnTo>
                  <a:pt x="438902" y="278255"/>
                </a:lnTo>
                <a:lnTo>
                  <a:pt x="421200" y="280458"/>
                </a:lnTo>
                <a:cubicBezTo>
                  <a:pt x="421954" y="277680"/>
                  <a:pt x="422400" y="274731"/>
                  <a:pt x="422400" y="271714"/>
                </a:cubicBezTo>
                <a:cubicBezTo>
                  <a:pt x="422400" y="270857"/>
                  <a:pt x="422332" y="270068"/>
                  <a:pt x="422263" y="269245"/>
                </a:cubicBezTo>
                <a:lnTo>
                  <a:pt x="443717" y="271929"/>
                </a:lnTo>
                <a:lnTo>
                  <a:pt x="499690" y="198402"/>
                </a:lnTo>
                <a:lnTo>
                  <a:pt x="513719" y="174533"/>
                </a:lnTo>
                <a:lnTo>
                  <a:pt x="427715" y="180469"/>
                </a:lnTo>
                <a:cubicBezTo>
                  <a:pt x="408410" y="181429"/>
                  <a:pt x="389139" y="181600"/>
                  <a:pt x="369833" y="182183"/>
                </a:cubicBezTo>
                <a:lnTo>
                  <a:pt x="311952" y="182732"/>
                </a:lnTo>
                <a:lnTo>
                  <a:pt x="254070" y="182149"/>
                </a:lnTo>
                <a:cubicBezTo>
                  <a:pt x="241829" y="181806"/>
                  <a:pt x="229622" y="181566"/>
                  <a:pt x="217380" y="181223"/>
                </a:cubicBezTo>
                <a:cubicBezTo>
                  <a:pt x="218134" y="178411"/>
                  <a:pt x="218580" y="175497"/>
                  <a:pt x="218580" y="172479"/>
                </a:cubicBezTo>
                <a:cubicBezTo>
                  <a:pt x="218580" y="169462"/>
                  <a:pt x="218134" y="166547"/>
                  <a:pt x="217380" y="163769"/>
                </a:cubicBezTo>
                <a:cubicBezTo>
                  <a:pt x="229622" y="163427"/>
                  <a:pt x="241829" y="163187"/>
                  <a:pt x="254070" y="162844"/>
                </a:cubicBezTo>
                <a:lnTo>
                  <a:pt x="311952" y="162295"/>
                </a:lnTo>
                <a:lnTo>
                  <a:pt x="369833" y="162844"/>
                </a:lnTo>
                <a:cubicBezTo>
                  <a:pt x="389139" y="163427"/>
                  <a:pt x="408410" y="163598"/>
                  <a:pt x="427715" y="164558"/>
                </a:cubicBezTo>
                <a:lnTo>
                  <a:pt x="516030" y="170601"/>
                </a:lnTo>
                <a:lnTo>
                  <a:pt x="554691" y="104825"/>
                </a:lnTo>
                <a:lnTo>
                  <a:pt x="566249" y="71493"/>
                </a:lnTo>
                <a:lnTo>
                  <a:pt x="526882" y="74512"/>
                </a:lnTo>
                <a:cubicBezTo>
                  <a:pt x="527568" y="71837"/>
                  <a:pt x="528014" y="69026"/>
                  <a:pt x="528048" y="66111"/>
                </a:cubicBezTo>
                <a:lnTo>
                  <a:pt x="567080" y="69094"/>
                </a:lnTo>
                <a:close/>
                <a:moveTo>
                  <a:pt x="33586" y="0"/>
                </a:moveTo>
                <a:lnTo>
                  <a:pt x="53235" y="69578"/>
                </a:lnTo>
                <a:lnTo>
                  <a:pt x="176815" y="62305"/>
                </a:lnTo>
                <a:cubicBezTo>
                  <a:pt x="199344" y="61345"/>
                  <a:pt x="221872" y="61139"/>
                  <a:pt x="244401" y="60591"/>
                </a:cubicBezTo>
                <a:lnTo>
                  <a:pt x="311986" y="60042"/>
                </a:lnTo>
                <a:lnTo>
                  <a:pt x="379572" y="60591"/>
                </a:lnTo>
                <a:cubicBezTo>
                  <a:pt x="402101" y="61174"/>
                  <a:pt x="424629" y="61345"/>
                  <a:pt x="447158" y="62305"/>
                </a:cubicBezTo>
                <a:cubicBezTo>
                  <a:pt x="451992" y="62477"/>
                  <a:pt x="456862" y="62682"/>
                  <a:pt x="461731" y="62854"/>
                </a:cubicBezTo>
                <a:cubicBezTo>
                  <a:pt x="461628" y="63882"/>
                  <a:pt x="461559" y="64945"/>
                  <a:pt x="461559" y="66008"/>
                </a:cubicBezTo>
                <a:cubicBezTo>
                  <a:pt x="461559" y="70123"/>
                  <a:pt x="462314" y="73998"/>
                  <a:pt x="463720" y="77598"/>
                </a:cubicBezTo>
                <a:cubicBezTo>
                  <a:pt x="458199" y="77804"/>
                  <a:pt x="452678" y="78044"/>
                  <a:pt x="447158" y="78216"/>
                </a:cubicBezTo>
                <a:cubicBezTo>
                  <a:pt x="424629" y="79176"/>
                  <a:pt x="402101" y="79347"/>
                  <a:pt x="379572" y="79930"/>
                </a:cubicBezTo>
                <a:lnTo>
                  <a:pt x="311986" y="80479"/>
                </a:lnTo>
                <a:lnTo>
                  <a:pt x="244401" y="79930"/>
                </a:lnTo>
                <a:cubicBezTo>
                  <a:pt x="221872" y="79382"/>
                  <a:pt x="199344" y="79142"/>
                  <a:pt x="176815" y="78216"/>
                </a:cubicBezTo>
                <a:lnTo>
                  <a:pt x="53627" y="70965"/>
                </a:lnTo>
                <a:lnTo>
                  <a:pt x="58300" y="87512"/>
                </a:lnTo>
                <a:cubicBezTo>
                  <a:pt x="70087" y="115043"/>
                  <a:pt x="85020" y="140949"/>
                  <a:pt x="101891" y="165278"/>
                </a:cubicBezTo>
                <a:lnTo>
                  <a:pt x="106098" y="170475"/>
                </a:lnTo>
                <a:lnTo>
                  <a:pt x="152641" y="166718"/>
                </a:lnTo>
                <a:cubicBezTo>
                  <a:pt x="152298" y="168604"/>
                  <a:pt x="152092" y="170558"/>
                  <a:pt x="152092" y="172547"/>
                </a:cubicBezTo>
                <a:cubicBezTo>
                  <a:pt x="152092" y="174536"/>
                  <a:pt x="152298" y="176456"/>
                  <a:pt x="152641" y="178377"/>
                </a:cubicBezTo>
                <a:lnTo>
                  <a:pt x="109689" y="174909"/>
                </a:lnTo>
                <a:lnTo>
                  <a:pt x="157831" y="234372"/>
                </a:lnTo>
                <a:lnTo>
                  <a:pt x="195404" y="270803"/>
                </a:lnTo>
                <a:lnTo>
                  <a:pt x="234559" y="266742"/>
                </a:lnTo>
                <a:cubicBezTo>
                  <a:pt x="260345" y="265268"/>
                  <a:pt x="286131" y="264548"/>
                  <a:pt x="311917" y="264548"/>
                </a:cubicBezTo>
                <a:cubicBezTo>
                  <a:pt x="326799" y="264514"/>
                  <a:pt x="341647" y="264788"/>
                  <a:pt x="356529" y="265268"/>
                </a:cubicBezTo>
                <a:cubicBezTo>
                  <a:pt x="356152" y="267360"/>
                  <a:pt x="355912" y="269486"/>
                  <a:pt x="355912" y="271680"/>
                </a:cubicBezTo>
                <a:cubicBezTo>
                  <a:pt x="355912" y="276138"/>
                  <a:pt x="356803" y="280356"/>
                  <a:pt x="358346" y="284196"/>
                </a:cubicBezTo>
                <a:cubicBezTo>
                  <a:pt x="342881" y="284710"/>
                  <a:pt x="327382" y="284985"/>
                  <a:pt x="311917" y="284985"/>
                </a:cubicBezTo>
                <a:cubicBezTo>
                  <a:pt x="286131" y="284985"/>
                  <a:pt x="260345" y="284299"/>
                  <a:pt x="234559" y="282790"/>
                </a:cubicBezTo>
                <a:lnTo>
                  <a:pt x="204556" y="279678"/>
                </a:lnTo>
                <a:lnTo>
                  <a:pt x="221769" y="296368"/>
                </a:lnTo>
                <a:cubicBezTo>
                  <a:pt x="244092" y="315982"/>
                  <a:pt x="267341" y="334568"/>
                  <a:pt x="291138" y="352193"/>
                </a:cubicBezTo>
                <a:cubicBezTo>
                  <a:pt x="303036" y="360937"/>
                  <a:pt x="315312" y="369372"/>
                  <a:pt x="327211" y="377293"/>
                </a:cubicBezTo>
                <a:lnTo>
                  <a:pt x="336846" y="383499"/>
                </a:lnTo>
                <a:lnTo>
                  <a:pt x="347030" y="390357"/>
                </a:lnTo>
                <a:cubicBezTo>
                  <a:pt x="353717" y="394918"/>
                  <a:pt x="360232" y="399581"/>
                  <a:pt x="366713" y="404313"/>
                </a:cubicBezTo>
                <a:cubicBezTo>
                  <a:pt x="392568" y="423207"/>
                  <a:pt x="417016" y="443747"/>
                  <a:pt x="440745" y="465315"/>
                </a:cubicBezTo>
                <a:cubicBezTo>
                  <a:pt x="464234" y="487124"/>
                  <a:pt x="486625" y="510235"/>
                  <a:pt x="507645" y="534855"/>
                </a:cubicBezTo>
                <a:cubicBezTo>
                  <a:pt x="528390" y="559716"/>
                  <a:pt x="547764" y="586050"/>
                  <a:pt x="564841" y="614271"/>
                </a:cubicBezTo>
                <a:cubicBezTo>
                  <a:pt x="581643" y="642629"/>
                  <a:pt x="596422" y="672735"/>
                  <a:pt x="607017" y="704831"/>
                </a:cubicBezTo>
                <a:cubicBezTo>
                  <a:pt x="617373" y="736961"/>
                  <a:pt x="624025" y="771011"/>
                  <a:pt x="624334" y="805506"/>
                </a:cubicBezTo>
                <a:cubicBezTo>
                  <a:pt x="624917" y="822720"/>
                  <a:pt x="623339" y="839968"/>
                  <a:pt x="620905" y="856839"/>
                </a:cubicBezTo>
                <a:cubicBezTo>
                  <a:pt x="618333" y="873743"/>
                  <a:pt x="614081" y="890134"/>
                  <a:pt x="609109" y="906148"/>
                </a:cubicBezTo>
                <a:cubicBezTo>
                  <a:pt x="604240" y="922195"/>
                  <a:pt x="597690" y="937523"/>
                  <a:pt x="590695" y="952439"/>
                </a:cubicBezTo>
                <a:cubicBezTo>
                  <a:pt x="583700" y="967355"/>
                  <a:pt x="575745" y="981654"/>
                  <a:pt x="567104" y="995370"/>
                </a:cubicBezTo>
                <a:cubicBezTo>
                  <a:pt x="549959" y="1022905"/>
                  <a:pt x="530139" y="1048177"/>
                  <a:pt x="508776" y="1071563"/>
                </a:cubicBezTo>
                <a:cubicBezTo>
                  <a:pt x="487345" y="1094948"/>
                  <a:pt x="464337" y="1116448"/>
                  <a:pt x="440128" y="1136234"/>
                </a:cubicBezTo>
                <a:cubicBezTo>
                  <a:pt x="415953" y="1156087"/>
                  <a:pt x="390476" y="1174090"/>
                  <a:pt x="364038" y="1190275"/>
                </a:cubicBezTo>
                <a:lnTo>
                  <a:pt x="402631" y="1146498"/>
                </a:lnTo>
                <a:lnTo>
                  <a:pt x="365719" y="1152007"/>
                </a:lnTo>
                <a:cubicBezTo>
                  <a:pt x="361570" y="1152350"/>
                  <a:pt x="357455" y="1152624"/>
                  <a:pt x="353340" y="1152898"/>
                </a:cubicBezTo>
                <a:cubicBezTo>
                  <a:pt x="354163" y="1150052"/>
                  <a:pt x="354609" y="1147035"/>
                  <a:pt x="354609" y="1143949"/>
                </a:cubicBezTo>
                <a:cubicBezTo>
                  <a:pt x="354609" y="1140828"/>
                  <a:pt x="354129" y="1137845"/>
                  <a:pt x="353340" y="1134999"/>
                </a:cubicBezTo>
                <a:cubicBezTo>
                  <a:pt x="357489" y="1135239"/>
                  <a:pt x="361604" y="1135548"/>
                  <a:pt x="365719" y="1135891"/>
                </a:cubicBezTo>
                <a:lnTo>
                  <a:pt x="406563" y="1142038"/>
                </a:lnTo>
                <a:lnTo>
                  <a:pt x="425053" y="1121064"/>
                </a:lnTo>
                <a:cubicBezTo>
                  <a:pt x="444405" y="1097486"/>
                  <a:pt x="462605" y="1073311"/>
                  <a:pt x="479150" y="1048280"/>
                </a:cubicBezTo>
                <a:lnTo>
                  <a:pt x="481296" y="1044499"/>
                </a:lnTo>
                <a:lnTo>
                  <a:pt x="464646" y="1046223"/>
                </a:lnTo>
                <a:cubicBezTo>
                  <a:pt x="464955" y="1044474"/>
                  <a:pt x="465126" y="1042691"/>
                  <a:pt x="465126" y="1040873"/>
                </a:cubicBezTo>
                <a:cubicBezTo>
                  <a:pt x="465126" y="1039605"/>
                  <a:pt x="465057" y="1038404"/>
                  <a:pt x="464920" y="1037170"/>
                </a:cubicBezTo>
                <a:lnTo>
                  <a:pt x="484309" y="1039190"/>
                </a:lnTo>
                <a:lnTo>
                  <a:pt x="522921" y="971161"/>
                </a:lnTo>
                <a:lnTo>
                  <a:pt x="533242" y="941367"/>
                </a:lnTo>
                <a:lnTo>
                  <a:pt x="438963" y="947296"/>
                </a:lnTo>
                <a:cubicBezTo>
                  <a:pt x="417806" y="948256"/>
                  <a:pt x="396614" y="948428"/>
                  <a:pt x="375457" y="949011"/>
                </a:cubicBezTo>
                <a:lnTo>
                  <a:pt x="311952" y="949559"/>
                </a:lnTo>
                <a:lnTo>
                  <a:pt x="248447" y="949011"/>
                </a:lnTo>
                <a:cubicBezTo>
                  <a:pt x="231474" y="948565"/>
                  <a:pt x="214535" y="948325"/>
                  <a:pt x="197561" y="947776"/>
                </a:cubicBezTo>
                <a:cubicBezTo>
                  <a:pt x="198281" y="945102"/>
                  <a:pt x="198693" y="942290"/>
                  <a:pt x="198693" y="939375"/>
                </a:cubicBezTo>
                <a:cubicBezTo>
                  <a:pt x="198693" y="936460"/>
                  <a:pt x="198281" y="933683"/>
                  <a:pt x="197561" y="930974"/>
                </a:cubicBezTo>
                <a:cubicBezTo>
                  <a:pt x="214535" y="930425"/>
                  <a:pt x="231474" y="930185"/>
                  <a:pt x="248447" y="929740"/>
                </a:cubicBezTo>
                <a:lnTo>
                  <a:pt x="311952" y="929191"/>
                </a:lnTo>
                <a:lnTo>
                  <a:pt x="375457" y="929740"/>
                </a:lnTo>
                <a:cubicBezTo>
                  <a:pt x="396614" y="930323"/>
                  <a:pt x="417806" y="930494"/>
                  <a:pt x="438963" y="931454"/>
                </a:cubicBezTo>
                <a:lnTo>
                  <a:pt x="534627" y="937367"/>
                </a:lnTo>
                <a:lnTo>
                  <a:pt x="550953" y="890237"/>
                </a:lnTo>
                <a:cubicBezTo>
                  <a:pt x="553868" y="876555"/>
                  <a:pt x="556199" y="862839"/>
                  <a:pt x="556988" y="849192"/>
                </a:cubicBezTo>
                <a:lnTo>
                  <a:pt x="556940" y="839648"/>
                </a:lnTo>
                <a:lnTo>
                  <a:pt x="537135" y="841134"/>
                </a:lnTo>
                <a:cubicBezTo>
                  <a:pt x="537307" y="839865"/>
                  <a:pt x="537409" y="838528"/>
                  <a:pt x="537409" y="837190"/>
                </a:cubicBezTo>
                <a:cubicBezTo>
                  <a:pt x="537409" y="835853"/>
                  <a:pt x="537307" y="834550"/>
                  <a:pt x="537135" y="833247"/>
                </a:cubicBezTo>
                <a:lnTo>
                  <a:pt x="556915" y="834731"/>
                </a:lnTo>
                <a:lnTo>
                  <a:pt x="556782" y="808490"/>
                </a:lnTo>
                <a:lnTo>
                  <a:pt x="540260" y="736976"/>
                </a:lnTo>
                <a:lnTo>
                  <a:pt x="444106" y="742790"/>
                </a:lnTo>
                <a:cubicBezTo>
                  <a:pt x="422091" y="743750"/>
                  <a:pt x="400043" y="743922"/>
                  <a:pt x="378029" y="744505"/>
                </a:cubicBezTo>
                <a:lnTo>
                  <a:pt x="311952" y="745053"/>
                </a:lnTo>
                <a:lnTo>
                  <a:pt x="245875" y="744505"/>
                </a:lnTo>
                <a:cubicBezTo>
                  <a:pt x="224615" y="743990"/>
                  <a:pt x="203321" y="743750"/>
                  <a:pt x="182027" y="742893"/>
                </a:cubicBezTo>
                <a:cubicBezTo>
                  <a:pt x="182678" y="740321"/>
                  <a:pt x="183056" y="737647"/>
                  <a:pt x="183056" y="734869"/>
                </a:cubicBezTo>
                <a:cubicBezTo>
                  <a:pt x="183056" y="732092"/>
                  <a:pt x="182678" y="729417"/>
                  <a:pt x="182027" y="726845"/>
                </a:cubicBezTo>
                <a:cubicBezTo>
                  <a:pt x="203287" y="725988"/>
                  <a:pt x="224581" y="725782"/>
                  <a:pt x="245875" y="725234"/>
                </a:cubicBezTo>
                <a:lnTo>
                  <a:pt x="311952" y="724685"/>
                </a:lnTo>
                <a:lnTo>
                  <a:pt x="378029" y="725234"/>
                </a:lnTo>
                <a:cubicBezTo>
                  <a:pt x="400043" y="725817"/>
                  <a:pt x="422091" y="725988"/>
                  <a:pt x="444106" y="726948"/>
                </a:cubicBezTo>
                <a:lnTo>
                  <a:pt x="539250" y="732601"/>
                </a:lnTo>
                <a:lnTo>
                  <a:pt x="538403" y="728937"/>
                </a:lnTo>
                <a:cubicBezTo>
                  <a:pt x="528459" y="703082"/>
                  <a:pt x="515634" y="677879"/>
                  <a:pt x="500272" y="653876"/>
                </a:cubicBezTo>
                <a:lnTo>
                  <a:pt x="487315" y="636276"/>
                </a:lnTo>
                <a:lnTo>
                  <a:pt x="457890" y="638788"/>
                </a:lnTo>
                <a:cubicBezTo>
                  <a:pt x="458644" y="636011"/>
                  <a:pt x="459090" y="633062"/>
                  <a:pt x="459090" y="630044"/>
                </a:cubicBezTo>
                <a:cubicBezTo>
                  <a:pt x="459090" y="628913"/>
                  <a:pt x="459022" y="627781"/>
                  <a:pt x="458919" y="626684"/>
                </a:cubicBezTo>
                <a:lnTo>
                  <a:pt x="481681" y="628622"/>
                </a:lnTo>
                <a:lnTo>
                  <a:pt x="449078" y="584336"/>
                </a:lnTo>
                <a:lnTo>
                  <a:pt x="403667" y="536079"/>
                </a:lnTo>
                <a:lnTo>
                  <a:pt x="382933" y="538422"/>
                </a:lnTo>
                <a:cubicBezTo>
                  <a:pt x="359273" y="539931"/>
                  <a:pt x="335578" y="540617"/>
                  <a:pt x="311918" y="540617"/>
                </a:cubicBezTo>
                <a:cubicBezTo>
                  <a:pt x="304717" y="540617"/>
                  <a:pt x="297482" y="540514"/>
                  <a:pt x="290247" y="540377"/>
                </a:cubicBezTo>
                <a:cubicBezTo>
                  <a:pt x="291550" y="536811"/>
                  <a:pt x="292304" y="533004"/>
                  <a:pt x="292304" y="528993"/>
                </a:cubicBezTo>
                <a:cubicBezTo>
                  <a:pt x="292304" y="526009"/>
                  <a:pt x="291893" y="523129"/>
                  <a:pt x="291139" y="520386"/>
                </a:cubicBezTo>
                <a:cubicBezTo>
                  <a:pt x="298065" y="520249"/>
                  <a:pt x="305026" y="520180"/>
                  <a:pt x="311953" y="520180"/>
                </a:cubicBezTo>
                <a:cubicBezTo>
                  <a:pt x="335613" y="520180"/>
                  <a:pt x="359307" y="520866"/>
                  <a:pt x="382967" y="522375"/>
                </a:cubicBezTo>
                <a:lnTo>
                  <a:pt x="391700" y="523362"/>
                </a:lnTo>
                <a:lnTo>
                  <a:pt x="388899" y="520385"/>
                </a:lnTo>
                <a:cubicBezTo>
                  <a:pt x="367810" y="499845"/>
                  <a:pt x="345419" y="480471"/>
                  <a:pt x="322547" y="461886"/>
                </a:cubicBezTo>
                <a:cubicBezTo>
                  <a:pt x="316821" y="457257"/>
                  <a:pt x="311060" y="452697"/>
                  <a:pt x="305265" y="448307"/>
                </a:cubicBezTo>
                <a:lnTo>
                  <a:pt x="296624" y="441827"/>
                </a:lnTo>
                <a:lnTo>
                  <a:pt x="287194" y="435072"/>
                </a:lnTo>
                <a:cubicBezTo>
                  <a:pt x="273890" y="425436"/>
                  <a:pt x="261580" y="415389"/>
                  <a:pt x="249373" y="405068"/>
                </a:cubicBezTo>
                <a:cubicBezTo>
                  <a:pt x="237200" y="394746"/>
                  <a:pt x="225267" y="384219"/>
                  <a:pt x="213711" y="373281"/>
                </a:cubicBezTo>
                <a:cubicBezTo>
                  <a:pt x="202190" y="362308"/>
                  <a:pt x="190942" y="351027"/>
                  <a:pt x="180004" y="339505"/>
                </a:cubicBezTo>
                <a:cubicBezTo>
                  <a:pt x="169031" y="327984"/>
                  <a:pt x="158504" y="316017"/>
                  <a:pt x="148320" y="303775"/>
                </a:cubicBezTo>
                <a:cubicBezTo>
                  <a:pt x="138101" y="291568"/>
                  <a:pt x="128226" y="279018"/>
                  <a:pt x="118968" y="266022"/>
                </a:cubicBezTo>
                <a:cubicBezTo>
                  <a:pt x="100280" y="240167"/>
                  <a:pt x="83409" y="212872"/>
                  <a:pt x="69487" y="184069"/>
                </a:cubicBezTo>
                <a:cubicBezTo>
                  <a:pt x="55634" y="155265"/>
                  <a:pt x="44524" y="124987"/>
                  <a:pt x="38009" y="93817"/>
                </a:cubicBezTo>
                <a:cubicBezTo>
                  <a:pt x="31357" y="62751"/>
                  <a:pt x="29505" y="30758"/>
                  <a:pt x="33586" y="0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  <a:alpha val="10000"/>
            </a:schemeClr>
          </a:solidFill>
          <a:ln w="3429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AA6D658-DABA-5CFC-BDDB-F334081F7AC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FA98C2F-C0AF-D2FB-C719-5A76831AC1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21</a:t>
            </a:fld>
            <a:endParaRPr lang="en-IN" dirty="0"/>
          </a:p>
        </p:txBody>
      </p:sp>
      <p:grpSp>
        <p:nvGrpSpPr>
          <p:cNvPr id="193" name="Group 192">
            <a:extLst>
              <a:ext uri="{FF2B5EF4-FFF2-40B4-BE49-F238E27FC236}">
                <a16:creationId xmlns:a16="http://schemas.microsoft.com/office/drawing/2014/main" id="{EA06D299-CB98-9C5F-ACD6-DD8C91DE2E63}"/>
              </a:ext>
            </a:extLst>
          </p:cNvPr>
          <p:cNvGrpSpPr/>
          <p:nvPr/>
        </p:nvGrpSpPr>
        <p:grpSpPr>
          <a:xfrm>
            <a:off x="1620132" y="1481561"/>
            <a:ext cx="8951736" cy="3449554"/>
            <a:chOff x="424311" y="2160202"/>
            <a:chExt cx="7171107" cy="3088959"/>
          </a:xfrm>
          <a:solidFill>
            <a:schemeClr val="accent1">
              <a:lumMod val="20000"/>
              <a:lumOff val="80000"/>
            </a:schemeClr>
          </a:solidFill>
        </p:grpSpPr>
        <p:grpSp>
          <p:nvGrpSpPr>
            <p:cNvPr id="194" name="Oceania">
              <a:extLst>
                <a:ext uri="{FF2B5EF4-FFF2-40B4-BE49-F238E27FC236}">
                  <a16:creationId xmlns:a16="http://schemas.microsoft.com/office/drawing/2014/main" id="{33F4B71C-19D8-CD92-E637-FBF1599A7E79}"/>
                </a:ext>
              </a:extLst>
            </p:cNvPr>
            <p:cNvGrpSpPr/>
            <p:nvPr/>
          </p:nvGrpSpPr>
          <p:grpSpPr>
            <a:xfrm>
              <a:off x="424311" y="3981546"/>
              <a:ext cx="7171107" cy="1068391"/>
              <a:chOff x="273050" y="4502151"/>
              <a:chExt cx="11657012" cy="1736725"/>
            </a:xfrm>
            <a:grpFill/>
          </p:grpSpPr>
          <p:sp>
            <p:nvSpPr>
              <p:cNvPr id="404" name="Pitcaim Islands" descr="{&quot;Key&quot;:&quot;pitcaim islands&quot;,&quot;Name&quot;:&quot;Pitcaim Islands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AB55EB38-1D2F-4D0B-BE99-739FCA1D75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33562" y="5400676"/>
                <a:ext cx="3175" cy="3175"/>
              </a:xfrm>
              <a:custGeom>
                <a:avLst/>
                <a:gdLst>
                  <a:gd name="T0" fmla="*/ 2 w 2"/>
                  <a:gd name="T1" fmla="*/ 2 h 2"/>
                  <a:gd name="T2" fmla="*/ 2 w 2"/>
                  <a:gd name="T3" fmla="*/ 1 h 2"/>
                  <a:gd name="T4" fmla="*/ 1 w 2"/>
                  <a:gd name="T5" fmla="*/ 0 h 2"/>
                  <a:gd name="T6" fmla="*/ 1 w 2"/>
                  <a:gd name="T7" fmla="*/ 0 h 2"/>
                  <a:gd name="T8" fmla="*/ 0 w 2"/>
                  <a:gd name="T9" fmla="*/ 0 h 2"/>
                  <a:gd name="T10" fmla="*/ 1 w 2"/>
                  <a:gd name="T11" fmla="*/ 1 h 2"/>
                  <a:gd name="T12" fmla="*/ 1 w 2"/>
                  <a:gd name="T13" fmla="*/ 2 h 2"/>
                  <a:gd name="T14" fmla="*/ 2 w 2"/>
                  <a:gd name="T15" fmla="*/ 2 h 2"/>
                  <a:gd name="T16" fmla="*/ 2 w 2"/>
                  <a:gd name="T1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" h="2">
                    <a:moveTo>
                      <a:pt x="2" y="2"/>
                    </a:moveTo>
                    <a:lnTo>
                      <a:pt x="2" y="1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0" y="0"/>
                    </a:lnTo>
                    <a:lnTo>
                      <a:pt x="1" y="1"/>
                    </a:lnTo>
                    <a:lnTo>
                      <a:pt x="1" y="2"/>
                    </a:lnTo>
                    <a:lnTo>
                      <a:pt x="2" y="2"/>
                    </a:lnTo>
                    <a:lnTo>
                      <a:pt x="2" y="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05" name="Australia" descr="{&quot;Key&quot;:&quot;australia&quot;,&quot;Name&quot;:&quot;Austral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8F080F90-AF80-F4BF-1B6B-3AEDE59F5BD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625012" y="4884738"/>
                <a:ext cx="1328737" cy="1243013"/>
              </a:xfrm>
              <a:custGeom>
                <a:avLst/>
                <a:gdLst>
                  <a:gd name="T0" fmla="*/ 498 w 837"/>
                  <a:gd name="T1" fmla="*/ 746 h 783"/>
                  <a:gd name="T2" fmla="*/ 503 w 837"/>
                  <a:gd name="T3" fmla="*/ 783 h 783"/>
                  <a:gd name="T4" fmla="*/ 556 w 837"/>
                  <a:gd name="T5" fmla="*/ 747 h 783"/>
                  <a:gd name="T6" fmla="*/ 531 w 837"/>
                  <a:gd name="T7" fmla="*/ 726 h 783"/>
                  <a:gd name="T8" fmla="*/ 707 w 837"/>
                  <a:gd name="T9" fmla="*/ 66 h 783"/>
                  <a:gd name="T10" fmla="*/ 697 w 837"/>
                  <a:gd name="T11" fmla="*/ 26 h 783"/>
                  <a:gd name="T12" fmla="*/ 683 w 837"/>
                  <a:gd name="T13" fmla="*/ 16 h 783"/>
                  <a:gd name="T14" fmla="*/ 669 w 837"/>
                  <a:gd name="T15" fmla="*/ 54 h 783"/>
                  <a:gd name="T16" fmla="*/ 661 w 837"/>
                  <a:gd name="T17" fmla="*/ 105 h 783"/>
                  <a:gd name="T18" fmla="*/ 634 w 837"/>
                  <a:gd name="T19" fmla="*/ 160 h 783"/>
                  <a:gd name="T20" fmla="*/ 589 w 837"/>
                  <a:gd name="T21" fmla="*/ 146 h 783"/>
                  <a:gd name="T22" fmla="*/ 547 w 837"/>
                  <a:gd name="T23" fmla="*/ 116 h 783"/>
                  <a:gd name="T24" fmla="*/ 549 w 837"/>
                  <a:gd name="T25" fmla="*/ 73 h 783"/>
                  <a:gd name="T26" fmla="*/ 573 w 837"/>
                  <a:gd name="T27" fmla="*/ 40 h 783"/>
                  <a:gd name="T28" fmla="*/ 538 w 837"/>
                  <a:gd name="T29" fmla="*/ 38 h 783"/>
                  <a:gd name="T30" fmla="*/ 493 w 837"/>
                  <a:gd name="T31" fmla="*/ 17 h 783"/>
                  <a:gd name="T32" fmla="*/ 482 w 837"/>
                  <a:gd name="T33" fmla="*/ 35 h 783"/>
                  <a:gd name="T34" fmla="*/ 429 w 837"/>
                  <a:gd name="T35" fmla="*/ 58 h 783"/>
                  <a:gd name="T36" fmla="*/ 411 w 837"/>
                  <a:gd name="T37" fmla="*/ 103 h 783"/>
                  <a:gd name="T38" fmla="*/ 362 w 837"/>
                  <a:gd name="T39" fmla="*/ 75 h 783"/>
                  <a:gd name="T40" fmla="*/ 332 w 837"/>
                  <a:gd name="T41" fmla="*/ 85 h 783"/>
                  <a:gd name="T42" fmla="*/ 300 w 837"/>
                  <a:gd name="T43" fmla="*/ 117 h 783"/>
                  <a:gd name="T44" fmla="*/ 283 w 837"/>
                  <a:gd name="T45" fmla="*/ 153 h 783"/>
                  <a:gd name="T46" fmla="*/ 248 w 837"/>
                  <a:gd name="T47" fmla="*/ 170 h 783"/>
                  <a:gd name="T48" fmla="*/ 210 w 837"/>
                  <a:gd name="T49" fmla="*/ 215 h 783"/>
                  <a:gd name="T50" fmla="*/ 166 w 837"/>
                  <a:gd name="T51" fmla="*/ 228 h 783"/>
                  <a:gd name="T52" fmla="*/ 121 w 837"/>
                  <a:gd name="T53" fmla="*/ 239 h 783"/>
                  <a:gd name="T54" fmla="*/ 62 w 837"/>
                  <a:gd name="T55" fmla="*/ 282 h 783"/>
                  <a:gd name="T56" fmla="*/ 47 w 837"/>
                  <a:gd name="T57" fmla="*/ 307 h 783"/>
                  <a:gd name="T58" fmla="*/ 39 w 837"/>
                  <a:gd name="T59" fmla="*/ 341 h 783"/>
                  <a:gd name="T60" fmla="*/ 31 w 837"/>
                  <a:gd name="T61" fmla="*/ 356 h 783"/>
                  <a:gd name="T62" fmla="*/ 33 w 837"/>
                  <a:gd name="T63" fmla="*/ 396 h 783"/>
                  <a:gd name="T64" fmla="*/ 39 w 837"/>
                  <a:gd name="T65" fmla="*/ 447 h 783"/>
                  <a:gd name="T66" fmla="*/ 33 w 837"/>
                  <a:gd name="T67" fmla="*/ 512 h 783"/>
                  <a:gd name="T68" fmla="*/ 6 w 837"/>
                  <a:gd name="T69" fmla="*/ 546 h 783"/>
                  <a:gd name="T70" fmla="*/ 38 w 837"/>
                  <a:gd name="T71" fmla="*/ 579 h 783"/>
                  <a:gd name="T72" fmla="*/ 82 w 837"/>
                  <a:gd name="T73" fmla="*/ 567 h 783"/>
                  <a:gd name="T74" fmla="*/ 144 w 837"/>
                  <a:gd name="T75" fmla="*/ 555 h 783"/>
                  <a:gd name="T76" fmla="*/ 194 w 837"/>
                  <a:gd name="T77" fmla="*/ 530 h 783"/>
                  <a:gd name="T78" fmla="*/ 284 w 837"/>
                  <a:gd name="T79" fmla="*/ 506 h 783"/>
                  <a:gd name="T80" fmla="*/ 379 w 837"/>
                  <a:gd name="T81" fmla="*/ 507 h 783"/>
                  <a:gd name="T82" fmla="*/ 405 w 837"/>
                  <a:gd name="T83" fmla="*/ 553 h 783"/>
                  <a:gd name="T84" fmla="*/ 441 w 837"/>
                  <a:gd name="T85" fmla="*/ 549 h 783"/>
                  <a:gd name="T86" fmla="*/ 438 w 837"/>
                  <a:gd name="T87" fmla="*/ 572 h 783"/>
                  <a:gd name="T88" fmla="*/ 456 w 837"/>
                  <a:gd name="T89" fmla="*/ 582 h 783"/>
                  <a:gd name="T90" fmla="*/ 464 w 837"/>
                  <a:gd name="T91" fmla="*/ 618 h 783"/>
                  <a:gd name="T92" fmla="*/ 489 w 837"/>
                  <a:gd name="T93" fmla="*/ 660 h 783"/>
                  <a:gd name="T94" fmla="*/ 551 w 837"/>
                  <a:gd name="T95" fmla="*/ 648 h 783"/>
                  <a:gd name="T96" fmla="*/ 579 w 837"/>
                  <a:gd name="T97" fmla="*/ 666 h 783"/>
                  <a:gd name="T98" fmla="*/ 655 w 837"/>
                  <a:gd name="T99" fmla="*/ 637 h 783"/>
                  <a:gd name="T100" fmla="*/ 697 w 837"/>
                  <a:gd name="T101" fmla="*/ 583 h 783"/>
                  <a:gd name="T102" fmla="*/ 762 w 837"/>
                  <a:gd name="T103" fmla="*/ 520 h 783"/>
                  <a:gd name="T104" fmla="*/ 813 w 837"/>
                  <a:gd name="T105" fmla="*/ 447 h 783"/>
                  <a:gd name="T106" fmla="*/ 833 w 837"/>
                  <a:gd name="T107" fmla="*/ 380 h 783"/>
                  <a:gd name="T108" fmla="*/ 820 w 837"/>
                  <a:gd name="T109" fmla="*/ 319 h 783"/>
                  <a:gd name="T110" fmla="*/ 799 w 837"/>
                  <a:gd name="T111" fmla="*/ 273 h 783"/>
                  <a:gd name="T112" fmla="*/ 784 w 837"/>
                  <a:gd name="T113" fmla="*/ 232 h 783"/>
                  <a:gd name="T114" fmla="*/ 737 w 837"/>
                  <a:gd name="T115" fmla="*/ 181 h 783"/>
                  <a:gd name="T116" fmla="*/ 735 w 837"/>
                  <a:gd name="T117" fmla="*/ 134 h 783"/>
                  <a:gd name="T118" fmla="*/ 725 w 837"/>
                  <a:gd name="T119" fmla="*/ 83 h 7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837" h="783">
                    <a:moveTo>
                      <a:pt x="518" y="717"/>
                    </a:moveTo>
                    <a:lnTo>
                      <a:pt x="507" y="716"/>
                    </a:lnTo>
                    <a:lnTo>
                      <a:pt x="500" y="727"/>
                    </a:lnTo>
                    <a:lnTo>
                      <a:pt x="498" y="746"/>
                    </a:lnTo>
                    <a:lnTo>
                      <a:pt x="489" y="761"/>
                    </a:lnTo>
                    <a:lnTo>
                      <a:pt x="488" y="781"/>
                    </a:lnTo>
                    <a:lnTo>
                      <a:pt x="499" y="782"/>
                    </a:lnTo>
                    <a:lnTo>
                      <a:pt x="503" y="783"/>
                    </a:lnTo>
                    <a:lnTo>
                      <a:pt x="527" y="767"/>
                    </a:lnTo>
                    <a:lnTo>
                      <a:pt x="529" y="773"/>
                    </a:lnTo>
                    <a:lnTo>
                      <a:pt x="544" y="755"/>
                    </a:lnTo>
                    <a:lnTo>
                      <a:pt x="556" y="747"/>
                    </a:lnTo>
                    <a:lnTo>
                      <a:pt x="573" y="719"/>
                    </a:lnTo>
                    <a:lnTo>
                      <a:pt x="562" y="717"/>
                    </a:lnTo>
                    <a:lnTo>
                      <a:pt x="545" y="722"/>
                    </a:lnTo>
                    <a:lnTo>
                      <a:pt x="531" y="726"/>
                    </a:lnTo>
                    <a:lnTo>
                      <a:pt x="518" y="717"/>
                    </a:lnTo>
                    <a:lnTo>
                      <a:pt x="518" y="717"/>
                    </a:lnTo>
                    <a:close/>
                    <a:moveTo>
                      <a:pt x="705" y="74"/>
                    </a:moveTo>
                    <a:lnTo>
                      <a:pt x="707" y="66"/>
                    </a:lnTo>
                    <a:lnTo>
                      <a:pt x="708" y="52"/>
                    </a:lnTo>
                    <a:lnTo>
                      <a:pt x="701" y="40"/>
                    </a:lnTo>
                    <a:lnTo>
                      <a:pt x="702" y="30"/>
                    </a:lnTo>
                    <a:lnTo>
                      <a:pt x="697" y="26"/>
                    </a:lnTo>
                    <a:lnTo>
                      <a:pt x="698" y="12"/>
                    </a:lnTo>
                    <a:lnTo>
                      <a:pt x="693" y="0"/>
                    </a:lnTo>
                    <a:lnTo>
                      <a:pt x="685" y="10"/>
                    </a:lnTo>
                    <a:lnTo>
                      <a:pt x="683" y="16"/>
                    </a:lnTo>
                    <a:lnTo>
                      <a:pt x="677" y="29"/>
                    </a:lnTo>
                    <a:lnTo>
                      <a:pt x="671" y="41"/>
                    </a:lnTo>
                    <a:lnTo>
                      <a:pt x="672" y="50"/>
                    </a:lnTo>
                    <a:lnTo>
                      <a:pt x="669" y="54"/>
                    </a:lnTo>
                    <a:lnTo>
                      <a:pt x="663" y="72"/>
                    </a:lnTo>
                    <a:lnTo>
                      <a:pt x="663" y="86"/>
                    </a:lnTo>
                    <a:lnTo>
                      <a:pt x="660" y="93"/>
                    </a:lnTo>
                    <a:lnTo>
                      <a:pt x="661" y="105"/>
                    </a:lnTo>
                    <a:lnTo>
                      <a:pt x="652" y="124"/>
                    </a:lnTo>
                    <a:lnTo>
                      <a:pt x="647" y="137"/>
                    </a:lnTo>
                    <a:lnTo>
                      <a:pt x="641" y="147"/>
                    </a:lnTo>
                    <a:lnTo>
                      <a:pt x="634" y="160"/>
                    </a:lnTo>
                    <a:lnTo>
                      <a:pt x="619" y="167"/>
                    </a:lnTo>
                    <a:lnTo>
                      <a:pt x="601" y="160"/>
                    </a:lnTo>
                    <a:lnTo>
                      <a:pt x="599" y="153"/>
                    </a:lnTo>
                    <a:lnTo>
                      <a:pt x="589" y="146"/>
                    </a:lnTo>
                    <a:lnTo>
                      <a:pt x="584" y="146"/>
                    </a:lnTo>
                    <a:lnTo>
                      <a:pt x="572" y="132"/>
                    </a:lnTo>
                    <a:lnTo>
                      <a:pt x="562" y="124"/>
                    </a:lnTo>
                    <a:lnTo>
                      <a:pt x="547" y="116"/>
                    </a:lnTo>
                    <a:lnTo>
                      <a:pt x="532" y="103"/>
                    </a:lnTo>
                    <a:lnTo>
                      <a:pt x="532" y="96"/>
                    </a:lnTo>
                    <a:lnTo>
                      <a:pt x="542" y="85"/>
                    </a:lnTo>
                    <a:lnTo>
                      <a:pt x="549" y="73"/>
                    </a:lnTo>
                    <a:lnTo>
                      <a:pt x="548" y="64"/>
                    </a:lnTo>
                    <a:lnTo>
                      <a:pt x="556" y="63"/>
                    </a:lnTo>
                    <a:lnTo>
                      <a:pt x="565" y="54"/>
                    </a:lnTo>
                    <a:lnTo>
                      <a:pt x="573" y="40"/>
                    </a:lnTo>
                    <a:lnTo>
                      <a:pt x="564" y="28"/>
                    </a:lnTo>
                    <a:lnTo>
                      <a:pt x="559" y="33"/>
                    </a:lnTo>
                    <a:lnTo>
                      <a:pt x="551" y="31"/>
                    </a:lnTo>
                    <a:lnTo>
                      <a:pt x="538" y="38"/>
                    </a:lnTo>
                    <a:lnTo>
                      <a:pt x="526" y="30"/>
                    </a:lnTo>
                    <a:lnTo>
                      <a:pt x="519" y="33"/>
                    </a:lnTo>
                    <a:lnTo>
                      <a:pt x="503" y="27"/>
                    </a:lnTo>
                    <a:lnTo>
                      <a:pt x="493" y="17"/>
                    </a:lnTo>
                    <a:lnTo>
                      <a:pt x="480" y="12"/>
                    </a:lnTo>
                    <a:lnTo>
                      <a:pt x="468" y="15"/>
                    </a:lnTo>
                    <a:lnTo>
                      <a:pt x="483" y="23"/>
                    </a:lnTo>
                    <a:lnTo>
                      <a:pt x="482" y="35"/>
                    </a:lnTo>
                    <a:lnTo>
                      <a:pt x="463" y="40"/>
                    </a:lnTo>
                    <a:lnTo>
                      <a:pt x="453" y="37"/>
                    </a:lnTo>
                    <a:lnTo>
                      <a:pt x="440" y="45"/>
                    </a:lnTo>
                    <a:lnTo>
                      <a:pt x="429" y="58"/>
                    </a:lnTo>
                    <a:lnTo>
                      <a:pt x="432" y="64"/>
                    </a:lnTo>
                    <a:lnTo>
                      <a:pt x="421" y="70"/>
                    </a:lnTo>
                    <a:lnTo>
                      <a:pt x="408" y="90"/>
                    </a:lnTo>
                    <a:lnTo>
                      <a:pt x="411" y="103"/>
                    </a:lnTo>
                    <a:lnTo>
                      <a:pt x="398" y="100"/>
                    </a:lnTo>
                    <a:lnTo>
                      <a:pt x="385" y="100"/>
                    </a:lnTo>
                    <a:lnTo>
                      <a:pt x="376" y="86"/>
                    </a:lnTo>
                    <a:lnTo>
                      <a:pt x="362" y="75"/>
                    </a:lnTo>
                    <a:lnTo>
                      <a:pt x="351" y="79"/>
                    </a:lnTo>
                    <a:lnTo>
                      <a:pt x="342" y="82"/>
                    </a:lnTo>
                    <a:lnTo>
                      <a:pt x="340" y="88"/>
                    </a:lnTo>
                    <a:lnTo>
                      <a:pt x="332" y="85"/>
                    </a:lnTo>
                    <a:lnTo>
                      <a:pt x="331" y="92"/>
                    </a:lnTo>
                    <a:lnTo>
                      <a:pt x="320" y="96"/>
                    </a:lnTo>
                    <a:lnTo>
                      <a:pt x="313" y="105"/>
                    </a:lnTo>
                    <a:lnTo>
                      <a:pt x="300" y="117"/>
                    </a:lnTo>
                    <a:lnTo>
                      <a:pt x="294" y="135"/>
                    </a:lnTo>
                    <a:lnTo>
                      <a:pt x="286" y="130"/>
                    </a:lnTo>
                    <a:lnTo>
                      <a:pt x="278" y="141"/>
                    </a:lnTo>
                    <a:lnTo>
                      <a:pt x="283" y="153"/>
                    </a:lnTo>
                    <a:lnTo>
                      <a:pt x="274" y="157"/>
                    </a:lnTo>
                    <a:lnTo>
                      <a:pt x="268" y="137"/>
                    </a:lnTo>
                    <a:lnTo>
                      <a:pt x="250" y="157"/>
                    </a:lnTo>
                    <a:lnTo>
                      <a:pt x="248" y="170"/>
                    </a:lnTo>
                    <a:lnTo>
                      <a:pt x="245" y="180"/>
                    </a:lnTo>
                    <a:lnTo>
                      <a:pt x="231" y="192"/>
                    </a:lnTo>
                    <a:lnTo>
                      <a:pt x="223" y="204"/>
                    </a:lnTo>
                    <a:lnTo>
                      <a:pt x="210" y="215"/>
                    </a:lnTo>
                    <a:lnTo>
                      <a:pt x="187" y="222"/>
                    </a:lnTo>
                    <a:lnTo>
                      <a:pt x="176" y="221"/>
                    </a:lnTo>
                    <a:lnTo>
                      <a:pt x="170" y="223"/>
                    </a:lnTo>
                    <a:lnTo>
                      <a:pt x="166" y="228"/>
                    </a:lnTo>
                    <a:lnTo>
                      <a:pt x="153" y="231"/>
                    </a:lnTo>
                    <a:lnTo>
                      <a:pt x="136" y="240"/>
                    </a:lnTo>
                    <a:lnTo>
                      <a:pt x="130" y="237"/>
                    </a:lnTo>
                    <a:lnTo>
                      <a:pt x="121" y="239"/>
                    </a:lnTo>
                    <a:lnTo>
                      <a:pt x="103" y="248"/>
                    </a:lnTo>
                    <a:lnTo>
                      <a:pt x="92" y="258"/>
                    </a:lnTo>
                    <a:lnTo>
                      <a:pt x="73" y="265"/>
                    </a:lnTo>
                    <a:lnTo>
                      <a:pt x="62" y="282"/>
                    </a:lnTo>
                    <a:lnTo>
                      <a:pt x="64" y="264"/>
                    </a:lnTo>
                    <a:lnTo>
                      <a:pt x="52" y="281"/>
                    </a:lnTo>
                    <a:lnTo>
                      <a:pt x="52" y="295"/>
                    </a:lnTo>
                    <a:lnTo>
                      <a:pt x="47" y="307"/>
                    </a:lnTo>
                    <a:lnTo>
                      <a:pt x="41" y="312"/>
                    </a:lnTo>
                    <a:lnTo>
                      <a:pt x="36" y="326"/>
                    </a:lnTo>
                    <a:lnTo>
                      <a:pt x="39" y="334"/>
                    </a:lnTo>
                    <a:lnTo>
                      <a:pt x="39" y="341"/>
                    </a:lnTo>
                    <a:lnTo>
                      <a:pt x="46" y="360"/>
                    </a:lnTo>
                    <a:lnTo>
                      <a:pt x="43" y="372"/>
                    </a:lnTo>
                    <a:lnTo>
                      <a:pt x="39" y="363"/>
                    </a:lnTo>
                    <a:lnTo>
                      <a:pt x="31" y="356"/>
                    </a:lnTo>
                    <a:lnTo>
                      <a:pt x="32" y="378"/>
                    </a:lnTo>
                    <a:lnTo>
                      <a:pt x="26" y="367"/>
                    </a:lnTo>
                    <a:lnTo>
                      <a:pt x="26" y="378"/>
                    </a:lnTo>
                    <a:lnTo>
                      <a:pt x="33" y="396"/>
                    </a:lnTo>
                    <a:lnTo>
                      <a:pt x="31" y="415"/>
                    </a:lnTo>
                    <a:lnTo>
                      <a:pt x="38" y="424"/>
                    </a:lnTo>
                    <a:lnTo>
                      <a:pt x="36" y="432"/>
                    </a:lnTo>
                    <a:lnTo>
                      <a:pt x="39" y="447"/>
                    </a:lnTo>
                    <a:lnTo>
                      <a:pt x="34" y="461"/>
                    </a:lnTo>
                    <a:lnTo>
                      <a:pt x="33" y="474"/>
                    </a:lnTo>
                    <a:lnTo>
                      <a:pt x="36" y="498"/>
                    </a:lnTo>
                    <a:lnTo>
                      <a:pt x="33" y="512"/>
                    </a:lnTo>
                    <a:lnTo>
                      <a:pt x="25" y="529"/>
                    </a:lnTo>
                    <a:lnTo>
                      <a:pt x="23" y="537"/>
                    </a:lnTo>
                    <a:lnTo>
                      <a:pt x="17" y="543"/>
                    </a:lnTo>
                    <a:lnTo>
                      <a:pt x="6" y="546"/>
                    </a:lnTo>
                    <a:lnTo>
                      <a:pt x="0" y="560"/>
                    </a:lnTo>
                    <a:lnTo>
                      <a:pt x="10" y="564"/>
                    </a:lnTo>
                    <a:lnTo>
                      <a:pt x="25" y="579"/>
                    </a:lnTo>
                    <a:lnTo>
                      <a:pt x="38" y="579"/>
                    </a:lnTo>
                    <a:lnTo>
                      <a:pt x="53" y="580"/>
                    </a:lnTo>
                    <a:lnTo>
                      <a:pt x="65" y="573"/>
                    </a:lnTo>
                    <a:lnTo>
                      <a:pt x="77" y="566"/>
                    </a:lnTo>
                    <a:lnTo>
                      <a:pt x="82" y="567"/>
                    </a:lnTo>
                    <a:lnTo>
                      <a:pt x="99" y="554"/>
                    </a:lnTo>
                    <a:lnTo>
                      <a:pt x="113" y="553"/>
                    </a:lnTo>
                    <a:lnTo>
                      <a:pt x="129" y="550"/>
                    </a:lnTo>
                    <a:lnTo>
                      <a:pt x="144" y="555"/>
                    </a:lnTo>
                    <a:lnTo>
                      <a:pt x="158" y="553"/>
                    </a:lnTo>
                    <a:lnTo>
                      <a:pt x="175" y="552"/>
                    </a:lnTo>
                    <a:lnTo>
                      <a:pt x="186" y="542"/>
                    </a:lnTo>
                    <a:lnTo>
                      <a:pt x="194" y="530"/>
                    </a:lnTo>
                    <a:lnTo>
                      <a:pt x="214" y="524"/>
                    </a:lnTo>
                    <a:lnTo>
                      <a:pt x="240" y="512"/>
                    </a:lnTo>
                    <a:lnTo>
                      <a:pt x="259" y="514"/>
                    </a:lnTo>
                    <a:lnTo>
                      <a:pt x="284" y="506"/>
                    </a:lnTo>
                    <a:lnTo>
                      <a:pt x="314" y="497"/>
                    </a:lnTo>
                    <a:lnTo>
                      <a:pt x="350" y="495"/>
                    </a:lnTo>
                    <a:lnTo>
                      <a:pt x="365" y="506"/>
                    </a:lnTo>
                    <a:lnTo>
                      <a:pt x="379" y="507"/>
                    </a:lnTo>
                    <a:lnTo>
                      <a:pt x="399" y="521"/>
                    </a:lnTo>
                    <a:lnTo>
                      <a:pt x="392" y="527"/>
                    </a:lnTo>
                    <a:lnTo>
                      <a:pt x="400" y="536"/>
                    </a:lnTo>
                    <a:lnTo>
                      <a:pt x="405" y="553"/>
                    </a:lnTo>
                    <a:lnTo>
                      <a:pt x="398" y="566"/>
                    </a:lnTo>
                    <a:lnTo>
                      <a:pt x="409" y="575"/>
                    </a:lnTo>
                    <a:lnTo>
                      <a:pt x="425" y="557"/>
                    </a:lnTo>
                    <a:lnTo>
                      <a:pt x="441" y="549"/>
                    </a:lnTo>
                    <a:lnTo>
                      <a:pt x="466" y="529"/>
                    </a:lnTo>
                    <a:lnTo>
                      <a:pt x="461" y="546"/>
                    </a:lnTo>
                    <a:lnTo>
                      <a:pt x="447" y="558"/>
                    </a:lnTo>
                    <a:lnTo>
                      <a:pt x="438" y="572"/>
                    </a:lnTo>
                    <a:lnTo>
                      <a:pt x="422" y="585"/>
                    </a:lnTo>
                    <a:lnTo>
                      <a:pt x="441" y="580"/>
                    </a:lnTo>
                    <a:lnTo>
                      <a:pt x="459" y="564"/>
                    </a:lnTo>
                    <a:lnTo>
                      <a:pt x="456" y="582"/>
                    </a:lnTo>
                    <a:lnTo>
                      <a:pt x="444" y="593"/>
                    </a:lnTo>
                    <a:lnTo>
                      <a:pt x="461" y="596"/>
                    </a:lnTo>
                    <a:lnTo>
                      <a:pt x="466" y="606"/>
                    </a:lnTo>
                    <a:lnTo>
                      <a:pt x="464" y="618"/>
                    </a:lnTo>
                    <a:lnTo>
                      <a:pt x="459" y="637"/>
                    </a:lnTo>
                    <a:lnTo>
                      <a:pt x="464" y="652"/>
                    </a:lnTo>
                    <a:lnTo>
                      <a:pt x="479" y="659"/>
                    </a:lnTo>
                    <a:lnTo>
                      <a:pt x="489" y="660"/>
                    </a:lnTo>
                    <a:lnTo>
                      <a:pt x="499" y="664"/>
                    </a:lnTo>
                    <a:lnTo>
                      <a:pt x="512" y="671"/>
                    </a:lnTo>
                    <a:lnTo>
                      <a:pt x="538" y="653"/>
                    </a:lnTo>
                    <a:lnTo>
                      <a:pt x="551" y="648"/>
                    </a:lnTo>
                    <a:lnTo>
                      <a:pt x="542" y="661"/>
                    </a:lnTo>
                    <a:lnTo>
                      <a:pt x="551" y="665"/>
                    </a:lnTo>
                    <a:lnTo>
                      <a:pt x="561" y="676"/>
                    </a:lnTo>
                    <a:lnTo>
                      <a:pt x="579" y="666"/>
                    </a:lnTo>
                    <a:lnTo>
                      <a:pt x="593" y="657"/>
                    </a:lnTo>
                    <a:lnTo>
                      <a:pt x="616" y="646"/>
                    </a:lnTo>
                    <a:lnTo>
                      <a:pt x="639" y="646"/>
                    </a:lnTo>
                    <a:lnTo>
                      <a:pt x="655" y="637"/>
                    </a:lnTo>
                    <a:lnTo>
                      <a:pt x="658" y="630"/>
                    </a:lnTo>
                    <a:lnTo>
                      <a:pt x="669" y="613"/>
                    </a:lnTo>
                    <a:lnTo>
                      <a:pt x="684" y="595"/>
                    </a:lnTo>
                    <a:lnTo>
                      <a:pt x="697" y="583"/>
                    </a:lnTo>
                    <a:lnTo>
                      <a:pt x="714" y="562"/>
                    </a:lnTo>
                    <a:lnTo>
                      <a:pt x="726" y="550"/>
                    </a:lnTo>
                    <a:lnTo>
                      <a:pt x="742" y="532"/>
                    </a:lnTo>
                    <a:lnTo>
                      <a:pt x="762" y="520"/>
                    </a:lnTo>
                    <a:lnTo>
                      <a:pt x="781" y="499"/>
                    </a:lnTo>
                    <a:lnTo>
                      <a:pt x="793" y="482"/>
                    </a:lnTo>
                    <a:lnTo>
                      <a:pt x="798" y="468"/>
                    </a:lnTo>
                    <a:lnTo>
                      <a:pt x="813" y="447"/>
                    </a:lnTo>
                    <a:lnTo>
                      <a:pt x="820" y="436"/>
                    </a:lnTo>
                    <a:lnTo>
                      <a:pt x="829" y="415"/>
                    </a:lnTo>
                    <a:lnTo>
                      <a:pt x="827" y="394"/>
                    </a:lnTo>
                    <a:lnTo>
                      <a:pt x="833" y="380"/>
                    </a:lnTo>
                    <a:lnTo>
                      <a:pt x="837" y="366"/>
                    </a:lnTo>
                    <a:lnTo>
                      <a:pt x="837" y="348"/>
                    </a:lnTo>
                    <a:lnTo>
                      <a:pt x="827" y="328"/>
                    </a:lnTo>
                    <a:lnTo>
                      <a:pt x="820" y="319"/>
                    </a:lnTo>
                    <a:lnTo>
                      <a:pt x="809" y="305"/>
                    </a:lnTo>
                    <a:lnTo>
                      <a:pt x="812" y="279"/>
                    </a:lnTo>
                    <a:lnTo>
                      <a:pt x="806" y="283"/>
                    </a:lnTo>
                    <a:lnTo>
                      <a:pt x="799" y="273"/>
                    </a:lnTo>
                    <a:lnTo>
                      <a:pt x="790" y="278"/>
                    </a:lnTo>
                    <a:lnTo>
                      <a:pt x="788" y="252"/>
                    </a:lnTo>
                    <a:lnTo>
                      <a:pt x="780" y="237"/>
                    </a:lnTo>
                    <a:lnTo>
                      <a:pt x="784" y="232"/>
                    </a:lnTo>
                    <a:lnTo>
                      <a:pt x="772" y="221"/>
                    </a:lnTo>
                    <a:lnTo>
                      <a:pt x="760" y="209"/>
                    </a:lnTo>
                    <a:lnTo>
                      <a:pt x="741" y="197"/>
                    </a:lnTo>
                    <a:lnTo>
                      <a:pt x="737" y="181"/>
                    </a:lnTo>
                    <a:lnTo>
                      <a:pt x="742" y="169"/>
                    </a:lnTo>
                    <a:lnTo>
                      <a:pt x="741" y="149"/>
                    </a:lnTo>
                    <a:lnTo>
                      <a:pt x="736" y="146"/>
                    </a:lnTo>
                    <a:lnTo>
                      <a:pt x="735" y="134"/>
                    </a:lnTo>
                    <a:lnTo>
                      <a:pt x="734" y="113"/>
                    </a:lnTo>
                    <a:lnTo>
                      <a:pt x="738" y="103"/>
                    </a:lnTo>
                    <a:lnTo>
                      <a:pt x="729" y="94"/>
                    </a:lnTo>
                    <a:lnTo>
                      <a:pt x="725" y="83"/>
                    </a:lnTo>
                    <a:lnTo>
                      <a:pt x="710" y="93"/>
                    </a:lnTo>
                    <a:lnTo>
                      <a:pt x="705" y="74"/>
                    </a:lnTo>
                    <a:lnTo>
                      <a:pt x="705" y="74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06" name="Fiji" descr="{&quot;Key&quot;:&quot;fiji&quot;,&quot;Name&quot;:&quot;Fiji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002A8943-5256-2770-63F7-B1FE2C4F8E0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825287" y="5089526"/>
                <a:ext cx="104775" cy="82550"/>
              </a:xfrm>
              <a:custGeom>
                <a:avLst/>
                <a:gdLst>
                  <a:gd name="T0" fmla="*/ 66 w 66"/>
                  <a:gd name="T1" fmla="*/ 0 h 52"/>
                  <a:gd name="T2" fmla="*/ 52 w 66"/>
                  <a:gd name="T3" fmla="*/ 8 h 52"/>
                  <a:gd name="T4" fmla="*/ 45 w 66"/>
                  <a:gd name="T5" fmla="*/ 9 h 52"/>
                  <a:gd name="T6" fmla="*/ 33 w 66"/>
                  <a:gd name="T7" fmla="*/ 13 h 52"/>
                  <a:gd name="T8" fmla="*/ 34 w 66"/>
                  <a:gd name="T9" fmla="*/ 23 h 52"/>
                  <a:gd name="T10" fmla="*/ 48 w 66"/>
                  <a:gd name="T11" fmla="*/ 17 h 52"/>
                  <a:gd name="T12" fmla="*/ 63 w 66"/>
                  <a:gd name="T13" fmla="*/ 11 h 52"/>
                  <a:gd name="T14" fmla="*/ 66 w 66"/>
                  <a:gd name="T15" fmla="*/ 0 h 52"/>
                  <a:gd name="T16" fmla="*/ 66 w 66"/>
                  <a:gd name="T17" fmla="*/ 0 h 52"/>
                  <a:gd name="T18" fmla="*/ 25 w 66"/>
                  <a:gd name="T19" fmla="*/ 30 h 52"/>
                  <a:gd name="T20" fmla="*/ 18 w 66"/>
                  <a:gd name="T21" fmla="*/ 34 h 52"/>
                  <a:gd name="T22" fmla="*/ 10 w 66"/>
                  <a:gd name="T23" fmla="*/ 31 h 52"/>
                  <a:gd name="T24" fmla="*/ 0 w 66"/>
                  <a:gd name="T25" fmla="*/ 39 h 52"/>
                  <a:gd name="T26" fmla="*/ 0 w 66"/>
                  <a:gd name="T27" fmla="*/ 50 h 52"/>
                  <a:gd name="T28" fmla="*/ 10 w 66"/>
                  <a:gd name="T29" fmla="*/ 52 h 52"/>
                  <a:gd name="T30" fmla="*/ 24 w 66"/>
                  <a:gd name="T31" fmla="*/ 49 h 52"/>
                  <a:gd name="T32" fmla="*/ 31 w 66"/>
                  <a:gd name="T33" fmla="*/ 37 h 52"/>
                  <a:gd name="T34" fmla="*/ 25 w 66"/>
                  <a:gd name="T35" fmla="*/ 30 h 52"/>
                  <a:gd name="T36" fmla="*/ 25 w 66"/>
                  <a:gd name="T37" fmla="*/ 3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66" h="52">
                    <a:moveTo>
                      <a:pt x="66" y="0"/>
                    </a:moveTo>
                    <a:lnTo>
                      <a:pt x="52" y="8"/>
                    </a:lnTo>
                    <a:lnTo>
                      <a:pt x="45" y="9"/>
                    </a:lnTo>
                    <a:lnTo>
                      <a:pt x="33" y="13"/>
                    </a:lnTo>
                    <a:lnTo>
                      <a:pt x="34" y="23"/>
                    </a:lnTo>
                    <a:lnTo>
                      <a:pt x="48" y="17"/>
                    </a:lnTo>
                    <a:lnTo>
                      <a:pt x="63" y="11"/>
                    </a:lnTo>
                    <a:lnTo>
                      <a:pt x="66" y="0"/>
                    </a:lnTo>
                    <a:lnTo>
                      <a:pt x="66" y="0"/>
                    </a:lnTo>
                    <a:close/>
                    <a:moveTo>
                      <a:pt x="25" y="30"/>
                    </a:moveTo>
                    <a:lnTo>
                      <a:pt x="18" y="34"/>
                    </a:lnTo>
                    <a:lnTo>
                      <a:pt x="10" y="31"/>
                    </a:lnTo>
                    <a:lnTo>
                      <a:pt x="0" y="39"/>
                    </a:lnTo>
                    <a:lnTo>
                      <a:pt x="0" y="50"/>
                    </a:lnTo>
                    <a:lnTo>
                      <a:pt x="10" y="52"/>
                    </a:lnTo>
                    <a:lnTo>
                      <a:pt x="24" y="49"/>
                    </a:lnTo>
                    <a:lnTo>
                      <a:pt x="31" y="37"/>
                    </a:lnTo>
                    <a:lnTo>
                      <a:pt x="25" y="30"/>
                    </a:lnTo>
                    <a:lnTo>
                      <a:pt x="25" y="3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07" name="New Zealand" descr="{&quot;Key&quot;:&quot;new zealand&quot;,&quot;Name&quot;:&quot;New Zealand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1A3F093-CF5B-242D-375B-63F2D5923DA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0941050" y="5781676"/>
                <a:ext cx="601662" cy="457200"/>
              </a:xfrm>
              <a:custGeom>
                <a:avLst/>
                <a:gdLst>
                  <a:gd name="T0" fmla="*/ 223 w 379"/>
                  <a:gd name="T1" fmla="*/ 146 h 288"/>
                  <a:gd name="T2" fmla="*/ 188 w 379"/>
                  <a:gd name="T3" fmla="*/ 169 h 288"/>
                  <a:gd name="T4" fmla="*/ 154 w 379"/>
                  <a:gd name="T5" fmla="*/ 193 h 288"/>
                  <a:gd name="T6" fmla="*/ 107 w 379"/>
                  <a:gd name="T7" fmla="*/ 216 h 288"/>
                  <a:gd name="T8" fmla="*/ 70 w 379"/>
                  <a:gd name="T9" fmla="*/ 229 h 288"/>
                  <a:gd name="T10" fmla="*/ 4 w 379"/>
                  <a:gd name="T11" fmla="*/ 269 h 288"/>
                  <a:gd name="T12" fmla="*/ 19 w 379"/>
                  <a:gd name="T13" fmla="*/ 279 h 288"/>
                  <a:gd name="T14" fmla="*/ 41 w 379"/>
                  <a:gd name="T15" fmla="*/ 288 h 288"/>
                  <a:gd name="T16" fmla="*/ 81 w 379"/>
                  <a:gd name="T17" fmla="*/ 270 h 288"/>
                  <a:gd name="T18" fmla="*/ 128 w 379"/>
                  <a:gd name="T19" fmla="*/ 232 h 288"/>
                  <a:gd name="T20" fmla="*/ 167 w 379"/>
                  <a:gd name="T21" fmla="*/ 223 h 288"/>
                  <a:gd name="T22" fmla="*/ 185 w 379"/>
                  <a:gd name="T23" fmla="*/ 203 h 288"/>
                  <a:gd name="T24" fmla="*/ 227 w 379"/>
                  <a:gd name="T25" fmla="*/ 175 h 288"/>
                  <a:gd name="T26" fmla="*/ 237 w 379"/>
                  <a:gd name="T27" fmla="*/ 156 h 288"/>
                  <a:gd name="T28" fmla="*/ 219 w 379"/>
                  <a:gd name="T29" fmla="*/ 155 h 288"/>
                  <a:gd name="T30" fmla="*/ 327 w 379"/>
                  <a:gd name="T31" fmla="*/ 41 h 288"/>
                  <a:gd name="T32" fmla="*/ 322 w 379"/>
                  <a:gd name="T33" fmla="*/ 14 h 288"/>
                  <a:gd name="T34" fmla="*/ 310 w 379"/>
                  <a:gd name="T35" fmla="*/ 2 h 288"/>
                  <a:gd name="T36" fmla="*/ 312 w 379"/>
                  <a:gd name="T37" fmla="*/ 40 h 288"/>
                  <a:gd name="T38" fmla="*/ 312 w 379"/>
                  <a:gd name="T39" fmla="*/ 55 h 288"/>
                  <a:gd name="T40" fmla="*/ 301 w 379"/>
                  <a:gd name="T41" fmla="*/ 87 h 288"/>
                  <a:gd name="T42" fmla="*/ 265 w 379"/>
                  <a:gd name="T43" fmla="*/ 113 h 288"/>
                  <a:gd name="T44" fmla="*/ 273 w 379"/>
                  <a:gd name="T45" fmla="*/ 132 h 288"/>
                  <a:gd name="T46" fmla="*/ 244 w 379"/>
                  <a:gd name="T47" fmla="*/ 164 h 288"/>
                  <a:gd name="T48" fmla="*/ 248 w 379"/>
                  <a:gd name="T49" fmla="*/ 173 h 288"/>
                  <a:gd name="T50" fmla="*/ 292 w 379"/>
                  <a:gd name="T51" fmla="*/ 149 h 288"/>
                  <a:gd name="T52" fmla="*/ 315 w 379"/>
                  <a:gd name="T53" fmla="*/ 131 h 288"/>
                  <a:gd name="T54" fmla="*/ 331 w 379"/>
                  <a:gd name="T55" fmla="*/ 113 h 288"/>
                  <a:gd name="T56" fmla="*/ 361 w 379"/>
                  <a:gd name="T57" fmla="*/ 100 h 288"/>
                  <a:gd name="T58" fmla="*/ 372 w 379"/>
                  <a:gd name="T59" fmla="*/ 76 h 288"/>
                  <a:gd name="T60" fmla="*/ 343 w 379"/>
                  <a:gd name="T61" fmla="*/ 83 h 288"/>
                  <a:gd name="T62" fmla="*/ 340 w 379"/>
                  <a:gd name="T63" fmla="*/ 57 h 288"/>
                  <a:gd name="T64" fmla="*/ 325 w 379"/>
                  <a:gd name="T65" fmla="*/ 66 h 288"/>
                  <a:gd name="T66" fmla="*/ 327 w 379"/>
                  <a:gd name="T67" fmla="*/ 41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379" h="288">
                    <a:moveTo>
                      <a:pt x="219" y="155"/>
                    </a:moveTo>
                    <a:lnTo>
                      <a:pt x="223" y="146"/>
                    </a:lnTo>
                    <a:lnTo>
                      <a:pt x="201" y="156"/>
                    </a:lnTo>
                    <a:lnTo>
                      <a:pt x="188" y="169"/>
                    </a:lnTo>
                    <a:lnTo>
                      <a:pt x="176" y="175"/>
                    </a:lnTo>
                    <a:lnTo>
                      <a:pt x="154" y="193"/>
                    </a:lnTo>
                    <a:lnTo>
                      <a:pt x="133" y="205"/>
                    </a:lnTo>
                    <a:lnTo>
                      <a:pt x="107" y="216"/>
                    </a:lnTo>
                    <a:lnTo>
                      <a:pt x="86" y="225"/>
                    </a:lnTo>
                    <a:lnTo>
                      <a:pt x="70" y="229"/>
                    </a:lnTo>
                    <a:lnTo>
                      <a:pt x="28" y="252"/>
                    </a:lnTo>
                    <a:lnTo>
                      <a:pt x="4" y="269"/>
                    </a:lnTo>
                    <a:lnTo>
                      <a:pt x="0" y="278"/>
                    </a:lnTo>
                    <a:lnTo>
                      <a:pt x="19" y="279"/>
                    </a:lnTo>
                    <a:lnTo>
                      <a:pt x="25" y="287"/>
                    </a:lnTo>
                    <a:lnTo>
                      <a:pt x="41" y="288"/>
                    </a:lnTo>
                    <a:lnTo>
                      <a:pt x="56" y="281"/>
                    </a:lnTo>
                    <a:lnTo>
                      <a:pt x="81" y="270"/>
                    </a:lnTo>
                    <a:lnTo>
                      <a:pt x="111" y="248"/>
                    </a:lnTo>
                    <a:lnTo>
                      <a:pt x="128" y="232"/>
                    </a:lnTo>
                    <a:lnTo>
                      <a:pt x="152" y="223"/>
                    </a:lnTo>
                    <a:lnTo>
                      <a:pt x="167" y="223"/>
                    </a:lnTo>
                    <a:lnTo>
                      <a:pt x="168" y="212"/>
                    </a:lnTo>
                    <a:lnTo>
                      <a:pt x="185" y="203"/>
                    </a:lnTo>
                    <a:lnTo>
                      <a:pt x="211" y="186"/>
                    </a:lnTo>
                    <a:lnTo>
                      <a:pt x="227" y="175"/>
                    </a:lnTo>
                    <a:lnTo>
                      <a:pt x="236" y="165"/>
                    </a:lnTo>
                    <a:lnTo>
                      <a:pt x="237" y="156"/>
                    </a:lnTo>
                    <a:lnTo>
                      <a:pt x="216" y="165"/>
                    </a:lnTo>
                    <a:lnTo>
                      <a:pt x="219" y="155"/>
                    </a:lnTo>
                    <a:lnTo>
                      <a:pt x="219" y="155"/>
                    </a:lnTo>
                    <a:close/>
                    <a:moveTo>
                      <a:pt x="327" y="41"/>
                    </a:moveTo>
                    <a:lnTo>
                      <a:pt x="334" y="20"/>
                    </a:lnTo>
                    <a:lnTo>
                      <a:pt x="322" y="14"/>
                    </a:lnTo>
                    <a:lnTo>
                      <a:pt x="320" y="0"/>
                    </a:lnTo>
                    <a:lnTo>
                      <a:pt x="310" y="2"/>
                    </a:lnTo>
                    <a:lnTo>
                      <a:pt x="309" y="20"/>
                    </a:lnTo>
                    <a:lnTo>
                      <a:pt x="312" y="40"/>
                    </a:lnTo>
                    <a:lnTo>
                      <a:pt x="316" y="51"/>
                    </a:lnTo>
                    <a:lnTo>
                      <a:pt x="312" y="55"/>
                    </a:lnTo>
                    <a:lnTo>
                      <a:pt x="310" y="71"/>
                    </a:lnTo>
                    <a:lnTo>
                      <a:pt x="301" y="87"/>
                    </a:lnTo>
                    <a:lnTo>
                      <a:pt x="285" y="106"/>
                    </a:lnTo>
                    <a:lnTo>
                      <a:pt x="265" y="113"/>
                    </a:lnTo>
                    <a:lnTo>
                      <a:pt x="259" y="123"/>
                    </a:lnTo>
                    <a:lnTo>
                      <a:pt x="273" y="132"/>
                    </a:lnTo>
                    <a:lnTo>
                      <a:pt x="270" y="145"/>
                    </a:lnTo>
                    <a:lnTo>
                      <a:pt x="244" y="164"/>
                    </a:lnTo>
                    <a:lnTo>
                      <a:pt x="250" y="167"/>
                    </a:lnTo>
                    <a:lnTo>
                      <a:pt x="248" y="173"/>
                    </a:lnTo>
                    <a:lnTo>
                      <a:pt x="270" y="164"/>
                    </a:lnTo>
                    <a:lnTo>
                      <a:pt x="292" y="149"/>
                    </a:lnTo>
                    <a:lnTo>
                      <a:pt x="308" y="136"/>
                    </a:lnTo>
                    <a:lnTo>
                      <a:pt x="315" y="131"/>
                    </a:lnTo>
                    <a:lnTo>
                      <a:pt x="321" y="121"/>
                    </a:lnTo>
                    <a:lnTo>
                      <a:pt x="331" y="113"/>
                    </a:lnTo>
                    <a:lnTo>
                      <a:pt x="345" y="114"/>
                    </a:lnTo>
                    <a:lnTo>
                      <a:pt x="361" y="100"/>
                    </a:lnTo>
                    <a:lnTo>
                      <a:pt x="379" y="79"/>
                    </a:lnTo>
                    <a:lnTo>
                      <a:pt x="372" y="76"/>
                    </a:lnTo>
                    <a:lnTo>
                      <a:pt x="355" y="85"/>
                    </a:lnTo>
                    <a:lnTo>
                      <a:pt x="343" y="83"/>
                    </a:lnTo>
                    <a:lnTo>
                      <a:pt x="332" y="76"/>
                    </a:lnTo>
                    <a:lnTo>
                      <a:pt x="340" y="57"/>
                    </a:lnTo>
                    <a:lnTo>
                      <a:pt x="336" y="51"/>
                    </a:lnTo>
                    <a:lnTo>
                      <a:pt x="325" y="66"/>
                    </a:lnTo>
                    <a:lnTo>
                      <a:pt x="327" y="41"/>
                    </a:lnTo>
                    <a:lnTo>
                      <a:pt x="327" y="4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08" name="Papua New Guinea" descr="{&quot;Key&quot;:&quot;papua new guinea&quot;,&quot;Name&quot;:&quot;Papua New Guine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2CF5C37-AF54-C05B-6FCF-A0103F3A443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0682287" y="4576763"/>
                <a:ext cx="504825" cy="307975"/>
              </a:xfrm>
              <a:custGeom>
                <a:avLst/>
                <a:gdLst>
                  <a:gd name="T0" fmla="*/ 318 w 318"/>
                  <a:gd name="T1" fmla="*/ 96 h 194"/>
                  <a:gd name="T2" fmla="*/ 301 w 318"/>
                  <a:gd name="T3" fmla="*/ 73 h 194"/>
                  <a:gd name="T4" fmla="*/ 292 w 318"/>
                  <a:gd name="T5" fmla="*/ 61 h 194"/>
                  <a:gd name="T6" fmla="*/ 293 w 318"/>
                  <a:gd name="T7" fmla="*/ 81 h 194"/>
                  <a:gd name="T8" fmla="*/ 309 w 318"/>
                  <a:gd name="T9" fmla="*/ 106 h 194"/>
                  <a:gd name="T10" fmla="*/ 316 w 318"/>
                  <a:gd name="T11" fmla="*/ 103 h 194"/>
                  <a:gd name="T12" fmla="*/ 244 w 318"/>
                  <a:gd name="T13" fmla="*/ 56 h 194"/>
                  <a:gd name="T14" fmla="*/ 242 w 318"/>
                  <a:gd name="T15" fmla="*/ 39 h 194"/>
                  <a:gd name="T16" fmla="*/ 231 w 318"/>
                  <a:gd name="T17" fmla="*/ 54 h 194"/>
                  <a:gd name="T18" fmla="*/ 212 w 318"/>
                  <a:gd name="T19" fmla="*/ 71 h 194"/>
                  <a:gd name="T20" fmla="*/ 198 w 318"/>
                  <a:gd name="T21" fmla="*/ 60 h 194"/>
                  <a:gd name="T22" fmla="*/ 191 w 318"/>
                  <a:gd name="T23" fmla="*/ 72 h 194"/>
                  <a:gd name="T24" fmla="*/ 161 w 318"/>
                  <a:gd name="T25" fmla="*/ 70 h 194"/>
                  <a:gd name="T26" fmla="*/ 171 w 318"/>
                  <a:gd name="T27" fmla="*/ 84 h 194"/>
                  <a:gd name="T28" fmla="*/ 198 w 318"/>
                  <a:gd name="T29" fmla="*/ 92 h 194"/>
                  <a:gd name="T30" fmla="*/ 221 w 318"/>
                  <a:gd name="T31" fmla="*/ 79 h 194"/>
                  <a:gd name="T32" fmla="*/ 236 w 318"/>
                  <a:gd name="T33" fmla="*/ 71 h 194"/>
                  <a:gd name="T34" fmla="*/ 133 w 318"/>
                  <a:gd name="T35" fmla="*/ 117 h 194"/>
                  <a:gd name="T36" fmla="*/ 148 w 318"/>
                  <a:gd name="T37" fmla="*/ 98 h 194"/>
                  <a:gd name="T38" fmla="*/ 110 w 318"/>
                  <a:gd name="T39" fmla="*/ 71 h 194"/>
                  <a:gd name="T40" fmla="*/ 97 w 318"/>
                  <a:gd name="T41" fmla="*/ 45 h 194"/>
                  <a:gd name="T42" fmla="*/ 46 w 318"/>
                  <a:gd name="T43" fmla="*/ 19 h 194"/>
                  <a:gd name="T44" fmla="*/ 6 w 318"/>
                  <a:gd name="T45" fmla="*/ 80 h 194"/>
                  <a:gd name="T46" fmla="*/ 21 w 318"/>
                  <a:gd name="T47" fmla="*/ 159 h 194"/>
                  <a:gd name="T48" fmla="*/ 50 w 318"/>
                  <a:gd name="T49" fmla="*/ 154 h 194"/>
                  <a:gd name="T50" fmla="*/ 62 w 318"/>
                  <a:gd name="T51" fmla="*/ 129 h 194"/>
                  <a:gd name="T52" fmla="*/ 107 w 318"/>
                  <a:gd name="T53" fmla="*/ 133 h 194"/>
                  <a:gd name="T54" fmla="*/ 127 w 318"/>
                  <a:gd name="T55" fmla="*/ 166 h 194"/>
                  <a:gd name="T56" fmla="*/ 161 w 318"/>
                  <a:gd name="T57" fmla="*/ 185 h 194"/>
                  <a:gd name="T58" fmla="*/ 184 w 318"/>
                  <a:gd name="T59" fmla="*/ 194 h 194"/>
                  <a:gd name="T60" fmla="*/ 201 w 318"/>
                  <a:gd name="T61" fmla="*/ 186 h 194"/>
                  <a:gd name="T62" fmla="*/ 187 w 318"/>
                  <a:gd name="T63" fmla="*/ 171 h 194"/>
                  <a:gd name="T64" fmla="*/ 173 w 318"/>
                  <a:gd name="T65" fmla="*/ 157 h 194"/>
                  <a:gd name="T66" fmla="*/ 150 w 318"/>
                  <a:gd name="T67" fmla="*/ 132 h 194"/>
                  <a:gd name="T68" fmla="*/ 133 w 318"/>
                  <a:gd name="T69" fmla="*/ 117 h 194"/>
                  <a:gd name="T70" fmla="*/ 260 w 318"/>
                  <a:gd name="T71" fmla="*/ 36 h 194"/>
                  <a:gd name="T72" fmla="*/ 245 w 318"/>
                  <a:gd name="T73" fmla="*/ 18 h 194"/>
                  <a:gd name="T74" fmla="*/ 229 w 318"/>
                  <a:gd name="T75" fmla="*/ 8 h 194"/>
                  <a:gd name="T76" fmla="*/ 212 w 318"/>
                  <a:gd name="T77" fmla="*/ 6 h 194"/>
                  <a:gd name="T78" fmla="*/ 238 w 318"/>
                  <a:gd name="T79" fmla="*/ 23 h 194"/>
                  <a:gd name="T80" fmla="*/ 252 w 318"/>
                  <a:gd name="T81" fmla="*/ 40 h 194"/>
                  <a:gd name="T82" fmla="*/ 262 w 318"/>
                  <a:gd name="T83" fmla="*/ 48 h 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318" h="194">
                    <a:moveTo>
                      <a:pt x="316" y="103"/>
                    </a:moveTo>
                    <a:lnTo>
                      <a:pt x="318" y="96"/>
                    </a:lnTo>
                    <a:lnTo>
                      <a:pt x="310" y="88"/>
                    </a:lnTo>
                    <a:lnTo>
                      <a:pt x="301" y="73"/>
                    </a:lnTo>
                    <a:lnTo>
                      <a:pt x="294" y="67"/>
                    </a:lnTo>
                    <a:lnTo>
                      <a:pt x="292" y="61"/>
                    </a:lnTo>
                    <a:lnTo>
                      <a:pt x="289" y="64"/>
                    </a:lnTo>
                    <a:lnTo>
                      <a:pt x="293" y="81"/>
                    </a:lnTo>
                    <a:lnTo>
                      <a:pt x="302" y="96"/>
                    </a:lnTo>
                    <a:lnTo>
                      <a:pt x="309" y="106"/>
                    </a:lnTo>
                    <a:lnTo>
                      <a:pt x="316" y="103"/>
                    </a:lnTo>
                    <a:lnTo>
                      <a:pt x="316" y="103"/>
                    </a:lnTo>
                    <a:close/>
                    <a:moveTo>
                      <a:pt x="236" y="71"/>
                    </a:moveTo>
                    <a:lnTo>
                      <a:pt x="244" y="56"/>
                    </a:lnTo>
                    <a:lnTo>
                      <a:pt x="245" y="43"/>
                    </a:lnTo>
                    <a:lnTo>
                      <a:pt x="242" y="39"/>
                    </a:lnTo>
                    <a:lnTo>
                      <a:pt x="229" y="40"/>
                    </a:lnTo>
                    <a:lnTo>
                      <a:pt x="231" y="54"/>
                    </a:lnTo>
                    <a:lnTo>
                      <a:pt x="217" y="63"/>
                    </a:lnTo>
                    <a:lnTo>
                      <a:pt x="212" y="71"/>
                    </a:lnTo>
                    <a:lnTo>
                      <a:pt x="200" y="73"/>
                    </a:lnTo>
                    <a:lnTo>
                      <a:pt x="198" y="60"/>
                    </a:lnTo>
                    <a:lnTo>
                      <a:pt x="195" y="60"/>
                    </a:lnTo>
                    <a:lnTo>
                      <a:pt x="191" y="72"/>
                    </a:lnTo>
                    <a:lnTo>
                      <a:pt x="180" y="74"/>
                    </a:lnTo>
                    <a:lnTo>
                      <a:pt x="161" y="70"/>
                    </a:lnTo>
                    <a:lnTo>
                      <a:pt x="159" y="78"/>
                    </a:lnTo>
                    <a:lnTo>
                      <a:pt x="171" y="84"/>
                    </a:lnTo>
                    <a:lnTo>
                      <a:pt x="188" y="92"/>
                    </a:lnTo>
                    <a:lnTo>
                      <a:pt x="198" y="92"/>
                    </a:lnTo>
                    <a:lnTo>
                      <a:pt x="209" y="86"/>
                    </a:lnTo>
                    <a:lnTo>
                      <a:pt x="221" y="79"/>
                    </a:lnTo>
                    <a:lnTo>
                      <a:pt x="225" y="73"/>
                    </a:lnTo>
                    <a:lnTo>
                      <a:pt x="236" y="71"/>
                    </a:lnTo>
                    <a:lnTo>
                      <a:pt x="236" y="71"/>
                    </a:lnTo>
                    <a:close/>
                    <a:moveTo>
                      <a:pt x="133" y="117"/>
                    </a:moveTo>
                    <a:lnTo>
                      <a:pt x="129" y="101"/>
                    </a:lnTo>
                    <a:lnTo>
                      <a:pt x="148" y="98"/>
                    </a:lnTo>
                    <a:lnTo>
                      <a:pt x="145" y="86"/>
                    </a:lnTo>
                    <a:lnTo>
                      <a:pt x="110" y="71"/>
                    </a:lnTo>
                    <a:lnTo>
                      <a:pt x="108" y="57"/>
                    </a:lnTo>
                    <a:lnTo>
                      <a:pt x="97" y="45"/>
                    </a:lnTo>
                    <a:lnTo>
                      <a:pt x="83" y="33"/>
                    </a:lnTo>
                    <a:lnTo>
                      <a:pt x="46" y="19"/>
                    </a:lnTo>
                    <a:lnTo>
                      <a:pt x="9" y="3"/>
                    </a:lnTo>
                    <a:lnTo>
                      <a:pt x="6" y="80"/>
                    </a:lnTo>
                    <a:lnTo>
                      <a:pt x="0" y="158"/>
                    </a:lnTo>
                    <a:lnTo>
                      <a:pt x="21" y="159"/>
                    </a:lnTo>
                    <a:lnTo>
                      <a:pt x="33" y="163"/>
                    </a:lnTo>
                    <a:lnTo>
                      <a:pt x="50" y="154"/>
                    </a:lnTo>
                    <a:lnTo>
                      <a:pt x="49" y="136"/>
                    </a:lnTo>
                    <a:lnTo>
                      <a:pt x="62" y="129"/>
                    </a:lnTo>
                    <a:lnTo>
                      <a:pt x="81" y="122"/>
                    </a:lnTo>
                    <a:lnTo>
                      <a:pt x="107" y="133"/>
                    </a:lnTo>
                    <a:lnTo>
                      <a:pt x="116" y="153"/>
                    </a:lnTo>
                    <a:lnTo>
                      <a:pt x="127" y="166"/>
                    </a:lnTo>
                    <a:lnTo>
                      <a:pt x="141" y="181"/>
                    </a:lnTo>
                    <a:lnTo>
                      <a:pt x="161" y="185"/>
                    </a:lnTo>
                    <a:lnTo>
                      <a:pt x="180" y="188"/>
                    </a:lnTo>
                    <a:lnTo>
                      <a:pt x="184" y="194"/>
                    </a:lnTo>
                    <a:lnTo>
                      <a:pt x="198" y="192"/>
                    </a:lnTo>
                    <a:lnTo>
                      <a:pt x="201" y="186"/>
                    </a:lnTo>
                    <a:lnTo>
                      <a:pt x="180" y="176"/>
                    </a:lnTo>
                    <a:lnTo>
                      <a:pt x="187" y="171"/>
                    </a:lnTo>
                    <a:lnTo>
                      <a:pt x="171" y="167"/>
                    </a:lnTo>
                    <a:lnTo>
                      <a:pt x="173" y="157"/>
                    </a:lnTo>
                    <a:lnTo>
                      <a:pt x="161" y="157"/>
                    </a:lnTo>
                    <a:lnTo>
                      <a:pt x="150" y="132"/>
                    </a:lnTo>
                    <a:lnTo>
                      <a:pt x="133" y="117"/>
                    </a:lnTo>
                    <a:lnTo>
                      <a:pt x="133" y="117"/>
                    </a:lnTo>
                    <a:close/>
                    <a:moveTo>
                      <a:pt x="262" y="48"/>
                    </a:moveTo>
                    <a:lnTo>
                      <a:pt x="260" y="36"/>
                    </a:lnTo>
                    <a:lnTo>
                      <a:pt x="253" y="28"/>
                    </a:lnTo>
                    <a:lnTo>
                      <a:pt x="245" y="18"/>
                    </a:lnTo>
                    <a:lnTo>
                      <a:pt x="236" y="12"/>
                    </a:lnTo>
                    <a:lnTo>
                      <a:pt x="229" y="8"/>
                    </a:lnTo>
                    <a:lnTo>
                      <a:pt x="218" y="0"/>
                    </a:lnTo>
                    <a:lnTo>
                      <a:pt x="212" y="6"/>
                    </a:lnTo>
                    <a:lnTo>
                      <a:pt x="227" y="13"/>
                    </a:lnTo>
                    <a:lnTo>
                      <a:pt x="238" y="23"/>
                    </a:lnTo>
                    <a:lnTo>
                      <a:pt x="247" y="31"/>
                    </a:lnTo>
                    <a:lnTo>
                      <a:pt x="252" y="40"/>
                    </a:lnTo>
                    <a:lnTo>
                      <a:pt x="255" y="54"/>
                    </a:lnTo>
                    <a:lnTo>
                      <a:pt x="262" y="48"/>
                    </a:lnTo>
                    <a:lnTo>
                      <a:pt x="262" y="4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09" name="Vanuatu" descr="{&quot;Key&quot;:&quot;vanuatu&quot;,&quot;Name&quot;:&quot;Vanuatu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E6E796DC-02E9-6AF2-FB98-2B74000F061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496675" y="5035551"/>
                <a:ext cx="28575" cy="73025"/>
              </a:xfrm>
              <a:custGeom>
                <a:avLst/>
                <a:gdLst>
                  <a:gd name="T0" fmla="*/ 18 w 18"/>
                  <a:gd name="T1" fmla="*/ 44 h 46"/>
                  <a:gd name="T2" fmla="*/ 9 w 18"/>
                  <a:gd name="T3" fmla="*/ 30 h 46"/>
                  <a:gd name="T4" fmla="*/ 6 w 18"/>
                  <a:gd name="T5" fmla="*/ 36 h 46"/>
                  <a:gd name="T6" fmla="*/ 11 w 18"/>
                  <a:gd name="T7" fmla="*/ 46 h 46"/>
                  <a:gd name="T8" fmla="*/ 18 w 18"/>
                  <a:gd name="T9" fmla="*/ 44 h 46"/>
                  <a:gd name="T10" fmla="*/ 18 w 18"/>
                  <a:gd name="T11" fmla="*/ 44 h 46"/>
                  <a:gd name="T12" fmla="*/ 11 w 18"/>
                  <a:gd name="T13" fmla="*/ 7 h 46"/>
                  <a:gd name="T14" fmla="*/ 2 w 18"/>
                  <a:gd name="T15" fmla="*/ 0 h 46"/>
                  <a:gd name="T16" fmla="*/ 0 w 18"/>
                  <a:gd name="T17" fmla="*/ 17 h 46"/>
                  <a:gd name="T18" fmla="*/ 1 w 18"/>
                  <a:gd name="T19" fmla="*/ 25 h 46"/>
                  <a:gd name="T20" fmla="*/ 5 w 18"/>
                  <a:gd name="T21" fmla="*/ 23 h 46"/>
                  <a:gd name="T22" fmla="*/ 11 w 18"/>
                  <a:gd name="T23" fmla="*/ 26 h 46"/>
                  <a:gd name="T24" fmla="*/ 11 w 18"/>
                  <a:gd name="T25" fmla="*/ 7 h 46"/>
                  <a:gd name="T26" fmla="*/ 11 w 18"/>
                  <a:gd name="T27" fmla="*/ 7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8" h="46">
                    <a:moveTo>
                      <a:pt x="18" y="44"/>
                    </a:moveTo>
                    <a:lnTo>
                      <a:pt x="9" y="30"/>
                    </a:lnTo>
                    <a:lnTo>
                      <a:pt x="6" y="36"/>
                    </a:lnTo>
                    <a:lnTo>
                      <a:pt x="11" y="46"/>
                    </a:lnTo>
                    <a:lnTo>
                      <a:pt x="18" y="44"/>
                    </a:lnTo>
                    <a:lnTo>
                      <a:pt x="18" y="44"/>
                    </a:lnTo>
                    <a:close/>
                    <a:moveTo>
                      <a:pt x="11" y="7"/>
                    </a:moveTo>
                    <a:lnTo>
                      <a:pt x="2" y="0"/>
                    </a:lnTo>
                    <a:lnTo>
                      <a:pt x="0" y="17"/>
                    </a:lnTo>
                    <a:lnTo>
                      <a:pt x="1" y="25"/>
                    </a:lnTo>
                    <a:lnTo>
                      <a:pt x="5" y="23"/>
                    </a:lnTo>
                    <a:lnTo>
                      <a:pt x="11" y="26"/>
                    </a:lnTo>
                    <a:lnTo>
                      <a:pt x="11" y="7"/>
                    </a:lnTo>
                    <a:lnTo>
                      <a:pt x="11" y="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10" name="New Caledonia" descr="{&quot;Key&quot;:&quot;new caledonia&quot;,&quot;Name&quot;:&quot;New Caledon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17F2A8E-C133-C91B-B437-7225BB216F3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241087" y="5203826"/>
                <a:ext cx="249237" cy="133350"/>
              </a:xfrm>
              <a:custGeom>
                <a:avLst/>
                <a:gdLst>
                  <a:gd name="T0" fmla="*/ 136 w 157"/>
                  <a:gd name="T1" fmla="*/ 81 h 84"/>
                  <a:gd name="T2" fmla="*/ 136 w 157"/>
                  <a:gd name="T3" fmla="*/ 84 h 84"/>
                  <a:gd name="T4" fmla="*/ 137 w 157"/>
                  <a:gd name="T5" fmla="*/ 83 h 84"/>
                  <a:gd name="T6" fmla="*/ 154 w 157"/>
                  <a:gd name="T7" fmla="*/ 53 h 84"/>
                  <a:gd name="T8" fmla="*/ 151 w 157"/>
                  <a:gd name="T9" fmla="*/ 54 h 84"/>
                  <a:gd name="T10" fmla="*/ 152 w 157"/>
                  <a:gd name="T11" fmla="*/ 59 h 84"/>
                  <a:gd name="T12" fmla="*/ 156 w 157"/>
                  <a:gd name="T13" fmla="*/ 60 h 84"/>
                  <a:gd name="T14" fmla="*/ 155 w 157"/>
                  <a:gd name="T15" fmla="*/ 55 h 84"/>
                  <a:gd name="T16" fmla="*/ 145 w 157"/>
                  <a:gd name="T17" fmla="*/ 47 h 84"/>
                  <a:gd name="T18" fmla="*/ 143 w 157"/>
                  <a:gd name="T19" fmla="*/ 42 h 84"/>
                  <a:gd name="T20" fmla="*/ 142 w 157"/>
                  <a:gd name="T21" fmla="*/ 37 h 84"/>
                  <a:gd name="T22" fmla="*/ 140 w 157"/>
                  <a:gd name="T23" fmla="*/ 39 h 84"/>
                  <a:gd name="T24" fmla="*/ 137 w 157"/>
                  <a:gd name="T25" fmla="*/ 43 h 84"/>
                  <a:gd name="T26" fmla="*/ 141 w 157"/>
                  <a:gd name="T27" fmla="*/ 48 h 84"/>
                  <a:gd name="T28" fmla="*/ 129 w 157"/>
                  <a:gd name="T29" fmla="*/ 38 h 84"/>
                  <a:gd name="T30" fmla="*/ 131 w 157"/>
                  <a:gd name="T31" fmla="*/ 35 h 84"/>
                  <a:gd name="T32" fmla="*/ 133 w 157"/>
                  <a:gd name="T33" fmla="*/ 32 h 84"/>
                  <a:gd name="T34" fmla="*/ 131 w 157"/>
                  <a:gd name="T35" fmla="*/ 32 h 84"/>
                  <a:gd name="T36" fmla="*/ 128 w 157"/>
                  <a:gd name="T37" fmla="*/ 38 h 84"/>
                  <a:gd name="T38" fmla="*/ 83 w 157"/>
                  <a:gd name="T39" fmla="*/ 27 h 84"/>
                  <a:gd name="T40" fmla="*/ 80 w 157"/>
                  <a:gd name="T41" fmla="*/ 27 h 84"/>
                  <a:gd name="T42" fmla="*/ 81 w 157"/>
                  <a:gd name="T43" fmla="*/ 29 h 84"/>
                  <a:gd name="T44" fmla="*/ 83 w 157"/>
                  <a:gd name="T45" fmla="*/ 36 h 84"/>
                  <a:gd name="T46" fmla="*/ 87 w 157"/>
                  <a:gd name="T47" fmla="*/ 43 h 84"/>
                  <a:gd name="T48" fmla="*/ 91 w 157"/>
                  <a:gd name="T49" fmla="*/ 51 h 84"/>
                  <a:gd name="T50" fmla="*/ 99 w 157"/>
                  <a:gd name="T51" fmla="*/ 59 h 84"/>
                  <a:gd name="T52" fmla="*/ 105 w 157"/>
                  <a:gd name="T53" fmla="*/ 64 h 84"/>
                  <a:gd name="T54" fmla="*/ 112 w 157"/>
                  <a:gd name="T55" fmla="*/ 68 h 84"/>
                  <a:gd name="T56" fmla="*/ 113 w 157"/>
                  <a:gd name="T57" fmla="*/ 71 h 84"/>
                  <a:gd name="T58" fmla="*/ 118 w 157"/>
                  <a:gd name="T59" fmla="*/ 74 h 84"/>
                  <a:gd name="T60" fmla="*/ 119 w 157"/>
                  <a:gd name="T61" fmla="*/ 75 h 84"/>
                  <a:gd name="T62" fmla="*/ 126 w 157"/>
                  <a:gd name="T63" fmla="*/ 78 h 84"/>
                  <a:gd name="T64" fmla="*/ 129 w 157"/>
                  <a:gd name="T65" fmla="*/ 71 h 84"/>
                  <a:gd name="T66" fmla="*/ 122 w 157"/>
                  <a:gd name="T67" fmla="*/ 65 h 84"/>
                  <a:gd name="T68" fmla="*/ 114 w 157"/>
                  <a:gd name="T69" fmla="*/ 56 h 84"/>
                  <a:gd name="T70" fmla="*/ 110 w 157"/>
                  <a:gd name="T71" fmla="*/ 53 h 84"/>
                  <a:gd name="T72" fmla="*/ 106 w 157"/>
                  <a:gd name="T73" fmla="*/ 50 h 84"/>
                  <a:gd name="T74" fmla="*/ 104 w 157"/>
                  <a:gd name="T75" fmla="*/ 45 h 84"/>
                  <a:gd name="T76" fmla="*/ 101 w 157"/>
                  <a:gd name="T77" fmla="*/ 40 h 84"/>
                  <a:gd name="T78" fmla="*/ 96 w 157"/>
                  <a:gd name="T79" fmla="*/ 37 h 84"/>
                  <a:gd name="T80" fmla="*/ 85 w 157"/>
                  <a:gd name="T81" fmla="*/ 29 h 84"/>
                  <a:gd name="T82" fmla="*/ 1 w 157"/>
                  <a:gd name="T83" fmla="*/ 5 h 84"/>
                  <a:gd name="T84" fmla="*/ 1 w 157"/>
                  <a:gd name="T85" fmla="*/ 2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57" h="84">
                    <a:moveTo>
                      <a:pt x="137" y="83"/>
                    </a:moveTo>
                    <a:lnTo>
                      <a:pt x="137" y="82"/>
                    </a:lnTo>
                    <a:lnTo>
                      <a:pt x="136" y="81"/>
                    </a:lnTo>
                    <a:lnTo>
                      <a:pt x="135" y="83"/>
                    </a:lnTo>
                    <a:lnTo>
                      <a:pt x="135" y="84"/>
                    </a:lnTo>
                    <a:lnTo>
                      <a:pt x="136" y="84"/>
                    </a:lnTo>
                    <a:lnTo>
                      <a:pt x="136" y="84"/>
                    </a:lnTo>
                    <a:lnTo>
                      <a:pt x="137" y="83"/>
                    </a:lnTo>
                    <a:lnTo>
                      <a:pt x="137" y="83"/>
                    </a:lnTo>
                    <a:close/>
                    <a:moveTo>
                      <a:pt x="155" y="55"/>
                    </a:moveTo>
                    <a:lnTo>
                      <a:pt x="154" y="55"/>
                    </a:lnTo>
                    <a:lnTo>
                      <a:pt x="154" y="53"/>
                    </a:lnTo>
                    <a:lnTo>
                      <a:pt x="155" y="53"/>
                    </a:lnTo>
                    <a:lnTo>
                      <a:pt x="153" y="53"/>
                    </a:lnTo>
                    <a:lnTo>
                      <a:pt x="151" y="54"/>
                    </a:lnTo>
                    <a:lnTo>
                      <a:pt x="151" y="57"/>
                    </a:lnTo>
                    <a:lnTo>
                      <a:pt x="151" y="59"/>
                    </a:lnTo>
                    <a:lnTo>
                      <a:pt x="152" y="59"/>
                    </a:lnTo>
                    <a:lnTo>
                      <a:pt x="152" y="61"/>
                    </a:lnTo>
                    <a:lnTo>
                      <a:pt x="153" y="61"/>
                    </a:lnTo>
                    <a:lnTo>
                      <a:pt x="156" y="60"/>
                    </a:lnTo>
                    <a:lnTo>
                      <a:pt x="157" y="55"/>
                    </a:lnTo>
                    <a:lnTo>
                      <a:pt x="155" y="55"/>
                    </a:lnTo>
                    <a:lnTo>
                      <a:pt x="155" y="55"/>
                    </a:lnTo>
                    <a:lnTo>
                      <a:pt x="155" y="55"/>
                    </a:lnTo>
                    <a:close/>
                    <a:moveTo>
                      <a:pt x="144" y="49"/>
                    </a:moveTo>
                    <a:lnTo>
                      <a:pt x="145" y="47"/>
                    </a:lnTo>
                    <a:lnTo>
                      <a:pt x="145" y="46"/>
                    </a:lnTo>
                    <a:lnTo>
                      <a:pt x="144" y="44"/>
                    </a:lnTo>
                    <a:lnTo>
                      <a:pt x="143" y="42"/>
                    </a:lnTo>
                    <a:lnTo>
                      <a:pt x="144" y="38"/>
                    </a:lnTo>
                    <a:lnTo>
                      <a:pt x="144" y="38"/>
                    </a:lnTo>
                    <a:lnTo>
                      <a:pt x="142" y="37"/>
                    </a:lnTo>
                    <a:lnTo>
                      <a:pt x="139" y="38"/>
                    </a:lnTo>
                    <a:lnTo>
                      <a:pt x="138" y="39"/>
                    </a:lnTo>
                    <a:lnTo>
                      <a:pt x="140" y="39"/>
                    </a:lnTo>
                    <a:lnTo>
                      <a:pt x="141" y="40"/>
                    </a:lnTo>
                    <a:lnTo>
                      <a:pt x="139" y="43"/>
                    </a:lnTo>
                    <a:lnTo>
                      <a:pt x="137" y="43"/>
                    </a:lnTo>
                    <a:lnTo>
                      <a:pt x="138" y="45"/>
                    </a:lnTo>
                    <a:lnTo>
                      <a:pt x="138" y="47"/>
                    </a:lnTo>
                    <a:lnTo>
                      <a:pt x="141" y="48"/>
                    </a:lnTo>
                    <a:lnTo>
                      <a:pt x="142" y="49"/>
                    </a:lnTo>
                    <a:lnTo>
                      <a:pt x="144" y="49"/>
                    </a:lnTo>
                    <a:close/>
                    <a:moveTo>
                      <a:pt x="129" y="38"/>
                    </a:moveTo>
                    <a:lnTo>
                      <a:pt x="130" y="36"/>
                    </a:lnTo>
                    <a:lnTo>
                      <a:pt x="131" y="36"/>
                    </a:lnTo>
                    <a:lnTo>
                      <a:pt x="131" y="35"/>
                    </a:lnTo>
                    <a:lnTo>
                      <a:pt x="131" y="34"/>
                    </a:lnTo>
                    <a:lnTo>
                      <a:pt x="132" y="33"/>
                    </a:lnTo>
                    <a:lnTo>
                      <a:pt x="133" y="32"/>
                    </a:lnTo>
                    <a:lnTo>
                      <a:pt x="132" y="31"/>
                    </a:lnTo>
                    <a:lnTo>
                      <a:pt x="131" y="31"/>
                    </a:lnTo>
                    <a:lnTo>
                      <a:pt x="131" y="32"/>
                    </a:lnTo>
                    <a:lnTo>
                      <a:pt x="130" y="35"/>
                    </a:lnTo>
                    <a:lnTo>
                      <a:pt x="130" y="36"/>
                    </a:lnTo>
                    <a:lnTo>
                      <a:pt x="128" y="38"/>
                    </a:lnTo>
                    <a:lnTo>
                      <a:pt x="129" y="38"/>
                    </a:lnTo>
                    <a:lnTo>
                      <a:pt x="129" y="38"/>
                    </a:lnTo>
                    <a:close/>
                    <a:moveTo>
                      <a:pt x="83" y="27"/>
                    </a:moveTo>
                    <a:lnTo>
                      <a:pt x="80" y="24"/>
                    </a:lnTo>
                    <a:lnTo>
                      <a:pt x="80" y="25"/>
                    </a:lnTo>
                    <a:lnTo>
                      <a:pt x="80" y="27"/>
                    </a:lnTo>
                    <a:lnTo>
                      <a:pt x="80" y="28"/>
                    </a:lnTo>
                    <a:lnTo>
                      <a:pt x="81" y="29"/>
                    </a:lnTo>
                    <a:lnTo>
                      <a:pt x="81" y="29"/>
                    </a:lnTo>
                    <a:lnTo>
                      <a:pt x="81" y="31"/>
                    </a:lnTo>
                    <a:lnTo>
                      <a:pt x="81" y="33"/>
                    </a:lnTo>
                    <a:lnTo>
                      <a:pt x="83" y="36"/>
                    </a:lnTo>
                    <a:lnTo>
                      <a:pt x="84" y="38"/>
                    </a:lnTo>
                    <a:lnTo>
                      <a:pt x="85" y="41"/>
                    </a:lnTo>
                    <a:lnTo>
                      <a:pt x="87" y="43"/>
                    </a:lnTo>
                    <a:lnTo>
                      <a:pt x="88" y="45"/>
                    </a:lnTo>
                    <a:lnTo>
                      <a:pt x="91" y="50"/>
                    </a:lnTo>
                    <a:lnTo>
                      <a:pt x="91" y="51"/>
                    </a:lnTo>
                    <a:lnTo>
                      <a:pt x="93" y="53"/>
                    </a:lnTo>
                    <a:lnTo>
                      <a:pt x="97" y="57"/>
                    </a:lnTo>
                    <a:lnTo>
                      <a:pt x="99" y="59"/>
                    </a:lnTo>
                    <a:lnTo>
                      <a:pt x="100" y="60"/>
                    </a:lnTo>
                    <a:lnTo>
                      <a:pt x="104" y="63"/>
                    </a:lnTo>
                    <a:lnTo>
                      <a:pt x="105" y="64"/>
                    </a:lnTo>
                    <a:lnTo>
                      <a:pt x="106" y="65"/>
                    </a:lnTo>
                    <a:lnTo>
                      <a:pt x="109" y="66"/>
                    </a:lnTo>
                    <a:lnTo>
                      <a:pt x="112" y="68"/>
                    </a:lnTo>
                    <a:lnTo>
                      <a:pt x="112" y="68"/>
                    </a:lnTo>
                    <a:lnTo>
                      <a:pt x="112" y="70"/>
                    </a:lnTo>
                    <a:lnTo>
                      <a:pt x="113" y="71"/>
                    </a:lnTo>
                    <a:lnTo>
                      <a:pt x="115" y="72"/>
                    </a:lnTo>
                    <a:lnTo>
                      <a:pt x="117" y="74"/>
                    </a:lnTo>
                    <a:lnTo>
                      <a:pt x="118" y="74"/>
                    </a:lnTo>
                    <a:lnTo>
                      <a:pt x="118" y="75"/>
                    </a:lnTo>
                    <a:lnTo>
                      <a:pt x="119" y="75"/>
                    </a:lnTo>
                    <a:lnTo>
                      <a:pt x="119" y="75"/>
                    </a:lnTo>
                    <a:lnTo>
                      <a:pt x="123" y="78"/>
                    </a:lnTo>
                    <a:lnTo>
                      <a:pt x="125" y="78"/>
                    </a:lnTo>
                    <a:lnTo>
                      <a:pt x="126" y="78"/>
                    </a:lnTo>
                    <a:lnTo>
                      <a:pt x="128" y="77"/>
                    </a:lnTo>
                    <a:lnTo>
                      <a:pt x="129" y="75"/>
                    </a:lnTo>
                    <a:lnTo>
                      <a:pt x="129" y="71"/>
                    </a:lnTo>
                    <a:lnTo>
                      <a:pt x="127" y="69"/>
                    </a:lnTo>
                    <a:lnTo>
                      <a:pt x="124" y="67"/>
                    </a:lnTo>
                    <a:lnTo>
                      <a:pt x="122" y="65"/>
                    </a:lnTo>
                    <a:lnTo>
                      <a:pt x="121" y="64"/>
                    </a:lnTo>
                    <a:lnTo>
                      <a:pt x="118" y="60"/>
                    </a:lnTo>
                    <a:lnTo>
                      <a:pt x="114" y="56"/>
                    </a:lnTo>
                    <a:lnTo>
                      <a:pt x="112" y="55"/>
                    </a:lnTo>
                    <a:lnTo>
                      <a:pt x="111" y="54"/>
                    </a:lnTo>
                    <a:lnTo>
                      <a:pt x="110" y="53"/>
                    </a:lnTo>
                    <a:lnTo>
                      <a:pt x="109" y="52"/>
                    </a:lnTo>
                    <a:lnTo>
                      <a:pt x="107" y="51"/>
                    </a:lnTo>
                    <a:lnTo>
                      <a:pt x="106" y="50"/>
                    </a:lnTo>
                    <a:lnTo>
                      <a:pt x="104" y="47"/>
                    </a:lnTo>
                    <a:lnTo>
                      <a:pt x="104" y="46"/>
                    </a:lnTo>
                    <a:lnTo>
                      <a:pt x="104" y="45"/>
                    </a:lnTo>
                    <a:lnTo>
                      <a:pt x="104" y="44"/>
                    </a:lnTo>
                    <a:lnTo>
                      <a:pt x="102" y="42"/>
                    </a:lnTo>
                    <a:lnTo>
                      <a:pt x="101" y="40"/>
                    </a:lnTo>
                    <a:lnTo>
                      <a:pt x="101" y="39"/>
                    </a:lnTo>
                    <a:lnTo>
                      <a:pt x="99" y="38"/>
                    </a:lnTo>
                    <a:lnTo>
                      <a:pt x="96" y="37"/>
                    </a:lnTo>
                    <a:lnTo>
                      <a:pt x="90" y="30"/>
                    </a:lnTo>
                    <a:lnTo>
                      <a:pt x="88" y="28"/>
                    </a:lnTo>
                    <a:lnTo>
                      <a:pt x="85" y="29"/>
                    </a:lnTo>
                    <a:lnTo>
                      <a:pt x="83" y="27"/>
                    </a:lnTo>
                    <a:lnTo>
                      <a:pt x="83" y="27"/>
                    </a:lnTo>
                    <a:close/>
                    <a:moveTo>
                      <a:pt x="1" y="5"/>
                    </a:moveTo>
                    <a:lnTo>
                      <a:pt x="2" y="3"/>
                    </a:lnTo>
                    <a:lnTo>
                      <a:pt x="2" y="0"/>
                    </a:lnTo>
                    <a:lnTo>
                      <a:pt x="1" y="2"/>
                    </a:lnTo>
                    <a:lnTo>
                      <a:pt x="0" y="6"/>
                    </a:lnTo>
                    <a:lnTo>
                      <a:pt x="1" y="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11" name="Marshall Islands" descr="{&quot;Key&quot;:&quot;marshall islands&quot;,&quot;Name&quot;:&quot;Marshall Islands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72070AC-89D5-D5E8-0AC8-9014C1C5B4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563350" y="4502151"/>
                <a:ext cx="0" cy="1588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  <a:gd name="T3" fmla="*/ 0 h 1"/>
                  <a:gd name="T4" fmla="*/ 0 h 1"/>
                  <a:gd name="T5" fmla="*/ 0 h 1"/>
                  <a:gd name="T6" fmla="*/ 1 h 1"/>
                  <a:gd name="T7" fmla="*/ 0 h 1"/>
                  <a:gd name="T8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  <a:cxn ang="0">
                    <a:pos x="0" y="T7"/>
                  </a:cxn>
                  <a:cxn ang="0">
                    <a:pos x="0" y="T8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12" name="Solomon Islands" descr="{&quot;Key&quot;:&quot;solomon islands&quot;,&quot;Name&quot;:&quot;Solomon Islands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FD102F17-E595-BD16-BA29-1066A81A435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176000" y="4732338"/>
                <a:ext cx="352425" cy="196850"/>
              </a:xfrm>
              <a:custGeom>
                <a:avLst/>
                <a:gdLst>
                  <a:gd name="T0" fmla="*/ 220 w 222"/>
                  <a:gd name="T1" fmla="*/ 121 h 124"/>
                  <a:gd name="T2" fmla="*/ 88 w 222"/>
                  <a:gd name="T3" fmla="*/ 121 h 124"/>
                  <a:gd name="T4" fmla="*/ 80 w 222"/>
                  <a:gd name="T5" fmla="*/ 119 h 124"/>
                  <a:gd name="T6" fmla="*/ 87 w 222"/>
                  <a:gd name="T7" fmla="*/ 123 h 124"/>
                  <a:gd name="T8" fmla="*/ 210 w 222"/>
                  <a:gd name="T9" fmla="*/ 97 h 124"/>
                  <a:gd name="T10" fmla="*/ 202 w 222"/>
                  <a:gd name="T11" fmla="*/ 98 h 124"/>
                  <a:gd name="T12" fmla="*/ 207 w 222"/>
                  <a:gd name="T13" fmla="*/ 99 h 124"/>
                  <a:gd name="T14" fmla="*/ 117 w 222"/>
                  <a:gd name="T15" fmla="*/ 89 h 124"/>
                  <a:gd name="T16" fmla="*/ 112 w 222"/>
                  <a:gd name="T17" fmla="*/ 89 h 124"/>
                  <a:gd name="T18" fmla="*/ 121 w 222"/>
                  <a:gd name="T19" fmla="*/ 99 h 124"/>
                  <a:gd name="T20" fmla="*/ 129 w 222"/>
                  <a:gd name="T21" fmla="*/ 99 h 124"/>
                  <a:gd name="T22" fmla="*/ 120 w 222"/>
                  <a:gd name="T23" fmla="*/ 91 h 124"/>
                  <a:gd name="T24" fmla="*/ 114 w 222"/>
                  <a:gd name="T25" fmla="*/ 67 h 124"/>
                  <a:gd name="T26" fmla="*/ 117 w 222"/>
                  <a:gd name="T27" fmla="*/ 75 h 124"/>
                  <a:gd name="T28" fmla="*/ 76 w 222"/>
                  <a:gd name="T29" fmla="*/ 66 h 124"/>
                  <a:gd name="T30" fmla="*/ 80 w 222"/>
                  <a:gd name="T31" fmla="*/ 76 h 124"/>
                  <a:gd name="T32" fmla="*/ 101 w 222"/>
                  <a:gd name="T33" fmla="*/ 78 h 124"/>
                  <a:gd name="T34" fmla="*/ 95 w 222"/>
                  <a:gd name="T35" fmla="*/ 69 h 124"/>
                  <a:gd name="T36" fmla="*/ 89 w 222"/>
                  <a:gd name="T37" fmla="*/ 57 h 124"/>
                  <a:gd name="T38" fmla="*/ 91 w 222"/>
                  <a:gd name="T39" fmla="*/ 61 h 124"/>
                  <a:gd name="T40" fmla="*/ 90 w 222"/>
                  <a:gd name="T41" fmla="*/ 57 h 124"/>
                  <a:gd name="T42" fmla="*/ 69 w 222"/>
                  <a:gd name="T43" fmla="*/ 57 h 124"/>
                  <a:gd name="T44" fmla="*/ 67 w 222"/>
                  <a:gd name="T45" fmla="*/ 59 h 124"/>
                  <a:gd name="T46" fmla="*/ 35 w 222"/>
                  <a:gd name="T47" fmla="*/ 50 h 124"/>
                  <a:gd name="T48" fmla="*/ 37 w 222"/>
                  <a:gd name="T49" fmla="*/ 52 h 124"/>
                  <a:gd name="T50" fmla="*/ 47 w 222"/>
                  <a:gd name="T51" fmla="*/ 52 h 124"/>
                  <a:gd name="T52" fmla="*/ 47 w 222"/>
                  <a:gd name="T53" fmla="*/ 48 h 124"/>
                  <a:gd name="T54" fmla="*/ 43 w 222"/>
                  <a:gd name="T55" fmla="*/ 47 h 124"/>
                  <a:gd name="T56" fmla="*/ 47 w 222"/>
                  <a:gd name="T57" fmla="*/ 50 h 124"/>
                  <a:gd name="T58" fmla="*/ 33 w 222"/>
                  <a:gd name="T59" fmla="*/ 43 h 124"/>
                  <a:gd name="T60" fmla="*/ 32 w 222"/>
                  <a:gd name="T61" fmla="*/ 50 h 124"/>
                  <a:gd name="T62" fmla="*/ 78 w 222"/>
                  <a:gd name="T63" fmla="*/ 42 h 124"/>
                  <a:gd name="T64" fmla="*/ 103 w 222"/>
                  <a:gd name="T65" fmla="*/ 40 h 124"/>
                  <a:gd name="T66" fmla="*/ 102 w 222"/>
                  <a:gd name="T67" fmla="*/ 46 h 124"/>
                  <a:gd name="T68" fmla="*/ 110 w 222"/>
                  <a:gd name="T69" fmla="*/ 66 h 124"/>
                  <a:gd name="T70" fmla="*/ 112 w 222"/>
                  <a:gd name="T71" fmla="*/ 61 h 124"/>
                  <a:gd name="T72" fmla="*/ 106 w 222"/>
                  <a:gd name="T73" fmla="*/ 52 h 124"/>
                  <a:gd name="T74" fmla="*/ 41 w 222"/>
                  <a:gd name="T75" fmla="*/ 38 h 124"/>
                  <a:gd name="T76" fmla="*/ 33 w 222"/>
                  <a:gd name="T77" fmla="*/ 36 h 124"/>
                  <a:gd name="T78" fmla="*/ 32 w 222"/>
                  <a:gd name="T79" fmla="*/ 39 h 124"/>
                  <a:gd name="T80" fmla="*/ 40 w 222"/>
                  <a:gd name="T81" fmla="*/ 46 h 124"/>
                  <a:gd name="T82" fmla="*/ 41 w 222"/>
                  <a:gd name="T83" fmla="*/ 38 h 124"/>
                  <a:gd name="T84" fmla="*/ 16 w 222"/>
                  <a:gd name="T85" fmla="*/ 33 h 124"/>
                  <a:gd name="T86" fmla="*/ 30 w 222"/>
                  <a:gd name="T87" fmla="*/ 34 h 124"/>
                  <a:gd name="T88" fmla="*/ 24 w 222"/>
                  <a:gd name="T89" fmla="*/ 34 h 124"/>
                  <a:gd name="T90" fmla="*/ 19 w 222"/>
                  <a:gd name="T91" fmla="*/ 30 h 124"/>
                  <a:gd name="T92" fmla="*/ 16 w 222"/>
                  <a:gd name="T93" fmla="*/ 24 h 124"/>
                  <a:gd name="T94" fmla="*/ 19 w 222"/>
                  <a:gd name="T95" fmla="*/ 31 h 124"/>
                  <a:gd name="T96" fmla="*/ 76 w 222"/>
                  <a:gd name="T97" fmla="*/ 34 h 124"/>
                  <a:gd name="T98" fmla="*/ 67 w 222"/>
                  <a:gd name="T99" fmla="*/ 28 h 124"/>
                  <a:gd name="T100" fmla="*/ 60 w 222"/>
                  <a:gd name="T101" fmla="*/ 27 h 124"/>
                  <a:gd name="T102" fmla="*/ 69 w 222"/>
                  <a:gd name="T103" fmla="*/ 36 h 124"/>
                  <a:gd name="T104" fmla="*/ 84 w 222"/>
                  <a:gd name="T105" fmla="*/ 46 h 124"/>
                  <a:gd name="T106" fmla="*/ 0 w 222"/>
                  <a:gd name="T107" fmla="*/ 9 h 124"/>
                  <a:gd name="T108" fmla="*/ 36 w 222"/>
                  <a:gd name="T109" fmla="*/ 17 h 124"/>
                  <a:gd name="T110" fmla="*/ 28 w 222"/>
                  <a:gd name="T111" fmla="*/ 7 h 124"/>
                  <a:gd name="T112" fmla="*/ 18 w 222"/>
                  <a:gd name="T113" fmla="*/ 4 h 124"/>
                  <a:gd name="T114" fmla="*/ 33 w 222"/>
                  <a:gd name="T115" fmla="*/ 18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222" h="124">
                    <a:moveTo>
                      <a:pt x="222" y="121"/>
                    </a:moveTo>
                    <a:lnTo>
                      <a:pt x="222" y="120"/>
                    </a:lnTo>
                    <a:lnTo>
                      <a:pt x="221" y="118"/>
                    </a:lnTo>
                    <a:lnTo>
                      <a:pt x="220" y="118"/>
                    </a:lnTo>
                    <a:lnTo>
                      <a:pt x="219" y="119"/>
                    </a:lnTo>
                    <a:lnTo>
                      <a:pt x="220" y="121"/>
                    </a:lnTo>
                    <a:lnTo>
                      <a:pt x="220" y="121"/>
                    </a:lnTo>
                    <a:lnTo>
                      <a:pt x="222" y="121"/>
                    </a:lnTo>
                    <a:lnTo>
                      <a:pt x="222" y="121"/>
                    </a:lnTo>
                    <a:close/>
                    <a:moveTo>
                      <a:pt x="89" y="123"/>
                    </a:moveTo>
                    <a:lnTo>
                      <a:pt x="89" y="122"/>
                    </a:lnTo>
                    <a:lnTo>
                      <a:pt x="88" y="121"/>
                    </a:lnTo>
                    <a:lnTo>
                      <a:pt x="80" y="116"/>
                    </a:lnTo>
                    <a:lnTo>
                      <a:pt x="78" y="116"/>
                    </a:lnTo>
                    <a:lnTo>
                      <a:pt x="78" y="116"/>
                    </a:lnTo>
                    <a:lnTo>
                      <a:pt x="78" y="117"/>
                    </a:lnTo>
                    <a:lnTo>
                      <a:pt x="78" y="118"/>
                    </a:lnTo>
                    <a:lnTo>
                      <a:pt x="80" y="119"/>
                    </a:lnTo>
                    <a:lnTo>
                      <a:pt x="80" y="119"/>
                    </a:lnTo>
                    <a:lnTo>
                      <a:pt x="81" y="120"/>
                    </a:lnTo>
                    <a:lnTo>
                      <a:pt x="84" y="121"/>
                    </a:lnTo>
                    <a:lnTo>
                      <a:pt x="86" y="122"/>
                    </a:lnTo>
                    <a:lnTo>
                      <a:pt x="86" y="123"/>
                    </a:lnTo>
                    <a:lnTo>
                      <a:pt x="87" y="123"/>
                    </a:lnTo>
                    <a:lnTo>
                      <a:pt x="88" y="124"/>
                    </a:lnTo>
                    <a:lnTo>
                      <a:pt x="89" y="123"/>
                    </a:lnTo>
                    <a:lnTo>
                      <a:pt x="89" y="123"/>
                    </a:lnTo>
                    <a:close/>
                    <a:moveTo>
                      <a:pt x="209" y="98"/>
                    </a:moveTo>
                    <a:lnTo>
                      <a:pt x="209" y="98"/>
                    </a:lnTo>
                    <a:lnTo>
                      <a:pt x="210" y="97"/>
                    </a:lnTo>
                    <a:lnTo>
                      <a:pt x="209" y="96"/>
                    </a:lnTo>
                    <a:lnTo>
                      <a:pt x="207" y="96"/>
                    </a:lnTo>
                    <a:lnTo>
                      <a:pt x="204" y="96"/>
                    </a:lnTo>
                    <a:lnTo>
                      <a:pt x="203" y="97"/>
                    </a:lnTo>
                    <a:lnTo>
                      <a:pt x="202" y="98"/>
                    </a:lnTo>
                    <a:lnTo>
                      <a:pt x="202" y="98"/>
                    </a:lnTo>
                    <a:lnTo>
                      <a:pt x="202" y="99"/>
                    </a:lnTo>
                    <a:lnTo>
                      <a:pt x="202" y="101"/>
                    </a:lnTo>
                    <a:lnTo>
                      <a:pt x="203" y="100"/>
                    </a:lnTo>
                    <a:lnTo>
                      <a:pt x="203" y="101"/>
                    </a:lnTo>
                    <a:lnTo>
                      <a:pt x="205" y="99"/>
                    </a:lnTo>
                    <a:lnTo>
                      <a:pt x="207" y="99"/>
                    </a:lnTo>
                    <a:lnTo>
                      <a:pt x="207" y="99"/>
                    </a:lnTo>
                    <a:lnTo>
                      <a:pt x="209" y="98"/>
                    </a:lnTo>
                    <a:lnTo>
                      <a:pt x="209" y="98"/>
                    </a:lnTo>
                    <a:close/>
                    <a:moveTo>
                      <a:pt x="117" y="90"/>
                    </a:moveTo>
                    <a:lnTo>
                      <a:pt x="117" y="89"/>
                    </a:lnTo>
                    <a:lnTo>
                      <a:pt x="117" y="89"/>
                    </a:lnTo>
                    <a:lnTo>
                      <a:pt x="114" y="86"/>
                    </a:lnTo>
                    <a:lnTo>
                      <a:pt x="112" y="85"/>
                    </a:lnTo>
                    <a:lnTo>
                      <a:pt x="110" y="85"/>
                    </a:lnTo>
                    <a:lnTo>
                      <a:pt x="109" y="87"/>
                    </a:lnTo>
                    <a:lnTo>
                      <a:pt x="109" y="89"/>
                    </a:lnTo>
                    <a:lnTo>
                      <a:pt x="112" y="89"/>
                    </a:lnTo>
                    <a:lnTo>
                      <a:pt x="113" y="89"/>
                    </a:lnTo>
                    <a:lnTo>
                      <a:pt x="113" y="92"/>
                    </a:lnTo>
                    <a:lnTo>
                      <a:pt x="114" y="93"/>
                    </a:lnTo>
                    <a:lnTo>
                      <a:pt x="114" y="94"/>
                    </a:lnTo>
                    <a:lnTo>
                      <a:pt x="118" y="97"/>
                    </a:lnTo>
                    <a:lnTo>
                      <a:pt x="121" y="99"/>
                    </a:lnTo>
                    <a:lnTo>
                      <a:pt x="123" y="99"/>
                    </a:lnTo>
                    <a:lnTo>
                      <a:pt x="125" y="100"/>
                    </a:lnTo>
                    <a:lnTo>
                      <a:pt x="127" y="100"/>
                    </a:lnTo>
                    <a:lnTo>
                      <a:pt x="129" y="100"/>
                    </a:lnTo>
                    <a:lnTo>
                      <a:pt x="131" y="100"/>
                    </a:lnTo>
                    <a:lnTo>
                      <a:pt x="129" y="99"/>
                    </a:lnTo>
                    <a:lnTo>
                      <a:pt x="129" y="97"/>
                    </a:lnTo>
                    <a:lnTo>
                      <a:pt x="127" y="93"/>
                    </a:lnTo>
                    <a:lnTo>
                      <a:pt x="126" y="92"/>
                    </a:lnTo>
                    <a:lnTo>
                      <a:pt x="124" y="92"/>
                    </a:lnTo>
                    <a:lnTo>
                      <a:pt x="122" y="91"/>
                    </a:lnTo>
                    <a:lnTo>
                      <a:pt x="120" y="91"/>
                    </a:lnTo>
                    <a:lnTo>
                      <a:pt x="117" y="90"/>
                    </a:lnTo>
                    <a:lnTo>
                      <a:pt x="117" y="90"/>
                    </a:lnTo>
                    <a:close/>
                    <a:moveTo>
                      <a:pt x="117" y="72"/>
                    </a:moveTo>
                    <a:lnTo>
                      <a:pt x="114" y="66"/>
                    </a:lnTo>
                    <a:lnTo>
                      <a:pt x="114" y="66"/>
                    </a:lnTo>
                    <a:lnTo>
                      <a:pt x="114" y="67"/>
                    </a:lnTo>
                    <a:lnTo>
                      <a:pt x="114" y="69"/>
                    </a:lnTo>
                    <a:lnTo>
                      <a:pt x="114" y="71"/>
                    </a:lnTo>
                    <a:lnTo>
                      <a:pt x="114" y="73"/>
                    </a:lnTo>
                    <a:lnTo>
                      <a:pt x="114" y="74"/>
                    </a:lnTo>
                    <a:lnTo>
                      <a:pt x="115" y="73"/>
                    </a:lnTo>
                    <a:lnTo>
                      <a:pt x="117" y="75"/>
                    </a:lnTo>
                    <a:lnTo>
                      <a:pt x="117" y="74"/>
                    </a:lnTo>
                    <a:lnTo>
                      <a:pt x="117" y="72"/>
                    </a:lnTo>
                    <a:close/>
                    <a:moveTo>
                      <a:pt x="80" y="64"/>
                    </a:moveTo>
                    <a:lnTo>
                      <a:pt x="78" y="63"/>
                    </a:lnTo>
                    <a:lnTo>
                      <a:pt x="77" y="65"/>
                    </a:lnTo>
                    <a:lnTo>
                      <a:pt x="76" y="66"/>
                    </a:lnTo>
                    <a:lnTo>
                      <a:pt x="76" y="68"/>
                    </a:lnTo>
                    <a:lnTo>
                      <a:pt x="76" y="69"/>
                    </a:lnTo>
                    <a:lnTo>
                      <a:pt x="77" y="72"/>
                    </a:lnTo>
                    <a:lnTo>
                      <a:pt x="78" y="74"/>
                    </a:lnTo>
                    <a:lnTo>
                      <a:pt x="80" y="75"/>
                    </a:lnTo>
                    <a:lnTo>
                      <a:pt x="80" y="76"/>
                    </a:lnTo>
                    <a:lnTo>
                      <a:pt x="84" y="76"/>
                    </a:lnTo>
                    <a:lnTo>
                      <a:pt x="90" y="77"/>
                    </a:lnTo>
                    <a:lnTo>
                      <a:pt x="93" y="78"/>
                    </a:lnTo>
                    <a:lnTo>
                      <a:pt x="97" y="79"/>
                    </a:lnTo>
                    <a:lnTo>
                      <a:pt x="99" y="79"/>
                    </a:lnTo>
                    <a:lnTo>
                      <a:pt x="101" y="78"/>
                    </a:lnTo>
                    <a:lnTo>
                      <a:pt x="101" y="78"/>
                    </a:lnTo>
                    <a:lnTo>
                      <a:pt x="101" y="75"/>
                    </a:lnTo>
                    <a:lnTo>
                      <a:pt x="100" y="74"/>
                    </a:lnTo>
                    <a:lnTo>
                      <a:pt x="98" y="73"/>
                    </a:lnTo>
                    <a:lnTo>
                      <a:pt x="97" y="71"/>
                    </a:lnTo>
                    <a:lnTo>
                      <a:pt x="95" y="69"/>
                    </a:lnTo>
                    <a:lnTo>
                      <a:pt x="92" y="66"/>
                    </a:lnTo>
                    <a:lnTo>
                      <a:pt x="86" y="66"/>
                    </a:lnTo>
                    <a:lnTo>
                      <a:pt x="84" y="67"/>
                    </a:lnTo>
                    <a:lnTo>
                      <a:pt x="80" y="64"/>
                    </a:lnTo>
                    <a:lnTo>
                      <a:pt x="80" y="64"/>
                    </a:lnTo>
                    <a:close/>
                    <a:moveTo>
                      <a:pt x="89" y="57"/>
                    </a:moveTo>
                    <a:lnTo>
                      <a:pt x="88" y="57"/>
                    </a:lnTo>
                    <a:lnTo>
                      <a:pt x="88" y="59"/>
                    </a:lnTo>
                    <a:lnTo>
                      <a:pt x="89" y="59"/>
                    </a:lnTo>
                    <a:lnTo>
                      <a:pt x="90" y="60"/>
                    </a:lnTo>
                    <a:lnTo>
                      <a:pt x="91" y="61"/>
                    </a:lnTo>
                    <a:lnTo>
                      <a:pt x="91" y="61"/>
                    </a:lnTo>
                    <a:lnTo>
                      <a:pt x="91" y="61"/>
                    </a:lnTo>
                    <a:lnTo>
                      <a:pt x="93" y="61"/>
                    </a:lnTo>
                    <a:lnTo>
                      <a:pt x="94" y="60"/>
                    </a:lnTo>
                    <a:lnTo>
                      <a:pt x="92" y="58"/>
                    </a:lnTo>
                    <a:lnTo>
                      <a:pt x="91" y="57"/>
                    </a:lnTo>
                    <a:lnTo>
                      <a:pt x="90" y="57"/>
                    </a:lnTo>
                    <a:lnTo>
                      <a:pt x="89" y="57"/>
                    </a:lnTo>
                    <a:lnTo>
                      <a:pt x="89" y="57"/>
                    </a:lnTo>
                    <a:close/>
                    <a:moveTo>
                      <a:pt x="69" y="60"/>
                    </a:moveTo>
                    <a:lnTo>
                      <a:pt x="70" y="59"/>
                    </a:lnTo>
                    <a:lnTo>
                      <a:pt x="70" y="57"/>
                    </a:lnTo>
                    <a:lnTo>
                      <a:pt x="69" y="57"/>
                    </a:lnTo>
                    <a:lnTo>
                      <a:pt x="68" y="57"/>
                    </a:lnTo>
                    <a:lnTo>
                      <a:pt x="67" y="57"/>
                    </a:lnTo>
                    <a:lnTo>
                      <a:pt x="66" y="57"/>
                    </a:lnTo>
                    <a:lnTo>
                      <a:pt x="65" y="59"/>
                    </a:lnTo>
                    <a:lnTo>
                      <a:pt x="66" y="59"/>
                    </a:lnTo>
                    <a:lnTo>
                      <a:pt x="67" y="59"/>
                    </a:lnTo>
                    <a:lnTo>
                      <a:pt x="68" y="60"/>
                    </a:lnTo>
                    <a:lnTo>
                      <a:pt x="69" y="60"/>
                    </a:lnTo>
                    <a:lnTo>
                      <a:pt x="69" y="60"/>
                    </a:lnTo>
                    <a:close/>
                    <a:moveTo>
                      <a:pt x="37" y="52"/>
                    </a:moveTo>
                    <a:lnTo>
                      <a:pt x="37" y="51"/>
                    </a:lnTo>
                    <a:lnTo>
                      <a:pt x="35" y="50"/>
                    </a:lnTo>
                    <a:lnTo>
                      <a:pt x="35" y="50"/>
                    </a:lnTo>
                    <a:lnTo>
                      <a:pt x="33" y="50"/>
                    </a:lnTo>
                    <a:lnTo>
                      <a:pt x="33" y="51"/>
                    </a:lnTo>
                    <a:lnTo>
                      <a:pt x="35" y="52"/>
                    </a:lnTo>
                    <a:lnTo>
                      <a:pt x="37" y="52"/>
                    </a:lnTo>
                    <a:lnTo>
                      <a:pt x="37" y="52"/>
                    </a:lnTo>
                    <a:lnTo>
                      <a:pt x="37" y="52"/>
                    </a:lnTo>
                    <a:close/>
                    <a:moveTo>
                      <a:pt x="48" y="52"/>
                    </a:moveTo>
                    <a:lnTo>
                      <a:pt x="50" y="52"/>
                    </a:lnTo>
                    <a:lnTo>
                      <a:pt x="49" y="52"/>
                    </a:lnTo>
                    <a:lnTo>
                      <a:pt x="49" y="50"/>
                    </a:lnTo>
                    <a:lnTo>
                      <a:pt x="47" y="52"/>
                    </a:lnTo>
                    <a:lnTo>
                      <a:pt x="48" y="52"/>
                    </a:lnTo>
                    <a:lnTo>
                      <a:pt x="48" y="52"/>
                    </a:lnTo>
                    <a:close/>
                    <a:moveTo>
                      <a:pt x="47" y="50"/>
                    </a:moveTo>
                    <a:lnTo>
                      <a:pt x="47" y="49"/>
                    </a:lnTo>
                    <a:lnTo>
                      <a:pt x="47" y="48"/>
                    </a:lnTo>
                    <a:lnTo>
                      <a:pt x="47" y="48"/>
                    </a:lnTo>
                    <a:lnTo>
                      <a:pt x="47" y="46"/>
                    </a:lnTo>
                    <a:lnTo>
                      <a:pt x="47" y="46"/>
                    </a:lnTo>
                    <a:lnTo>
                      <a:pt x="45" y="45"/>
                    </a:lnTo>
                    <a:lnTo>
                      <a:pt x="45" y="46"/>
                    </a:lnTo>
                    <a:lnTo>
                      <a:pt x="44" y="46"/>
                    </a:lnTo>
                    <a:lnTo>
                      <a:pt x="43" y="47"/>
                    </a:lnTo>
                    <a:lnTo>
                      <a:pt x="43" y="47"/>
                    </a:lnTo>
                    <a:lnTo>
                      <a:pt x="43" y="49"/>
                    </a:lnTo>
                    <a:lnTo>
                      <a:pt x="43" y="51"/>
                    </a:lnTo>
                    <a:lnTo>
                      <a:pt x="45" y="52"/>
                    </a:lnTo>
                    <a:lnTo>
                      <a:pt x="47" y="50"/>
                    </a:lnTo>
                    <a:lnTo>
                      <a:pt x="47" y="50"/>
                    </a:lnTo>
                    <a:close/>
                    <a:moveTo>
                      <a:pt x="32" y="50"/>
                    </a:moveTo>
                    <a:lnTo>
                      <a:pt x="31" y="49"/>
                    </a:lnTo>
                    <a:lnTo>
                      <a:pt x="32" y="47"/>
                    </a:lnTo>
                    <a:lnTo>
                      <a:pt x="32" y="46"/>
                    </a:lnTo>
                    <a:lnTo>
                      <a:pt x="33" y="44"/>
                    </a:lnTo>
                    <a:lnTo>
                      <a:pt x="33" y="43"/>
                    </a:lnTo>
                    <a:lnTo>
                      <a:pt x="32" y="43"/>
                    </a:lnTo>
                    <a:lnTo>
                      <a:pt x="29" y="46"/>
                    </a:lnTo>
                    <a:lnTo>
                      <a:pt x="29" y="47"/>
                    </a:lnTo>
                    <a:lnTo>
                      <a:pt x="31" y="50"/>
                    </a:lnTo>
                    <a:lnTo>
                      <a:pt x="32" y="51"/>
                    </a:lnTo>
                    <a:lnTo>
                      <a:pt x="32" y="50"/>
                    </a:lnTo>
                    <a:lnTo>
                      <a:pt x="32" y="50"/>
                    </a:lnTo>
                    <a:close/>
                    <a:moveTo>
                      <a:pt x="80" y="45"/>
                    </a:moveTo>
                    <a:lnTo>
                      <a:pt x="80" y="44"/>
                    </a:lnTo>
                    <a:lnTo>
                      <a:pt x="80" y="43"/>
                    </a:lnTo>
                    <a:lnTo>
                      <a:pt x="78" y="42"/>
                    </a:lnTo>
                    <a:lnTo>
                      <a:pt x="78" y="42"/>
                    </a:lnTo>
                    <a:lnTo>
                      <a:pt x="77" y="44"/>
                    </a:lnTo>
                    <a:lnTo>
                      <a:pt x="78" y="44"/>
                    </a:lnTo>
                    <a:lnTo>
                      <a:pt x="79" y="46"/>
                    </a:lnTo>
                    <a:lnTo>
                      <a:pt x="80" y="45"/>
                    </a:lnTo>
                    <a:lnTo>
                      <a:pt x="80" y="45"/>
                    </a:lnTo>
                    <a:close/>
                    <a:moveTo>
                      <a:pt x="103" y="40"/>
                    </a:moveTo>
                    <a:lnTo>
                      <a:pt x="103" y="40"/>
                    </a:lnTo>
                    <a:lnTo>
                      <a:pt x="102" y="41"/>
                    </a:lnTo>
                    <a:lnTo>
                      <a:pt x="101" y="41"/>
                    </a:lnTo>
                    <a:lnTo>
                      <a:pt x="100" y="41"/>
                    </a:lnTo>
                    <a:lnTo>
                      <a:pt x="100" y="42"/>
                    </a:lnTo>
                    <a:lnTo>
                      <a:pt x="102" y="46"/>
                    </a:lnTo>
                    <a:lnTo>
                      <a:pt x="101" y="48"/>
                    </a:lnTo>
                    <a:lnTo>
                      <a:pt x="103" y="56"/>
                    </a:lnTo>
                    <a:lnTo>
                      <a:pt x="103" y="61"/>
                    </a:lnTo>
                    <a:lnTo>
                      <a:pt x="106" y="64"/>
                    </a:lnTo>
                    <a:lnTo>
                      <a:pt x="106" y="65"/>
                    </a:lnTo>
                    <a:lnTo>
                      <a:pt x="110" y="66"/>
                    </a:lnTo>
                    <a:lnTo>
                      <a:pt x="112" y="71"/>
                    </a:lnTo>
                    <a:lnTo>
                      <a:pt x="113" y="71"/>
                    </a:lnTo>
                    <a:lnTo>
                      <a:pt x="113" y="70"/>
                    </a:lnTo>
                    <a:lnTo>
                      <a:pt x="113" y="68"/>
                    </a:lnTo>
                    <a:lnTo>
                      <a:pt x="111" y="65"/>
                    </a:lnTo>
                    <a:lnTo>
                      <a:pt x="112" y="61"/>
                    </a:lnTo>
                    <a:lnTo>
                      <a:pt x="111" y="60"/>
                    </a:lnTo>
                    <a:lnTo>
                      <a:pt x="111" y="59"/>
                    </a:lnTo>
                    <a:lnTo>
                      <a:pt x="110" y="56"/>
                    </a:lnTo>
                    <a:lnTo>
                      <a:pt x="108" y="53"/>
                    </a:lnTo>
                    <a:lnTo>
                      <a:pt x="106" y="53"/>
                    </a:lnTo>
                    <a:lnTo>
                      <a:pt x="106" y="52"/>
                    </a:lnTo>
                    <a:lnTo>
                      <a:pt x="106" y="50"/>
                    </a:lnTo>
                    <a:lnTo>
                      <a:pt x="107" y="49"/>
                    </a:lnTo>
                    <a:lnTo>
                      <a:pt x="108" y="48"/>
                    </a:lnTo>
                    <a:lnTo>
                      <a:pt x="103" y="40"/>
                    </a:lnTo>
                    <a:lnTo>
                      <a:pt x="103" y="40"/>
                    </a:lnTo>
                    <a:close/>
                    <a:moveTo>
                      <a:pt x="41" y="38"/>
                    </a:moveTo>
                    <a:lnTo>
                      <a:pt x="39" y="38"/>
                    </a:lnTo>
                    <a:lnTo>
                      <a:pt x="38" y="37"/>
                    </a:lnTo>
                    <a:lnTo>
                      <a:pt x="38" y="33"/>
                    </a:lnTo>
                    <a:lnTo>
                      <a:pt x="35" y="32"/>
                    </a:lnTo>
                    <a:lnTo>
                      <a:pt x="34" y="33"/>
                    </a:lnTo>
                    <a:lnTo>
                      <a:pt x="33" y="36"/>
                    </a:lnTo>
                    <a:lnTo>
                      <a:pt x="32" y="37"/>
                    </a:lnTo>
                    <a:lnTo>
                      <a:pt x="30" y="38"/>
                    </a:lnTo>
                    <a:lnTo>
                      <a:pt x="30" y="39"/>
                    </a:lnTo>
                    <a:lnTo>
                      <a:pt x="30" y="40"/>
                    </a:lnTo>
                    <a:lnTo>
                      <a:pt x="31" y="41"/>
                    </a:lnTo>
                    <a:lnTo>
                      <a:pt x="32" y="39"/>
                    </a:lnTo>
                    <a:lnTo>
                      <a:pt x="35" y="39"/>
                    </a:lnTo>
                    <a:lnTo>
                      <a:pt x="36" y="39"/>
                    </a:lnTo>
                    <a:lnTo>
                      <a:pt x="36" y="41"/>
                    </a:lnTo>
                    <a:lnTo>
                      <a:pt x="37" y="44"/>
                    </a:lnTo>
                    <a:lnTo>
                      <a:pt x="38" y="45"/>
                    </a:lnTo>
                    <a:lnTo>
                      <a:pt x="40" y="46"/>
                    </a:lnTo>
                    <a:lnTo>
                      <a:pt x="41" y="48"/>
                    </a:lnTo>
                    <a:lnTo>
                      <a:pt x="42" y="47"/>
                    </a:lnTo>
                    <a:lnTo>
                      <a:pt x="43" y="47"/>
                    </a:lnTo>
                    <a:lnTo>
                      <a:pt x="43" y="45"/>
                    </a:lnTo>
                    <a:lnTo>
                      <a:pt x="42" y="40"/>
                    </a:lnTo>
                    <a:lnTo>
                      <a:pt x="41" y="38"/>
                    </a:lnTo>
                    <a:lnTo>
                      <a:pt x="41" y="38"/>
                    </a:lnTo>
                    <a:close/>
                    <a:moveTo>
                      <a:pt x="17" y="38"/>
                    </a:moveTo>
                    <a:lnTo>
                      <a:pt x="17" y="36"/>
                    </a:lnTo>
                    <a:lnTo>
                      <a:pt x="17" y="32"/>
                    </a:lnTo>
                    <a:lnTo>
                      <a:pt x="16" y="33"/>
                    </a:lnTo>
                    <a:lnTo>
                      <a:pt x="16" y="33"/>
                    </a:lnTo>
                    <a:lnTo>
                      <a:pt x="16" y="35"/>
                    </a:lnTo>
                    <a:lnTo>
                      <a:pt x="17" y="38"/>
                    </a:lnTo>
                    <a:lnTo>
                      <a:pt x="17" y="38"/>
                    </a:lnTo>
                    <a:close/>
                    <a:moveTo>
                      <a:pt x="29" y="36"/>
                    </a:moveTo>
                    <a:lnTo>
                      <a:pt x="30" y="35"/>
                    </a:lnTo>
                    <a:lnTo>
                      <a:pt x="30" y="34"/>
                    </a:lnTo>
                    <a:lnTo>
                      <a:pt x="30" y="32"/>
                    </a:lnTo>
                    <a:lnTo>
                      <a:pt x="29" y="30"/>
                    </a:lnTo>
                    <a:lnTo>
                      <a:pt x="28" y="29"/>
                    </a:lnTo>
                    <a:lnTo>
                      <a:pt x="26" y="30"/>
                    </a:lnTo>
                    <a:lnTo>
                      <a:pt x="24" y="32"/>
                    </a:lnTo>
                    <a:lnTo>
                      <a:pt x="24" y="34"/>
                    </a:lnTo>
                    <a:lnTo>
                      <a:pt x="26" y="36"/>
                    </a:lnTo>
                    <a:lnTo>
                      <a:pt x="28" y="36"/>
                    </a:lnTo>
                    <a:lnTo>
                      <a:pt x="29" y="36"/>
                    </a:lnTo>
                    <a:lnTo>
                      <a:pt x="29" y="36"/>
                    </a:lnTo>
                    <a:close/>
                    <a:moveTo>
                      <a:pt x="19" y="31"/>
                    </a:moveTo>
                    <a:lnTo>
                      <a:pt x="19" y="30"/>
                    </a:lnTo>
                    <a:lnTo>
                      <a:pt x="21" y="27"/>
                    </a:lnTo>
                    <a:lnTo>
                      <a:pt x="22" y="26"/>
                    </a:lnTo>
                    <a:lnTo>
                      <a:pt x="20" y="25"/>
                    </a:lnTo>
                    <a:lnTo>
                      <a:pt x="19" y="24"/>
                    </a:lnTo>
                    <a:lnTo>
                      <a:pt x="17" y="24"/>
                    </a:lnTo>
                    <a:lnTo>
                      <a:pt x="16" y="24"/>
                    </a:lnTo>
                    <a:lnTo>
                      <a:pt x="16" y="26"/>
                    </a:lnTo>
                    <a:lnTo>
                      <a:pt x="18" y="28"/>
                    </a:lnTo>
                    <a:lnTo>
                      <a:pt x="18" y="30"/>
                    </a:lnTo>
                    <a:lnTo>
                      <a:pt x="19" y="30"/>
                    </a:lnTo>
                    <a:lnTo>
                      <a:pt x="19" y="32"/>
                    </a:lnTo>
                    <a:lnTo>
                      <a:pt x="19" y="31"/>
                    </a:lnTo>
                    <a:lnTo>
                      <a:pt x="19" y="31"/>
                    </a:lnTo>
                    <a:close/>
                    <a:moveTo>
                      <a:pt x="84" y="46"/>
                    </a:moveTo>
                    <a:lnTo>
                      <a:pt x="84" y="44"/>
                    </a:lnTo>
                    <a:lnTo>
                      <a:pt x="83" y="42"/>
                    </a:lnTo>
                    <a:lnTo>
                      <a:pt x="84" y="40"/>
                    </a:lnTo>
                    <a:lnTo>
                      <a:pt x="76" y="34"/>
                    </a:lnTo>
                    <a:lnTo>
                      <a:pt x="75" y="33"/>
                    </a:lnTo>
                    <a:lnTo>
                      <a:pt x="74" y="33"/>
                    </a:lnTo>
                    <a:lnTo>
                      <a:pt x="72" y="31"/>
                    </a:lnTo>
                    <a:lnTo>
                      <a:pt x="70" y="31"/>
                    </a:lnTo>
                    <a:lnTo>
                      <a:pt x="68" y="29"/>
                    </a:lnTo>
                    <a:lnTo>
                      <a:pt x="67" y="28"/>
                    </a:lnTo>
                    <a:lnTo>
                      <a:pt x="65" y="26"/>
                    </a:lnTo>
                    <a:lnTo>
                      <a:pt x="62" y="24"/>
                    </a:lnTo>
                    <a:lnTo>
                      <a:pt x="57" y="23"/>
                    </a:lnTo>
                    <a:lnTo>
                      <a:pt x="58" y="24"/>
                    </a:lnTo>
                    <a:lnTo>
                      <a:pt x="59" y="24"/>
                    </a:lnTo>
                    <a:lnTo>
                      <a:pt x="60" y="27"/>
                    </a:lnTo>
                    <a:lnTo>
                      <a:pt x="61" y="29"/>
                    </a:lnTo>
                    <a:lnTo>
                      <a:pt x="63" y="31"/>
                    </a:lnTo>
                    <a:lnTo>
                      <a:pt x="63" y="31"/>
                    </a:lnTo>
                    <a:lnTo>
                      <a:pt x="64" y="32"/>
                    </a:lnTo>
                    <a:lnTo>
                      <a:pt x="66" y="34"/>
                    </a:lnTo>
                    <a:lnTo>
                      <a:pt x="69" y="36"/>
                    </a:lnTo>
                    <a:lnTo>
                      <a:pt x="72" y="38"/>
                    </a:lnTo>
                    <a:lnTo>
                      <a:pt x="73" y="38"/>
                    </a:lnTo>
                    <a:lnTo>
                      <a:pt x="75" y="39"/>
                    </a:lnTo>
                    <a:lnTo>
                      <a:pt x="80" y="42"/>
                    </a:lnTo>
                    <a:lnTo>
                      <a:pt x="82" y="44"/>
                    </a:lnTo>
                    <a:lnTo>
                      <a:pt x="84" y="46"/>
                    </a:lnTo>
                    <a:lnTo>
                      <a:pt x="84" y="46"/>
                    </a:lnTo>
                    <a:lnTo>
                      <a:pt x="84" y="46"/>
                    </a:lnTo>
                    <a:close/>
                    <a:moveTo>
                      <a:pt x="3" y="11"/>
                    </a:moveTo>
                    <a:lnTo>
                      <a:pt x="4" y="10"/>
                    </a:lnTo>
                    <a:lnTo>
                      <a:pt x="1" y="9"/>
                    </a:lnTo>
                    <a:lnTo>
                      <a:pt x="0" y="9"/>
                    </a:lnTo>
                    <a:lnTo>
                      <a:pt x="0" y="11"/>
                    </a:lnTo>
                    <a:lnTo>
                      <a:pt x="1" y="12"/>
                    </a:lnTo>
                    <a:lnTo>
                      <a:pt x="3" y="11"/>
                    </a:lnTo>
                    <a:lnTo>
                      <a:pt x="3" y="11"/>
                    </a:lnTo>
                    <a:close/>
                    <a:moveTo>
                      <a:pt x="37" y="17"/>
                    </a:moveTo>
                    <a:lnTo>
                      <a:pt x="36" y="17"/>
                    </a:lnTo>
                    <a:lnTo>
                      <a:pt x="35" y="17"/>
                    </a:lnTo>
                    <a:lnTo>
                      <a:pt x="33" y="16"/>
                    </a:lnTo>
                    <a:lnTo>
                      <a:pt x="32" y="13"/>
                    </a:lnTo>
                    <a:lnTo>
                      <a:pt x="31" y="12"/>
                    </a:lnTo>
                    <a:lnTo>
                      <a:pt x="30" y="9"/>
                    </a:lnTo>
                    <a:lnTo>
                      <a:pt x="28" y="7"/>
                    </a:lnTo>
                    <a:lnTo>
                      <a:pt x="23" y="4"/>
                    </a:lnTo>
                    <a:lnTo>
                      <a:pt x="20" y="1"/>
                    </a:lnTo>
                    <a:lnTo>
                      <a:pt x="18" y="0"/>
                    </a:lnTo>
                    <a:lnTo>
                      <a:pt x="17" y="1"/>
                    </a:lnTo>
                    <a:lnTo>
                      <a:pt x="17" y="3"/>
                    </a:lnTo>
                    <a:lnTo>
                      <a:pt x="18" y="4"/>
                    </a:lnTo>
                    <a:lnTo>
                      <a:pt x="21" y="7"/>
                    </a:lnTo>
                    <a:lnTo>
                      <a:pt x="25" y="13"/>
                    </a:lnTo>
                    <a:lnTo>
                      <a:pt x="29" y="17"/>
                    </a:lnTo>
                    <a:lnTo>
                      <a:pt x="32" y="18"/>
                    </a:lnTo>
                    <a:lnTo>
                      <a:pt x="33" y="18"/>
                    </a:lnTo>
                    <a:lnTo>
                      <a:pt x="33" y="18"/>
                    </a:lnTo>
                    <a:lnTo>
                      <a:pt x="33" y="19"/>
                    </a:lnTo>
                    <a:lnTo>
                      <a:pt x="35" y="20"/>
                    </a:lnTo>
                    <a:lnTo>
                      <a:pt x="37" y="18"/>
                    </a:lnTo>
                    <a:lnTo>
                      <a:pt x="37" y="17"/>
                    </a:lnTo>
                    <a:lnTo>
                      <a:pt x="37" y="1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13" name="Wallis and Futuna" descr="{&quot;Key&quot;:&quot;wallis and futuna&quot;,&quot;Name&quot;:&quot;Wallis and Futun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2D68682-DE6D-6C98-AAD0-5F6A8930738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73050" y="5183188"/>
                <a:ext cx="22225" cy="107950"/>
              </a:xfrm>
              <a:custGeom>
                <a:avLst/>
                <a:gdLst>
                  <a:gd name="T0" fmla="*/ 10 w 14"/>
                  <a:gd name="T1" fmla="*/ 65 h 68"/>
                  <a:gd name="T2" fmla="*/ 10 w 14"/>
                  <a:gd name="T3" fmla="*/ 65 h 68"/>
                  <a:gd name="T4" fmla="*/ 9 w 14"/>
                  <a:gd name="T5" fmla="*/ 66 h 68"/>
                  <a:gd name="T6" fmla="*/ 9 w 14"/>
                  <a:gd name="T7" fmla="*/ 67 h 68"/>
                  <a:gd name="T8" fmla="*/ 11 w 14"/>
                  <a:gd name="T9" fmla="*/ 68 h 68"/>
                  <a:gd name="T10" fmla="*/ 10 w 14"/>
                  <a:gd name="T11" fmla="*/ 65 h 68"/>
                  <a:gd name="T12" fmla="*/ 5 w 14"/>
                  <a:gd name="T13" fmla="*/ 62 h 68"/>
                  <a:gd name="T14" fmla="*/ 4 w 14"/>
                  <a:gd name="T15" fmla="*/ 62 h 68"/>
                  <a:gd name="T16" fmla="*/ 5 w 14"/>
                  <a:gd name="T17" fmla="*/ 62 h 68"/>
                  <a:gd name="T18" fmla="*/ 3 w 14"/>
                  <a:gd name="T19" fmla="*/ 61 h 68"/>
                  <a:gd name="T20" fmla="*/ 2 w 14"/>
                  <a:gd name="T21" fmla="*/ 61 h 68"/>
                  <a:gd name="T22" fmla="*/ 1 w 14"/>
                  <a:gd name="T23" fmla="*/ 61 h 68"/>
                  <a:gd name="T24" fmla="*/ 1 w 14"/>
                  <a:gd name="T25" fmla="*/ 60 h 68"/>
                  <a:gd name="T26" fmla="*/ 0 w 14"/>
                  <a:gd name="T27" fmla="*/ 61 h 68"/>
                  <a:gd name="T28" fmla="*/ 1 w 14"/>
                  <a:gd name="T29" fmla="*/ 62 h 68"/>
                  <a:gd name="T30" fmla="*/ 4 w 14"/>
                  <a:gd name="T31" fmla="*/ 63 h 68"/>
                  <a:gd name="T32" fmla="*/ 5 w 14"/>
                  <a:gd name="T33" fmla="*/ 64 h 68"/>
                  <a:gd name="T34" fmla="*/ 5 w 14"/>
                  <a:gd name="T35" fmla="*/ 62 h 68"/>
                  <a:gd name="T36" fmla="*/ 5 w 14"/>
                  <a:gd name="T37" fmla="*/ 61 h 68"/>
                  <a:gd name="T38" fmla="*/ 5 w 14"/>
                  <a:gd name="T39" fmla="*/ 62 h 68"/>
                  <a:gd name="T40" fmla="*/ 5 w 14"/>
                  <a:gd name="T41" fmla="*/ 62 h 68"/>
                  <a:gd name="T42" fmla="*/ 5 w 14"/>
                  <a:gd name="T43" fmla="*/ 62 h 68"/>
                  <a:gd name="T44" fmla="*/ 14 w 14"/>
                  <a:gd name="T45" fmla="*/ 2 h 68"/>
                  <a:gd name="T46" fmla="*/ 14 w 14"/>
                  <a:gd name="T47" fmla="*/ 1 h 68"/>
                  <a:gd name="T48" fmla="*/ 14 w 14"/>
                  <a:gd name="T49" fmla="*/ 1 h 68"/>
                  <a:gd name="T50" fmla="*/ 13 w 14"/>
                  <a:gd name="T51" fmla="*/ 0 h 68"/>
                  <a:gd name="T52" fmla="*/ 13 w 14"/>
                  <a:gd name="T53" fmla="*/ 0 h 68"/>
                  <a:gd name="T54" fmla="*/ 11 w 14"/>
                  <a:gd name="T55" fmla="*/ 2 h 68"/>
                  <a:gd name="T56" fmla="*/ 12 w 14"/>
                  <a:gd name="T57" fmla="*/ 3 h 68"/>
                  <a:gd name="T58" fmla="*/ 13 w 14"/>
                  <a:gd name="T59" fmla="*/ 3 h 68"/>
                  <a:gd name="T60" fmla="*/ 13 w 14"/>
                  <a:gd name="T61" fmla="*/ 3 h 68"/>
                  <a:gd name="T62" fmla="*/ 14 w 14"/>
                  <a:gd name="T63" fmla="*/ 2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4" h="68">
                    <a:moveTo>
                      <a:pt x="10" y="65"/>
                    </a:moveTo>
                    <a:lnTo>
                      <a:pt x="10" y="65"/>
                    </a:lnTo>
                    <a:lnTo>
                      <a:pt x="9" y="66"/>
                    </a:lnTo>
                    <a:lnTo>
                      <a:pt x="9" y="67"/>
                    </a:lnTo>
                    <a:lnTo>
                      <a:pt x="11" y="68"/>
                    </a:lnTo>
                    <a:lnTo>
                      <a:pt x="10" y="65"/>
                    </a:lnTo>
                    <a:close/>
                    <a:moveTo>
                      <a:pt x="5" y="62"/>
                    </a:moveTo>
                    <a:lnTo>
                      <a:pt x="4" y="62"/>
                    </a:lnTo>
                    <a:lnTo>
                      <a:pt x="5" y="62"/>
                    </a:lnTo>
                    <a:lnTo>
                      <a:pt x="3" y="61"/>
                    </a:lnTo>
                    <a:lnTo>
                      <a:pt x="2" y="61"/>
                    </a:lnTo>
                    <a:lnTo>
                      <a:pt x="1" y="61"/>
                    </a:lnTo>
                    <a:lnTo>
                      <a:pt x="1" y="60"/>
                    </a:lnTo>
                    <a:lnTo>
                      <a:pt x="0" y="61"/>
                    </a:lnTo>
                    <a:lnTo>
                      <a:pt x="1" y="62"/>
                    </a:lnTo>
                    <a:lnTo>
                      <a:pt x="4" y="63"/>
                    </a:lnTo>
                    <a:lnTo>
                      <a:pt x="5" y="64"/>
                    </a:lnTo>
                    <a:lnTo>
                      <a:pt x="5" y="62"/>
                    </a:lnTo>
                    <a:lnTo>
                      <a:pt x="5" y="61"/>
                    </a:lnTo>
                    <a:lnTo>
                      <a:pt x="5" y="62"/>
                    </a:lnTo>
                    <a:lnTo>
                      <a:pt x="5" y="62"/>
                    </a:lnTo>
                    <a:lnTo>
                      <a:pt x="5" y="62"/>
                    </a:lnTo>
                    <a:close/>
                    <a:moveTo>
                      <a:pt x="14" y="2"/>
                    </a:moveTo>
                    <a:lnTo>
                      <a:pt x="14" y="1"/>
                    </a:lnTo>
                    <a:lnTo>
                      <a:pt x="14" y="1"/>
                    </a:lnTo>
                    <a:lnTo>
                      <a:pt x="13" y="0"/>
                    </a:lnTo>
                    <a:lnTo>
                      <a:pt x="13" y="0"/>
                    </a:lnTo>
                    <a:lnTo>
                      <a:pt x="11" y="2"/>
                    </a:lnTo>
                    <a:lnTo>
                      <a:pt x="12" y="3"/>
                    </a:lnTo>
                    <a:lnTo>
                      <a:pt x="13" y="3"/>
                    </a:lnTo>
                    <a:lnTo>
                      <a:pt x="13" y="3"/>
                    </a:lnTo>
                    <a:lnTo>
                      <a:pt x="14" y="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14" name="France" descr="{&quot;Key&quot;:&quot;france&quot;,&quot;Name&quot;:&quot;Franc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789E55AD-B247-3542-DA44-B7C6FD8F78E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014412" y="4814888"/>
                <a:ext cx="515937" cy="455613"/>
              </a:xfrm>
              <a:custGeom>
                <a:avLst/>
                <a:gdLst>
                  <a:gd name="T0" fmla="*/ 288 w 325"/>
                  <a:gd name="T1" fmla="*/ 285 h 287"/>
                  <a:gd name="T2" fmla="*/ 290 w 325"/>
                  <a:gd name="T3" fmla="*/ 287 h 287"/>
                  <a:gd name="T4" fmla="*/ 322 w 325"/>
                  <a:gd name="T5" fmla="*/ 230 h 287"/>
                  <a:gd name="T6" fmla="*/ 321 w 325"/>
                  <a:gd name="T7" fmla="*/ 230 h 287"/>
                  <a:gd name="T8" fmla="*/ 325 w 325"/>
                  <a:gd name="T9" fmla="*/ 232 h 287"/>
                  <a:gd name="T10" fmla="*/ 231 w 325"/>
                  <a:gd name="T11" fmla="*/ 226 h 287"/>
                  <a:gd name="T12" fmla="*/ 233 w 325"/>
                  <a:gd name="T13" fmla="*/ 227 h 287"/>
                  <a:gd name="T14" fmla="*/ 307 w 325"/>
                  <a:gd name="T15" fmla="*/ 225 h 287"/>
                  <a:gd name="T16" fmla="*/ 227 w 325"/>
                  <a:gd name="T17" fmla="*/ 222 h 287"/>
                  <a:gd name="T18" fmla="*/ 227 w 325"/>
                  <a:gd name="T19" fmla="*/ 222 h 287"/>
                  <a:gd name="T20" fmla="*/ 227 w 325"/>
                  <a:gd name="T21" fmla="*/ 215 h 287"/>
                  <a:gd name="T22" fmla="*/ 228 w 325"/>
                  <a:gd name="T23" fmla="*/ 212 h 287"/>
                  <a:gd name="T24" fmla="*/ 229 w 325"/>
                  <a:gd name="T25" fmla="*/ 211 h 287"/>
                  <a:gd name="T26" fmla="*/ 227 w 325"/>
                  <a:gd name="T27" fmla="*/ 214 h 287"/>
                  <a:gd name="T28" fmla="*/ 227 w 325"/>
                  <a:gd name="T29" fmla="*/ 215 h 287"/>
                  <a:gd name="T30" fmla="*/ 49 w 325"/>
                  <a:gd name="T31" fmla="*/ 207 h 287"/>
                  <a:gd name="T32" fmla="*/ 44 w 325"/>
                  <a:gd name="T33" fmla="*/ 210 h 287"/>
                  <a:gd name="T34" fmla="*/ 52 w 325"/>
                  <a:gd name="T35" fmla="*/ 214 h 287"/>
                  <a:gd name="T36" fmla="*/ 54 w 325"/>
                  <a:gd name="T37" fmla="*/ 212 h 287"/>
                  <a:gd name="T38" fmla="*/ 41 w 325"/>
                  <a:gd name="T39" fmla="*/ 207 h 287"/>
                  <a:gd name="T40" fmla="*/ 38 w 325"/>
                  <a:gd name="T41" fmla="*/ 208 h 287"/>
                  <a:gd name="T42" fmla="*/ 40 w 325"/>
                  <a:gd name="T43" fmla="*/ 208 h 287"/>
                  <a:gd name="T44" fmla="*/ 2 w 325"/>
                  <a:gd name="T45" fmla="*/ 189 h 287"/>
                  <a:gd name="T46" fmla="*/ 3 w 325"/>
                  <a:gd name="T47" fmla="*/ 192 h 287"/>
                  <a:gd name="T48" fmla="*/ 166 w 325"/>
                  <a:gd name="T49" fmla="*/ 186 h 287"/>
                  <a:gd name="T50" fmla="*/ 168 w 325"/>
                  <a:gd name="T51" fmla="*/ 186 h 287"/>
                  <a:gd name="T52" fmla="*/ 162 w 325"/>
                  <a:gd name="T53" fmla="*/ 185 h 287"/>
                  <a:gd name="T54" fmla="*/ 2 w 325"/>
                  <a:gd name="T55" fmla="*/ 186 h 287"/>
                  <a:gd name="T56" fmla="*/ 1 w 325"/>
                  <a:gd name="T57" fmla="*/ 186 h 287"/>
                  <a:gd name="T58" fmla="*/ 2 w 325"/>
                  <a:gd name="T59" fmla="*/ 186 h 287"/>
                  <a:gd name="T60" fmla="*/ 121 w 325"/>
                  <a:gd name="T61" fmla="*/ 175 h 287"/>
                  <a:gd name="T62" fmla="*/ 121 w 325"/>
                  <a:gd name="T63" fmla="*/ 176 h 287"/>
                  <a:gd name="T64" fmla="*/ 124 w 325"/>
                  <a:gd name="T65" fmla="*/ 180 h 287"/>
                  <a:gd name="T66" fmla="*/ 185 w 325"/>
                  <a:gd name="T67" fmla="*/ 171 h 287"/>
                  <a:gd name="T68" fmla="*/ 185 w 325"/>
                  <a:gd name="T69" fmla="*/ 173 h 287"/>
                  <a:gd name="T70" fmla="*/ 129 w 325"/>
                  <a:gd name="T71" fmla="*/ 166 h 287"/>
                  <a:gd name="T72" fmla="*/ 130 w 325"/>
                  <a:gd name="T73" fmla="*/ 168 h 287"/>
                  <a:gd name="T74" fmla="*/ 246 w 325"/>
                  <a:gd name="T75" fmla="*/ 39 h 287"/>
                  <a:gd name="T76" fmla="*/ 246 w 325"/>
                  <a:gd name="T77" fmla="*/ 41 h 287"/>
                  <a:gd name="T78" fmla="*/ 234 w 325"/>
                  <a:gd name="T79" fmla="*/ 27 h 287"/>
                  <a:gd name="T80" fmla="*/ 236 w 325"/>
                  <a:gd name="T81" fmla="*/ 21 h 287"/>
                  <a:gd name="T82" fmla="*/ 236 w 325"/>
                  <a:gd name="T83" fmla="*/ 24 h 287"/>
                  <a:gd name="T84" fmla="*/ 236 w 325"/>
                  <a:gd name="T85" fmla="*/ 21 h 287"/>
                  <a:gd name="T86" fmla="*/ 213 w 325"/>
                  <a:gd name="T87" fmla="*/ 13 h 287"/>
                  <a:gd name="T88" fmla="*/ 213 w 325"/>
                  <a:gd name="T89" fmla="*/ 14 h 287"/>
                  <a:gd name="T90" fmla="*/ 224 w 325"/>
                  <a:gd name="T91" fmla="*/ 2 h 287"/>
                  <a:gd name="T92" fmla="*/ 222 w 325"/>
                  <a:gd name="T93" fmla="*/ 2 h 287"/>
                  <a:gd name="T94" fmla="*/ 213 w 325"/>
                  <a:gd name="T95" fmla="*/ 3 h 287"/>
                  <a:gd name="T96" fmla="*/ 209 w 325"/>
                  <a:gd name="T97" fmla="*/ 0 h 287"/>
                  <a:gd name="T98" fmla="*/ 211 w 325"/>
                  <a:gd name="T99" fmla="*/ 3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325" h="287">
                    <a:moveTo>
                      <a:pt x="290" y="287"/>
                    </a:moveTo>
                    <a:lnTo>
                      <a:pt x="289" y="285"/>
                    </a:lnTo>
                    <a:lnTo>
                      <a:pt x="289" y="284"/>
                    </a:lnTo>
                    <a:lnTo>
                      <a:pt x="288" y="285"/>
                    </a:lnTo>
                    <a:lnTo>
                      <a:pt x="289" y="285"/>
                    </a:lnTo>
                    <a:lnTo>
                      <a:pt x="289" y="286"/>
                    </a:lnTo>
                    <a:lnTo>
                      <a:pt x="289" y="287"/>
                    </a:lnTo>
                    <a:lnTo>
                      <a:pt x="290" y="287"/>
                    </a:lnTo>
                    <a:close/>
                    <a:moveTo>
                      <a:pt x="325" y="232"/>
                    </a:moveTo>
                    <a:lnTo>
                      <a:pt x="324" y="231"/>
                    </a:lnTo>
                    <a:lnTo>
                      <a:pt x="323" y="230"/>
                    </a:lnTo>
                    <a:lnTo>
                      <a:pt x="322" y="230"/>
                    </a:lnTo>
                    <a:lnTo>
                      <a:pt x="321" y="229"/>
                    </a:lnTo>
                    <a:lnTo>
                      <a:pt x="321" y="230"/>
                    </a:lnTo>
                    <a:lnTo>
                      <a:pt x="321" y="230"/>
                    </a:lnTo>
                    <a:lnTo>
                      <a:pt x="321" y="230"/>
                    </a:lnTo>
                    <a:lnTo>
                      <a:pt x="323" y="231"/>
                    </a:lnTo>
                    <a:lnTo>
                      <a:pt x="324" y="231"/>
                    </a:lnTo>
                    <a:lnTo>
                      <a:pt x="325" y="232"/>
                    </a:lnTo>
                    <a:lnTo>
                      <a:pt x="325" y="232"/>
                    </a:lnTo>
                    <a:lnTo>
                      <a:pt x="325" y="232"/>
                    </a:lnTo>
                    <a:lnTo>
                      <a:pt x="325" y="232"/>
                    </a:lnTo>
                    <a:close/>
                    <a:moveTo>
                      <a:pt x="233" y="227"/>
                    </a:moveTo>
                    <a:lnTo>
                      <a:pt x="231" y="226"/>
                    </a:lnTo>
                    <a:lnTo>
                      <a:pt x="231" y="227"/>
                    </a:lnTo>
                    <a:lnTo>
                      <a:pt x="233" y="228"/>
                    </a:lnTo>
                    <a:lnTo>
                      <a:pt x="233" y="228"/>
                    </a:lnTo>
                    <a:lnTo>
                      <a:pt x="233" y="227"/>
                    </a:lnTo>
                    <a:lnTo>
                      <a:pt x="233" y="227"/>
                    </a:lnTo>
                    <a:close/>
                    <a:moveTo>
                      <a:pt x="310" y="227"/>
                    </a:moveTo>
                    <a:lnTo>
                      <a:pt x="308" y="225"/>
                    </a:lnTo>
                    <a:lnTo>
                      <a:pt x="307" y="225"/>
                    </a:lnTo>
                    <a:lnTo>
                      <a:pt x="310" y="227"/>
                    </a:lnTo>
                    <a:lnTo>
                      <a:pt x="310" y="227"/>
                    </a:lnTo>
                    <a:close/>
                    <a:moveTo>
                      <a:pt x="229" y="224"/>
                    </a:moveTo>
                    <a:lnTo>
                      <a:pt x="227" y="222"/>
                    </a:lnTo>
                    <a:lnTo>
                      <a:pt x="227" y="221"/>
                    </a:lnTo>
                    <a:lnTo>
                      <a:pt x="226" y="220"/>
                    </a:lnTo>
                    <a:lnTo>
                      <a:pt x="226" y="221"/>
                    </a:lnTo>
                    <a:lnTo>
                      <a:pt x="227" y="222"/>
                    </a:lnTo>
                    <a:lnTo>
                      <a:pt x="228" y="224"/>
                    </a:lnTo>
                    <a:lnTo>
                      <a:pt x="229" y="224"/>
                    </a:lnTo>
                    <a:lnTo>
                      <a:pt x="229" y="224"/>
                    </a:lnTo>
                    <a:close/>
                    <a:moveTo>
                      <a:pt x="227" y="215"/>
                    </a:moveTo>
                    <a:lnTo>
                      <a:pt x="227" y="215"/>
                    </a:lnTo>
                    <a:lnTo>
                      <a:pt x="227" y="215"/>
                    </a:lnTo>
                    <a:lnTo>
                      <a:pt x="227" y="214"/>
                    </a:lnTo>
                    <a:lnTo>
                      <a:pt x="228" y="212"/>
                    </a:lnTo>
                    <a:lnTo>
                      <a:pt x="230" y="211"/>
                    </a:lnTo>
                    <a:lnTo>
                      <a:pt x="230" y="211"/>
                    </a:lnTo>
                    <a:lnTo>
                      <a:pt x="230" y="211"/>
                    </a:lnTo>
                    <a:lnTo>
                      <a:pt x="229" y="211"/>
                    </a:lnTo>
                    <a:lnTo>
                      <a:pt x="228" y="212"/>
                    </a:lnTo>
                    <a:lnTo>
                      <a:pt x="227" y="212"/>
                    </a:lnTo>
                    <a:lnTo>
                      <a:pt x="227" y="213"/>
                    </a:lnTo>
                    <a:lnTo>
                      <a:pt x="227" y="214"/>
                    </a:lnTo>
                    <a:lnTo>
                      <a:pt x="227" y="215"/>
                    </a:lnTo>
                    <a:lnTo>
                      <a:pt x="227" y="216"/>
                    </a:lnTo>
                    <a:lnTo>
                      <a:pt x="228" y="216"/>
                    </a:lnTo>
                    <a:lnTo>
                      <a:pt x="227" y="215"/>
                    </a:lnTo>
                    <a:lnTo>
                      <a:pt x="227" y="215"/>
                    </a:lnTo>
                    <a:close/>
                    <a:moveTo>
                      <a:pt x="51" y="211"/>
                    </a:moveTo>
                    <a:lnTo>
                      <a:pt x="50" y="209"/>
                    </a:lnTo>
                    <a:lnTo>
                      <a:pt x="49" y="207"/>
                    </a:lnTo>
                    <a:lnTo>
                      <a:pt x="46" y="207"/>
                    </a:lnTo>
                    <a:lnTo>
                      <a:pt x="44" y="208"/>
                    </a:lnTo>
                    <a:lnTo>
                      <a:pt x="44" y="209"/>
                    </a:lnTo>
                    <a:lnTo>
                      <a:pt x="44" y="210"/>
                    </a:lnTo>
                    <a:lnTo>
                      <a:pt x="46" y="212"/>
                    </a:lnTo>
                    <a:lnTo>
                      <a:pt x="48" y="212"/>
                    </a:lnTo>
                    <a:lnTo>
                      <a:pt x="51" y="212"/>
                    </a:lnTo>
                    <a:lnTo>
                      <a:pt x="52" y="214"/>
                    </a:lnTo>
                    <a:lnTo>
                      <a:pt x="53" y="215"/>
                    </a:lnTo>
                    <a:lnTo>
                      <a:pt x="55" y="215"/>
                    </a:lnTo>
                    <a:lnTo>
                      <a:pt x="55" y="214"/>
                    </a:lnTo>
                    <a:lnTo>
                      <a:pt x="54" y="212"/>
                    </a:lnTo>
                    <a:lnTo>
                      <a:pt x="51" y="211"/>
                    </a:lnTo>
                    <a:lnTo>
                      <a:pt x="51" y="211"/>
                    </a:lnTo>
                    <a:close/>
                    <a:moveTo>
                      <a:pt x="40" y="208"/>
                    </a:moveTo>
                    <a:lnTo>
                      <a:pt x="41" y="207"/>
                    </a:lnTo>
                    <a:lnTo>
                      <a:pt x="40" y="206"/>
                    </a:lnTo>
                    <a:lnTo>
                      <a:pt x="38" y="206"/>
                    </a:lnTo>
                    <a:lnTo>
                      <a:pt x="38" y="207"/>
                    </a:lnTo>
                    <a:lnTo>
                      <a:pt x="38" y="208"/>
                    </a:lnTo>
                    <a:lnTo>
                      <a:pt x="39" y="208"/>
                    </a:lnTo>
                    <a:lnTo>
                      <a:pt x="40" y="209"/>
                    </a:lnTo>
                    <a:lnTo>
                      <a:pt x="40" y="208"/>
                    </a:lnTo>
                    <a:lnTo>
                      <a:pt x="40" y="208"/>
                    </a:lnTo>
                    <a:close/>
                    <a:moveTo>
                      <a:pt x="3" y="192"/>
                    </a:moveTo>
                    <a:lnTo>
                      <a:pt x="4" y="192"/>
                    </a:lnTo>
                    <a:lnTo>
                      <a:pt x="3" y="190"/>
                    </a:lnTo>
                    <a:lnTo>
                      <a:pt x="2" y="189"/>
                    </a:lnTo>
                    <a:lnTo>
                      <a:pt x="2" y="189"/>
                    </a:lnTo>
                    <a:lnTo>
                      <a:pt x="2" y="192"/>
                    </a:lnTo>
                    <a:lnTo>
                      <a:pt x="3" y="192"/>
                    </a:lnTo>
                    <a:lnTo>
                      <a:pt x="3" y="192"/>
                    </a:lnTo>
                    <a:close/>
                    <a:moveTo>
                      <a:pt x="168" y="186"/>
                    </a:moveTo>
                    <a:lnTo>
                      <a:pt x="167" y="186"/>
                    </a:lnTo>
                    <a:lnTo>
                      <a:pt x="166" y="186"/>
                    </a:lnTo>
                    <a:lnTo>
                      <a:pt x="166" y="186"/>
                    </a:lnTo>
                    <a:lnTo>
                      <a:pt x="168" y="186"/>
                    </a:lnTo>
                    <a:lnTo>
                      <a:pt x="169" y="187"/>
                    </a:lnTo>
                    <a:lnTo>
                      <a:pt x="168" y="186"/>
                    </a:lnTo>
                    <a:lnTo>
                      <a:pt x="168" y="186"/>
                    </a:lnTo>
                    <a:close/>
                    <a:moveTo>
                      <a:pt x="165" y="186"/>
                    </a:moveTo>
                    <a:lnTo>
                      <a:pt x="164" y="186"/>
                    </a:lnTo>
                    <a:lnTo>
                      <a:pt x="163" y="185"/>
                    </a:lnTo>
                    <a:lnTo>
                      <a:pt x="162" y="185"/>
                    </a:lnTo>
                    <a:lnTo>
                      <a:pt x="164" y="186"/>
                    </a:lnTo>
                    <a:lnTo>
                      <a:pt x="165" y="186"/>
                    </a:lnTo>
                    <a:lnTo>
                      <a:pt x="165" y="186"/>
                    </a:lnTo>
                    <a:close/>
                    <a:moveTo>
                      <a:pt x="2" y="186"/>
                    </a:moveTo>
                    <a:lnTo>
                      <a:pt x="2" y="186"/>
                    </a:lnTo>
                    <a:lnTo>
                      <a:pt x="2" y="185"/>
                    </a:lnTo>
                    <a:lnTo>
                      <a:pt x="0" y="184"/>
                    </a:lnTo>
                    <a:lnTo>
                      <a:pt x="1" y="186"/>
                    </a:lnTo>
                    <a:lnTo>
                      <a:pt x="1" y="186"/>
                    </a:lnTo>
                    <a:lnTo>
                      <a:pt x="2" y="187"/>
                    </a:lnTo>
                    <a:lnTo>
                      <a:pt x="2" y="186"/>
                    </a:lnTo>
                    <a:lnTo>
                      <a:pt x="2" y="186"/>
                    </a:lnTo>
                    <a:close/>
                    <a:moveTo>
                      <a:pt x="124" y="179"/>
                    </a:moveTo>
                    <a:lnTo>
                      <a:pt x="123" y="178"/>
                    </a:lnTo>
                    <a:lnTo>
                      <a:pt x="122" y="177"/>
                    </a:lnTo>
                    <a:lnTo>
                      <a:pt x="121" y="175"/>
                    </a:lnTo>
                    <a:lnTo>
                      <a:pt x="120" y="173"/>
                    </a:lnTo>
                    <a:lnTo>
                      <a:pt x="120" y="174"/>
                    </a:lnTo>
                    <a:lnTo>
                      <a:pt x="121" y="175"/>
                    </a:lnTo>
                    <a:lnTo>
                      <a:pt x="121" y="176"/>
                    </a:lnTo>
                    <a:lnTo>
                      <a:pt x="122" y="177"/>
                    </a:lnTo>
                    <a:lnTo>
                      <a:pt x="123" y="178"/>
                    </a:lnTo>
                    <a:lnTo>
                      <a:pt x="124" y="180"/>
                    </a:lnTo>
                    <a:lnTo>
                      <a:pt x="124" y="180"/>
                    </a:lnTo>
                    <a:lnTo>
                      <a:pt x="124" y="179"/>
                    </a:lnTo>
                    <a:lnTo>
                      <a:pt x="124" y="179"/>
                    </a:lnTo>
                    <a:close/>
                    <a:moveTo>
                      <a:pt x="185" y="173"/>
                    </a:moveTo>
                    <a:lnTo>
                      <a:pt x="185" y="171"/>
                    </a:lnTo>
                    <a:lnTo>
                      <a:pt x="185" y="171"/>
                    </a:lnTo>
                    <a:lnTo>
                      <a:pt x="185" y="173"/>
                    </a:lnTo>
                    <a:lnTo>
                      <a:pt x="185" y="173"/>
                    </a:lnTo>
                    <a:lnTo>
                      <a:pt x="185" y="173"/>
                    </a:lnTo>
                    <a:close/>
                    <a:moveTo>
                      <a:pt x="130" y="168"/>
                    </a:moveTo>
                    <a:lnTo>
                      <a:pt x="129" y="166"/>
                    </a:lnTo>
                    <a:lnTo>
                      <a:pt x="129" y="166"/>
                    </a:lnTo>
                    <a:lnTo>
                      <a:pt x="129" y="166"/>
                    </a:lnTo>
                    <a:lnTo>
                      <a:pt x="130" y="168"/>
                    </a:lnTo>
                    <a:lnTo>
                      <a:pt x="130" y="169"/>
                    </a:lnTo>
                    <a:lnTo>
                      <a:pt x="130" y="168"/>
                    </a:lnTo>
                    <a:lnTo>
                      <a:pt x="130" y="168"/>
                    </a:lnTo>
                    <a:close/>
                    <a:moveTo>
                      <a:pt x="246" y="41"/>
                    </a:moveTo>
                    <a:lnTo>
                      <a:pt x="246" y="41"/>
                    </a:lnTo>
                    <a:lnTo>
                      <a:pt x="246" y="40"/>
                    </a:lnTo>
                    <a:lnTo>
                      <a:pt x="246" y="39"/>
                    </a:lnTo>
                    <a:lnTo>
                      <a:pt x="244" y="39"/>
                    </a:lnTo>
                    <a:lnTo>
                      <a:pt x="245" y="42"/>
                    </a:lnTo>
                    <a:lnTo>
                      <a:pt x="246" y="41"/>
                    </a:lnTo>
                    <a:lnTo>
                      <a:pt x="246" y="41"/>
                    </a:lnTo>
                    <a:close/>
                    <a:moveTo>
                      <a:pt x="236" y="28"/>
                    </a:moveTo>
                    <a:lnTo>
                      <a:pt x="235" y="27"/>
                    </a:lnTo>
                    <a:lnTo>
                      <a:pt x="235" y="27"/>
                    </a:lnTo>
                    <a:lnTo>
                      <a:pt x="234" y="27"/>
                    </a:lnTo>
                    <a:lnTo>
                      <a:pt x="234" y="28"/>
                    </a:lnTo>
                    <a:lnTo>
                      <a:pt x="236" y="28"/>
                    </a:lnTo>
                    <a:lnTo>
                      <a:pt x="236" y="28"/>
                    </a:lnTo>
                    <a:close/>
                    <a:moveTo>
                      <a:pt x="236" y="21"/>
                    </a:moveTo>
                    <a:lnTo>
                      <a:pt x="233" y="23"/>
                    </a:lnTo>
                    <a:lnTo>
                      <a:pt x="234" y="25"/>
                    </a:lnTo>
                    <a:lnTo>
                      <a:pt x="235" y="25"/>
                    </a:lnTo>
                    <a:lnTo>
                      <a:pt x="236" y="24"/>
                    </a:lnTo>
                    <a:lnTo>
                      <a:pt x="239" y="24"/>
                    </a:lnTo>
                    <a:lnTo>
                      <a:pt x="241" y="22"/>
                    </a:lnTo>
                    <a:lnTo>
                      <a:pt x="239" y="23"/>
                    </a:lnTo>
                    <a:lnTo>
                      <a:pt x="236" y="21"/>
                    </a:lnTo>
                    <a:lnTo>
                      <a:pt x="236" y="21"/>
                    </a:lnTo>
                    <a:close/>
                    <a:moveTo>
                      <a:pt x="213" y="14"/>
                    </a:moveTo>
                    <a:lnTo>
                      <a:pt x="214" y="13"/>
                    </a:lnTo>
                    <a:lnTo>
                      <a:pt x="213" y="13"/>
                    </a:lnTo>
                    <a:lnTo>
                      <a:pt x="212" y="14"/>
                    </a:lnTo>
                    <a:lnTo>
                      <a:pt x="212" y="14"/>
                    </a:lnTo>
                    <a:lnTo>
                      <a:pt x="213" y="15"/>
                    </a:lnTo>
                    <a:lnTo>
                      <a:pt x="213" y="14"/>
                    </a:lnTo>
                    <a:lnTo>
                      <a:pt x="213" y="14"/>
                    </a:lnTo>
                    <a:close/>
                    <a:moveTo>
                      <a:pt x="223" y="3"/>
                    </a:moveTo>
                    <a:lnTo>
                      <a:pt x="224" y="3"/>
                    </a:lnTo>
                    <a:lnTo>
                      <a:pt x="224" y="2"/>
                    </a:lnTo>
                    <a:lnTo>
                      <a:pt x="224" y="1"/>
                    </a:lnTo>
                    <a:lnTo>
                      <a:pt x="222" y="1"/>
                    </a:lnTo>
                    <a:lnTo>
                      <a:pt x="222" y="1"/>
                    </a:lnTo>
                    <a:lnTo>
                      <a:pt x="222" y="2"/>
                    </a:lnTo>
                    <a:lnTo>
                      <a:pt x="222" y="3"/>
                    </a:lnTo>
                    <a:lnTo>
                      <a:pt x="223" y="3"/>
                    </a:lnTo>
                    <a:lnTo>
                      <a:pt x="223" y="3"/>
                    </a:lnTo>
                    <a:close/>
                    <a:moveTo>
                      <a:pt x="213" y="3"/>
                    </a:moveTo>
                    <a:lnTo>
                      <a:pt x="213" y="1"/>
                    </a:lnTo>
                    <a:lnTo>
                      <a:pt x="213" y="1"/>
                    </a:lnTo>
                    <a:lnTo>
                      <a:pt x="213" y="0"/>
                    </a:lnTo>
                    <a:lnTo>
                      <a:pt x="209" y="0"/>
                    </a:lnTo>
                    <a:lnTo>
                      <a:pt x="209" y="0"/>
                    </a:lnTo>
                    <a:lnTo>
                      <a:pt x="209" y="1"/>
                    </a:lnTo>
                    <a:lnTo>
                      <a:pt x="209" y="3"/>
                    </a:lnTo>
                    <a:lnTo>
                      <a:pt x="211" y="3"/>
                    </a:lnTo>
                    <a:lnTo>
                      <a:pt x="213" y="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</p:grpSp>
        <p:grpSp>
          <p:nvGrpSpPr>
            <p:cNvPr id="195" name="North America">
              <a:extLst>
                <a:ext uri="{FF2B5EF4-FFF2-40B4-BE49-F238E27FC236}">
                  <a16:creationId xmlns:a16="http://schemas.microsoft.com/office/drawing/2014/main" id="{E653AF59-E413-B1A4-C2B1-8AEDBE5053B8}"/>
                </a:ext>
              </a:extLst>
            </p:cNvPr>
            <p:cNvGrpSpPr/>
            <p:nvPr/>
          </p:nvGrpSpPr>
          <p:grpSpPr>
            <a:xfrm>
              <a:off x="742680" y="2160202"/>
              <a:ext cx="3053800" cy="1642627"/>
              <a:chOff x="790575" y="1541463"/>
              <a:chExt cx="4964112" cy="2670176"/>
            </a:xfrm>
            <a:grpFill/>
          </p:grpSpPr>
          <p:sp>
            <p:nvSpPr>
              <p:cNvPr id="375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F940EB20-C557-7054-29A7-3583774A116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43350" y="3262313"/>
                <a:ext cx="4762" cy="4763"/>
              </a:xfrm>
              <a:custGeom>
                <a:avLst/>
                <a:gdLst>
                  <a:gd name="T0" fmla="*/ 2 w 3"/>
                  <a:gd name="T1" fmla="*/ 2 h 3"/>
                  <a:gd name="T2" fmla="*/ 3 w 3"/>
                  <a:gd name="T3" fmla="*/ 0 h 3"/>
                  <a:gd name="T4" fmla="*/ 3 w 3"/>
                  <a:gd name="T5" fmla="*/ 0 h 3"/>
                  <a:gd name="T6" fmla="*/ 1 w 3"/>
                  <a:gd name="T7" fmla="*/ 2 h 3"/>
                  <a:gd name="T8" fmla="*/ 0 w 3"/>
                  <a:gd name="T9" fmla="*/ 3 h 3"/>
                  <a:gd name="T10" fmla="*/ 0 w 3"/>
                  <a:gd name="T11" fmla="*/ 3 h 3"/>
                  <a:gd name="T12" fmla="*/ 0 w 3"/>
                  <a:gd name="T13" fmla="*/ 3 h 3"/>
                  <a:gd name="T14" fmla="*/ 2 w 3"/>
                  <a:gd name="T15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" h="3">
                    <a:moveTo>
                      <a:pt x="2" y="2"/>
                    </a:moveTo>
                    <a:lnTo>
                      <a:pt x="3" y="0"/>
                    </a:lnTo>
                    <a:lnTo>
                      <a:pt x="3" y="0"/>
                    </a:lnTo>
                    <a:lnTo>
                      <a:pt x="1" y="2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2" y="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76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769D3B41-9502-F59F-EC5F-19BB8923E5D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333750" y="3738563"/>
                <a:ext cx="55562" cy="17463"/>
              </a:xfrm>
              <a:custGeom>
                <a:avLst/>
                <a:gdLst>
                  <a:gd name="T0" fmla="*/ 1 w 35"/>
                  <a:gd name="T1" fmla="*/ 9 h 11"/>
                  <a:gd name="T2" fmla="*/ 1 w 35"/>
                  <a:gd name="T3" fmla="*/ 8 h 11"/>
                  <a:gd name="T4" fmla="*/ 0 w 35"/>
                  <a:gd name="T5" fmla="*/ 9 h 11"/>
                  <a:gd name="T6" fmla="*/ 0 w 35"/>
                  <a:gd name="T7" fmla="*/ 11 h 11"/>
                  <a:gd name="T8" fmla="*/ 2 w 35"/>
                  <a:gd name="T9" fmla="*/ 11 h 11"/>
                  <a:gd name="T10" fmla="*/ 3 w 35"/>
                  <a:gd name="T11" fmla="*/ 11 h 11"/>
                  <a:gd name="T12" fmla="*/ 4 w 35"/>
                  <a:gd name="T13" fmla="*/ 10 h 11"/>
                  <a:gd name="T14" fmla="*/ 6 w 35"/>
                  <a:gd name="T15" fmla="*/ 10 h 11"/>
                  <a:gd name="T16" fmla="*/ 5 w 35"/>
                  <a:gd name="T17" fmla="*/ 9 h 11"/>
                  <a:gd name="T18" fmla="*/ 3 w 35"/>
                  <a:gd name="T19" fmla="*/ 9 h 11"/>
                  <a:gd name="T20" fmla="*/ 3 w 35"/>
                  <a:gd name="T21" fmla="*/ 9 h 11"/>
                  <a:gd name="T22" fmla="*/ 2 w 35"/>
                  <a:gd name="T23" fmla="*/ 10 h 11"/>
                  <a:gd name="T24" fmla="*/ 1 w 35"/>
                  <a:gd name="T25" fmla="*/ 9 h 11"/>
                  <a:gd name="T26" fmla="*/ 1 w 35"/>
                  <a:gd name="T27" fmla="*/ 9 h 11"/>
                  <a:gd name="T28" fmla="*/ 31 w 35"/>
                  <a:gd name="T29" fmla="*/ 1 h 11"/>
                  <a:gd name="T30" fmla="*/ 31 w 35"/>
                  <a:gd name="T31" fmla="*/ 1 h 11"/>
                  <a:gd name="T32" fmla="*/ 31 w 35"/>
                  <a:gd name="T33" fmla="*/ 1 h 11"/>
                  <a:gd name="T34" fmla="*/ 30 w 35"/>
                  <a:gd name="T35" fmla="*/ 1 h 11"/>
                  <a:gd name="T36" fmla="*/ 29 w 35"/>
                  <a:gd name="T37" fmla="*/ 1 h 11"/>
                  <a:gd name="T38" fmla="*/ 29 w 35"/>
                  <a:gd name="T39" fmla="*/ 1 h 11"/>
                  <a:gd name="T40" fmla="*/ 28 w 35"/>
                  <a:gd name="T41" fmla="*/ 1 h 11"/>
                  <a:gd name="T42" fmla="*/ 28 w 35"/>
                  <a:gd name="T43" fmla="*/ 2 h 11"/>
                  <a:gd name="T44" fmla="*/ 27 w 35"/>
                  <a:gd name="T45" fmla="*/ 2 h 11"/>
                  <a:gd name="T46" fmla="*/ 28 w 35"/>
                  <a:gd name="T47" fmla="*/ 2 h 11"/>
                  <a:gd name="T48" fmla="*/ 30 w 35"/>
                  <a:gd name="T49" fmla="*/ 1 h 11"/>
                  <a:gd name="T50" fmla="*/ 31 w 35"/>
                  <a:gd name="T51" fmla="*/ 1 h 11"/>
                  <a:gd name="T52" fmla="*/ 31 w 35"/>
                  <a:gd name="T53" fmla="*/ 1 h 11"/>
                  <a:gd name="T54" fmla="*/ 31 w 35"/>
                  <a:gd name="T55" fmla="*/ 1 h 11"/>
                  <a:gd name="T56" fmla="*/ 33 w 35"/>
                  <a:gd name="T57" fmla="*/ 1 h 11"/>
                  <a:gd name="T58" fmla="*/ 35 w 35"/>
                  <a:gd name="T59" fmla="*/ 0 h 11"/>
                  <a:gd name="T60" fmla="*/ 35 w 35"/>
                  <a:gd name="T61" fmla="*/ 0 h 11"/>
                  <a:gd name="T62" fmla="*/ 35 w 35"/>
                  <a:gd name="T63" fmla="*/ 0 h 11"/>
                  <a:gd name="T64" fmla="*/ 34 w 35"/>
                  <a:gd name="T65" fmla="*/ 0 h 11"/>
                  <a:gd name="T66" fmla="*/ 34 w 35"/>
                  <a:gd name="T67" fmla="*/ 0 h 11"/>
                  <a:gd name="T68" fmla="*/ 34 w 35"/>
                  <a:gd name="T69" fmla="*/ 0 h 11"/>
                  <a:gd name="T70" fmla="*/ 33 w 35"/>
                  <a:gd name="T71" fmla="*/ 1 h 11"/>
                  <a:gd name="T72" fmla="*/ 33 w 35"/>
                  <a:gd name="T73" fmla="*/ 1 h 11"/>
                  <a:gd name="T74" fmla="*/ 33 w 35"/>
                  <a:gd name="T75" fmla="*/ 1 h 11"/>
                  <a:gd name="T76" fmla="*/ 33 w 35"/>
                  <a:gd name="T77" fmla="*/ 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35" h="11">
                    <a:moveTo>
                      <a:pt x="1" y="9"/>
                    </a:moveTo>
                    <a:lnTo>
                      <a:pt x="1" y="8"/>
                    </a:lnTo>
                    <a:lnTo>
                      <a:pt x="0" y="9"/>
                    </a:lnTo>
                    <a:lnTo>
                      <a:pt x="0" y="11"/>
                    </a:lnTo>
                    <a:lnTo>
                      <a:pt x="2" y="11"/>
                    </a:lnTo>
                    <a:lnTo>
                      <a:pt x="3" y="11"/>
                    </a:lnTo>
                    <a:lnTo>
                      <a:pt x="4" y="10"/>
                    </a:lnTo>
                    <a:lnTo>
                      <a:pt x="6" y="10"/>
                    </a:lnTo>
                    <a:lnTo>
                      <a:pt x="5" y="9"/>
                    </a:lnTo>
                    <a:lnTo>
                      <a:pt x="3" y="9"/>
                    </a:lnTo>
                    <a:lnTo>
                      <a:pt x="3" y="9"/>
                    </a:lnTo>
                    <a:lnTo>
                      <a:pt x="2" y="10"/>
                    </a:lnTo>
                    <a:lnTo>
                      <a:pt x="1" y="9"/>
                    </a:lnTo>
                    <a:lnTo>
                      <a:pt x="1" y="9"/>
                    </a:lnTo>
                    <a:close/>
                    <a:moveTo>
                      <a:pt x="31" y="1"/>
                    </a:moveTo>
                    <a:lnTo>
                      <a:pt x="31" y="1"/>
                    </a:lnTo>
                    <a:lnTo>
                      <a:pt x="31" y="1"/>
                    </a:lnTo>
                    <a:lnTo>
                      <a:pt x="30" y="1"/>
                    </a:lnTo>
                    <a:lnTo>
                      <a:pt x="29" y="1"/>
                    </a:lnTo>
                    <a:lnTo>
                      <a:pt x="29" y="1"/>
                    </a:lnTo>
                    <a:lnTo>
                      <a:pt x="28" y="1"/>
                    </a:lnTo>
                    <a:lnTo>
                      <a:pt x="28" y="2"/>
                    </a:lnTo>
                    <a:lnTo>
                      <a:pt x="27" y="2"/>
                    </a:lnTo>
                    <a:lnTo>
                      <a:pt x="28" y="2"/>
                    </a:lnTo>
                    <a:lnTo>
                      <a:pt x="30" y="1"/>
                    </a:lnTo>
                    <a:lnTo>
                      <a:pt x="31" y="1"/>
                    </a:lnTo>
                    <a:lnTo>
                      <a:pt x="31" y="1"/>
                    </a:lnTo>
                    <a:lnTo>
                      <a:pt x="31" y="1"/>
                    </a:lnTo>
                    <a:close/>
                    <a:moveTo>
                      <a:pt x="33" y="1"/>
                    </a:moveTo>
                    <a:lnTo>
                      <a:pt x="35" y="0"/>
                    </a:lnTo>
                    <a:lnTo>
                      <a:pt x="35" y="0"/>
                    </a:lnTo>
                    <a:lnTo>
                      <a:pt x="35" y="0"/>
                    </a:lnTo>
                    <a:lnTo>
                      <a:pt x="34" y="0"/>
                    </a:lnTo>
                    <a:lnTo>
                      <a:pt x="34" y="0"/>
                    </a:lnTo>
                    <a:lnTo>
                      <a:pt x="34" y="0"/>
                    </a:lnTo>
                    <a:lnTo>
                      <a:pt x="33" y="1"/>
                    </a:lnTo>
                    <a:lnTo>
                      <a:pt x="33" y="1"/>
                    </a:lnTo>
                    <a:lnTo>
                      <a:pt x="33" y="1"/>
                    </a:lnTo>
                    <a:lnTo>
                      <a:pt x="33" y="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77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507B810-B34E-34FF-E450-F86A87669A6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28975" y="3606801"/>
                <a:ext cx="346075" cy="127000"/>
              </a:xfrm>
              <a:custGeom>
                <a:avLst/>
                <a:gdLst>
                  <a:gd name="T0" fmla="*/ 112 w 218"/>
                  <a:gd name="T1" fmla="*/ 11 h 80"/>
                  <a:gd name="T2" fmla="*/ 93 w 218"/>
                  <a:gd name="T3" fmla="*/ 3 h 80"/>
                  <a:gd name="T4" fmla="*/ 77 w 218"/>
                  <a:gd name="T5" fmla="*/ 2 h 80"/>
                  <a:gd name="T6" fmla="*/ 59 w 218"/>
                  <a:gd name="T7" fmla="*/ 0 h 80"/>
                  <a:gd name="T8" fmla="*/ 55 w 218"/>
                  <a:gd name="T9" fmla="*/ 3 h 80"/>
                  <a:gd name="T10" fmla="*/ 39 w 218"/>
                  <a:gd name="T11" fmla="*/ 6 h 80"/>
                  <a:gd name="T12" fmla="*/ 28 w 218"/>
                  <a:gd name="T13" fmla="*/ 11 h 80"/>
                  <a:gd name="T14" fmla="*/ 17 w 218"/>
                  <a:gd name="T15" fmla="*/ 15 h 80"/>
                  <a:gd name="T16" fmla="*/ 12 w 218"/>
                  <a:gd name="T17" fmla="*/ 25 h 80"/>
                  <a:gd name="T18" fmla="*/ 0 w 218"/>
                  <a:gd name="T19" fmla="*/ 32 h 80"/>
                  <a:gd name="T20" fmla="*/ 9 w 218"/>
                  <a:gd name="T21" fmla="*/ 34 h 80"/>
                  <a:gd name="T22" fmla="*/ 19 w 218"/>
                  <a:gd name="T23" fmla="*/ 31 h 80"/>
                  <a:gd name="T24" fmla="*/ 23 w 218"/>
                  <a:gd name="T25" fmla="*/ 26 h 80"/>
                  <a:gd name="T26" fmla="*/ 31 w 218"/>
                  <a:gd name="T27" fmla="*/ 25 h 80"/>
                  <a:gd name="T28" fmla="*/ 48 w 218"/>
                  <a:gd name="T29" fmla="*/ 13 h 80"/>
                  <a:gd name="T30" fmla="*/ 68 w 218"/>
                  <a:gd name="T31" fmla="*/ 14 h 80"/>
                  <a:gd name="T32" fmla="*/ 59 w 218"/>
                  <a:gd name="T33" fmla="*/ 20 h 80"/>
                  <a:gd name="T34" fmla="*/ 66 w 218"/>
                  <a:gd name="T35" fmla="*/ 25 h 80"/>
                  <a:gd name="T36" fmla="*/ 92 w 218"/>
                  <a:gd name="T37" fmla="*/ 29 h 80"/>
                  <a:gd name="T38" fmla="*/ 98 w 218"/>
                  <a:gd name="T39" fmla="*/ 33 h 80"/>
                  <a:gd name="T40" fmla="*/ 116 w 218"/>
                  <a:gd name="T41" fmla="*/ 40 h 80"/>
                  <a:gd name="T42" fmla="*/ 128 w 218"/>
                  <a:gd name="T43" fmla="*/ 39 h 80"/>
                  <a:gd name="T44" fmla="*/ 131 w 218"/>
                  <a:gd name="T45" fmla="*/ 53 h 80"/>
                  <a:gd name="T46" fmla="*/ 138 w 218"/>
                  <a:gd name="T47" fmla="*/ 59 h 80"/>
                  <a:gd name="T48" fmla="*/ 151 w 218"/>
                  <a:gd name="T49" fmla="*/ 60 h 80"/>
                  <a:gd name="T50" fmla="*/ 158 w 218"/>
                  <a:gd name="T51" fmla="*/ 67 h 80"/>
                  <a:gd name="T52" fmla="*/ 143 w 218"/>
                  <a:gd name="T53" fmla="*/ 80 h 80"/>
                  <a:gd name="T54" fmla="*/ 172 w 218"/>
                  <a:gd name="T55" fmla="*/ 78 h 80"/>
                  <a:gd name="T56" fmla="*/ 186 w 218"/>
                  <a:gd name="T57" fmla="*/ 80 h 80"/>
                  <a:gd name="T58" fmla="*/ 200 w 218"/>
                  <a:gd name="T59" fmla="*/ 79 h 80"/>
                  <a:gd name="T60" fmla="*/ 214 w 218"/>
                  <a:gd name="T61" fmla="*/ 75 h 80"/>
                  <a:gd name="T62" fmla="*/ 218 w 218"/>
                  <a:gd name="T63" fmla="*/ 70 h 80"/>
                  <a:gd name="T64" fmla="*/ 203 w 218"/>
                  <a:gd name="T65" fmla="*/ 60 h 80"/>
                  <a:gd name="T66" fmla="*/ 188 w 218"/>
                  <a:gd name="T67" fmla="*/ 59 h 80"/>
                  <a:gd name="T68" fmla="*/ 190 w 218"/>
                  <a:gd name="T69" fmla="*/ 53 h 80"/>
                  <a:gd name="T70" fmla="*/ 179 w 218"/>
                  <a:gd name="T71" fmla="*/ 48 h 80"/>
                  <a:gd name="T72" fmla="*/ 171 w 218"/>
                  <a:gd name="T73" fmla="*/ 48 h 80"/>
                  <a:gd name="T74" fmla="*/ 160 w 218"/>
                  <a:gd name="T75" fmla="*/ 38 h 80"/>
                  <a:gd name="T76" fmla="*/ 145 w 218"/>
                  <a:gd name="T77" fmla="*/ 23 h 80"/>
                  <a:gd name="T78" fmla="*/ 138 w 218"/>
                  <a:gd name="T79" fmla="*/ 17 h 80"/>
                  <a:gd name="T80" fmla="*/ 119 w 218"/>
                  <a:gd name="T81" fmla="*/ 20 h 80"/>
                  <a:gd name="T82" fmla="*/ 112 w 218"/>
                  <a:gd name="T83" fmla="*/ 11 h 80"/>
                  <a:gd name="T84" fmla="*/ 112 w 218"/>
                  <a:gd name="T85" fmla="*/ 11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18" h="80">
                    <a:moveTo>
                      <a:pt x="112" y="11"/>
                    </a:moveTo>
                    <a:lnTo>
                      <a:pt x="93" y="3"/>
                    </a:lnTo>
                    <a:lnTo>
                      <a:pt x="77" y="2"/>
                    </a:lnTo>
                    <a:lnTo>
                      <a:pt x="59" y="0"/>
                    </a:lnTo>
                    <a:lnTo>
                      <a:pt x="55" y="3"/>
                    </a:lnTo>
                    <a:lnTo>
                      <a:pt x="39" y="6"/>
                    </a:lnTo>
                    <a:lnTo>
                      <a:pt x="28" y="11"/>
                    </a:lnTo>
                    <a:lnTo>
                      <a:pt x="17" y="15"/>
                    </a:lnTo>
                    <a:lnTo>
                      <a:pt x="12" y="25"/>
                    </a:lnTo>
                    <a:lnTo>
                      <a:pt x="0" y="32"/>
                    </a:lnTo>
                    <a:lnTo>
                      <a:pt x="9" y="34"/>
                    </a:lnTo>
                    <a:lnTo>
                      <a:pt x="19" y="31"/>
                    </a:lnTo>
                    <a:lnTo>
                      <a:pt x="23" y="26"/>
                    </a:lnTo>
                    <a:lnTo>
                      <a:pt x="31" y="25"/>
                    </a:lnTo>
                    <a:lnTo>
                      <a:pt x="48" y="13"/>
                    </a:lnTo>
                    <a:lnTo>
                      <a:pt x="68" y="14"/>
                    </a:lnTo>
                    <a:lnTo>
                      <a:pt x="59" y="20"/>
                    </a:lnTo>
                    <a:lnTo>
                      <a:pt x="66" y="25"/>
                    </a:lnTo>
                    <a:lnTo>
                      <a:pt x="92" y="29"/>
                    </a:lnTo>
                    <a:lnTo>
                      <a:pt x="98" y="33"/>
                    </a:lnTo>
                    <a:lnTo>
                      <a:pt x="116" y="40"/>
                    </a:lnTo>
                    <a:lnTo>
                      <a:pt x="128" y="39"/>
                    </a:lnTo>
                    <a:lnTo>
                      <a:pt x="131" y="53"/>
                    </a:lnTo>
                    <a:lnTo>
                      <a:pt x="138" y="59"/>
                    </a:lnTo>
                    <a:lnTo>
                      <a:pt x="151" y="60"/>
                    </a:lnTo>
                    <a:lnTo>
                      <a:pt x="158" y="67"/>
                    </a:lnTo>
                    <a:lnTo>
                      <a:pt x="143" y="80"/>
                    </a:lnTo>
                    <a:lnTo>
                      <a:pt x="172" y="78"/>
                    </a:lnTo>
                    <a:lnTo>
                      <a:pt x="186" y="80"/>
                    </a:lnTo>
                    <a:lnTo>
                      <a:pt x="200" y="79"/>
                    </a:lnTo>
                    <a:lnTo>
                      <a:pt x="214" y="75"/>
                    </a:lnTo>
                    <a:lnTo>
                      <a:pt x="218" y="70"/>
                    </a:lnTo>
                    <a:lnTo>
                      <a:pt x="203" y="60"/>
                    </a:lnTo>
                    <a:lnTo>
                      <a:pt x="188" y="59"/>
                    </a:lnTo>
                    <a:lnTo>
                      <a:pt x="190" y="53"/>
                    </a:lnTo>
                    <a:lnTo>
                      <a:pt x="179" y="48"/>
                    </a:lnTo>
                    <a:lnTo>
                      <a:pt x="171" y="48"/>
                    </a:lnTo>
                    <a:lnTo>
                      <a:pt x="160" y="38"/>
                    </a:lnTo>
                    <a:lnTo>
                      <a:pt x="145" y="23"/>
                    </a:lnTo>
                    <a:lnTo>
                      <a:pt x="138" y="17"/>
                    </a:lnTo>
                    <a:lnTo>
                      <a:pt x="119" y="20"/>
                    </a:lnTo>
                    <a:lnTo>
                      <a:pt x="112" y="11"/>
                    </a:lnTo>
                    <a:lnTo>
                      <a:pt x="112" y="1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78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A97AB22-70AF-4F78-E95D-529DF6352E0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40137" y="3732213"/>
                <a:ext cx="120650" cy="87313"/>
              </a:xfrm>
              <a:custGeom>
                <a:avLst/>
                <a:gdLst>
                  <a:gd name="T0" fmla="*/ 4 w 76"/>
                  <a:gd name="T1" fmla="*/ 45 h 55"/>
                  <a:gd name="T2" fmla="*/ 4 w 76"/>
                  <a:gd name="T3" fmla="*/ 51 h 55"/>
                  <a:gd name="T4" fmla="*/ 9 w 76"/>
                  <a:gd name="T5" fmla="*/ 55 h 55"/>
                  <a:gd name="T6" fmla="*/ 19 w 76"/>
                  <a:gd name="T7" fmla="*/ 38 h 55"/>
                  <a:gd name="T8" fmla="*/ 26 w 76"/>
                  <a:gd name="T9" fmla="*/ 35 h 55"/>
                  <a:gd name="T10" fmla="*/ 29 w 76"/>
                  <a:gd name="T11" fmla="*/ 41 h 55"/>
                  <a:gd name="T12" fmla="*/ 37 w 76"/>
                  <a:gd name="T13" fmla="*/ 39 h 55"/>
                  <a:gd name="T14" fmla="*/ 41 w 76"/>
                  <a:gd name="T15" fmla="*/ 35 h 55"/>
                  <a:gd name="T16" fmla="*/ 48 w 76"/>
                  <a:gd name="T17" fmla="*/ 36 h 55"/>
                  <a:gd name="T18" fmla="*/ 58 w 76"/>
                  <a:gd name="T19" fmla="*/ 35 h 55"/>
                  <a:gd name="T20" fmla="*/ 67 w 76"/>
                  <a:gd name="T21" fmla="*/ 40 h 55"/>
                  <a:gd name="T22" fmla="*/ 76 w 76"/>
                  <a:gd name="T23" fmla="*/ 31 h 55"/>
                  <a:gd name="T24" fmla="*/ 66 w 76"/>
                  <a:gd name="T25" fmla="*/ 22 h 55"/>
                  <a:gd name="T26" fmla="*/ 57 w 76"/>
                  <a:gd name="T27" fmla="*/ 21 h 55"/>
                  <a:gd name="T28" fmla="*/ 58 w 76"/>
                  <a:gd name="T29" fmla="*/ 14 h 55"/>
                  <a:gd name="T30" fmla="*/ 47 w 76"/>
                  <a:gd name="T31" fmla="*/ 15 h 55"/>
                  <a:gd name="T32" fmla="*/ 44 w 76"/>
                  <a:gd name="T33" fmla="*/ 6 h 55"/>
                  <a:gd name="T34" fmla="*/ 39 w 76"/>
                  <a:gd name="T35" fmla="*/ 6 h 55"/>
                  <a:gd name="T36" fmla="*/ 27 w 76"/>
                  <a:gd name="T37" fmla="*/ 1 h 55"/>
                  <a:gd name="T38" fmla="*/ 11 w 76"/>
                  <a:gd name="T39" fmla="*/ 0 h 55"/>
                  <a:gd name="T40" fmla="*/ 8 w 76"/>
                  <a:gd name="T41" fmla="*/ 5 h 55"/>
                  <a:gd name="T42" fmla="*/ 9 w 76"/>
                  <a:gd name="T43" fmla="*/ 18 h 55"/>
                  <a:gd name="T44" fmla="*/ 6 w 76"/>
                  <a:gd name="T45" fmla="*/ 26 h 55"/>
                  <a:gd name="T46" fmla="*/ 0 w 76"/>
                  <a:gd name="T47" fmla="*/ 31 h 55"/>
                  <a:gd name="T48" fmla="*/ 5 w 76"/>
                  <a:gd name="T49" fmla="*/ 37 h 55"/>
                  <a:gd name="T50" fmla="*/ 4 w 76"/>
                  <a:gd name="T51" fmla="*/ 45 h 55"/>
                  <a:gd name="T52" fmla="*/ 4 w 76"/>
                  <a:gd name="T53" fmla="*/ 45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76" h="55">
                    <a:moveTo>
                      <a:pt x="4" y="45"/>
                    </a:moveTo>
                    <a:lnTo>
                      <a:pt x="4" y="51"/>
                    </a:lnTo>
                    <a:lnTo>
                      <a:pt x="9" y="55"/>
                    </a:lnTo>
                    <a:lnTo>
                      <a:pt x="19" y="38"/>
                    </a:lnTo>
                    <a:lnTo>
                      <a:pt x="26" y="35"/>
                    </a:lnTo>
                    <a:lnTo>
                      <a:pt x="29" y="41"/>
                    </a:lnTo>
                    <a:lnTo>
                      <a:pt x="37" y="39"/>
                    </a:lnTo>
                    <a:lnTo>
                      <a:pt x="41" y="35"/>
                    </a:lnTo>
                    <a:lnTo>
                      <a:pt x="48" y="36"/>
                    </a:lnTo>
                    <a:lnTo>
                      <a:pt x="58" y="35"/>
                    </a:lnTo>
                    <a:lnTo>
                      <a:pt x="67" y="40"/>
                    </a:lnTo>
                    <a:lnTo>
                      <a:pt x="76" y="31"/>
                    </a:lnTo>
                    <a:lnTo>
                      <a:pt x="66" y="22"/>
                    </a:lnTo>
                    <a:lnTo>
                      <a:pt x="57" y="21"/>
                    </a:lnTo>
                    <a:lnTo>
                      <a:pt x="58" y="14"/>
                    </a:lnTo>
                    <a:lnTo>
                      <a:pt x="47" y="15"/>
                    </a:lnTo>
                    <a:lnTo>
                      <a:pt x="44" y="6"/>
                    </a:lnTo>
                    <a:lnTo>
                      <a:pt x="39" y="6"/>
                    </a:lnTo>
                    <a:lnTo>
                      <a:pt x="27" y="1"/>
                    </a:lnTo>
                    <a:lnTo>
                      <a:pt x="11" y="0"/>
                    </a:lnTo>
                    <a:lnTo>
                      <a:pt x="8" y="5"/>
                    </a:lnTo>
                    <a:lnTo>
                      <a:pt x="9" y="18"/>
                    </a:lnTo>
                    <a:lnTo>
                      <a:pt x="6" y="26"/>
                    </a:lnTo>
                    <a:lnTo>
                      <a:pt x="0" y="31"/>
                    </a:lnTo>
                    <a:lnTo>
                      <a:pt x="5" y="37"/>
                    </a:lnTo>
                    <a:lnTo>
                      <a:pt x="4" y="45"/>
                    </a:lnTo>
                    <a:lnTo>
                      <a:pt x="4" y="4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79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C893316-0612-5042-4F6B-B341224A944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57587" y="3732213"/>
                <a:ext cx="96837" cy="71438"/>
              </a:xfrm>
              <a:custGeom>
                <a:avLst/>
                <a:gdLst>
                  <a:gd name="T0" fmla="*/ 60 w 61"/>
                  <a:gd name="T1" fmla="*/ 5 h 45"/>
                  <a:gd name="T2" fmla="*/ 43 w 61"/>
                  <a:gd name="T3" fmla="*/ 1 h 45"/>
                  <a:gd name="T4" fmla="*/ 30 w 61"/>
                  <a:gd name="T5" fmla="*/ 0 h 45"/>
                  <a:gd name="T6" fmla="*/ 25 w 61"/>
                  <a:gd name="T7" fmla="*/ 6 h 45"/>
                  <a:gd name="T8" fmla="*/ 37 w 61"/>
                  <a:gd name="T9" fmla="*/ 10 h 45"/>
                  <a:gd name="T10" fmla="*/ 36 w 61"/>
                  <a:gd name="T11" fmla="*/ 19 h 45"/>
                  <a:gd name="T12" fmla="*/ 45 w 61"/>
                  <a:gd name="T13" fmla="*/ 30 h 45"/>
                  <a:gd name="T14" fmla="*/ 37 w 61"/>
                  <a:gd name="T15" fmla="*/ 34 h 45"/>
                  <a:gd name="T16" fmla="*/ 21 w 61"/>
                  <a:gd name="T17" fmla="*/ 33 h 45"/>
                  <a:gd name="T18" fmla="*/ 3 w 61"/>
                  <a:gd name="T19" fmla="*/ 30 h 45"/>
                  <a:gd name="T20" fmla="*/ 0 w 61"/>
                  <a:gd name="T21" fmla="*/ 37 h 45"/>
                  <a:gd name="T22" fmla="*/ 10 w 61"/>
                  <a:gd name="T23" fmla="*/ 45 h 45"/>
                  <a:gd name="T24" fmla="*/ 20 w 61"/>
                  <a:gd name="T25" fmla="*/ 40 h 45"/>
                  <a:gd name="T26" fmla="*/ 33 w 61"/>
                  <a:gd name="T27" fmla="*/ 42 h 45"/>
                  <a:gd name="T28" fmla="*/ 43 w 61"/>
                  <a:gd name="T29" fmla="*/ 40 h 45"/>
                  <a:gd name="T30" fmla="*/ 56 w 61"/>
                  <a:gd name="T31" fmla="*/ 45 h 45"/>
                  <a:gd name="T32" fmla="*/ 57 w 61"/>
                  <a:gd name="T33" fmla="*/ 37 h 45"/>
                  <a:gd name="T34" fmla="*/ 52 w 61"/>
                  <a:gd name="T35" fmla="*/ 31 h 45"/>
                  <a:gd name="T36" fmla="*/ 58 w 61"/>
                  <a:gd name="T37" fmla="*/ 26 h 45"/>
                  <a:gd name="T38" fmla="*/ 61 w 61"/>
                  <a:gd name="T39" fmla="*/ 18 h 45"/>
                  <a:gd name="T40" fmla="*/ 60 w 61"/>
                  <a:gd name="T41" fmla="*/ 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61" h="45">
                    <a:moveTo>
                      <a:pt x="60" y="5"/>
                    </a:moveTo>
                    <a:lnTo>
                      <a:pt x="43" y="1"/>
                    </a:lnTo>
                    <a:lnTo>
                      <a:pt x="30" y="0"/>
                    </a:lnTo>
                    <a:lnTo>
                      <a:pt x="25" y="6"/>
                    </a:lnTo>
                    <a:lnTo>
                      <a:pt x="37" y="10"/>
                    </a:lnTo>
                    <a:lnTo>
                      <a:pt x="36" y="19"/>
                    </a:lnTo>
                    <a:lnTo>
                      <a:pt x="45" y="30"/>
                    </a:lnTo>
                    <a:lnTo>
                      <a:pt x="37" y="34"/>
                    </a:lnTo>
                    <a:lnTo>
                      <a:pt x="21" y="33"/>
                    </a:lnTo>
                    <a:lnTo>
                      <a:pt x="3" y="30"/>
                    </a:lnTo>
                    <a:lnTo>
                      <a:pt x="0" y="37"/>
                    </a:lnTo>
                    <a:lnTo>
                      <a:pt x="10" y="45"/>
                    </a:lnTo>
                    <a:lnTo>
                      <a:pt x="20" y="40"/>
                    </a:lnTo>
                    <a:lnTo>
                      <a:pt x="33" y="42"/>
                    </a:lnTo>
                    <a:lnTo>
                      <a:pt x="43" y="40"/>
                    </a:lnTo>
                    <a:lnTo>
                      <a:pt x="56" y="45"/>
                    </a:lnTo>
                    <a:lnTo>
                      <a:pt x="57" y="37"/>
                    </a:lnTo>
                    <a:lnTo>
                      <a:pt x="52" y="31"/>
                    </a:lnTo>
                    <a:lnTo>
                      <a:pt x="58" y="26"/>
                    </a:lnTo>
                    <a:lnTo>
                      <a:pt x="61" y="18"/>
                    </a:lnTo>
                    <a:lnTo>
                      <a:pt x="60" y="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80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A8A4446-86F4-CD9E-ED65-0E9246AA43F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30587" y="3784601"/>
                <a:ext cx="66675" cy="30163"/>
              </a:xfrm>
              <a:custGeom>
                <a:avLst/>
                <a:gdLst>
                  <a:gd name="T0" fmla="*/ 28 w 42"/>
                  <a:gd name="T1" fmla="*/ 15 h 19"/>
                  <a:gd name="T2" fmla="*/ 42 w 42"/>
                  <a:gd name="T3" fmla="*/ 15 h 19"/>
                  <a:gd name="T4" fmla="*/ 40 w 42"/>
                  <a:gd name="T5" fmla="*/ 8 h 19"/>
                  <a:gd name="T6" fmla="*/ 29 w 42"/>
                  <a:gd name="T7" fmla="*/ 2 h 19"/>
                  <a:gd name="T8" fmla="*/ 16 w 42"/>
                  <a:gd name="T9" fmla="*/ 1 h 19"/>
                  <a:gd name="T10" fmla="*/ 12 w 42"/>
                  <a:gd name="T11" fmla="*/ 0 h 19"/>
                  <a:gd name="T12" fmla="*/ 2 w 42"/>
                  <a:gd name="T13" fmla="*/ 1 h 19"/>
                  <a:gd name="T14" fmla="*/ 0 w 42"/>
                  <a:gd name="T15" fmla="*/ 7 h 19"/>
                  <a:gd name="T16" fmla="*/ 11 w 42"/>
                  <a:gd name="T17" fmla="*/ 15 h 19"/>
                  <a:gd name="T18" fmla="*/ 22 w 42"/>
                  <a:gd name="T19" fmla="*/ 19 h 19"/>
                  <a:gd name="T20" fmla="*/ 28 w 42"/>
                  <a:gd name="T21" fmla="*/ 15 h 19"/>
                  <a:gd name="T22" fmla="*/ 28 w 42"/>
                  <a:gd name="T23" fmla="*/ 15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2" h="19">
                    <a:moveTo>
                      <a:pt x="28" y="15"/>
                    </a:moveTo>
                    <a:lnTo>
                      <a:pt x="42" y="15"/>
                    </a:lnTo>
                    <a:lnTo>
                      <a:pt x="40" y="8"/>
                    </a:lnTo>
                    <a:lnTo>
                      <a:pt x="29" y="2"/>
                    </a:lnTo>
                    <a:lnTo>
                      <a:pt x="16" y="1"/>
                    </a:lnTo>
                    <a:lnTo>
                      <a:pt x="12" y="0"/>
                    </a:lnTo>
                    <a:lnTo>
                      <a:pt x="2" y="1"/>
                    </a:lnTo>
                    <a:lnTo>
                      <a:pt x="0" y="7"/>
                    </a:lnTo>
                    <a:lnTo>
                      <a:pt x="11" y="15"/>
                    </a:lnTo>
                    <a:lnTo>
                      <a:pt x="22" y="19"/>
                    </a:lnTo>
                    <a:lnTo>
                      <a:pt x="28" y="15"/>
                    </a:lnTo>
                    <a:lnTo>
                      <a:pt x="28" y="1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81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474D9DA-A55F-04ED-1399-479ECD8C7AA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967162" y="3814763"/>
                <a:ext cx="4762" cy="26988"/>
              </a:xfrm>
              <a:custGeom>
                <a:avLst/>
                <a:gdLst>
                  <a:gd name="T0" fmla="*/ 2 w 3"/>
                  <a:gd name="T1" fmla="*/ 16 h 17"/>
                  <a:gd name="T2" fmla="*/ 3 w 3"/>
                  <a:gd name="T3" fmla="*/ 16 h 17"/>
                  <a:gd name="T4" fmla="*/ 3 w 3"/>
                  <a:gd name="T5" fmla="*/ 15 h 17"/>
                  <a:gd name="T6" fmla="*/ 3 w 3"/>
                  <a:gd name="T7" fmla="*/ 15 h 17"/>
                  <a:gd name="T8" fmla="*/ 3 w 3"/>
                  <a:gd name="T9" fmla="*/ 14 h 17"/>
                  <a:gd name="T10" fmla="*/ 2 w 3"/>
                  <a:gd name="T11" fmla="*/ 13 h 17"/>
                  <a:gd name="T12" fmla="*/ 1 w 3"/>
                  <a:gd name="T13" fmla="*/ 13 h 17"/>
                  <a:gd name="T14" fmla="*/ 0 w 3"/>
                  <a:gd name="T15" fmla="*/ 15 h 17"/>
                  <a:gd name="T16" fmla="*/ 0 w 3"/>
                  <a:gd name="T17" fmla="*/ 15 h 17"/>
                  <a:gd name="T18" fmla="*/ 0 w 3"/>
                  <a:gd name="T19" fmla="*/ 17 h 17"/>
                  <a:gd name="T20" fmla="*/ 1 w 3"/>
                  <a:gd name="T21" fmla="*/ 17 h 17"/>
                  <a:gd name="T22" fmla="*/ 2 w 3"/>
                  <a:gd name="T23" fmla="*/ 16 h 17"/>
                  <a:gd name="T24" fmla="*/ 2 w 3"/>
                  <a:gd name="T25" fmla="*/ 16 h 17"/>
                  <a:gd name="T26" fmla="*/ 3 w 3"/>
                  <a:gd name="T27" fmla="*/ 3 h 17"/>
                  <a:gd name="T28" fmla="*/ 3 w 3"/>
                  <a:gd name="T29" fmla="*/ 1 h 17"/>
                  <a:gd name="T30" fmla="*/ 3 w 3"/>
                  <a:gd name="T31" fmla="*/ 0 h 17"/>
                  <a:gd name="T32" fmla="*/ 1 w 3"/>
                  <a:gd name="T33" fmla="*/ 0 h 17"/>
                  <a:gd name="T34" fmla="*/ 1 w 3"/>
                  <a:gd name="T35" fmla="*/ 0 h 17"/>
                  <a:gd name="T36" fmla="*/ 1 w 3"/>
                  <a:gd name="T37" fmla="*/ 0 h 17"/>
                  <a:gd name="T38" fmla="*/ 0 w 3"/>
                  <a:gd name="T39" fmla="*/ 0 h 17"/>
                  <a:gd name="T40" fmla="*/ 1 w 3"/>
                  <a:gd name="T41" fmla="*/ 3 h 17"/>
                  <a:gd name="T42" fmla="*/ 3 w 3"/>
                  <a:gd name="T43" fmla="*/ 4 h 17"/>
                  <a:gd name="T44" fmla="*/ 3 w 3"/>
                  <a:gd name="T45" fmla="*/ 3 h 17"/>
                  <a:gd name="T46" fmla="*/ 3 w 3"/>
                  <a:gd name="T47" fmla="*/ 3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3" h="17">
                    <a:moveTo>
                      <a:pt x="2" y="16"/>
                    </a:moveTo>
                    <a:lnTo>
                      <a:pt x="3" y="16"/>
                    </a:lnTo>
                    <a:lnTo>
                      <a:pt x="3" y="15"/>
                    </a:lnTo>
                    <a:lnTo>
                      <a:pt x="3" y="15"/>
                    </a:lnTo>
                    <a:lnTo>
                      <a:pt x="3" y="14"/>
                    </a:lnTo>
                    <a:lnTo>
                      <a:pt x="2" y="13"/>
                    </a:lnTo>
                    <a:lnTo>
                      <a:pt x="1" y="13"/>
                    </a:lnTo>
                    <a:lnTo>
                      <a:pt x="0" y="15"/>
                    </a:lnTo>
                    <a:lnTo>
                      <a:pt x="0" y="15"/>
                    </a:lnTo>
                    <a:lnTo>
                      <a:pt x="0" y="17"/>
                    </a:lnTo>
                    <a:lnTo>
                      <a:pt x="1" y="17"/>
                    </a:lnTo>
                    <a:lnTo>
                      <a:pt x="2" y="16"/>
                    </a:lnTo>
                    <a:lnTo>
                      <a:pt x="2" y="16"/>
                    </a:lnTo>
                    <a:close/>
                    <a:moveTo>
                      <a:pt x="3" y="3"/>
                    </a:moveTo>
                    <a:lnTo>
                      <a:pt x="3" y="1"/>
                    </a:lnTo>
                    <a:lnTo>
                      <a:pt x="3" y="0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0" y="0"/>
                    </a:lnTo>
                    <a:lnTo>
                      <a:pt x="1" y="3"/>
                    </a:lnTo>
                    <a:lnTo>
                      <a:pt x="3" y="4"/>
                    </a:lnTo>
                    <a:lnTo>
                      <a:pt x="3" y="3"/>
                    </a:lnTo>
                    <a:lnTo>
                      <a:pt x="3" y="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82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A63DB93-A890-C71B-C92A-29119547ABA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451225" y="3467101"/>
                <a:ext cx="179387" cy="227013"/>
              </a:xfrm>
              <a:custGeom>
                <a:avLst/>
                <a:gdLst>
                  <a:gd name="T0" fmla="*/ 100 w 113"/>
                  <a:gd name="T1" fmla="*/ 137 h 143"/>
                  <a:gd name="T2" fmla="*/ 90 w 113"/>
                  <a:gd name="T3" fmla="*/ 139 h 143"/>
                  <a:gd name="T4" fmla="*/ 90 w 113"/>
                  <a:gd name="T5" fmla="*/ 143 h 143"/>
                  <a:gd name="T6" fmla="*/ 107 w 113"/>
                  <a:gd name="T7" fmla="*/ 129 h 143"/>
                  <a:gd name="T8" fmla="*/ 107 w 113"/>
                  <a:gd name="T9" fmla="*/ 129 h 143"/>
                  <a:gd name="T10" fmla="*/ 108 w 113"/>
                  <a:gd name="T11" fmla="*/ 108 h 143"/>
                  <a:gd name="T12" fmla="*/ 111 w 113"/>
                  <a:gd name="T13" fmla="*/ 108 h 143"/>
                  <a:gd name="T14" fmla="*/ 82 w 113"/>
                  <a:gd name="T15" fmla="*/ 112 h 143"/>
                  <a:gd name="T16" fmla="*/ 91 w 113"/>
                  <a:gd name="T17" fmla="*/ 100 h 143"/>
                  <a:gd name="T18" fmla="*/ 89 w 113"/>
                  <a:gd name="T19" fmla="*/ 104 h 143"/>
                  <a:gd name="T20" fmla="*/ 85 w 113"/>
                  <a:gd name="T21" fmla="*/ 109 h 143"/>
                  <a:gd name="T22" fmla="*/ 86 w 113"/>
                  <a:gd name="T23" fmla="*/ 100 h 143"/>
                  <a:gd name="T24" fmla="*/ 82 w 113"/>
                  <a:gd name="T25" fmla="*/ 99 h 143"/>
                  <a:gd name="T26" fmla="*/ 86 w 113"/>
                  <a:gd name="T27" fmla="*/ 100 h 143"/>
                  <a:gd name="T28" fmla="*/ 67 w 113"/>
                  <a:gd name="T29" fmla="*/ 86 h 143"/>
                  <a:gd name="T30" fmla="*/ 64 w 113"/>
                  <a:gd name="T31" fmla="*/ 80 h 143"/>
                  <a:gd name="T32" fmla="*/ 65 w 113"/>
                  <a:gd name="T33" fmla="*/ 88 h 143"/>
                  <a:gd name="T34" fmla="*/ 71 w 113"/>
                  <a:gd name="T35" fmla="*/ 96 h 143"/>
                  <a:gd name="T36" fmla="*/ 51 w 113"/>
                  <a:gd name="T37" fmla="*/ 78 h 143"/>
                  <a:gd name="T38" fmla="*/ 56 w 113"/>
                  <a:gd name="T39" fmla="*/ 83 h 143"/>
                  <a:gd name="T40" fmla="*/ 83 w 113"/>
                  <a:gd name="T41" fmla="*/ 67 h 143"/>
                  <a:gd name="T42" fmla="*/ 84 w 113"/>
                  <a:gd name="T43" fmla="*/ 68 h 143"/>
                  <a:gd name="T44" fmla="*/ 13 w 113"/>
                  <a:gd name="T45" fmla="*/ 64 h 143"/>
                  <a:gd name="T46" fmla="*/ 14 w 113"/>
                  <a:gd name="T47" fmla="*/ 73 h 143"/>
                  <a:gd name="T48" fmla="*/ 19 w 113"/>
                  <a:gd name="T49" fmla="*/ 72 h 143"/>
                  <a:gd name="T50" fmla="*/ 18 w 113"/>
                  <a:gd name="T51" fmla="*/ 64 h 143"/>
                  <a:gd name="T52" fmla="*/ 17 w 113"/>
                  <a:gd name="T53" fmla="*/ 64 h 143"/>
                  <a:gd name="T54" fmla="*/ 59 w 113"/>
                  <a:gd name="T55" fmla="*/ 53 h 143"/>
                  <a:gd name="T56" fmla="*/ 61 w 113"/>
                  <a:gd name="T57" fmla="*/ 58 h 143"/>
                  <a:gd name="T58" fmla="*/ 61 w 113"/>
                  <a:gd name="T59" fmla="*/ 66 h 143"/>
                  <a:gd name="T60" fmla="*/ 66 w 113"/>
                  <a:gd name="T61" fmla="*/ 65 h 143"/>
                  <a:gd name="T62" fmla="*/ 25 w 113"/>
                  <a:gd name="T63" fmla="*/ 44 h 143"/>
                  <a:gd name="T64" fmla="*/ 27 w 113"/>
                  <a:gd name="T65" fmla="*/ 46 h 143"/>
                  <a:gd name="T66" fmla="*/ 14 w 113"/>
                  <a:gd name="T67" fmla="*/ 46 h 143"/>
                  <a:gd name="T68" fmla="*/ 10 w 113"/>
                  <a:gd name="T69" fmla="*/ 46 h 143"/>
                  <a:gd name="T70" fmla="*/ 7 w 113"/>
                  <a:gd name="T71" fmla="*/ 54 h 143"/>
                  <a:gd name="T72" fmla="*/ 6 w 113"/>
                  <a:gd name="T73" fmla="*/ 59 h 143"/>
                  <a:gd name="T74" fmla="*/ 10 w 113"/>
                  <a:gd name="T75" fmla="*/ 62 h 143"/>
                  <a:gd name="T76" fmla="*/ 16 w 113"/>
                  <a:gd name="T77" fmla="*/ 58 h 143"/>
                  <a:gd name="T78" fmla="*/ 42 w 113"/>
                  <a:gd name="T79" fmla="*/ 32 h 143"/>
                  <a:gd name="T80" fmla="*/ 43 w 113"/>
                  <a:gd name="T81" fmla="*/ 36 h 143"/>
                  <a:gd name="T82" fmla="*/ 51 w 113"/>
                  <a:gd name="T83" fmla="*/ 46 h 143"/>
                  <a:gd name="T84" fmla="*/ 48 w 113"/>
                  <a:gd name="T85" fmla="*/ 52 h 143"/>
                  <a:gd name="T86" fmla="*/ 52 w 113"/>
                  <a:gd name="T87" fmla="*/ 44 h 143"/>
                  <a:gd name="T88" fmla="*/ 43 w 113"/>
                  <a:gd name="T89" fmla="*/ 34 h 143"/>
                  <a:gd name="T90" fmla="*/ 7 w 113"/>
                  <a:gd name="T91" fmla="*/ 5 h 143"/>
                  <a:gd name="T92" fmla="*/ 0 w 113"/>
                  <a:gd name="T93" fmla="*/ 5 h 143"/>
                  <a:gd name="T94" fmla="*/ 15 w 113"/>
                  <a:gd name="T95" fmla="*/ 7 h 143"/>
                  <a:gd name="T96" fmla="*/ 15 w 113"/>
                  <a:gd name="T97" fmla="*/ 4 h 143"/>
                  <a:gd name="T98" fmla="*/ 33 w 113"/>
                  <a:gd name="T99" fmla="*/ 23 h 143"/>
                  <a:gd name="T100" fmla="*/ 35 w 113"/>
                  <a:gd name="T101" fmla="*/ 7 h 143"/>
                  <a:gd name="T102" fmla="*/ 31 w 113"/>
                  <a:gd name="T103" fmla="*/ 3 h 143"/>
                  <a:gd name="T104" fmla="*/ 22 w 113"/>
                  <a:gd name="T105" fmla="*/ 1 h 143"/>
                  <a:gd name="T106" fmla="*/ 35 w 113"/>
                  <a:gd name="T107" fmla="*/ 10 h 143"/>
                  <a:gd name="T108" fmla="*/ 31 w 113"/>
                  <a:gd name="T109" fmla="*/ 19 h 143"/>
                  <a:gd name="T110" fmla="*/ 32 w 113"/>
                  <a:gd name="T111" fmla="*/ 24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13" h="143">
                    <a:moveTo>
                      <a:pt x="104" y="136"/>
                    </a:moveTo>
                    <a:lnTo>
                      <a:pt x="104" y="134"/>
                    </a:lnTo>
                    <a:lnTo>
                      <a:pt x="103" y="133"/>
                    </a:lnTo>
                    <a:lnTo>
                      <a:pt x="101" y="136"/>
                    </a:lnTo>
                    <a:lnTo>
                      <a:pt x="100" y="137"/>
                    </a:lnTo>
                    <a:lnTo>
                      <a:pt x="99" y="137"/>
                    </a:lnTo>
                    <a:lnTo>
                      <a:pt x="96" y="136"/>
                    </a:lnTo>
                    <a:lnTo>
                      <a:pt x="94" y="136"/>
                    </a:lnTo>
                    <a:lnTo>
                      <a:pt x="92" y="138"/>
                    </a:lnTo>
                    <a:lnTo>
                      <a:pt x="90" y="139"/>
                    </a:lnTo>
                    <a:lnTo>
                      <a:pt x="90" y="139"/>
                    </a:lnTo>
                    <a:lnTo>
                      <a:pt x="90" y="140"/>
                    </a:lnTo>
                    <a:lnTo>
                      <a:pt x="89" y="141"/>
                    </a:lnTo>
                    <a:lnTo>
                      <a:pt x="89" y="142"/>
                    </a:lnTo>
                    <a:lnTo>
                      <a:pt x="90" y="143"/>
                    </a:lnTo>
                    <a:lnTo>
                      <a:pt x="96" y="143"/>
                    </a:lnTo>
                    <a:lnTo>
                      <a:pt x="100" y="142"/>
                    </a:lnTo>
                    <a:lnTo>
                      <a:pt x="103" y="138"/>
                    </a:lnTo>
                    <a:lnTo>
                      <a:pt x="104" y="136"/>
                    </a:lnTo>
                    <a:close/>
                    <a:moveTo>
                      <a:pt x="107" y="129"/>
                    </a:moveTo>
                    <a:lnTo>
                      <a:pt x="105" y="128"/>
                    </a:lnTo>
                    <a:lnTo>
                      <a:pt x="104" y="129"/>
                    </a:lnTo>
                    <a:lnTo>
                      <a:pt x="104" y="130"/>
                    </a:lnTo>
                    <a:lnTo>
                      <a:pt x="107" y="129"/>
                    </a:lnTo>
                    <a:lnTo>
                      <a:pt x="107" y="129"/>
                    </a:lnTo>
                    <a:close/>
                    <a:moveTo>
                      <a:pt x="107" y="107"/>
                    </a:moveTo>
                    <a:lnTo>
                      <a:pt x="105" y="106"/>
                    </a:lnTo>
                    <a:lnTo>
                      <a:pt x="104" y="108"/>
                    </a:lnTo>
                    <a:lnTo>
                      <a:pt x="105" y="109"/>
                    </a:lnTo>
                    <a:lnTo>
                      <a:pt x="108" y="108"/>
                    </a:lnTo>
                    <a:lnTo>
                      <a:pt x="110" y="109"/>
                    </a:lnTo>
                    <a:lnTo>
                      <a:pt x="112" y="110"/>
                    </a:lnTo>
                    <a:lnTo>
                      <a:pt x="113" y="109"/>
                    </a:lnTo>
                    <a:lnTo>
                      <a:pt x="113" y="109"/>
                    </a:lnTo>
                    <a:lnTo>
                      <a:pt x="111" y="108"/>
                    </a:lnTo>
                    <a:lnTo>
                      <a:pt x="109" y="107"/>
                    </a:lnTo>
                    <a:lnTo>
                      <a:pt x="108" y="107"/>
                    </a:lnTo>
                    <a:lnTo>
                      <a:pt x="107" y="107"/>
                    </a:lnTo>
                    <a:lnTo>
                      <a:pt x="107" y="107"/>
                    </a:lnTo>
                    <a:close/>
                    <a:moveTo>
                      <a:pt x="82" y="112"/>
                    </a:moveTo>
                    <a:lnTo>
                      <a:pt x="85" y="110"/>
                    </a:lnTo>
                    <a:lnTo>
                      <a:pt x="87" y="109"/>
                    </a:lnTo>
                    <a:lnTo>
                      <a:pt x="91" y="104"/>
                    </a:lnTo>
                    <a:lnTo>
                      <a:pt x="90" y="102"/>
                    </a:lnTo>
                    <a:lnTo>
                      <a:pt x="91" y="100"/>
                    </a:lnTo>
                    <a:lnTo>
                      <a:pt x="89" y="100"/>
                    </a:lnTo>
                    <a:lnTo>
                      <a:pt x="88" y="102"/>
                    </a:lnTo>
                    <a:lnTo>
                      <a:pt x="88" y="103"/>
                    </a:lnTo>
                    <a:lnTo>
                      <a:pt x="89" y="103"/>
                    </a:lnTo>
                    <a:lnTo>
                      <a:pt x="89" y="104"/>
                    </a:lnTo>
                    <a:lnTo>
                      <a:pt x="88" y="106"/>
                    </a:lnTo>
                    <a:lnTo>
                      <a:pt x="87" y="106"/>
                    </a:lnTo>
                    <a:lnTo>
                      <a:pt x="87" y="107"/>
                    </a:lnTo>
                    <a:lnTo>
                      <a:pt x="86" y="107"/>
                    </a:lnTo>
                    <a:lnTo>
                      <a:pt x="85" y="109"/>
                    </a:lnTo>
                    <a:lnTo>
                      <a:pt x="82" y="112"/>
                    </a:lnTo>
                    <a:lnTo>
                      <a:pt x="81" y="113"/>
                    </a:lnTo>
                    <a:lnTo>
                      <a:pt x="82" y="112"/>
                    </a:lnTo>
                    <a:lnTo>
                      <a:pt x="82" y="112"/>
                    </a:lnTo>
                    <a:close/>
                    <a:moveTo>
                      <a:pt x="86" y="100"/>
                    </a:moveTo>
                    <a:lnTo>
                      <a:pt x="85" y="100"/>
                    </a:lnTo>
                    <a:lnTo>
                      <a:pt x="84" y="98"/>
                    </a:lnTo>
                    <a:lnTo>
                      <a:pt x="82" y="98"/>
                    </a:lnTo>
                    <a:lnTo>
                      <a:pt x="82" y="98"/>
                    </a:lnTo>
                    <a:lnTo>
                      <a:pt x="82" y="99"/>
                    </a:lnTo>
                    <a:lnTo>
                      <a:pt x="82" y="101"/>
                    </a:lnTo>
                    <a:lnTo>
                      <a:pt x="83" y="100"/>
                    </a:lnTo>
                    <a:lnTo>
                      <a:pt x="86" y="102"/>
                    </a:lnTo>
                    <a:lnTo>
                      <a:pt x="87" y="101"/>
                    </a:lnTo>
                    <a:lnTo>
                      <a:pt x="86" y="100"/>
                    </a:lnTo>
                    <a:close/>
                    <a:moveTo>
                      <a:pt x="71" y="96"/>
                    </a:moveTo>
                    <a:lnTo>
                      <a:pt x="71" y="93"/>
                    </a:lnTo>
                    <a:lnTo>
                      <a:pt x="70" y="91"/>
                    </a:lnTo>
                    <a:lnTo>
                      <a:pt x="68" y="90"/>
                    </a:lnTo>
                    <a:lnTo>
                      <a:pt x="67" y="86"/>
                    </a:lnTo>
                    <a:lnTo>
                      <a:pt x="66" y="83"/>
                    </a:lnTo>
                    <a:lnTo>
                      <a:pt x="65" y="81"/>
                    </a:lnTo>
                    <a:lnTo>
                      <a:pt x="64" y="77"/>
                    </a:lnTo>
                    <a:lnTo>
                      <a:pt x="64" y="79"/>
                    </a:lnTo>
                    <a:lnTo>
                      <a:pt x="64" y="80"/>
                    </a:lnTo>
                    <a:lnTo>
                      <a:pt x="65" y="82"/>
                    </a:lnTo>
                    <a:lnTo>
                      <a:pt x="66" y="86"/>
                    </a:lnTo>
                    <a:lnTo>
                      <a:pt x="67" y="87"/>
                    </a:lnTo>
                    <a:lnTo>
                      <a:pt x="66" y="88"/>
                    </a:lnTo>
                    <a:lnTo>
                      <a:pt x="65" y="88"/>
                    </a:lnTo>
                    <a:lnTo>
                      <a:pt x="64" y="89"/>
                    </a:lnTo>
                    <a:lnTo>
                      <a:pt x="66" y="90"/>
                    </a:lnTo>
                    <a:lnTo>
                      <a:pt x="69" y="92"/>
                    </a:lnTo>
                    <a:lnTo>
                      <a:pt x="71" y="97"/>
                    </a:lnTo>
                    <a:lnTo>
                      <a:pt x="71" y="96"/>
                    </a:lnTo>
                    <a:lnTo>
                      <a:pt x="71" y="96"/>
                    </a:lnTo>
                    <a:close/>
                    <a:moveTo>
                      <a:pt x="56" y="83"/>
                    </a:moveTo>
                    <a:lnTo>
                      <a:pt x="54" y="82"/>
                    </a:lnTo>
                    <a:lnTo>
                      <a:pt x="54" y="81"/>
                    </a:lnTo>
                    <a:lnTo>
                      <a:pt x="51" y="78"/>
                    </a:lnTo>
                    <a:lnTo>
                      <a:pt x="50" y="77"/>
                    </a:lnTo>
                    <a:lnTo>
                      <a:pt x="49" y="79"/>
                    </a:lnTo>
                    <a:lnTo>
                      <a:pt x="50" y="79"/>
                    </a:lnTo>
                    <a:lnTo>
                      <a:pt x="54" y="82"/>
                    </a:lnTo>
                    <a:lnTo>
                      <a:pt x="56" y="83"/>
                    </a:lnTo>
                    <a:lnTo>
                      <a:pt x="56" y="83"/>
                    </a:lnTo>
                    <a:lnTo>
                      <a:pt x="56" y="83"/>
                    </a:lnTo>
                    <a:close/>
                    <a:moveTo>
                      <a:pt x="84" y="68"/>
                    </a:moveTo>
                    <a:lnTo>
                      <a:pt x="83" y="67"/>
                    </a:lnTo>
                    <a:lnTo>
                      <a:pt x="83" y="67"/>
                    </a:lnTo>
                    <a:lnTo>
                      <a:pt x="82" y="67"/>
                    </a:lnTo>
                    <a:lnTo>
                      <a:pt x="80" y="71"/>
                    </a:lnTo>
                    <a:lnTo>
                      <a:pt x="82" y="71"/>
                    </a:lnTo>
                    <a:lnTo>
                      <a:pt x="84" y="68"/>
                    </a:lnTo>
                    <a:lnTo>
                      <a:pt x="84" y="68"/>
                    </a:lnTo>
                    <a:close/>
                    <a:moveTo>
                      <a:pt x="17" y="64"/>
                    </a:moveTo>
                    <a:lnTo>
                      <a:pt x="16" y="62"/>
                    </a:lnTo>
                    <a:lnTo>
                      <a:pt x="15" y="63"/>
                    </a:lnTo>
                    <a:lnTo>
                      <a:pt x="14" y="63"/>
                    </a:lnTo>
                    <a:lnTo>
                      <a:pt x="13" y="64"/>
                    </a:lnTo>
                    <a:lnTo>
                      <a:pt x="12" y="64"/>
                    </a:lnTo>
                    <a:lnTo>
                      <a:pt x="11" y="64"/>
                    </a:lnTo>
                    <a:lnTo>
                      <a:pt x="12" y="68"/>
                    </a:lnTo>
                    <a:lnTo>
                      <a:pt x="13" y="69"/>
                    </a:lnTo>
                    <a:lnTo>
                      <a:pt x="14" y="73"/>
                    </a:lnTo>
                    <a:lnTo>
                      <a:pt x="15" y="73"/>
                    </a:lnTo>
                    <a:lnTo>
                      <a:pt x="14" y="75"/>
                    </a:lnTo>
                    <a:lnTo>
                      <a:pt x="18" y="75"/>
                    </a:lnTo>
                    <a:lnTo>
                      <a:pt x="19" y="73"/>
                    </a:lnTo>
                    <a:lnTo>
                      <a:pt x="19" y="72"/>
                    </a:lnTo>
                    <a:lnTo>
                      <a:pt x="19" y="72"/>
                    </a:lnTo>
                    <a:lnTo>
                      <a:pt x="19" y="71"/>
                    </a:lnTo>
                    <a:lnTo>
                      <a:pt x="19" y="70"/>
                    </a:lnTo>
                    <a:lnTo>
                      <a:pt x="19" y="66"/>
                    </a:lnTo>
                    <a:lnTo>
                      <a:pt x="18" y="64"/>
                    </a:lnTo>
                    <a:lnTo>
                      <a:pt x="16" y="67"/>
                    </a:lnTo>
                    <a:lnTo>
                      <a:pt x="15" y="66"/>
                    </a:lnTo>
                    <a:lnTo>
                      <a:pt x="17" y="64"/>
                    </a:lnTo>
                    <a:lnTo>
                      <a:pt x="17" y="64"/>
                    </a:lnTo>
                    <a:lnTo>
                      <a:pt x="17" y="64"/>
                    </a:lnTo>
                    <a:close/>
                    <a:moveTo>
                      <a:pt x="66" y="65"/>
                    </a:moveTo>
                    <a:lnTo>
                      <a:pt x="62" y="60"/>
                    </a:lnTo>
                    <a:lnTo>
                      <a:pt x="62" y="59"/>
                    </a:lnTo>
                    <a:lnTo>
                      <a:pt x="60" y="53"/>
                    </a:lnTo>
                    <a:lnTo>
                      <a:pt x="59" y="53"/>
                    </a:lnTo>
                    <a:lnTo>
                      <a:pt x="58" y="53"/>
                    </a:lnTo>
                    <a:lnTo>
                      <a:pt x="58" y="54"/>
                    </a:lnTo>
                    <a:lnTo>
                      <a:pt x="59" y="56"/>
                    </a:lnTo>
                    <a:lnTo>
                      <a:pt x="59" y="57"/>
                    </a:lnTo>
                    <a:lnTo>
                      <a:pt x="61" y="58"/>
                    </a:lnTo>
                    <a:lnTo>
                      <a:pt x="62" y="62"/>
                    </a:lnTo>
                    <a:lnTo>
                      <a:pt x="64" y="63"/>
                    </a:lnTo>
                    <a:lnTo>
                      <a:pt x="63" y="64"/>
                    </a:lnTo>
                    <a:lnTo>
                      <a:pt x="62" y="66"/>
                    </a:lnTo>
                    <a:lnTo>
                      <a:pt x="61" y="66"/>
                    </a:lnTo>
                    <a:lnTo>
                      <a:pt x="62" y="66"/>
                    </a:lnTo>
                    <a:lnTo>
                      <a:pt x="64" y="66"/>
                    </a:lnTo>
                    <a:lnTo>
                      <a:pt x="66" y="66"/>
                    </a:lnTo>
                    <a:lnTo>
                      <a:pt x="66" y="65"/>
                    </a:lnTo>
                    <a:lnTo>
                      <a:pt x="66" y="65"/>
                    </a:lnTo>
                    <a:close/>
                    <a:moveTo>
                      <a:pt x="27" y="46"/>
                    </a:moveTo>
                    <a:lnTo>
                      <a:pt x="29" y="45"/>
                    </a:lnTo>
                    <a:lnTo>
                      <a:pt x="29" y="45"/>
                    </a:lnTo>
                    <a:lnTo>
                      <a:pt x="28" y="44"/>
                    </a:lnTo>
                    <a:lnTo>
                      <a:pt x="25" y="44"/>
                    </a:lnTo>
                    <a:lnTo>
                      <a:pt x="23" y="45"/>
                    </a:lnTo>
                    <a:lnTo>
                      <a:pt x="22" y="46"/>
                    </a:lnTo>
                    <a:lnTo>
                      <a:pt x="23" y="46"/>
                    </a:lnTo>
                    <a:lnTo>
                      <a:pt x="24" y="46"/>
                    </a:lnTo>
                    <a:lnTo>
                      <a:pt x="27" y="46"/>
                    </a:lnTo>
                    <a:lnTo>
                      <a:pt x="27" y="46"/>
                    </a:lnTo>
                    <a:close/>
                    <a:moveTo>
                      <a:pt x="17" y="53"/>
                    </a:moveTo>
                    <a:lnTo>
                      <a:pt x="15" y="51"/>
                    </a:lnTo>
                    <a:lnTo>
                      <a:pt x="15" y="47"/>
                    </a:lnTo>
                    <a:lnTo>
                      <a:pt x="14" y="46"/>
                    </a:lnTo>
                    <a:lnTo>
                      <a:pt x="15" y="44"/>
                    </a:lnTo>
                    <a:lnTo>
                      <a:pt x="13" y="43"/>
                    </a:lnTo>
                    <a:lnTo>
                      <a:pt x="11" y="41"/>
                    </a:lnTo>
                    <a:lnTo>
                      <a:pt x="10" y="42"/>
                    </a:lnTo>
                    <a:lnTo>
                      <a:pt x="10" y="46"/>
                    </a:lnTo>
                    <a:lnTo>
                      <a:pt x="9" y="47"/>
                    </a:lnTo>
                    <a:lnTo>
                      <a:pt x="6" y="52"/>
                    </a:lnTo>
                    <a:lnTo>
                      <a:pt x="7" y="53"/>
                    </a:lnTo>
                    <a:lnTo>
                      <a:pt x="7" y="53"/>
                    </a:lnTo>
                    <a:lnTo>
                      <a:pt x="7" y="54"/>
                    </a:lnTo>
                    <a:lnTo>
                      <a:pt x="5" y="56"/>
                    </a:lnTo>
                    <a:lnTo>
                      <a:pt x="5" y="55"/>
                    </a:lnTo>
                    <a:lnTo>
                      <a:pt x="3" y="55"/>
                    </a:lnTo>
                    <a:lnTo>
                      <a:pt x="4" y="57"/>
                    </a:lnTo>
                    <a:lnTo>
                      <a:pt x="6" y="59"/>
                    </a:lnTo>
                    <a:lnTo>
                      <a:pt x="7" y="59"/>
                    </a:lnTo>
                    <a:lnTo>
                      <a:pt x="9" y="58"/>
                    </a:lnTo>
                    <a:lnTo>
                      <a:pt x="9" y="60"/>
                    </a:lnTo>
                    <a:lnTo>
                      <a:pt x="10" y="61"/>
                    </a:lnTo>
                    <a:lnTo>
                      <a:pt x="10" y="62"/>
                    </a:lnTo>
                    <a:lnTo>
                      <a:pt x="11" y="61"/>
                    </a:lnTo>
                    <a:lnTo>
                      <a:pt x="14" y="60"/>
                    </a:lnTo>
                    <a:lnTo>
                      <a:pt x="15" y="60"/>
                    </a:lnTo>
                    <a:lnTo>
                      <a:pt x="16" y="59"/>
                    </a:lnTo>
                    <a:lnTo>
                      <a:pt x="16" y="58"/>
                    </a:lnTo>
                    <a:lnTo>
                      <a:pt x="17" y="56"/>
                    </a:lnTo>
                    <a:lnTo>
                      <a:pt x="17" y="53"/>
                    </a:lnTo>
                    <a:lnTo>
                      <a:pt x="17" y="53"/>
                    </a:lnTo>
                    <a:close/>
                    <a:moveTo>
                      <a:pt x="43" y="34"/>
                    </a:moveTo>
                    <a:lnTo>
                      <a:pt x="42" y="32"/>
                    </a:lnTo>
                    <a:lnTo>
                      <a:pt x="41" y="32"/>
                    </a:lnTo>
                    <a:lnTo>
                      <a:pt x="41" y="34"/>
                    </a:lnTo>
                    <a:lnTo>
                      <a:pt x="40" y="36"/>
                    </a:lnTo>
                    <a:lnTo>
                      <a:pt x="42" y="35"/>
                    </a:lnTo>
                    <a:lnTo>
                      <a:pt x="43" y="36"/>
                    </a:lnTo>
                    <a:lnTo>
                      <a:pt x="45" y="38"/>
                    </a:lnTo>
                    <a:lnTo>
                      <a:pt x="48" y="38"/>
                    </a:lnTo>
                    <a:lnTo>
                      <a:pt x="49" y="41"/>
                    </a:lnTo>
                    <a:lnTo>
                      <a:pt x="51" y="43"/>
                    </a:lnTo>
                    <a:lnTo>
                      <a:pt x="51" y="46"/>
                    </a:lnTo>
                    <a:lnTo>
                      <a:pt x="50" y="47"/>
                    </a:lnTo>
                    <a:lnTo>
                      <a:pt x="49" y="50"/>
                    </a:lnTo>
                    <a:lnTo>
                      <a:pt x="47" y="50"/>
                    </a:lnTo>
                    <a:lnTo>
                      <a:pt x="47" y="51"/>
                    </a:lnTo>
                    <a:lnTo>
                      <a:pt x="48" y="52"/>
                    </a:lnTo>
                    <a:lnTo>
                      <a:pt x="49" y="53"/>
                    </a:lnTo>
                    <a:lnTo>
                      <a:pt x="50" y="54"/>
                    </a:lnTo>
                    <a:lnTo>
                      <a:pt x="50" y="51"/>
                    </a:lnTo>
                    <a:lnTo>
                      <a:pt x="51" y="48"/>
                    </a:lnTo>
                    <a:lnTo>
                      <a:pt x="52" y="44"/>
                    </a:lnTo>
                    <a:lnTo>
                      <a:pt x="52" y="43"/>
                    </a:lnTo>
                    <a:lnTo>
                      <a:pt x="51" y="42"/>
                    </a:lnTo>
                    <a:lnTo>
                      <a:pt x="48" y="38"/>
                    </a:lnTo>
                    <a:lnTo>
                      <a:pt x="45" y="37"/>
                    </a:lnTo>
                    <a:lnTo>
                      <a:pt x="43" y="34"/>
                    </a:lnTo>
                    <a:lnTo>
                      <a:pt x="43" y="34"/>
                    </a:lnTo>
                    <a:close/>
                    <a:moveTo>
                      <a:pt x="10" y="4"/>
                    </a:moveTo>
                    <a:lnTo>
                      <a:pt x="8" y="4"/>
                    </a:lnTo>
                    <a:lnTo>
                      <a:pt x="7" y="4"/>
                    </a:lnTo>
                    <a:lnTo>
                      <a:pt x="7" y="5"/>
                    </a:lnTo>
                    <a:lnTo>
                      <a:pt x="7" y="6"/>
                    </a:lnTo>
                    <a:lnTo>
                      <a:pt x="5" y="8"/>
                    </a:lnTo>
                    <a:lnTo>
                      <a:pt x="3" y="8"/>
                    </a:lnTo>
                    <a:lnTo>
                      <a:pt x="1" y="6"/>
                    </a:lnTo>
                    <a:lnTo>
                      <a:pt x="0" y="5"/>
                    </a:lnTo>
                    <a:lnTo>
                      <a:pt x="2" y="10"/>
                    </a:lnTo>
                    <a:lnTo>
                      <a:pt x="3" y="10"/>
                    </a:lnTo>
                    <a:lnTo>
                      <a:pt x="5" y="10"/>
                    </a:lnTo>
                    <a:lnTo>
                      <a:pt x="9" y="9"/>
                    </a:lnTo>
                    <a:lnTo>
                      <a:pt x="15" y="7"/>
                    </a:lnTo>
                    <a:lnTo>
                      <a:pt x="21" y="6"/>
                    </a:lnTo>
                    <a:lnTo>
                      <a:pt x="21" y="5"/>
                    </a:lnTo>
                    <a:lnTo>
                      <a:pt x="21" y="4"/>
                    </a:lnTo>
                    <a:lnTo>
                      <a:pt x="18" y="5"/>
                    </a:lnTo>
                    <a:lnTo>
                      <a:pt x="15" y="4"/>
                    </a:lnTo>
                    <a:lnTo>
                      <a:pt x="14" y="5"/>
                    </a:lnTo>
                    <a:lnTo>
                      <a:pt x="12" y="5"/>
                    </a:lnTo>
                    <a:lnTo>
                      <a:pt x="10" y="4"/>
                    </a:lnTo>
                    <a:close/>
                    <a:moveTo>
                      <a:pt x="32" y="24"/>
                    </a:moveTo>
                    <a:lnTo>
                      <a:pt x="33" y="23"/>
                    </a:lnTo>
                    <a:lnTo>
                      <a:pt x="35" y="17"/>
                    </a:lnTo>
                    <a:lnTo>
                      <a:pt x="38" y="14"/>
                    </a:lnTo>
                    <a:lnTo>
                      <a:pt x="38" y="10"/>
                    </a:lnTo>
                    <a:lnTo>
                      <a:pt x="36" y="8"/>
                    </a:lnTo>
                    <a:lnTo>
                      <a:pt x="35" y="7"/>
                    </a:lnTo>
                    <a:lnTo>
                      <a:pt x="34" y="6"/>
                    </a:lnTo>
                    <a:lnTo>
                      <a:pt x="35" y="5"/>
                    </a:lnTo>
                    <a:lnTo>
                      <a:pt x="34" y="5"/>
                    </a:lnTo>
                    <a:lnTo>
                      <a:pt x="33" y="4"/>
                    </a:lnTo>
                    <a:lnTo>
                      <a:pt x="31" y="3"/>
                    </a:lnTo>
                    <a:lnTo>
                      <a:pt x="29" y="1"/>
                    </a:lnTo>
                    <a:lnTo>
                      <a:pt x="28" y="1"/>
                    </a:lnTo>
                    <a:lnTo>
                      <a:pt x="25" y="0"/>
                    </a:lnTo>
                    <a:lnTo>
                      <a:pt x="24" y="0"/>
                    </a:lnTo>
                    <a:lnTo>
                      <a:pt x="22" y="1"/>
                    </a:lnTo>
                    <a:lnTo>
                      <a:pt x="25" y="1"/>
                    </a:lnTo>
                    <a:lnTo>
                      <a:pt x="30" y="2"/>
                    </a:lnTo>
                    <a:lnTo>
                      <a:pt x="33" y="7"/>
                    </a:lnTo>
                    <a:lnTo>
                      <a:pt x="35" y="9"/>
                    </a:lnTo>
                    <a:lnTo>
                      <a:pt x="35" y="10"/>
                    </a:lnTo>
                    <a:lnTo>
                      <a:pt x="34" y="12"/>
                    </a:lnTo>
                    <a:lnTo>
                      <a:pt x="34" y="14"/>
                    </a:lnTo>
                    <a:lnTo>
                      <a:pt x="33" y="16"/>
                    </a:lnTo>
                    <a:lnTo>
                      <a:pt x="33" y="18"/>
                    </a:lnTo>
                    <a:lnTo>
                      <a:pt x="31" y="19"/>
                    </a:lnTo>
                    <a:lnTo>
                      <a:pt x="29" y="21"/>
                    </a:lnTo>
                    <a:lnTo>
                      <a:pt x="30" y="22"/>
                    </a:lnTo>
                    <a:lnTo>
                      <a:pt x="31" y="25"/>
                    </a:lnTo>
                    <a:lnTo>
                      <a:pt x="32" y="24"/>
                    </a:lnTo>
                    <a:lnTo>
                      <a:pt x="32" y="2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83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DE475B6-84C1-AE76-032C-ED846D70A48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62287" y="3786188"/>
                <a:ext cx="47625" cy="96838"/>
              </a:xfrm>
              <a:custGeom>
                <a:avLst/>
                <a:gdLst>
                  <a:gd name="T0" fmla="*/ 6 w 30"/>
                  <a:gd name="T1" fmla="*/ 61 h 61"/>
                  <a:gd name="T2" fmla="*/ 11 w 30"/>
                  <a:gd name="T3" fmla="*/ 54 h 61"/>
                  <a:gd name="T4" fmla="*/ 15 w 30"/>
                  <a:gd name="T5" fmla="*/ 53 h 61"/>
                  <a:gd name="T6" fmla="*/ 20 w 30"/>
                  <a:gd name="T7" fmla="*/ 46 h 61"/>
                  <a:gd name="T8" fmla="*/ 23 w 30"/>
                  <a:gd name="T9" fmla="*/ 34 h 61"/>
                  <a:gd name="T10" fmla="*/ 22 w 30"/>
                  <a:gd name="T11" fmla="*/ 32 h 61"/>
                  <a:gd name="T12" fmla="*/ 25 w 30"/>
                  <a:gd name="T13" fmla="*/ 24 h 61"/>
                  <a:gd name="T14" fmla="*/ 24 w 30"/>
                  <a:gd name="T15" fmla="*/ 20 h 61"/>
                  <a:gd name="T16" fmla="*/ 29 w 30"/>
                  <a:gd name="T17" fmla="*/ 10 h 61"/>
                  <a:gd name="T18" fmla="*/ 30 w 30"/>
                  <a:gd name="T19" fmla="*/ 3 h 61"/>
                  <a:gd name="T20" fmla="*/ 26 w 30"/>
                  <a:gd name="T21" fmla="*/ 3 h 61"/>
                  <a:gd name="T22" fmla="*/ 26 w 30"/>
                  <a:gd name="T23" fmla="*/ 0 h 61"/>
                  <a:gd name="T24" fmla="*/ 22 w 30"/>
                  <a:gd name="T25" fmla="*/ 0 h 61"/>
                  <a:gd name="T26" fmla="*/ 13 w 30"/>
                  <a:gd name="T27" fmla="*/ 14 h 61"/>
                  <a:gd name="T28" fmla="*/ 9 w 30"/>
                  <a:gd name="T29" fmla="*/ 11 h 61"/>
                  <a:gd name="T30" fmla="*/ 7 w 30"/>
                  <a:gd name="T31" fmla="*/ 13 h 61"/>
                  <a:gd name="T32" fmla="*/ 7 w 30"/>
                  <a:gd name="T33" fmla="*/ 16 h 61"/>
                  <a:gd name="T34" fmla="*/ 4 w 30"/>
                  <a:gd name="T35" fmla="*/ 35 h 61"/>
                  <a:gd name="T36" fmla="*/ 0 w 30"/>
                  <a:gd name="T37" fmla="*/ 61 h 61"/>
                  <a:gd name="T38" fmla="*/ 6 w 30"/>
                  <a:gd name="T39" fmla="*/ 61 h 61"/>
                  <a:gd name="T40" fmla="*/ 6 w 30"/>
                  <a:gd name="T41" fmla="*/ 61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0" h="61">
                    <a:moveTo>
                      <a:pt x="6" y="61"/>
                    </a:moveTo>
                    <a:lnTo>
                      <a:pt x="11" y="54"/>
                    </a:lnTo>
                    <a:lnTo>
                      <a:pt x="15" y="53"/>
                    </a:lnTo>
                    <a:lnTo>
                      <a:pt x="20" y="46"/>
                    </a:lnTo>
                    <a:lnTo>
                      <a:pt x="23" y="34"/>
                    </a:lnTo>
                    <a:lnTo>
                      <a:pt x="22" y="32"/>
                    </a:lnTo>
                    <a:lnTo>
                      <a:pt x="25" y="24"/>
                    </a:lnTo>
                    <a:lnTo>
                      <a:pt x="24" y="20"/>
                    </a:lnTo>
                    <a:lnTo>
                      <a:pt x="29" y="10"/>
                    </a:lnTo>
                    <a:lnTo>
                      <a:pt x="30" y="3"/>
                    </a:lnTo>
                    <a:lnTo>
                      <a:pt x="26" y="3"/>
                    </a:lnTo>
                    <a:lnTo>
                      <a:pt x="26" y="0"/>
                    </a:lnTo>
                    <a:lnTo>
                      <a:pt x="22" y="0"/>
                    </a:lnTo>
                    <a:lnTo>
                      <a:pt x="13" y="14"/>
                    </a:lnTo>
                    <a:lnTo>
                      <a:pt x="9" y="11"/>
                    </a:lnTo>
                    <a:lnTo>
                      <a:pt x="7" y="13"/>
                    </a:lnTo>
                    <a:lnTo>
                      <a:pt x="7" y="16"/>
                    </a:lnTo>
                    <a:lnTo>
                      <a:pt x="4" y="35"/>
                    </a:lnTo>
                    <a:lnTo>
                      <a:pt x="0" y="61"/>
                    </a:lnTo>
                    <a:lnTo>
                      <a:pt x="6" y="61"/>
                    </a:lnTo>
                    <a:lnTo>
                      <a:pt x="6" y="6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84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86E41E8B-4E21-875A-3A50-C180B09AB17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249487" y="1549401"/>
                <a:ext cx="2525712" cy="1347788"/>
              </a:xfrm>
              <a:custGeom>
                <a:avLst/>
                <a:gdLst>
                  <a:gd name="T0" fmla="*/ 1194 w 1591"/>
                  <a:gd name="T1" fmla="*/ 665 h 849"/>
                  <a:gd name="T2" fmla="*/ 32 w 1591"/>
                  <a:gd name="T3" fmla="*/ 652 h 849"/>
                  <a:gd name="T4" fmla="*/ 1323 w 1591"/>
                  <a:gd name="T5" fmla="*/ 649 h 849"/>
                  <a:gd name="T6" fmla="*/ 1366 w 1591"/>
                  <a:gd name="T7" fmla="*/ 743 h 849"/>
                  <a:gd name="T8" fmla="*/ 1346 w 1591"/>
                  <a:gd name="T9" fmla="*/ 649 h 849"/>
                  <a:gd name="T10" fmla="*/ 1061 w 1591"/>
                  <a:gd name="T11" fmla="*/ 389 h 849"/>
                  <a:gd name="T12" fmla="*/ 1026 w 1591"/>
                  <a:gd name="T13" fmla="*/ 381 h 849"/>
                  <a:gd name="T14" fmla="*/ 1062 w 1591"/>
                  <a:gd name="T15" fmla="*/ 353 h 849"/>
                  <a:gd name="T16" fmla="*/ 1180 w 1591"/>
                  <a:gd name="T17" fmla="*/ 269 h 849"/>
                  <a:gd name="T18" fmla="*/ 890 w 1591"/>
                  <a:gd name="T19" fmla="*/ 256 h 849"/>
                  <a:gd name="T20" fmla="*/ 868 w 1591"/>
                  <a:gd name="T21" fmla="*/ 286 h 849"/>
                  <a:gd name="T22" fmla="*/ 697 w 1591"/>
                  <a:gd name="T23" fmla="*/ 274 h 849"/>
                  <a:gd name="T24" fmla="*/ 476 w 1591"/>
                  <a:gd name="T25" fmla="*/ 243 h 849"/>
                  <a:gd name="T26" fmla="*/ 251 w 1591"/>
                  <a:gd name="T27" fmla="*/ 242 h 849"/>
                  <a:gd name="T28" fmla="*/ 91 w 1591"/>
                  <a:gd name="T29" fmla="*/ 491 h 849"/>
                  <a:gd name="T30" fmla="*/ 108 w 1591"/>
                  <a:gd name="T31" fmla="*/ 688 h 849"/>
                  <a:gd name="T32" fmla="*/ 626 w 1591"/>
                  <a:gd name="T33" fmla="*/ 691 h 849"/>
                  <a:gd name="T34" fmla="*/ 775 w 1591"/>
                  <a:gd name="T35" fmla="*/ 697 h 849"/>
                  <a:gd name="T36" fmla="*/ 838 w 1591"/>
                  <a:gd name="T37" fmla="*/ 755 h 849"/>
                  <a:gd name="T38" fmla="*/ 773 w 1591"/>
                  <a:gd name="T39" fmla="*/ 847 h 849"/>
                  <a:gd name="T40" fmla="*/ 848 w 1591"/>
                  <a:gd name="T41" fmla="*/ 819 h 849"/>
                  <a:gd name="T42" fmla="*/ 1022 w 1591"/>
                  <a:gd name="T43" fmla="*/ 775 h 849"/>
                  <a:gd name="T44" fmla="*/ 1110 w 1591"/>
                  <a:gd name="T45" fmla="*/ 812 h 849"/>
                  <a:gd name="T46" fmla="*/ 1172 w 1591"/>
                  <a:gd name="T47" fmla="*/ 682 h 849"/>
                  <a:gd name="T48" fmla="*/ 1334 w 1591"/>
                  <a:gd name="T49" fmla="*/ 632 h 849"/>
                  <a:gd name="T50" fmla="*/ 1284 w 1591"/>
                  <a:gd name="T51" fmla="*/ 433 h 849"/>
                  <a:gd name="T52" fmla="*/ 1097 w 1591"/>
                  <a:gd name="T53" fmla="*/ 385 h 849"/>
                  <a:gd name="T54" fmla="*/ 920 w 1591"/>
                  <a:gd name="T55" fmla="*/ 636 h 849"/>
                  <a:gd name="T56" fmla="*/ 783 w 1591"/>
                  <a:gd name="T57" fmla="*/ 467 h 849"/>
                  <a:gd name="T58" fmla="*/ 1030 w 1591"/>
                  <a:gd name="T59" fmla="*/ 308 h 849"/>
                  <a:gd name="T60" fmla="*/ 1014 w 1591"/>
                  <a:gd name="T61" fmla="*/ 259 h 849"/>
                  <a:gd name="T62" fmla="*/ 617 w 1591"/>
                  <a:gd name="T63" fmla="*/ 221 h 849"/>
                  <a:gd name="T64" fmla="*/ 749 w 1591"/>
                  <a:gd name="T65" fmla="*/ 248 h 849"/>
                  <a:gd name="T66" fmla="*/ 780 w 1591"/>
                  <a:gd name="T67" fmla="*/ 191 h 849"/>
                  <a:gd name="T68" fmla="*/ 854 w 1591"/>
                  <a:gd name="T69" fmla="*/ 165 h 849"/>
                  <a:gd name="T70" fmla="*/ 1130 w 1591"/>
                  <a:gd name="T71" fmla="*/ 158 h 849"/>
                  <a:gd name="T72" fmla="*/ 1194 w 1591"/>
                  <a:gd name="T73" fmla="*/ 236 h 849"/>
                  <a:gd name="T74" fmla="*/ 1163 w 1591"/>
                  <a:gd name="T75" fmla="*/ 346 h 849"/>
                  <a:gd name="T76" fmla="*/ 1315 w 1591"/>
                  <a:gd name="T77" fmla="*/ 346 h 849"/>
                  <a:gd name="T78" fmla="*/ 1343 w 1591"/>
                  <a:gd name="T79" fmla="*/ 248 h 849"/>
                  <a:gd name="T80" fmla="*/ 1110 w 1591"/>
                  <a:gd name="T81" fmla="*/ 182 h 849"/>
                  <a:gd name="T82" fmla="*/ 961 w 1591"/>
                  <a:gd name="T83" fmla="*/ 165 h 849"/>
                  <a:gd name="T84" fmla="*/ 976 w 1591"/>
                  <a:gd name="T85" fmla="*/ 192 h 849"/>
                  <a:gd name="T86" fmla="*/ 523 w 1591"/>
                  <a:gd name="T87" fmla="*/ 187 h 849"/>
                  <a:gd name="T88" fmla="*/ 1040 w 1591"/>
                  <a:gd name="T89" fmla="*/ 136 h 849"/>
                  <a:gd name="T90" fmla="*/ 861 w 1591"/>
                  <a:gd name="T91" fmla="*/ 114 h 849"/>
                  <a:gd name="T92" fmla="*/ 764 w 1591"/>
                  <a:gd name="T93" fmla="*/ 146 h 849"/>
                  <a:gd name="T94" fmla="*/ 1060 w 1591"/>
                  <a:gd name="T95" fmla="*/ 128 h 849"/>
                  <a:gd name="T96" fmla="*/ 1132 w 1591"/>
                  <a:gd name="T97" fmla="*/ 126 h 849"/>
                  <a:gd name="T98" fmla="*/ 656 w 1591"/>
                  <a:gd name="T99" fmla="*/ 115 h 849"/>
                  <a:gd name="T100" fmla="*/ 1088 w 1591"/>
                  <a:gd name="T101" fmla="*/ 90 h 849"/>
                  <a:gd name="T102" fmla="*/ 899 w 1591"/>
                  <a:gd name="T103" fmla="*/ 72 h 849"/>
                  <a:gd name="T104" fmla="*/ 971 w 1591"/>
                  <a:gd name="T105" fmla="*/ 59 h 849"/>
                  <a:gd name="T106" fmla="*/ 1153 w 1591"/>
                  <a:gd name="T107" fmla="*/ 32 h 849"/>
                  <a:gd name="T108" fmla="*/ 1222 w 1591"/>
                  <a:gd name="T109" fmla="*/ 53 h 849"/>
                  <a:gd name="T110" fmla="*/ 1229 w 1591"/>
                  <a:gd name="T111" fmla="*/ 15 h 849"/>
                  <a:gd name="T112" fmla="*/ 1203 w 1591"/>
                  <a:gd name="T113" fmla="*/ 69 h 849"/>
                  <a:gd name="T114" fmla="*/ 1296 w 1591"/>
                  <a:gd name="T115" fmla="*/ 99 h 849"/>
                  <a:gd name="T116" fmla="*/ 1492 w 1591"/>
                  <a:gd name="T117" fmla="*/ 34 h 8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591" h="849">
                    <a:moveTo>
                      <a:pt x="1177" y="745"/>
                    </a:moveTo>
                    <a:lnTo>
                      <a:pt x="1174" y="733"/>
                    </a:lnTo>
                    <a:lnTo>
                      <a:pt x="1165" y="740"/>
                    </a:lnTo>
                    <a:lnTo>
                      <a:pt x="1166" y="748"/>
                    </a:lnTo>
                    <a:lnTo>
                      <a:pt x="1188" y="758"/>
                    </a:lnTo>
                    <a:lnTo>
                      <a:pt x="1194" y="757"/>
                    </a:lnTo>
                    <a:lnTo>
                      <a:pt x="1207" y="747"/>
                    </a:lnTo>
                    <a:lnTo>
                      <a:pt x="1190" y="747"/>
                    </a:lnTo>
                    <a:lnTo>
                      <a:pt x="1177" y="745"/>
                    </a:lnTo>
                    <a:lnTo>
                      <a:pt x="1177" y="745"/>
                    </a:lnTo>
                    <a:close/>
                    <a:moveTo>
                      <a:pt x="1231" y="685"/>
                    </a:moveTo>
                    <a:lnTo>
                      <a:pt x="1231" y="681"/>
                    </a:lnTo>
                    <a:lnTo>
                      <a:pt x="1216" y="671"/>
                    </a:lnTo>
                    <a:lnTo>
                      <a:pt x="1194" y="665"/>
                    </a:lnTo>
                    <a:lnTo>
                      <a:pt x="1187" y="667"/>
                    </a:lnTo>
                    <a:lnTo>
                      <a:pt x="1200" y="678"/>
                    </a:lnTo>
                    <a:lnTo>
                      <a:pt x="1222" y="686"/>
                    </a:lnTo>
                    <a:lnTo>
                      <a:pt x="1231" y="685"/>
                    </a:lnTo>
                    <a:lnTo>
                      <a:pt x="1231" y="685"/>
                    </a:lnTo>
                    <a:close/>
                    <a:moveTo>
                      <a:pt x="90" y="699"/>
                    </a:moveTo>
                    <a:lnTo>
                      <a:pt x="91" y="686"/>
                    </a:lnTo>
                    <a:lnTo>
                      <a:pt x="79" y="677"/>
                    </a:lnTo>
                    <a:lnTo>
                      <a:pt x="78" y="665"/>
                    </a:lnTo>
                    <a:lnTo>
                      <a:pt x="77" y="658"/>
                    </a:lnTo>
                    <a:lnTo>
                      <a:pt x="62" y="655"/>
                    </a:lnTo>
                    <a:lnTo>
                      <a:pt x="53" y="652"/>
                    </a:lnTo>
                    <a:lnTo>
                      <a:pt x="38" y="647"/>
                    </a:lnTo>
                    <a:lnTo>
                      <a:pt x="32" y="652"/>
                    </a:lnTo>
                    <a:lnTo>
                      <a:pt x="30" y="664"/>
                    </a:lnTo>
                    <a:lnTo>
                      <a:pt x="46" y="669"/>
                    </a:lnTo>
                    <a:lnTo>
                      <a:pt x="45" y="676"/>
                    </a:lnTo>
                    <a:lnTo>
                      <a:pt x="55" y="684"/>
                    </a:lnTo>
                    <a:lnTo>
                      <a:pt x="55" y="691"/>
                    </a:lnTo>
                    <a:lnTo>
                      <a:pt x="79" y="703"/>
                    </a:lnTo>
                    <a:lnTo>
                      <a:pt x="90" y="699"/>
                    </a:lnTo>
                    <a:lnTo>
                      <a:pt x="90" y="699"/>
                    </a:lnTo>
                    <a:close/>
                    <a:moveTo>
                      <a:pt x="1346" y="649"/>
                    </a:moveTo>
                    <a:lnTo>
                      <a:pt x="1360" y="635"/>
                    </a:lnTo>
                    <a:lnTo>
                      <a:pt x="1365" y="628"/>
                    </a:lnTo>
                    <a:lnTo>
                      <a:pt x="1358" y="627"/>
                    </a:lnTo>
                    <a:lnTo>
                      <a:pt x="1339" y="635"/>
                    </a:lnTo>
                    <a:lnTo>
                      <a:pt x="1323" y="649"/>
                    </a:lnTo>
                    <a:lnTo>
                      <a:pt x="1293" y="685"/>
                    </a:lnTo>
                    <a:lnTo>
                      <a:pt x="1274" y="699"/>
                    </a:lnTo>
                    <a:lnTo>
                      <a:pt x="1279" y="705"/>
                    </a:lnTo>
                    <a:lnTo>
                      <a:pt x="1265" y="713"/>
                    </a:lnTo>
                    <a:lnTo>
                      <a:pt x="1266" y="720"/>
                    </a:lnTo>
                    <a:lnTo>
                      <a:pt x="1302" y="720"/>
                    </a:lnTo>
                    <a:lnTo>
                      <a:pt x="1322" y="719"/>
                    </a:lnTo>
                    <a:lnTo>
                      <a:pt x="1338" y="725"/>
                    </a:lnTo>
                    <a:lnTo>
                      <a:pt x="1322" y="736"/>
                    </a:lnTo>
                    <a:lnTo>
                      <a:pt x="1333" y="736"/>
                    </a:lnTo>
                    <a:lnTo>
                      <a:pt x="1360" y="717"/>
                    </a:lnTo>
                    <a:lnTo>
                      <a:pt x="1364" y="719"/>
                    </a:lnTo>
                    <a:lnTo>
                      <a:pt x="1355" y="738"/>
                    </a:lnTo>
                    <a:lnTo>
                      <a:pt x="1366" y="743"/>
                    </a:lnTo>
                    <a:lnTo>
                      <a:pt x="1375" y="742"/>
                    </a:lnTo>
                    <a:lnTo>
                      <a:pt x="1388" y="721"/>
                    </a:lnTo>
                    <a:lnTo>
                      <a:pt x="1386" y="707"/>
                    </a:lnTo>
                    <a:lnTo>
                      <a:pt x="1388" y="695"/>
                    </a:lnTo>
                    <a:lnTo>
                      <a:pt x="1374" y="699"/>
                    </a:lnTo>
                    <a:lnTo>
                      <a:pt x="1384" y="682"/>
                    </a:lnTo>
                    <a:lnTo>
                      <a:pt x="1368" y="675"/>
                    </a:lnTo>
                    <a:lnTo>
                      <a:pt x="1358" y="680"/>
                    </a:lnTo>
                    <a:lnTo>
                      <a:pt x="1343" y="674"/>
                    </a:lnTo>
                    <a:lnTo>
                      <a:pt x="1352" y="666"/>
                    </a:lnTo>
                    <a:lnTo>
                      <a:pt x="1341" y="662"/>
                    </a:lnTo>
                    <a:lnTo>
                      <a:pt x="1327" y="669"/>
                    </a:lnTo>
                    <a:lnTo>
                      <a:pt x="1346" y="649"/>
                    </a:lnTo>
                    <a:lnTo>
                      <a:pt x="1346" y="649"/>
                    </a:lnTo>
                    <a:close/>
                    <a:moveTo>
                      <a:pt x="13" y="569"/>
                    </a:moveTo>
                    <a:lnTo>
                      <a:pt x="6" y="577"/>
                    </a:lnTo>
                    <a:lnTo>
                      <a:pt x="0" y="587"/>
                    </a:lnTo>
                    <a:lnTo>
                      <a:pt x="4" y="593"/>
                    </a:lnTo>
                    <a:lnTo>
                      <a:pt x="2" y="604"/>
                    </a:lnTo>
                    <a:lnTo>
                      <a:pt x="4" y="615"/>
                    </a:lnTo>
                    <a:lnTo>
                      <a:pt x="12" y="615"/>
                    </a:lnTo>
                    <a:lnTo>
                      <a:pt x="11" y="596"/>
                    </a:lnTo>
                    <a:lnTo>
                      <a:pt x="38" y="570"/>
                    </a:lnTo>
                    <a:lnTo>
                      <a:pt x="19" y="572"/>
                    </a:lnTo>
                    <a:lnTo>
                      <a:pt x="13" y="569"/>
                    </a:lnTo>
                    <a:lnTo>
                      <a:pt x="13" y="569"/>
                    </a:lnTo>
                    <a:close/>
                    <a:moveTo>
                      <a:pt x="1062" y="394"/>
                    </a:moveTo>
                    <a:lnTo>
                      <a:pt x="1061" y="389"/>
                    </a:lnTo>
                    <a:lnTo>
                      <a:pt x="1054" y="389"/>
                    </a:lnTo>
                    <a:lnTo>
                      <a:pt x="1044" y="395"/>
                    </a:lnTo>
                    <a:lnTo>
                      <a:pt x="1042" y="396"/>
                    </a:lnTo>
                    <a:lnTo>
                      <a:pt x="1042" y="403"/>
                    </a:lnTo>
                    <a:lnTo>
                      <a:pt x="1049" y="405"/>
                    </a:lnTo>
                    <a:lnTo>
                      <a:pt x="1062" y="394"/>
                    </a:lnTo>
                    <a:lnTo>
                      <a:pt x="1062" y="394"/>
                    </a:lnTo>
                    <a:close/>
                    <a:moveTo>
                      <a:pt x="1026" y="381"/>
                    </a:moveTo>
                    <a:lnTo>
                      <a:pt x="1029" y="378"/>
                    </a:lnTo>
                    <a:lnTo>
                      <a:pt x="1007" y="378"/>
                    </a:lnTo>
                    <a:lnTo>
                      <a:pt x="988" y="387"/>
                    </a:lnTo>
                    <a:lnTo>
                      <a:pt x="988" y="393"/>
                    </a:lnTo>
                    <a:lnTo>
                      <a:pt x="999" y="394"/>
                    </a:lnTo>
                    <a:lnTo>
                      <a:pt x="1026" y="381"/>
                    </a:lnTo>
                    <a:lnTo>
                      <a:pt x="1026" y="381"/>
                    </a:lnTo>
                    <a:close/>
                    <a:moveTo>
                      <a:pt x="1014" y="320"/>
                    </a:moveTo>
                    <a:lnTo>
                      <a:pt x="1005" y="318"/>
                    </a:lnTo>
                    <a:lnTo>
                      <a:pt x="986" y="338"/>
                    </a:lnTo>
                    <a:lnTo>
                      <a:pt x="972" y="353"/>
                    </a:lnTo>
                    <a:lnTo>
                      <a:pt x="951" y="365"/>
                    </a:lnTo>
                    <a:lnTo>
                      <a:pt x="975" y="362"/>
                    </a:lnTo>
                    <a:lnTo>
                      <a:pt x="971" y="375"/>
                    </a:lnTo>
                    <a:lnTo>
                      <a:pt x="1002" y="364"/>
                    </a:lnTo>
                    <a:lnTo>
                      <a:pt x="1026" y="353"/>
                    </a:lnTo>
                    <a:lnTo>
                      <a:pt x="1028" y="362"/>
                    </a:lnTo>
                    <a:lnTo>
                      <a:pt x="1051" y="367"/>
                    </a:lnTo>
                    <a:lnTo>
                      <a:pt x="1068" y="360"/>
                    </a:lnTo>
                    <a:lnTo>
                      <a:pt x="1062" y="353"/>
                    </a:lnTo>
                    <a:lnTo>
                      <a:pt x="1049" y="355"/>
                    </a:lnTo>
                    <a:lnTo>
                      <a:pt x="1054" y="345"/>
                    </a:lnTo>
                    <a:lnTo>
                      <a:pt x="1040" y="339"/>
                    </a:lnTo>
                    <a:lnTo>
                      <a:pt x="1027" y="331"/>
                    </a:lnTo>
                    <a:lnTo>
                      <a:pt x="1022" y="325"/>
                    </a:lnTo>
                    <a:lnTo>
                      <a:pt x="1011" y="329"/>
                    </a:lnTo>
                    <a:lnTo>
                      <a:pt x="1014" y="320"/>
                    </a:lnTo>
                    <a:lnTo>
                      <a:pt x="1014" y="320"/>
                    </a:lnTo>
                    <a:close/>
                    <a:moveTo>
                      <a:pt x="1181" y="289"/>
                    </a:moveTo>
                    <a:lnTo>
                      <a:pt x="1195" y="283"/>
                    </a:lnTo>
                    <a:lnTo>
                      <a:pt x="1199" y="281"/>
                    </a:lnTo>
                    <a:lnTo>
                      <a:pt x="1204" y="271"/>
                    </a:lnTo>
                    <a:lnTo>
                      <a:pt x="1195" y="266"/>
                    </a:lnTo>
                    <a:lnTo>
                      <a:pt x="1180" y="269"/>
                    </a:lnTo>
                    <a:lnTo>
                      <a:pt x="1166" y="281"/>
                    </a:lnTo>
                    <a:lnTo>
                      <a:pt x="1163" y="290"/>
                    </a:lnTo>
                    <a:lnTo>
                      <a:pt x="1181" y="289"/>
                    </a:lnTo>
                    <a:lnTo>
                      <a:pt x="1181" y="289"/>
                    </a:lnTo>
                    <a:close/>
                    <a:moveTo>
                      <a:pt x="906" y="249"/>
                    </a:moveTo>
                    <a:lnTo>
                      <a:pt x="902" y="241"/>
                    </a:lnTo>
                    <a:lnTo>
                      <a:pt x="901" y="238"/>
                    </a:lnTo>
                    <a:lnTo>
                      <a:pt x="896" y="234"/>
                    </a:lnTo>
                    <a:lnTo>
                      <a:pt x="885" y="228"/>
                    </a:lnTo>
                    <a:lnTo>
                      <a:pt x="866" y="238"/>
                    </a:lnTo>
                    <a:lnTo>
                      <a:pt x="847" y="243"/>
                    </a:lnTo>
                    <a:lnTo>
                      <a:pt x="860" y="253"/>
                    </a:lnTo>
                    <a:lnTo>
                      <a:pt x="874" y="251"/>
                    </a:lnTo>
                    <a:lnTo>
                      <a:pt x="890" y="256"/>
                    </a:lnTo>
                    <a:lnTo>
                      <a:pt x="906" y="249"/>
                    </a:lnTo>
                    <a:close/>
                    <a:moveTo>
                      <a:pt x="989" y="241"/>
                    </a:moveTo>
                    <a:lnTo>
                      <a:pt x="965" y="238"/>
                    </a:lnTo>
                    <a:lnTo>
                      <a:pt x="986" y="228"/>
                    </a:lnTo>
                    <a:lnTo>
                      <a:pt x="984" y="206"/>
                    </a:lnTo>
                    <a:lnTo>
                      <a:pt x="977" y="197"/>
                    </a:lnTo>
                    <a:lnTo>
                      <a:pt x="960" y="194"/>
                    </a:lnTo>
                    <a:lnTo>
                      <a:pt x="930" y="208"/>
                    </a:lnTo>
                    <a:lnTo>
                      <a:pt x="910" y="230"/>
                    </a:lnTo>
                    <a:lnTo>
                      <a:pt x="921" y="238"/>
                    </a:lnTo>
                    <a:lnTo>
                      <a:pt x="927" y="250"/>
                    </a:lnTo>
                    <a:lnTo>
                      <a:pt x="903" y="270"/>
                    </a:lnTo>
                    <a:lnTo>
                      <a:pt x="891" y="269"/>
                    </a:lnTo>
                    <a:lnTo>
                      <a:pt x="868" y="286"/>
                    </a:lnTo>
                    <a:lnTo>
                      <a:pt x="884" y="267"/>
                    </a:lnTo>
                    <a:lnTo>
                      <a:pt x="866" y="260"/>
                    </a:lnTo>
                    <a:lnTo>
                      <a:pt x="849" y="264"/>
                    </a:lnTo>
                    <a:lnTo>
                      <a:pt x="840" y="276"/>
                    </a:lnTo>
                    <a:lnTo>
                      <a:pt x="818" y="276"/>
                    </a:lnTo>
                    <a:lnTo>
                      <a:pt x="791" y="279"/>
                    </a:lnTo>
                    <a:lnTo>
                      <a:pt x="772" y="269"/>
                    </a:lnTo>
                    <a:lnTo>
                      <a:pt x="753" y="271"/>
                    </a:lnTo>
                    <a:lnTo>
                      <a:pt x="747" y="260"/>
                    </a:lnTo>
                    <a:lnTo>
                      <a:pt x="740" y="255"/>
                    </a:lnTo>
                    <a:lnTo>
                      <a:pt x="726" y="257"/>
                    </a:lnTo>
                    <a:lnTo>
                      <a:pt x="706" y="258"/>
                    </a:lnTo>
                    <a:lnTo>
                      <a:pt x="689" y="266"/>
                    </a:lnTo>
                    <a:lnTo>
                      <a:pt x="697" y="274"/>
                    </a:lnTo>
                    <a:lnTo>
                      <a:pt x="671" y="284"/>
                    </a:lnTo>
                    <a:lnTo>
                      <a:pt x="666" y="272"/>
                    </a:lnTo>
                    <a:lnTo>
                      <a:pt x="649" y="276"/>
                    </a:lnTo>
                    <a:lnTo>
                      <a:pt x="605" y="278"/>
                    </a:lnTo>
                    <a:lnTo>
                      <a:pt x="581" y="273"/>
                    </a:lnTo>
                    <a:lnTo>
                      <a:pt x="613" y="264"/>
                    </a:lnTo>
                    <a:lnTo>
                      <a:pt x="603" y="254"/>
                    </a:lnTo>
                    <a:lnTo>
                      <a:pt x="587" y="255"/>
                    </a:lnTo>
                    <a:lnTo>
                      <a:pt x="569" y="251"/>
                    </a:lnTo>
                    <a:lnTo>
                      <a:pt x="541" y="244"/>
                    </a:lnTo>
                    <a:lnTo>
                      <a:pt x="527" y="236"/>
                    </a:lnTo>
                    <a:lnTo>
                      <a:pt x="510" y="234"/>
                    </a:lnTo>
                    <a:lnTo>
                      <a:pt x="497" y="241"/>
                    </a:lnTo>
                    <a:lnTo>
                      <a:pt x="476" y="243"/>
                    </a:lnTo>
                    <a:lnTo>
                      <a:pt x="490" y="228"/>
                    </a:lnTo>
                    <a:lnTo>
                      <a:pt x="455" y="241"/>
                    </a:lnTo>
                    <a:lnTo>
                      <a:pt x="449" y="225"/>
                    </a:lnTo>
                    <a:lnTo>
                      <a:pt x="442" y="222"/>
                    </a:lnTo>
                    <a:lnTo>
                      <a:pt x="428" y="231"/>
                    </a:lnTo>
                    <a:lnTo>
                      <a:pt x="411" y="236"/>
                    </a:lnTo>
                    <a:lnTo>
                      <a:pt x="410" y="227"/>
                    </a:lnTo>
                    <a:lnTo>
                      <a:pt x="379" y="233"/>
                    </a:lnTo>
                    <a:lnTo>
                      <a:pt x="347" y="241"/>
                    </a:lnTo>
                    <a:lnTo>
                      <a:pt x="327" y="240"/>
                    </a:lnTo>
                    <a:lnTo>
                      <a:pt x="301" y="245"/>
                    </a:lnTo>
                    <a:lnTo>
                      <a:pt x="278" y="254"/>
                    </a:lnTo>
                    <a:lnTo>
                      <a:pt x="264" y="252"/>
                    </a:lnTo>
                    <a:lnTo>
                      <a:pt x="251" y="242"/>
                    </a:lnTo>
                    <a:lnTo>
                      <a:pt x="230" y="238"/>
                    </a:lnTo>
                    <a:lnTo>
                      <a:pt x="230" y="238"/>
                    </a:lnTo>
                    <a:lnTo>
                      <a:pt x="139" y="312"/>
                    </a:lnTo>
                    <a:lnTo>
                      <a:pt x="7" y="434"/>
                    </a:lnTo>
                    <a:lnTo>
                      <a:pt x="23" y="434"/>
                    </a:lnTo>
                    <a:lnTo>
                      <a:pt x="32" y="440"/>
                    </a:lnTo>
                    <a:lnTo>
                      <a:pt x="35" y="450"/>
                    </a:lnTo>
                    <a:lnTo>
                      <a:pt x="36" y="465"/>
                    </a:lnTo>
                    <a:lnTo>
                      <a:pt x="64" y="452"/>
                    </a:lnTo>
                    <a:lnTo>
                      <a:pt x="88" y="445"/>
                    </a:lnTo>
                    <a:lnTo>
                      <a:pt x="86" y="456"/>
                    </a:lnTo>
                    <a:lnTo>
                      <a:pt x="88" y="466"/>
                    </a:lnTo>
                    <a:lnTo>
                      <a:pt x="95" y="475"/>
                    </a:lnTo>
                    <a:lnTo>
                      <a:pt x="91" y="491"/>
                    </a:lnTo>
                    <a:lnTo>
                      <a:pt x="85" y="516"/>
                    </a:lnTo>
                    <a:lnTo>
                      <a:pt x="102" y="531"/>
                    </a:lnTo>
                    <a:lnTo>
                      <a:pt x="91" y="544"/>
                    </a:lnTo>
                    <a:lnTo>
                      <a:pt x="71" y="555"/>
                    </a:lnTo>
                    <a:lnTo>
                      <a:pt x="71" y="555"/>
                    </a:lnTo>
                    <a:lnTo>
                      <a:pt x="62" y="566"/>
                    </a:lnTo>
                    <a:lnTo>
                      <a:pt x="70" y="583"/>
                    </a:lnTo>
                    <a:lnTo>
                      <a:pt x="58" y="602"/>
                    </a:lnTo>
                    <a:lnTo>
                      <a:pt x="74" y="611"/>
                    </a:lnTo>
                    <a:lnTo>
                      <a:pt x="60" y="625"/>
                    </a:lnTo>
                    <a:lnTo>
                      <a:pt x="55" y="646"/>
                    </a:lnTo>
                    <a:lnTo>
                      <a:pt x="82" y="655"/>
                    </a:lnTo>
                    <a:lnTo>
                      <a:pt x="87" y="665"/>
                    </a:lnTo>
                    <a:lnTo>
                      <a:pt x="108" y="688"/>
                    </a:lnTo>
                    <a:lnTo>
                      <a:pt x="111" y="688"/>
                    </a:lnTo>
                    <a:lnTo>
                      <a:pt x="162" y="688"/>
                    </a:lnTo>
                    <a:lnTo>
                      <a:pt x="217" y="688"/>
                    </a:lnTo>
                    <a:lnTo>
                      <a:pt x="235" y="688"/>
                    </a:lnTo>
                    <a:lnTo>
                      <a:pt x="291" y="688"/>
                    </a:lnTo>
                    <a:lnTo>
                      <a:pt x="345" y="688"/>
                    </a:lnTo>
                    <a:lnTo>
                      <a:pt x="400" y="688"/>
                    </a:lnTo>
                    <a:lnTo>
                      <a:pt x="455" y="688"/>
                    </a:lnTo>
                    <a:lnTo>
                      <a:pt x="518" y="688"/>
                    </a:lnTo>
                    <a:lnTo>
                      <a:pt x="580" y="688"/>
                    </a:lnTo>
                    <a:lnTo>
                      <a:pt x="617" y="688"/>
                    </a:lnTo>
                    <a:lnTo>
                      <a:pt x="622" y="678"/>
                    </a:lnTo>
                    <a:lnTo>
                      <a:pt x="629" y="678"/>
                    </a:lnTo>
                    <a:lnTo>
                      <a:pt x="626" y="691"/>
                    </a:lnTo>
                    <a:lnTo>
                      <a:pt x="630" y="695"/>
                    </a:lnTo>
                    <a:lnTo>
                      <a:pt x="641" y="697"/>
                    </a:lnTo>
                    <a:lnTo>
                      <a:pt x="659" y="701"/>
                    </a:lnTo>
                    <a:lnTo>
                      <a:pt x="673" y="707"/>
                    </a:lnTo>
                    <a:lnTo>
                      <a:pt x="689" y="705"/>
                    </a:lnTo>
                    <a:lnTo>
                      <a:pt x="709" y="710"/>
                    </a:lnTo>
                    <a:lnTo>
                      <a:pt x="709" y="710"/>
                    </a:lnTo>
                    <a:lnTo>
                      <a:pt x="721" y="702"/>
                    </a:lnTo>
                    <a:lnTo>
                      <a:pt x="732" y="698"/>
                    </a:lnTo>
                    <a:lnTo>
                      <a:pt x="740" y="692"/>
                    </a:lnTo>
                    <a:lnTo>
                      <a:pt x="745" y="690"/>
                    </a:lnTo>
                    <a:lnTo>
                      <a:pt x="760" y="693"/>
                    </a:lnTo>
                    <a:lnTo>
                      <a:pt x="772" y="694"/>
                    </a:lnTo>
                    <a:lnTo>
                      <a:pt x="775" y="697"/>
                    </a:lnTo>
                    <a:lnTo>
                      <a:pt x="775" y="710"/>
                    </a:lnTo>
                    <a:lnTo>
                      <a:pt x="795" y="714"/>
                    </a:lnTo>
                    <a:lnTo>
                      <a:pt x="788" y="720"/>
                    </a:lnTo>
                    <a:lnTo>
                      <a:pt x="793" y="728"/>
                    </a:lnTo>
                    <a:lnTo>
                      <a:pt x="786" y="736"/>
                    </a:lnTo>
                    <a:lnTo>
                      <a:pt x="793" y="739"/>
                    </a:lnTo>
                    <a:lnTo>
                      <a:pt x="786" y="747"/>
                    </a:lnTo>
                    <a:lnTo>
                      <a:pt x="786" y="747"/>
                    </a:lnTo>
                    <a:lnTo>
                      <a:pt x="790" y="747"/>
                    </a:lnTo>
                    <a:lnTo>
                      <a:pt x="795" y="745"/>
                    </a:lnTo>
                    <a:lnTo>
                      <a:pt x="797" y="749"/>
                    </a:lnTo>
                    <a:lnTo>
                      <a:pt x="810" y="752"/>
                    </a:lnTo>
                    <a:lnTo>
                      <a:pt x="824" y="753"/>
                    </a:lnTo>
                    <a:lnTo>
                      <a:pt x="838" y="755"/>
                    </a:lnTo>
                    <a:lnTo>
                      <a:pt x="853" y="760"/>
                    </a:lnTo>
                    <a:lnTo>
                      <a:pt x="856" y="767"/>
                    </a:lnTo>
                    <a:lnTo>
                      <a:pt x="861" y="785"/>
                    </a:lnTo>
                    <a:lnTo>
                      <a:pt x="852" y="792"/>
                    </a:lnTo>
                    <a:lnTo>
                      <a:pt x="838" y="789"/>
                    </a:lnTo>
                    <a:lnTo>
                      <a:pt x="834" y="775"/>
                    </a:lnTo>
                    <a:lnTo>
                      <a:pt x="831" y="790"/>
                    </a:lnTo>
                    <a:lnTo>
                      <a:pt x="816" y="802"/>
                    </a:lnTo>
                    <a:lnTo>
                      <a:pt x="814" y="813"/>
                    </a:lnTo>
                    <a:lnTo>
                      <a:pt x="810" y="819"/>
                    </a:lnTo>
                    <a:lnTo>
                      <a:pt x="794" y="827"/>
                    </a:lnTo>
                    <a:lnTo>
                      <a:pt x="794" y="827"/>
                    </a:lnTo>
                    <a:lnTo>
                      <a:pt x="781" y="839"/>
                    </a:lnTo>
                    <a:lnTo>
                      <a:pt x="773" y="847"/>
                    </a:lnTo>
                    <a:lnTo>
                      <a:pt x="783" y="849"/>
                    </a:lnTo>
                    <a:lnTo>
                      <a:pt x="800" y="842"/>
                    </a:lnTo>
                    <a:lnTo>
                      <a:pt x="811" y="835"/>
                    </a:lnTo>
                    <a:lnTo>
                      <a:pt x="816" y="834"/>
                    </a:lnTo>
                    <a:lnTo>
                      <a:pt x="827" y="836"/>
                    </a:lnTo>
                    <a:lnTo>
                      <a:pt x="833" y="833"/>
                    </a:lnTo>
                    <a:lnTo>
                      <a:pt x="843" y="830"/>
                    </a:lnTo>
                    <a:lnTo>
                      <a:pt x="861" y="827"/>
                    </a:lnTo>
                    <a:lnTo>
                      <a:pt x="861" y="827"/>
                    </a:lnTo>
                    <a:lnTo>
                      <a:pt x="861" y="827"/>
                    </a:lnTo>
                    <a:lnTo>
                      <a:pt x="862" y="820"/>
                    </a:lnTo>
                    <a:lnTo>
                      <a:pt x="861" y="820"/>
                    </a:lnTo>
                    <a:lnTo>
                      <a:pt x="855" y="822"/>
                    </a:lnTo>
                    <a:lnTo>
                      <a:pt x="848" y="819"/>
                    </a:lnTo>
                    <a:lnTo>
                      <a:pt x="857" y="812"/>
                    </a:lnTo>
                    <a:lnTo>
                      <a:pt x="863" y="809"/>
                    </a:lnTo>
                    <a:lnTo>
                      <a:pt x="878" y="805"/>
                    </a:lnTo>
                    <a:lnTo>
                      <a:pt x="895" y="803"/>
                    </a:lnTo>
                    <a:lnTo>
                      <a:pt x="902" y="807"/>
                    </a:lnTo>
                    <a:lnTo>
                      <a:pt x="909" y="802"/>
                    </a:lnTo>
                    <a:lnTo>
                      <a:pt x="916" y="799"/>
                    </a:lnTo>
                    <a:lnTo>
                      <a:pt x="919" y="800"/>
                    </a:lnTo>
                    <a:lnTo>
                      <a:pt x="920" y="801"/>
                    </a:lnTo>
                    <a:lnTo>
                      <a:pt x="945" y="785"/>
                    </a:lnTo>
                    <a:lnTo>
                      <a:pt x="955" y="780"/>
                    </a:lnTo>
                    <a:lnTo>
                      <a:pt x="983" y="780"/>
                    </a:lnTo>
                    <a:lnTo>
                      <a:pt x="1018" y="780"/>
                    </a:lnTo>
                    <a:lnTo>
                      <a:pt x="1022" y="775"/>
                    </a:lnTo>
                    <a:lnTo>
                      <a:pt x="1028" y="774"/>
                    </a:lnTo>
                    <a:lnTo>
                      <a:pt x="1038" y="770"/>
                    </a:lnTo>
                    <a:lnTo>
                      <a:pt x="1048" y="760"/>
                    </a:lnTo>
                    <a:lnTo>
                      <a:pt x="1060" y="741"/>
                    </a:lnTo>
                    <a:lnTo>
                      <a:pt x="1081" y="723"/>
                    </a:lnTo>
                    <a:lnTo>
                      <a:pt x="1084" y="730"/>
                    </a:lnTo>
                    <a:lnTo>
                      <a:pt x="1098" y="726"/>
                    </a:lnTo>
                    <a:lnTo>
                      <a:pt x="1104" y="733"/>
                    </a:lnTo>
                    <a:lnTo>
                      <a:pt x="1094" y="764"/>
                    </a:lnTo>
                    <a:lnTo>
                      <a:pt x="1101" y="777"/>
                    </a:lnTo>
                    <a:lnTo>
                      <a:pt x="1124" y="775"/>
                    </a:lnTo>
                    <a:lnTo>
                      <a:pt x="1153" y="774"/>
                    </a:lnTo>
                    <a:lnTo>
                      <a:pt x="1115" y="792"/>
                    </a:lnTo>
                    <a:lnTo>
                      <a:pt x="1110" y="812"/>
                    </a:lnTo>
                    <a:lnTo>
                      <a:pt x="1123" y="814"/>
                    </a:lnTo>
                    <a:lnTo>
                      <a:pt x="1150" y="797"/>
                    </a:lnTo>
                    <a:lnTo>
                      <a:pt x="1171" y="789"/>
                    </a:lnTo>
                    <a:lnTo>
                      <a:pt x="1217" y="775"/>
                    </a:lnTo>
                    <a:lnTo>
                      <a:pt x="1245" y="759"/>
                    </a:lnTo>
                    <a:lnTo>
                      <a:pt x="1235" y="751"/>
                    </a:lnTo>
                    <a:lnTo>
                      <a:pt x="1238" y="734"/>
                    </a:lnTo>
                    <a:lnTo>
                      <a:pt x="1212" y="761"/>
                    </a:lnTo>
                    <a:lnTo>
                      <a:pt x="1180" y="763"/>
                    </a:lnTo>
                    <a:lnTo>
                      <a:pt x="1160" y="751"/>
                    </a:lnTo>
                    <a:lnTo>
                      <a:pt x="1159" y="734"/>
                    </a:lnTo>
                    <a:lnTo>
                      <a:pt x="1162" y="709"/>
                    </a:lnTo>
                    <a:lnTo>
                      <a:pt x="1184" y="693"/>
                    </a:lnTo>
                    <a:lnTo>
                      <a:pt x="1172" y="682"/>
                    </a:lnTo>
                    <a:lnTo>
                      <a:pt x="1143" y="684"/>
                    </a:lnTo>
                    <a:lnTo>
                      <a:pt x="1098" y="704"/>
                    </a:lnTo>
                    <a:lnTo>
                      <a:pt x="1057" y="734"/>
                    </a:lnTo>
                    <a:lnTo>
                      <a:pt x="1040" y="738"/>
                    </a:lnTo>
                    <a:lnTo>
                      <a:pt x="1069" y="717"/>
                    </a:lnTo>
                    <a:lnTo>
                      <a:pt x="1108" y="686"/>
                    </a:lnTo>
                    <a:lnTo>
                      <a:pt x="1134" y="676"/>
                    </a:lnTo>
                    <a:lnTo>
                      <a:pt x="1155" y="660"/>
                    </a:lnTo>
                    <a:lnTo>
                      <a:pt x="1175" y="658"/>
                    </a:lnTo>
                    <a:lnTo>
                      <a:pt x="1202" y="658"/>
                    </a:lnTo>
                    <a:lnTo>
                      <a:pt x="1239" y="663"/>
                    </a:lnTo>
                    <a:lnTo>
                      <a:pt x="1272" y="659"/>
                    </a:lnTo>
                    <a:lnTo>
                      <a:pt x="1301" y="640"/>
                    </a:lnTo>
                    <a:lnTo>
                      <a:pt x="1334" y="632"/>
                    </a:lnTo>
                    <a:lnTo>
                      <a:pt x="1349" y="624"/>
                    </a:lnTo>
                    <a:lnTo>
                      <a:pt x="1364" y="615"/>
                    </a:lnTo>
                    <a:lnTo>
                      <a:pt x="1372" y="590"/>
                    </a:lnTo>
                    <a:lnTo>
                      <a:pt x="1368" y="581"/>
                    </a:lnTo>
                    <a:lnTo>
                      <a:pt x="1355" y="578"/>
                    </a:lnTo>
                    <a:lnTo>
                      <a:pt x="1355" y="559"/>
                    </a:lnTo>
                    <a:lnTo>
                      <a:pt x="1347" y="552"/>
                    </a:lnTo>
                    <a:lnTo>
                      <a:pt x="1321" y="546"/>
                    </a:lnTo>
                    <a:lnTo>
                      <a:pt x="1310" y="534"/>
                    </a:lnTo>
                    <a:lnTo>
                      <a:pt x="1293" y="521"/>
                    </a:lnTo>
                    <a:lnTo>
                      <a:pt x="1306" y="507"/>
                    </a:lnTo>
                    <a:lnTo>
                      <a:pt x="1298" y="480"/>
                    </a:lnTo>
                    <a:lnTo>
                      <a:pt x="1288" y="452"/>
                    </a:lnTo>
                    <a:lnTo>
                      <a:pt x="1284" y="433"/>
                    </a:lnTo>
                    <a:lnTo>
                      <a:pt x="1268" y="443"/>
                    </a:lnTo>
                    <a:lnTo>
                      <a:pt x="1240" y="467"/>
                    </a:lnTo>
                    <a:lnTo>
                      <a:pt x="1210" y="480"/>
                    </a:lnTo>
                    <a:lnTo>
                      <a:pt x="1205" y="466"/>
                    </a:lnTo>
                    <a:lnTo>
                      <a:pt x="1191" y="463"/>
                    </a:lnTo>
                    <a:lnTo>
                      <a:pt x="1199" y="436"/>
                    </a:lnTo>
                    <a:lnTo>
                      <a:pt x="1208" y="417"/>
                    </a:lnTo>
                    <a:lnTo>
                      <a:pt x="1180" y="415"/>
                    </a:lnTo>
                    <a:lnTo>
                      <a:pt x="1180" y="408"/>
                    </a:lnTo>
                    <a:lnTo>
                      <a:pt x="1166" y="395"/>
                    </a:lnTo>
                    <a:lnTo>
                      <a:pt x="1154" y="387"/>
                    </a:lnTo>
                    <a:lnTo>
                      <a:pt x="1138" y="393"/>
                    </a:lnTo>
                    <a:lnTo>
                      <a:pt x="1123" y="391"/>
                    </a:lnTo>
                    <a:lnTo>
                      <a:pt x="1097" y="385"/>
                    </a:lnTo>
                    <a:lnTo>
                      <a:pt x="1083" y="390"/>
                    </a:lnTo>
                    <a:lnTo>
                      <a:pt x="1068" y="424"/>
                    </a:lnTo>
                    <a:lnTo>
                      <a:pt x="1065" y="443"/>
                    </a:lnTo>
                    <a:lnTo>
                      <a:pt x="1032" y="466"/>
                    </a:lnTo>
                    <a:lnTo>
                      <a:pt x="1044" y="483"/>
                    </a:lnTo>
                    <a:lnTo>
                      <a:pt x="1046" y="502"/>
                    </a:lnTo>
                    <a:lnTo>
                      <a:pt x="1040" y="517"/>
                    </a:lnTo>
                    <a:lnTo>
                      <a:pt x="1022" y="532"/>
                    </a:lnTo>
                    <a:lnTo>
                      <a:pt x="994" y="548"/>
                    </a:lnTo>
                    <a:lnTo>
                      <a:pt x="960" y="558"/>
                    </a:lnTo>
                    <a:lnTo>
                      <a:pt x="967" y="570"/>
                    </a:lnTo>
                    <a:lnTo>
                      <a:pt x="958" y="606"/>
                    </a:lnTo>
                    <a:lnTo>
                      <a:pt x="938" y="630"/>
                    </a:lnTo>
                    <a:lnTo>
                      <a:pt x="920" y="636"/>
                    </a:lnTo>
                    <a:lnTo>
                      <a:pt x="904" y="615"/>
                    </a:lnTo>
                    <a:lnTo>
                      <a:pt x="903" y="590"/>
                    </a:lnTo>
                    <a:lnTo>
                      <a:pt x="910" y="567"/>
                    </a:lnTo>
                    <a:lnTo>
                      <a:pt x="923" y="548"/>
                    </a:lnTo>
                    <a:lnTo>
                      <a:pt x="905" y="546"/>
                    </a:lnTo>
                    <a:lnTo>
                      <a:pt x="877" y="544"/>
                    </a:lnTo>
                    <a:lnTo>
                      <a:pt x="864" y="535"/>
                    </a:lnTo>
                    <a:lnTo>
                      <a:pt x="846" y="529"/>
                    </a:lnTo>
                    <a:lnTo>
                      <a:pt x="840" y="518"/>
                    </a:lnTo>
                    <a:lnTo>
                      <a:pt x="828" y="509"/>
                    </a:lnTo>
                    <a:lnTo>
                      <a:pt x="801" y="500"/>
                    </a:lnTo>
                    <a:lnTo>
                      <a:pt x="774" y="505"/>
                    </a:lnTo>
                    <a:lnTo>
                      <a:pt x="777" y="488"/>
                    </a:lnTo>
                    <a:lnTo>
                      <a:pt x="783" y="467"/>
                    </a:lnTo>
                    <a:lnTo>
                      <a:pt x="760" y="464"/>
                    </a:lnTo>
                    <a:lnTo>
                      <a:pt x="779" y="438"/>
                    </a:lnTo>
                    <a:lnTo>
                      <a:pt x="797" y="421"/>
                    </a:lnTo>
                    <a:lnTo>
                      <a:pt x="832" y="396"/>
                    </a:lnTo>
                    <a:lnTo>
                      <a:pt x="864" y="380"/>
                    </a:lnTo>
                    <a:lnTo>
                      <a:pt x="885" y="377"/>
                    </a:lnTo>
                    <a:lnTo>
                      <a:pt x="896" y="363"/>
                    </a:lnTo>
                    <a:lnTo>
                      <a:pt x="915" y="353"/>
                    </a:lnTo>
                    <a:lnTo>
                      <a:pt x="939" y="353"/>
                    </a:lnTo>
                    <a:lnTo>
                      <a:pt x="968" y="339"/>
                    </a:lnTo>
                    <a:lnTo>
                      <a:pt x="979" y="329"/>
                    </a:lnTo>
                    <a:lnTo>
                      <a:pt x="1006" y="311"/>
                    </a:lnTo>
                    <a:lnTo>
                      <a:pt x="1018" y="301"/>
                    </a:lnTo>
                    <a:lnTo>
                      <a:pt x="1030" y="308"/>
                    </a:lnTo>
                    <a:lnTo>
                      <a:pt x="1054" y="304"/>
                    </a:lnTo>
                    <a:lnTo>
                      <a:pt x="1095" y="290"/>
                    </a:lnTo>
                    <a:lnTo>
                      <a:pt x="1103" y="280"/>
                    </a:lnTo>
                    <a:lnTo>
                      <a:pt x="1100" y="269"/>
                    </a:lnTo>
                    <a:lnTo>
                      <a:pt x="1119" y="258"/>
                    </a:lnTo>
                    <a:lnTo>
                      <a:pt x="1125" y="248"/>
                    </a:lnTo>
                    <a:lnTo>
                      <a:pt x="1112" y="239"/>
                    </a:lnTo>
                    <a:lnTo>
                      <a:pt x="1092" y="236"/>
                    </a:lnTo>
                    <a:lnTo>
                      <a:pt x="1071" y="234"/>
                    </a:lnTo>
                    <a:lnTo>
                      <a:pt x="1054" y="256"/>
                    </a:lnTo>
                    <a:lnTo>
                      <a:pt x="1030" y="273"/>
                    </a:lnTo>
                    <a:lnTo>
                      <a:pt x="1003" y="288"/>
                    </a:lnTo>
                    <a:lnTo>
                      <a:pt x="998" y="274"/>
                    </a:lnTo>
                    <a:lnTo>
                      <a:pt x="1014" y="259"/>
                    </a:lnTo>
                    <a:lnTo>
                      <a:pt x="1006" y="246"/>
                    </a:lnTo>
                    <a:lnTo>
                      <a:pt x="973" y="262"/>
                    </a:lnTo>
                    <a:lnTo>
                      <a:pt x="989" y="241"/>
                    </a:lnTo>
                    <a:lnTo>
                      <a:pt x="989" y="241"/>
                    </a:lnTo>
                    <a:close/>
                    <a:moveTo>
                      <a:pt x="707" y="170"/>
                    </a:moveTo>
                    <a:lnTo>
                      <a:pt x="697" y="167"/>
                    </a:lnTo>
                    <a:lnTo>
                      <a:pt x="645" y="179"/>
                    </a:lnTo>
                    <a:lnTo>
                      <a:pt x="625" y="186"/>
                    </a:lnTo>
                    <a:lnTo>
                      <a:pt x="596" y="201"/>
                    </a:lnTo>
                    <a:lnTo>
                      <a:pt x="617" y="206"/>
                    </a:lnTo>
                    <a:lnTo>
                      <a:pt x="639" y="206"/>
                    </a:lnTo>
                    <a:lnTo>
                      <a:pt x="596" y="213"/>
                    </a:lnTo>
                    <a:lnTo>
                      <a:pt x="596" y="221"/>
                    </a:lnTo>
                    <a:lnTo>
                      <a:pt x="617" y="221"/>
                    </a:lnTo>
                    <a:lnTo>
                      <a:pt x="651" y="220"/>
                    </a:lnTo>
                    <a:lnTo>
                      <a:pt x="675" y="225"/>
                    </a:lnTo>
                    <a:lnTo>
                      <a:pt x="652" y="228"/>
                    </a:lnTo>
                    <a:lnTo>
                      <a:pt x="631" y="226"/>
                    </a:lnTo>
                    <a:lnTo>
                      <a:pt x="605" y="230"/>
                    </a:lnTo>
                    <a:lnTo>
                      <a:pt x="592" y="232"/>
                    </a:lnTo>
                    <a:lnTo>
                      <a:pt x="595" y="248"/>
                    </a:lnTo>
                    <a:lnTo>
                      <a:pt x="611" y="246"/>
                    </a:lnTo>
                    <a:lnTo>
                      <a:pt x="626" y="252"/>
                    </a:lnTo>
                    <a:lnTo>
                      <a:pt x="625" y="261"/>
                    </a:lnTo>
                    <a:lnTo>
                      <a:pt x="654" y="259"/>
                    </a:lnTo>
                    <a:lnTo>
                      <a:pt x="696" y="256"/>
                    </a:lnTo>
                    <a:lnTo>
                      <a:pt x="730" y="249"/>
                    </a:lnTo>
                    <a:lnTo>
                      <a:pt x="749" y="248"/>
                    </a:lnTo>
                    <a:lnTo>
                      <a:pt x="771" y="254"/>
                    </a:lnTo>
                    <a:lnTo>
                      <a:pt x="796" y="256"/>
                    </a:lnTo>
                    <a:lnTo>
                      <a:pt x="807" y="249"/>
                    </a:lnTo>
                    <a:lnTo>
                      <a:pt x="805" y="241"/>
                    </a:lnTo>
                    <a:lnTo>
                      <a:pt x="831" y="240"/>
                    </a:lnTo>
                    <a:lnTo>
                      <a:pt x="841" y="231"/>
                    </a:lnTo>
                    <a:lnTo>
                      <a:pt x="822" y="222"/>
                    </a:lnTo>
                    <a:lnTo>
                      <a:pt x="806" y="212"/>
                    </a:lnTo>
                    <a:lnTo>
                      <a:pt x="815" y="198"/>
                    </a:lnTo>
                    <a:lnTo>
                      <a:pt x="826" y="180"/>
                    </a:lnTo>
                    <a:lnTo>
                      <a:pt x="817" y="172"/>
                    </a:lnTo>
                    <a:lnTo>
                      <a:pt x="806" y="169"/>
                    </a:lnTo>
                    <a:lnTo>
                      <a:pt x="790" y="171"/>
                    </a:lnTo>
                    <a:lnTo>
                      <a:pt x="780" y="191"/>
                    </a:lnTo>
                    <a:lnTo>
                      <a:pt x="764" y="199"/>
                    </a:lnTo>
                    <a:lnTo>
                      <a:pt x="772" y="180"/>
                    </a:lnTo>
                    <a:lnTo>
                      <a:pt x="766" y="174"/>
                    </a:lnTo>
                    <a:lnTo>
                      <a:pt x="738" y="184"/>
                    </a:lnTo>
                    <a:lnTo>
                      <a:pt x="729" y="174"/>
                    </a:lnTo>
                    <a:lnTo>
                      <a:pt x="689" y="180"/>
                    </a:lnTo>
                    <a:lnTo>
                      <a:pt x="707" y="170"/>
                    </a:lnTo>
                    <a:lnTo>
                      <a:pt x="707" y="170"/>
                    </a:lnTo>
                    <a:close/>
                    <a:moveTo>
                      <a:pt x="854" y="165"/>
                    </a:moveTo>
                    <a:lnTo>
                      <a:pt x="847" y="161"/>
                    </a:lnTo>
                    <a:lnTo>
                      <a:pt x="827" y="162"/>
                    </a:lnTo>
                    <a:lnTo>
                      <a:pt x="819" y="165"/>
                    </a:lnTo>
                    <a:lnTo>
                      <a:pt x="828" y="178"/>
                    </a:lnTo>
                    <a:lnTo>
                      <a:pt x="854" y="165"/>
                    </a:lnTo>
                    <a:close/>
                    <a:moveTo>
                      <a:pt x="1255" y="171"/>
                    </a:moveTo>
                    <a:lnTo>
                      <a:pt x="1239" y="161"/>
                    </a:lnTo>
                    <a:lnTo>
                      <a:pt x="1208" y="159"/>
                    </a:lnTo>
                    <a:lnTo>
                      <a:pt x="1200" y="160"/>
                    </a:lnTo>
                    <a:lnTo>
                      <a:pt x="1194" y="167"/>
                    </a:lnTo>
                    <a:lnTo>
                      <a:pt x="1201" y="177"/>
                    </a:lnTo>
                    <a:lnTo>
                      <a:pt x="1205" y="178"/>
                    </a:lnTo>
                    <a:lnTo>
                      <a:pt x="1223" y="176"/>
                    </a:lnTo>
                    <a:lnTo>
                      <a:pt x="1237" y="176"/>
                    </a:lnTo>
                    <a:lnTo>
                      <a:pt x="1253" y="176"/>
                    </a:lnTo>
                    <a:lnTo>
                      <a:pt x="1255" y="171"/>
                    </a:lnTo>
                    <a:lnTo>
                      <a:pt x="1255" y="171"/>
                    </a:lnTo>
                    <a:close/>
                    <a:moveTo>
                      <a:pt x="1109" y="170"/>
                    </a:moveTo>
                    <a:lnTo>
                      <a:pt x="1130" y="158"/>
                    </a:lnTo>
                    <a:lnTo>
                      <a:pt x="1088" y="163"/>
                    </a:lnTo>
                    <a:lnTo>
                      <a:pt x="1067" y="170"/>
                    </a:lnTo>
                    <a:lnTo>
                      <a:pt x="1040" y="188"/>
                    </a:lnTo>
                    <a:lnTo>
                      <a:pt x="1027" y="208"/>
                    </a:lnTo>
                    <a:lnTo>
                      <a:pt x="1048" y="208"/>
                    </a:lnTo>
                    <a:lnTo>
                      <a:pt x="1026" y="216"/>
                    </a:lnTo>
                    <a:lnTo>
                      <a:pt x="1032" y="224"/>
                    </a:lnTo>
                    <a:lnTo>
                      <a:pt x="1054" y="226"/>
                    </a:lnTo>
                    <a:lnTo>
                      <a:pt x="1082" y="232"/>
                    </a:lnTo>
                    <a:lnTo>
                      <a:pt x="1133" y="237"/>
                    </a:lnTo>
                    <a:lnTo>
                      <a:pt x="1163" y="234"/>
                    </a:lnTo>
                    <a:lnTo>
                      <a:pt x="1175" y="228"/>
                    </a:lnTo>
                    <a:lnTo>
                      <a:pt x="1182" y="235"/>
                    </a:lnTo>
                    <a:lnTo>
                      <a:pt x="1194" y="236"/>
                    </a:lnTo>
                    <a:lnTo>
                      <a:pt x="1202" y="249"/>
                    </a:lnTo>
                    <a:lnTo>
                      <a:pt x="1189" y="254"/>
                    </a:lnTo>
                    <a:lnTo>
                      <a:pt x="1215" y="260"/>
                    </a:lnTo>
                    <a:lnTo>
                      <a:pt x="1233" y="270"/>
                    </a:lnTo>
                    <a:lnTo>
                      <a:pt x="1235" y="277"/>
                    </a:lnTo>
                    <a:lnTo>
                      <a:pt x="1233" y="286"/>
                    </a:lnTo>
                    <a:lnTo>
                      <a:pt x="1201" y="307"/>
                    </a:lnTo>
                    <a:lnTo>
                      <a:pt x="1189" y="316"/>
                    </a:lnTo>
                    <a:lnTo>
                      <a:pt x="1190" y="324"/>
                    </a:lnTo>
                    <a:lnTo>
                      <a:pt x="1155" y="326"/>
                    </a:lnTo>
                    <a:lnTo>
                      <a:pt x="1125" y="327"/>
                    </a:lnTo>
                    <a:lnTo>
                      <a:pt x="1105" y="342"/>
                    </a:lnTo>
                    <a:lnTo>
                      <a:pt x="1114" y="350"/>
                    </a:lnTo>
                    <a:lnTo>
                      <a:pt x="1163" y="346"/>
                    </a:lnTo>
                    <a:lnTo>
                      <a:pt x="1166" y="340"/>
                    </a:lnTo>
                    <a:lnTo>
                      <a:pt x="1183" y="351"/>
                    </a:lnTo>
                    <a:lnTo>
                      <a:pt x="1201" y="361"/>
                    </a:lnTo>
                    <a:lnTo>
                      <a:pt x="1192" y="367"/>
                    </a:lnTo>
                    <a:lnTo>
                      <a:pt x="1207" y="378"/>
                    </a:lnTo>
                    <a:lnTo>
                      <a:pt x="1235" y="390"/>
                    </a:lnTo>
                    <a:lnTo>
                      <a:pt x="1275" y="398"/>
                    </a:lnTo>
                    <a:lnTo>
                      <a:pt x="1276" y="391"/>
                    </a:lnTo>
                    <a:lnTo>
                      <a:pt x="1265" y="378"/>
                    </a:lnTo>
                    <a:lnTo>
                      <a:pt x="1252" y="360"/>
                    </a:lnTo>
                    <a:lnTo>
                      <a:pt x="1284" y="377"/>
                    </a:lnTo>
                    <a:lnTo>
                      <a:pt x="1302" y="382"/>
                    </a:lnTo>
                    <a:lnTo>
                      <a:pt x="1315" y="367"/>
                    </a:lnTo>
                    <a:lnTo>
                      <a:pt x="1315" y="346"/>
                    </a:lnTo>
                    <a:lnTo>
                      <a:pt x="1311" y="340"/>
                    </a:lnTo>
                    <a:lnTo>
                      <a:pt x="1294" y="331"/>
                    </a:lnTo>
                    <a:lnTo>
                      <a:pt x="1285" y="319"/>
                    </a:lnTo>
                    <a:lnTo>
                      <a:pt x="1293" y="307"/>
                    </a:lnTo>
                    <a:lnTo>
                      <a:pt x="1315" y="305"/>
                    </a:lnTo>
                    <a:lnTo>
                      <a:pt x="1329" y="325"/>
                    </a:lnTo>
                    <a:lnTo>
                      <a:pt x="1344" y="334"/>
                    </a:lnTo>
                    <a:lnTo>
                      <a:pt x="1384" y="310"/>
                    </a:lnTo>
                    <a:lnTo>
                      <a:pt x="1396" y="295"/>
                    </a:lnTo>
                    <a:lnTo>
                      <a:pt x="1373" y="294"/>
                    </a:lnTo>
                    <a:lnTo>
                      <a:pt x="1361" y="275"/>
                    </a:lnTo>
                    <a:lnTo>
                      <a:pt x="1338" y="270"/>
                    </a:lnTo>
                    <a:lnTo>
                      <a:pt x="1309" y="257"/>
                    </a:lnTo>
                    <a:lnTo>
                      <a:pt x="1343" y="248"/>
                    </a:lnTo>
                    <a:lnTo>
                      <a:pt x="1340" y="229"/>
                    </a:lnTo>
                    <a:lnTo>
                      <a:pt x="1332" y="221"/>
                    </a:lnTo>
                    <a:lnTo>
                      <a:pt x="1301" y="213"/>
                    </a:lnTo>
                    <a:lnTo>
                      <a:pt x="1294" y="201"/>
                    </a:lnTo>
                    <a:lnTo>
                      <a:pt x="1264" y="206"/>
                    </a:lnTo>
                    <a:lnTo>
                      <a:pt x="1267" y="197"/>
                    </a:lnTo>
                    <a:lnTo>
                      <a:pt x="1254" y="187"/>
                    </a:lnTo>
                    <a:lnTo>
                      <a:pt x="1229" y="178"/>
                    </a:lnTo>
                    <a:lnTo>
                      <a:pt x="1209" y="185"/>
                    </a:lnTo>
                    <a:lnTo>
                      <a:pt x="1176" y="191"/>
                    </a:lnTo>
                    <a:lnTo>
                      <a:pt x="1188" y="179"/>
                    </a:lnTo>
                    <a:lnTo>
                      <a:pt x="1180" y="159"/>
                    </a:lnTo>
                    <a:lnTo>
                      <a:pt x="1136" y="167"/>
                    </a:lnTo>
                    <a:lnTo>
                      <a:pt x="1110" y="182"/>
                    </a:lnTo>
                    <a:lnTo>
                      <a:pt x="1109" y="170"/>
                    </a:lnTo>
                    <a:lnTo>
                      <a:pt x="1109" y="170"/>
                    </a:lnTo>
                    <a:close/>
                    <a:moveTo>
                      <a:pt x="922" y="157"/>
                    </a:moveTo>
                    <a:lnTo>
                      <a:pt x="895" y="167"/>
                    </a:lnTo>
                    <a:lnTo>
                      <a:pt x="899" y="179"/>
                    </a:lnTo>
                    <a:lnTo>
                      <a:pt x="871" y="176"/>
                    </a:lnTo>
                    <a:lnTo>
                      <a:pt x="865" y="183"/>
                    </a:lnTo>
                    <a:lnTo>
                      <a:pt x="886" y="198"/>
                    </a:lnTo>
                    <a:lnTo>
                      <a:pt x="889" y="205"/>
                    </a:lnTo>
                    <a:lnTo>
                      <a:pt x="902" y="207"/>
                    </a:lnTo>
                    <a:lnTo>
                      <a:pt x="934" y="199"/>
                    </a:lnTo>
                    <a:lnTo>
                      <a:pt x="953" y="182"/>
                    </a:lnTo>
                    <a:lnTo>
                      <a:pt x="939" y="173"/>
                    </a:lnTo>
                    <a:lnTo>
                      <a:pt x="961" y="165"/>
                    </a:lnTo>
                    <a:lnTo>
                      <a:pt x="963" y="159"/>
                    </a:lnTo>
                    <a:lnTo>
                      <a:pt x="935" y="161"/>
                    </a:lnTo>
                    <a:lnTo>
                      <a:pt x="922" y="157"/>
                    </a:lnTo>
                    <a:lnTo>
                      <a:pt x="922" y="157"/>
                    </a:lnTo>
                    <a:close/>
                    <a:moveTo>
                      <a:pt x="1005" y="178"/>
                    </a:moveTo>
                    <a:lnTo>
                      <a:pt x="1026" y="174"/>
                    </a:lnTo>
                    <a:lnTo>
                      <a:pt x="1063" y="157"/>
                    </a:lnTo>
                    <a:lnTo>
                      <a:pt x="1040" y="153"/>
                    </a:lnTo>
                    <a:lnTo>
                      <a:pt x="1011" y="152"/>
                    </a:lnTo>
                    <a:lnTo>
                      <a:pt x="992" y="157"/>
                    </a:lnTo>
                    <a:lnTo>
                      <a:pt x="976" y="165"/>
                    </a:lnTo>
                    <a:lnTo>
                      <a:pt x="967" y="174"/>
                    </a:lnTo>
                    <a:lnTo>
                      <a:pt x="960" y="191"/>
                    </a:lnTo>
                    <a:lnTo>
                      <a:pt x="976" y="192"/>
                    </a:lnTo>
                    <a:lnTo>
                      <a:pt x="1005" y="178"/>
                    </a:lnTo>
                    <a:close/>
                    <a:moveTo>
                      <a:pt x="576" y="204"/>
                    </a:moveTo>
                    <a:lnTo>
                      <a:pt x="587" y="196"/>
                    </a:lnTo>
                    <a:lnTo>
                      <a:pt x="620" y="183"/>
                    </a:lnTo>
                    <a:lnTo>
                      <a:pt x="672" y="169"/>
                    </a:lnTo>
                    <a:lnTo>
                      <a:pt x="696" y="164"/>
                    </a:lnTo>
                    <a:lnTo>
                      <a:pt x="689" y="156"/>
                    </a:lnTo>
                    <a:lnTo>
                      <a:pt x="683" y="151"/>
                    </a:lnTo>
                    <a:lnTo>
                      <a:pt x="647" y="150"/>
                    </a:lnTo>
                    <a:lnTo>
                      <a:pt x="632" y="146"/>
                    </a:lnTo>
                    <a:lnTo>
                      <a:pt x="580" y="149"/>
                    </a:lnTo>
                    <a:lnTo>
                      <a:pt x="579" y="160"/>
                    </a:lnTo>
                    <a:lnTo>
                      <a:pt x="550" y="172"/>
                    </a:lnTo>
                    <a:lnTo>
                      <a:pt x="523" y="187"/>
                    </a:lnTo>
                    <a:lnTo>
                      <a:pt x="506" y="195"/>
                    </a:lnTo>
                    <a:lnTo>
                      <a:pt x="529" y="205"/>
                    </a:lnTo>
                    <a:lnTo>
                      <a:pt x="527" y="213"/>
                    </a:lnTo>
                    <a:lnTo>
                      <a:pt x="576" y="204"/>
                    </a:lnTo>
                    <a:lnTo>
                      <a:pt x="576" y="204"/>
                    </a:lnTo>
                    <a:close/>
                    <a:moveTo>
                      <a:pt x="1040" y="136"/>
                    </a:moveTo>
                    <a:lnTo>
                      <a:pt x="1041" y="130"/>
                    </a:lnTo>
                    <a:lnTo>
                      <a:pt x="1036" y="124"/>
                    </a:lnTo>
                    <a:lnTo>
                      <a:pt x="1011" y="128"/>
                    </a:lnTo>
                    <a:lnTo>
                      <a:pt x="994" y="137"/>
                    </a:lnTo>
                    <a:lnTo>
                      <a:pt x="1006" y="142"/>
                    </a:lnTo>
                    <a:lnTo>
                      <a:pt x="1025" y="143"/>
                    </a:lnTo>
                    <a:lnTo>
                      <a:pt x="1040" y="136"/>
                    </a:lnTo>
                    <a:lnTo>
                      <a:pt x="1040" y="136"/>
                    </a:lnTo>
                    <a:close/>
                    <a:moveTo>
                      <a:pt x="1008" y="104"/>
                    </a:moveTo>
                    <a:lnTo>
                      <a:pt x="1003" y="107"/>
                    </a:lnTo>
                    <a:lnTo>
                      <a:pt x="985" y="105"/>
                    </a:lnTo>
                    <a:lnTo>
                      <a:pt x="957" y="112"/>
                    </a:lnTo>
                    <a:lnTo>
                      <a:pt x="943" y="111"/>
                    </a:lnTo>
                    <a:lnTo>
                      <a:pt x="927" y="126"/>
                    </a:lnTo>
                    <a:lnTo>
                      <a:pt x="952" y="124"/>
                    </a:lnTo>
                    <a:lnTo>
                      <a:pt x="939" y="135"/>
                    </a:lnTo>
                    <a:lnTo>
                      <a:pt x="951" y="138"/>
                    </a:lnTo>
                    <a:lnTo>
                      <a:pt x="976" y="136"/>
                    </a:lnTo>
                    <a:lnTo>
                      <a:pt x="997" y="122"/>
                    </a:lnTo>
                    <a:lnTo>
                      <a:pt x="1009" y="113"/>
                    </a:lnTo>
                    <a:lnTo>
                      <a:pt x="1008" y="104"/>
                    </a:lnTo>
                    <a:close/>
                    <a:moveTo>
                      <a:pt x="861" y="114"/>
                    </a:moveTo>
                    <a:lnTo>
                      <a:pt x="869" y="105"/>
                    </a:lnTo>
                    <a:lnTo>
                      <a:pt x="857" y="103"/>
                    </a:lnTo>
                    <a:lnTo>
                      <a:pt x="835" y="109"/>
                    </a:lnTo>
                    <a:lnTo>
                      <a:pt x="833" y="127"/>
                    </a:lnTo>
                    <a:lnTo>
                      <a:pt x="810" y="126"/>
                    </a:lnTo>
                    <a:lnTo>
                      <a:pt x="800" y="114"/>
                    </a:lnTo>
                    <a:lnTo>
                      <a:pt x="769" y="109"/>
                    </a:lnTo>
                    <a:lnTo>
                      <a:pt x="749" y="114"/>
                    </a:lnTo>
                    <a:lnTo>
                      <a:pt x="705" y="131"/>
                    </a:lnTo>
                    <a:lnTo>
                      <a:pt x="721" y="135"/>
                    </a:lnTo>
                    <a:lnTo>
                      <a:pt x="787" y="133"/>
                    </a:lnTo>
                    <a:lnTo>
                      <a:pt x="747" y="141"/>
                    </a:lnTo>
                    <a:lnTo>
                      <a:pt x="742" y="147"/>
                    </a:lnTo>
                    <a:lnTo>
                      <a:pt x="764" y="146"/>
                    </a:lnTo>
                    <a:lnTo>
                      <a:pt x="810" y="139"/>
                    </a:lnTo>
                    <a:lnTo>
                      <a:pt x="861" y="135"/>
                    </a:lnTo>
                    <a:lnTo>
                      <a:pt x="880" y="127"/>
                    </a:lnTo>
                    <a:lnTo>
                      <a:pt x="889" y="118"/>
                    </a:lnTo>
                    <a:lnTo>
                      <a:pt x="875" y="117"/>
                    </a:lnTo>
                    <a:lnTo>
                      <a:pt x="859" y="120"/>
                    </a:lnTo>
                    <a:lnTo>
                      <a:pt x="861" y="114"/>
                    </a:lnTo>
                    <a:close/>
                    <a:moveTo>
                      <a:pt x="1068" y="98"/>
                    </a:moveTo>
                    <a:lnTo>
                      <a:pt x="1041" y="96"/>
                    </a:lnTo>
                    <a:lnTo>
                      <a:pt x="1027" y="103"/>
                    </a:lnTo>
                    <a:lnTo>
                      <a:pt x="1037" y="109"/>
                    </a:lnTo>
                    <a:lnTo>
                      <a:pt x="1063" y="112"/>
                    </a:lnTo>
                    <a:lnTo>
                      <a:pt x="1068" y="119"/>
                    </a:lnTo>
                    <a:lnTo>
                      <a:pt x="1060" y="128"/>
                    </a:lnTo>
                    <a:lnTo>
                      <a:pt x="1054" y="139"/>
                    </a:lnTo>
                    <a:lnTo>
                      <a:pt x="1086" y="144"/>
                    </a:lnTo>
                    <a:lnTo>
                      <a:pt x="1107" y="147"/>
                    </a:lnTo>
                    <a:lnTo>
                      <a:pt x="1137" y="146"/>
                    </a:lnTo>
                    <a:lnTo>
                      <a:pt x="1180" y="143"/>
                    </a:lnTo>
                    <a:lnTo>
                      <a:pt x="1195" y="146"/>
                    </a:lnTo>
                    <a:lnTo>
                      <a:pt x="1221" y="142"/>
                    </a:lnTo>
                    <a:lnTo>
                      <a:pt x="1234" y="137"/>
                    </a:lnTo>
                    <a:lnTo>
                      <a:pt x="1237" y="129"/>
                    </a:lnTo>
                    <a:lnTo>
                      <a:pt x="1229" y="122"/>
                    </a:lnTo>
                    <a:lnTo>
                      <a:pt x="1208" y="121"/>
                    </a:lnTo>
                    <a:lnTo>
                      <a:pt x="1178" y="123"/>
                    </a:lnTo>
                    <a:lnTo>
                      <a:pt x="1152" y="127"/>
                    </a:lnTo>
                    <a:lnTo>
                      <a:pt x="1132" y="126"/>
                    </a:lnTo>
                    <a:lnTo>
                      <a:pt x="1114" y="124"/>
                    </a:lnTo>
                    <a:lnTo>
                      <a:pt x="1110" y="120"/>
                    </a:lnTo>
                    <a:lnTo>
                      <a:pt x="1098" y="116"/>
                    </a:lnTo>
                    <a:lnTo>
                      <a:pt x="1109" y="109"/>
                    </a:lnTo>
                    <a:lnTo>
                      <a:pt x="1104" y="103"/>
                    </a:lnTo>
                    <a:lnTo>
                      <a:pt x="1076" y="103"/>
                    </a:lnTo>
                    <a:lnTo>
                      <a:pt x="1068" y="98"/>
                    </a:lnTo>
                    <a:lnTo>
                      <a:pt x="1068" y="98"/>
                    </a:lnTo>
                    <a:close/>
                    <a:moveTo>
                      <a:pt x="787" y="87"/>
                    </a:moveTo>
                    <a:lnTo>
                      <a:pt x="765" y="90"/>
                    </a:lnTo>
                    <a:lnTo>
                      <a:pt x="744" y="90"/>
                    </a:lnTo>
                    <a:lnTo>
                      <a:pt x="700" y="101"/>
                    </a:lnTo>
                    <a:lnTo>
                      <a:pt x="656" y="115"/>
                    </a:lnTo>
                    <a:lnTo>
                      <a:pt x="656" y="115"/>
                    </a:lnTo>
                    <a:lnTo>
                      <a:pt x="670" y="119"/>
                    </a:lnTo>
                    <a:lnTo>
                      <a:pt x="696" y="116"/>
                    </a:lnTo>
                    <a:lnTo>
                      <a:pt x="732" y="109"/>
                    </a:lnTo>
                    <a:lnTo>
                      <a:pt x="746" y="107"/>
                    </a:lnTo>
                    <a:lnTo>
                      <a:pt x="766" y="101"/>
                    </a:lnTo>
                    <a:lnTo>
                      <a:pt x="787" y="87"/>
                    </a:lnTo>
                    <a:close/>
                    <a:moveTo>
                      <a:pt x="1088" y="90"/>
                    </a:moveTo>
                    <a:lnTo>
                      <a:pt x="1092" y="88"/>
                    </a:lnTo>
                    <a:lnTo>
                      <a:pt x="1086" y="85"/>
                    </a:lnTo>
                    <a:lnTo>
                      <a:pt x="1059" y="85"/>
                    </a:lnTo>
                    <a:lnTo>
                      <a:pt x="1057" y="89"/>
                    </a:lnTo>
                    <a:lnTo>
                      <a:pt x="1082" y="90"/>
                    </a:lnTo>
                    <a:lnTo>
                      <a:pt x="1088" y="90"/>
                    </a:lnTo>
                    <a:lnTo>
                      <a:pt x="1088" y="90"/>
                    </a:lnTo>
                    <a:close/>
                    <a:moveTo>
                      <a:pt x="871" y="86"/>
                    </a:moveTo>
                    <a:lnTo>
                      <a:pt x="882" y="82"/>
                    </a:lnTo>
                    <a:lnTo>
                      <a:pt x="867" y="79"/>
                    </a:lnTo>
                    <a:lnTo>
                      <a:pt x="844" y="81"/>
                    </a:lnTo>
                    <a:lnTo>
                      <a:pt x="826" y="86"/>
                    </a:lnTo>
                    <a:lnTo>
                      <a:pt x="838" y="92"/>
                    </a:lnTo>
                    <a:lnTo>
                      <a:pt x="871" y="86"/>
                    </a:lnTo>
                    <a:close/>
                    <a:moveTo>
                      <a:pt x="899" y="72"/>
                    </a:moveTo>
                    <a:lnTo>
                      <a:pt x="887" y="68"/>
                    </a:lnTo>
                    <a:lnTo>
                      <a:pt x="881" y="67"/>
                    </a:lnTo>
                    <a:lnTo>
                      <a:pt x="859" y="72"/>
                    </a:lnTo>
                    <a:lnTo>
                      <a:pt x="856" y="74"/>
                    </a:lnTo>
                    <a:lnTo>
                      <a:pt x="878" y="74"/>
                    </a:lnTo>
                    <a:lnTo>
                      <a:pt x="899" y="72"/>
                    </a:lnTo>
                    <a:close/>
                    <a:moveTo>
                      <a:pt x="1072" y="81"/>
                    </a:moveTo>
                    <a:lnTo>
                      <a:pt x="1083" y="74"/>
                    </a:lnTo>
                    <a:lnTo>
                      <a:pt x="1075" y="68"/>
                    </a:lnTo>
                    <a:lnTo>
                      <a:pt x="1068" y="67"/>
                    </a:lnTo>
                    <a:lnTo>
                      <a:pt x="1053" y="67"/>
                    </a:lnTo>
                    <a:lnTo>
                      <a:pt x="1044" y="73"/>
                    </a:lnTo>
                    <a:lnTo>
                      <a:pt x="1042" y="80"/>
                    </a:lnTo>
                    <a:lnTo>
                      <a:pt x="1048" y="85"/>
                    </a:lnTo>
                    <a:lnTo>
                      <a:pt x="1072" y="81"/>
                    </a:lnTo>
                    <a:lnTo>
                      <a:pt x="1072" y="81"/>
                    </a:lnTo>
                    <a:close/>
                    <a:moveTo>
                      <a:pt x="1022" y="76"/>
                    </a:moveTo>
                    <a:lnTo>
                      <a:pt x="1022" y="68"/>
                    </a:lnTo>
                    <a:lnTo>
                      <a:pt x="994" y="61"/>
                    </a:lnTo>
                    <a:lnTo>
                      <a:pt x="971" y="59"/>
                    </a:lnTo>
                    <a:lnTo>
                      <a:pt x="964" y="66"/>
                    </a:lnTo>
                    <a:lnTo>
                      <a:pt x="974" y="70"/>
                    </a:lnTo>
                    <a:lnTo>
                      <a:pt x="955" y="75"/>
                    </a:lnTo>
                    <a:lnTo>
                      <a:pt x="983" y="75"/>
                    </a:lnTo>
                    <a:lnTo>
                      <a:pt x="997" y="81"/>
                    </a:lnTo>
                    <a:lnTo>
                      <a:pt x="1017" y="83"/>
                    </a:lnTo>
                    <a:lnTo>
                      <a:pt x="1022" y="76"/>
                    </a:lnTo>
                    <a:close/>
                    <a:moveTo>
                      <a:pt x="1222" y="53"/>
                    </a:moveTo>
                    <a:lnTo>
                      <a:pt x="1224" y="43"/>
                    </a:lnTo>
                    <a:lnTo>
                      <a:pt x="1207" y="40"/>
                    </a:lnTo>
                    <a:lnTo>
                      <a:pt x="1189" y="36"/>
                    </a:lnTo>
                    <a:lnTo>
                      <a:pt x="1183" y="29"/>
                    </a:lnTo>
                    <a:lnTo>
                      <a:pt x="1152" y="29"/>
                    </a:lnTo>
                    <a:lnTo>
                      <a:pt x="1153" y="32"/>
                    </a:lnTo>
                    <a:lnTo>
                      <a:pt x="1139" y="33"/>
                    </a:lnTo>
                    <a:lnTo>
                      <a:pt x="1124" y="38"/>
                    </a:lnTo>
                    <a:lnTo>
                      <a:pt x="1106" y="45"/>
                    </a:lnTo>
                    <a:lnTo>
                      <a:pt x="1104" y="53"/>
                    </a:lnTo>
                    <a:lnTo>
                      <a:pt x="1111" y="58"/>
                    </a:lnTo>
                    <a:lnTo>
                      <a:pt x="1136" y="58"/>
                    </a:lnTo>
                    <a:lnTo>
                      <a:pt x="1120" y="62"/>
                    </a:lnTo>
                    <a:lnTo>
                      <a:pt x="1112" y="69"/>
                    </a:lnTo>
                    <a:lnTo>
                      <a:pt x="1118" y="75"/>
                    </a:lnTo>
                    <a:lnTo>
                      <a:pt x="1143" y="78"/>
                    </a:lnTo>
                    <a:lnTo>
                      <a:pt x="1168" y="76"/>
                    </a:lnTo>
                    <a:lnTo>
                      <a:pt x="1208" y="64"/>
                    </a:lnTo>
                    <a:lnTo>
                      <a:pt x="1232" y="58"/>
                    </a:lnTo>
                    <a:lnTo>
                      <a:pt x="1222" y="53"/>
                    </a:lnTo>
                    <a:close/>
                    <a:moveTo>
                      <a:pt x="1515" y="1"/>
                    </a:moveTo>
                    <a:lnTo>
                      <a:pt x="1489" y="1"/>
                    </a:lnTo>
                    <a:lnTo>
                      <a:pt x="1463" y="0"/>
                    </a:lnTo>
                    <a:lnTo>
                      <a:pt x="1425" y="2"/>
                    </a:lnTo>
                    <a:lnTo>
                      <a:pt x="1420" y="1"/>
                    </a:lnTo>
                    <a:lnTo>
                      <a:pt x="1381" y="1"/>
                    </a:lnTo>
                    <a:lnTo>
                      <a:pt x="1358" y="2"/>
                    </a:lnTo>
                    <a:lnTo>
                      <a:pt x="1338" y="5"/>
                    </a:lnTo>
                    <a:lnTo>
                      <a:pt x="1320" y="13"/>
                    </a:lnTo>
                    <a:lnTo>
                      <a:pt x="1311" y="9"/>
                    </a:lnTo>
                    <a:lnTo>
                      <a:pt x="1296" y="8"/>
                    </a:lnTo>
                    <a:lnTo>
                      <a:pt x="1272" y="14"/>
                    </a:lnTo>
                    <a:lnTo>
                      <a:pt x="1244" y="15"/>
                    </a:lnTo>
                    <a:lnTo>
                      <a:pt x="1229" y="15"/>
                    </a:lnTo>
                    <a:lnTo>
                      <a:pt x="1207" y="19"/>
                    </a:lnTo>
                    <a:lnTo>
                      <a:pt x="1202" y="24"/>
                    </a:lnTo>
                    <a:lnTo>
                      <a:pt x="1211" y="29"/>
                    </a:lnTo>
                    <a:lnTo>
                      <a:pt x="1214" y="34"/>
                    </a:lnTo>
                    <a:lnTo>
                      <a:pt x="1231" y="40"/>
                    </a:lnTo>
                    <a:lnTo>
                      <a:pt x="1278" y="39"/>
                    </a:lnTo>
                    <a:lnTo>
                      <a:pt x="1304" y="41"/>
                    </a:lnTo>
                    <a:lnTo>
                      <a:pt x="1278" y="46"/>
                    </a:lnTo>
                    <a:lnTo>
                      <a:pt x="1269" y="44"/>
                    </a:lnTo>
                    <a:lnTo>
                      <a:pt x="1235" y="43"/>
                    </a:lnTo>
                    <a:lnTo>
                      <a:pt x="1230" y="52"/>
                    </a:lnTo>
                    <a:lnTo>
                      <a:pt x="1241" y="58"/>
                    </a:lnTo>
                    <a:lnTo>
                      <a:pt x="1231" y="64"/>
                    </a:lnTo>
                    <a:lnTo>
                      <a:pt x="1203" y="69"/>
                    </a:lnTo>
                    <a:lnTo>
                      <a:pt x="1184" y="75"/>
                    </a:lnTo>
                    <a:lnTo>
                      <a:pt x="1203" y="78"/>
                    </a:lnTo>
                    <a:lnTo>
                      <a:pt x="1208" y="89"/>
                    </a:lnTo>
                    <a:lnTo>
                      <a:pt x="1180" y="82"/>
                    </a:lnTo>
                    <a:lnTo>
                      <a:pt x="1171" y="83"/>
                    </a:lnTo>
                    <a:lnTo>
                      <a:pt x="1164" y="96"/>
                    </a:lnTo>
                    <a:lnTo>
                      <a:pt x="1134" y="100"/>
                    </a:lnTo>
                    <a:lnTo>
                      <a:pt x="1126" y="109"/>
                    </a:lnTo>
                    <a:lnTo>
                      <a:pt x="1152" y="110"/>
                    </a:lnTo>
                    <a:lnTo>
                      <a:pt x="1170" y="112"/>
                    </a:lnTo>
                    <a:lnTo>
                      <a:pt x="1214" y="109"/>
                    </a:lnTo>
                    <a:lnTo>
                      <a:pt x="1245" y="114"/>
                    </a:lnTo>
                    <a:lnTo>
                      <a:pt x="1293" y="103"/>
                    </a:lnTo>
                    <a:lnTo>
                      <a:pt x="1296" y="99"/>
                    </a:lnTo>
                    <a:lnTo>
                      <a:pt x="1272" y="100"/>
                    </a:lnTo>
                    <a:lnTo>
                      <a:pt x="1274" y="96"/>
                    </a:lnTo>
                    <a:lnTo>
                      <a:pt x="1298" y="90"/>
                    </a:lnTo>
                    <a:lnTo>
                      <a:pt x="1311" y="83"/>
                    </a:lnTo>
                    <a:lnTo>
                      <a:pt x="1337" y="78"/>
                    </a:lnTo>
                    <a:lnTo>
                      <a:pt x="1356" y="72"/>
                    </a:lnTo>
                    <a:lnTo>
                      <a:pt x="1352" y="64"/>
                    </a:lnTo>
                    <a:lnTo>
                      <a:pt x="1365" y="61"/>
                    </a:lnTo>
                    <a:lnTo>
                      <a:pt x="1349" y="58"/>
                    </a:lnTo>
                    <a:lnTo>
                      <a:pt x="1391" y="58"/>
                    </a:lnTo>
                    <a:lnTo>
                      <a:pt x="1403" y="54"/>
                    </a:lnTo>
                    <a:lnTo>
                      <a:pt x="1432" y="51"/>
                    </a:lnTo>
                    <a:lnTo>
                      <a:pt x="1466" y="38"/>
                    </a:lnTo>
                    <a:lnTo>
                      <a:pt x="1492" y="34"/>
                    </a:lnTo>
                    <a:lnTo>
                      <a:pt x="1531" y="25"/>
                    </a:lnTo>
                    <a:lnTo>
                      <a:pt x="1503" y="25"/>
                    </a:lnTo>
                    <a:lnTo>
                      <a:pt x="1518" y="21"/>
                    </a:lnTo>
                    <a:lnTo>
                      <a:pt x="1551" y="18"/>
                    </a:lnTo>
                    <a:lnTo>
                      <a:pt x="1588" y="12"/>
                    </a:lnTo>
                    <a:lnTo>
                      <a:pt x="1591" y="8"/>
                    </a:lnTo>
                    <a:lnTo>
                      <a:pt x="1572" y="4"/>
                    </a:lnTo>
                    <a:lnTo>
                      <a:pt x="1546" y="2"/>
                    </a:lnTo>
                    <a:lnTo>
                      <a:pt x="1515" y="1"/>
                    </a:lnTo>
                    <a:lnTo>
                      <a:pt x="1515" y="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85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80D1C14-9FD9-1FCD-C2BA-68F8E49F21E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52775" y="4059238"/>
                <a:ext cx="109537" cy="112713"/>
              </a:xfrm>
              <a:custGeom>
                <a:avLst/>
                <a:gdLst>
                  <a:gd name="T0" fmla="*/ 48 w 69"/>
                  <a:gd name="T1" fmla="*/ 7 h 71"/>
                  <a:gd name="T2" fmla="*/ 43 w 69"/>
                  <a:gd name="T3" fmla="*/ 12 h 71"/>
                  <a:gd name="T4" fmla="*/ 36 w 69"/>
                  <a:gd name="T5" fmla="*/ 11 h 71"/>
                  <a:gd name="T6" fmla="*/ 34 w 69"/>
                  <a:gd name="T7" fmla="*/ 6 h 71"/>
                  <a:gd name="T8" fmla="*/ 27 w 69"/>
                  <a:gd name="T9" fmla="*/ 4 h 71"/>
                  <a:gd name="T10" fmla="*/ 21 w 69"/>
                  <a:gd name="T11" fmla="*/ 7 h 71"/>
                  <a:gd name="T12" fmla="*/ 8 w 69"/>
                  <a:gd name="T13" fmla="*/ 0 h 71"/>
                  <a:gd name="T14" fmla="*/ 6 w 69"/>
                  <a:gd name="T15" fmla="*/ 3 h 71"/>
                  <a:gd name="T16" fmla="*/ 0 w 69"/>
                  <a:gd name="T17" fmla="*/ 8 h 71"/>
                  <a:gd name="T18" fmla="*/ 6 w 69"/>
                  <a:gd name="T19" fmla="*/ 11 h 71"/>
                  <a:gd name="T20" fmla="*/ 3 w 69"/>
                  <a:gd name="T21" fmla="*/ 19 h 71"/>
                  <a:gd name="T22" fmla="*/ 2 w 69"/>
                  <a:gd name="T23" fmla="*/ 26 h 71"/>
                  <a:gd name="T24" fmla="*/ 5 w 69"/>
                  <a:gd name="T25" fmla="*/ 31 h 71"/>
                  <a:gd name="T26" fmla="*/ 11 w 69"/>
                  <a:gd name="T27" fmla="*/ 33 h 71"/>
                  <a:gd name="T28" fmla="*/ 16 w 69"/>
                  <a:gd name="T29" fmla="*/ 40 h 71"/>
                  <a:gd name="T30" fmla="*/ 20 w 69"/>
                  <a:gd name="T31" fmla="*/ 34 h 71"/>
                  <a:gd name="T32" fmla="*/ 19 w 69"/>
                  <a:gd name="T33" fmla="*/ 27 h 71"/>
                  <a:gd name="T34" fmla="*/ 24 w 69"/>
                  <a:gd name="T35" fmla="*/ 31 h 71"/>
                  <a:gd name="T36" fmla="*/ 25 w 69"/>
                  <a:gd name="T37" fmla="*/ 39 h 71"/>
                  <a:gd name="T38" fmla="*/ 33 w 69"/>
                  <a:gd name="T39" fmla="*/ 41 h 71"/>
                  <a:gd name="T40" fmla="*/ 40 w 69"/>
                  <a:gd name="T41" fmla="*/ 46 h 71"/>
                  <a:gd name="T42" fmla="*/ 46 w 69"/>
                  <a:gd name="T43" fmla="*/ 52 h 71"/>
                  <a:gd name="T44" fmla="*/ 46 w 69"/>
                  <a:gd name="T45" fmla="*/ 57 h 71"/>
                  <a:gd name="T46" fmla="*/ 44 w 69"/>
                  <a:gd name="T47" fmla="*/ 61 h 71"/>
                  <a:gd name="T48" fmla="*/ 48 w 69"/>
                  <a:gd name="T49" fmla="*/ 67 h 71"/>
                  <a:gd name="T50" fmla="*/ 59 w 69"/>
                  <a:gd name="T51" fmla="*/ 71 h 71"/>
                  <a:gd name="T52" fmla="*/ 60 w 69"/>
                  <a:gd name="T53" fmla="*/ 67 h 71"/>
                  <a:gd name="T54" fmla="*/ 62 w 69"/>
                  <a:gd name="T55" fmla="*/ 62 h 71"/>
                  <a:gd name="T56" fmla="*/ 62 w 69"/>
                  <a:gd name="T57" fmla="*/ 57 h 71"/>
                  <a:gd name="T58" fmla="*/ 64 w 69"/>
                  <a:gd name="T59" fmla="*/ 55 h 71"/>
                  <a:gd name="T60" fmla="*/ 61 w 69"/>
                  <a:gd name="T61" fmla="*/ 52 h 71"/>
                  <a:gd name="T62" fmla="*/ 61 w 69"/>
                  <a:gd name="T63" fmla="*/ 42 h 71"/>
                  <a:gd name="T64" fmla="*/ 69 w 69"/>
                  <a:gd name="T65" fmla="*/ 39 h 71"/>
                  <a:gd name="T66" fmla="*/ 60 w 69"/>
                  <a:gd name="T67" fmla="*/ 29 h 71"/>
                  <a:gd name="T68" fmla="*/ 52 w 69"/>
                  <a:gd name="T69" fmla="*/ 20 h 71"/>
                  <a:gd name="T70" fmla="*/ 48 w 69"/>
                  <a:gd name="T71" fmla="*/ 7 h 71"/>
                  <a:gd name="T72" fmla="*/ 48 w 69"/>
                  <a:gd name="T73" fmla="*/ 7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69" h="71">
                    <a:moveTo>
                      <a:pt x="48" y="7"/>
                    </a:moveTo>
                    <a:lnTo>
                      <a:pt x="43" y="12"/>
                    </a:lnTo>
                    <a:lnTo>
                      <a:pt x="36" y="11"/>
                    </a:lnTo>
                    <a:lnTo>
                      <a:pt x="34" y="6"/>
                    </a:lnTo>
                    <a:lnTo>
                      <a:pt x="27" y="4"/>
                    </a:lnTo>
                    <a:lnTo>
                      <a:pt x="21" y="7"/>
                    </a:lnTo>
                    <a:lnTo>
                      <a:pt x="8" y="0"/>
                    </a:lnTo>
                    <a:lnTo>
                      <a:pt x="6" y="3"/>
                    </a:lnTo>
                    <a:lnTo>
                      <a:pt x="0" y="8"/>
                    </a:lnTo>
                    <a:lnTo>
                      <a:pt x="6" y="11"/>
                    </a:lnTo>
                    <a:lnTo>
                      <a:pt x="3" y="19"/>
                    </a:lnTo>
                    <a:lnTo>
                      <a:pt x="2" y="26"/>
                    </a:lnTo>
                    <a:lnTo>
                      <a:pt x="5" y="31"/>
                    </a:lnTo>
                    <a:lnTo>
                      <a:pt x="11" y="33"/>
                    </a:lnTo>
                    <a:lnTo>
                      <a:pt x="16" y="40"/>
                    </a:lnTo>
                    <a:lnTo>
                      <a:pt x="20" y="34"/>
                    </a:lnTo>
                    <a:lnTo>
                      <a:pt x="19" y="27"/>
                    </a:lnTo>
                    <a:lnTo>
                      <a:pt x="24" y="31"/>
                    </a:lnTo>
                    <a:lnTo>
                      <a:pt x="25" y="39"/>
                    </a:lnTo>
                    <a:lnTo>
                      <a:pt x="33" y="41"/>
                    </a:lnTo>
                    <a:lnTo>
                      <a:pt x="40" y="46"/>
                    </a:lnTo>
                    <a:lnTo>
                      <a:pt x="46" y="52"/>
                    </a:lnTo>
                    <a:lnTo>
                      <a:pt x="46" y="57"/>
                    </a:lnTo>
                    <a:lnTo>
                      <a:pt x="44" y="61"/>
                    </a:lnTo>
                    <a:lnTo>
                      <a:pt x="48" y="67"/>
                    </a:lnTo>
                    <a:lnTo>
                      <a:pt x="59" y="71"/>
                    </a:lnTo>
                    <a:lnTo>
                      <a:pt x="60" y="67"/>
                    </a:lnTo>
                    <a:lnTo>
                      <a:pt x="62" y="62"/>
                    </a:lnTo>
                    <a:lnTo>
                      <a:pt x="62" y="57"/>
                    </a:lnTo>
                    <a:lnTo>
                      <a:pt x="64" y="55"/>
                    </a:lnTo>
                    <a:lnTo>
                      <a:pt x="61" y="52"/>
                    </a:lnTo>
                    <a:lnTo>
                      <a:pt x="61" y="42"/>
                    </a:lnTo>
                    <a:lnTo>
                      <a:pt x="69" y="39"/>
                    </a:lnTo>
                    <a:lnTo>
                      <a:pt x="60" y="29"/>
                    </a:lnTo>
                    <a:lnTo>
                      <a:pt x="52" y="20"/>
                    </a:lnTo>
                    <a:lnTo>
                      <a:pt x="48" y="7"/>
                    </a:lnTo>
                    <a:lnTo>
                      <a:pt x="48" y="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86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C2B52AA-8A7C-3C4F-D52E-7E11E6ACF6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33887" y="1541463"/>
                <a:ext cx="1320800" cy="704850"/>
              </a:xfrm>
              <a:custGeom>
                <a:avLst/>
                <a:gdLst>
                  <a:gd name="T0" fmla="*/ 512 w 832"/>
                  <a:gd name="T1" fmla="*/ 1 h 444"/>
                  <a:gd name="T2" fmla="*/ 404 w 832"/>
                  <a:gd name="T3" fmla="*/ 13 h 444"/>
                  <a:gd name="T4" fmla="*/ 399 w 832"/>
                  <a:gd name="T5" fmla="*/ 22 h 444"/>
                  <a:gd name="T6" fmla="*/ 317 w 832"/>
                  <a:gd name="T7" fmla="*/ 24 h 444"/>
                  <a:gd name="T8" fmla="*/ 227 w 832"/>
                  <a:gd name="T9" fmla="*/ 21 h 444"/>
                  <a:gd name="T10" fmla="*/ 173 w 832"/>
                  <a:gd name="T11" fmla="*/ 34 h 444"/>
                  <a:gd name="T12" fmla="*/ 132 w 832"/>
                  <a:gd name="T13" fmla="*/ 57 h 444"/>
                  <a:gd name="T14" fmla="*/ 8 w 832"/>
                  <a:gd name="T15" fmla="*/ 79 h 444"/>
                  <a:gd name="T16" fmla="*/ 78 w 832"/>
                  <a:gd name="T17" fmla="*/ 97 h 444"/>
                  <a:gd name="T18" fmla="*/ 23 w 832"/>
                  <a:gd name="T19" fmla="*/ 116 h 444"/>
                  <a:gd name="T20" fmla="*/ 107 w 832"/>
                  <a:gd name="T21" fmla="*/ 119 h 444"/>
                  <a:gd name="T22" fmla="*/ 160 w 832"/>
                  <a:gd name="T23" fmla="*/ 139 h 444"/>
                  <a:gd name="T24" fmla="*/ 183 w 832"/>
                  <a:gd name="T25" fmla="*/ 179 h 444"/>
                  <a:gd name="T26" fmla="*/ 171 w 832"/>
                  <a:gd name="T27" fmla="*/ 209 h 444"/>
                  <a:gd name="T28" fmla="*/ 217 w 832"/>
                  <a:gd name="T29" fmla="*/ 226 h 444"/>
                  <a:gd name="T30" fmla="*/ 164 w 832"/>
                  <a:gd name="T31" fmla="*/ 231 h 444"/>
                  <a:gd name="T32" fmla="*/ 189 w 832"/>
                  <a:gd name="T33" fmla="*/ 248 h 444"/>
                  <a:gd name="T34" fmla="*/ 209 w 832"/>
                  <a:gd name="T35" fmla="*/ 254 h 444"/>
                  <a:gd name="T36" fmla="*/ 146 w 832"/>
                  <a:gd name="T37" fmla="*/ 293 h 444"/>
                  <a:gd name="T38" fmla="*/ 156 w 832"/>
                  <a:gd name="T39" fmla="*/ 335 h 444"/>
                  <a:gd name="T40" fmla="*/ 170 w 832"/>
                  <a:gd name="T41" fmla="*/ 394 h 444"/>
                  <a:gd name="T42" fmla="*/ 218 w 832"/>
                  <a:gd name="T43" fmla="*/ 427 h 444"/>
                  <a:gd name="T44" fmla="*/ 276 w 832"/>
                  <a:gd name="T45" fmla="*/ 422 h 444"/>
                  <a:gd name="T46" fmla="*/ 320 w 832"/>
                  <a:gd name="T47" fmla="*/ 371 h 444"/>
                  <a:gd name="T48" fmla="*/ 355 w 832"/>
                  <a:gd name="T49" fmla="*/ 329 h 444"/>
                  <a:gd name="T50" fmla="*/ 413 w 832"/>
                  <a:gd name="T51" fmla="*/ 318 h 444"/>
                  <a:gd name="T52" fmla="*/ 497 w 832"/>
                  <a:gd name="T53" fmla="*/ 274 h 444"/>
                  <a:gd name="T54" fmla="*/ 607 w 832"/>
                  <a:gd name="T55" fmla="*/ 251 h 444"/>
                  <a:gd name="T56" fmla="*/ 591 w 832"/>
                  <a:gd name="T57" fmla="*/ 232 h 444"/>
                  <a:gd name="T58" fmla="*/ 624 w 832"/>
                  <a:gd name="T59" fmla="*/ 219 h 444"/>
                  <a:gd name="T60" fmla="*/ 660 w 832"/>
                  <a:gd name="T61" fmla="*/ 207 h 444"/>
                  <a:gd name="T62" fmla="*/ 633 w 832"/>
                  <a:gd name="T63" fmla="*/ 186 h 444"/>
                  <a:gd name="T64" fmla="*/ 647 w 832"/>
                  <a:gd name="T65" fmla="*/ 173 h 444"/>
                  <a:gd name="T66" fmla="*/ 693 w 832"/>
                  <a:gd name="T67" fmla="*/ 162 h 444"/>
                  <a:gd name="T68" fmla="*/ 696 w 832"/>
                  <a:gd name="T69" fmla="*/ 138 h 444"/>
                  <a:gd name="T70" fmla="*/ 689 w 832"/>
                  <a:gd name="T71" fmla="*/ 111 h 444"/>
                  <a:gd name="T72" fmla="*/ 720 w 832"/>
                  <a:gd name="T73" fmla="*/ 92 h 444"/>
                  <a:gd name="T74" fmla="*/ 757 w 832"/>
                  <a:gd name="T75" fmla="*/ 50 h 444"/>
                  <a:gd name="T76" fmla="*/ 777 w 832"/>
                  <a:gd name="T77" fmla="*/ 44 h 444"/>
                  <a:gd name="T78" fmla="*/ 789 w 832"/>
                  <a:gd name="T79" fmla="*/ 23 h 444"/>
                  <a:gd name="T80" fmla="*/ 707 w 832"/>
                  <a:gd name="T81" fmla="*/ 26 h 444"/>
                  <a:gd name="T82" fmla="*/ 636 w 832"/>
                  <a:gd name="T83" fmla="*/ 20 h 444"/>
                  <a:gd name="T84" fmla="*/ 654 w 832"/>
                  <a:gd name="T85" fmla="*/ 18 h 444"/>
                  <a:gd name="T86" fmla="*/ 654 w 832"/>
                  <a:gd name="T87" fmla="*/ 1 h 4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832" h="444">
                    <a:moveTo>
                      <a:pt x="654" y="1"/>
                    </a:moveTo>
                    <a:lnTo>
                      <a:pt x="557" y="0"/>
                    </a:lnTo>
                    <a:lnTo>
                      <a:pt x="512" y="1"/>
                    </a:lnTo>
                    <a:lnTo>
                      <a:pt x="494" y="6"/>
                    </a:lnTo>
                    <a:lnTo>
                      <a:pt x="451" y="6"/>
                    </a:lnTo>
                    <a:lnTo>
                      <a:pt x="404" y="13"/>
                    </a:lnTo>
                    <a:lnTo>
                      <a:pt x="397" y="20"/>
                    </a:lnTo>
                    <a:lnTo>
                      <a:pt x="423" y="27"/>
                    </a:lnTo>
                    <a:lnTo>
                      <a:pt x="399" y="22"/>
                    </a:lnTo>
                    <a:lnTo>
                      <a:pt x="382" y="21"/>
                    </a:lnTo>
                    <a:lnTo>
                      <a:pt x="356" y="16"/>
                    </a:lnTo>
                    <a:lnTo>
                      <a:pt x="317" y="24"/>
                    </a:lnTo>
                    <a:lnTo>
                      <a:pt x="307" y="20"/>
                    </a:lnTo>
                    <a:lnTo>
                      <a:pt x="268" y="20"/>
                    </a:lnTo>
                    <a:lnTo>
                      <a:pt x="227" y="21"/>
                    </a:lnTo>
                    <a:lnTo>
                      <a:pt x="194" y="25"/>
                    </a:lnTo>
                    <a:lnTo>
                      <a:pt x="193" y="32"/>
                    </a:lnTo>
                    <a:lnTo>
                      <a:pt x="173" y="34"/>
                    </a:lnTo>
                    <a:lnTo>
                      <a:pt x="119" y="45"/>
                    </a:lnTo>
                    <a:lnTo>
                      <a:pt x="101" y="51"/>
                    </a:lnTo>
                    <a:lnTo>
                      <a:pt x="132" y="57"/>
                    </a:lnTo>
                    <a:lnTo>
                      <a:pt x="122" y="63"/>
                    </a:lnTo>
                    <a:lnTo>
                      <a:pt x="66" y="71"/>
                    </a:lnTo>
                    <a:lnTo>
                      <a:pt x="8" y="79"/>
                    </a:lnTo>
                    <a:lnTo>
                      <a:pt x="0" y="86"/>
                    </a:lnTo>
                    <a:lnTo>
                      <a:pt x="24" y="93"/>
                    </a:lnTo>
                    <a:lnTo>
                      <a:pt x="78" y="97"/>
                    </a:lnTo>
                    <a:lnTo>
                      <a:pt x="50" y="98"/>
                    </a:lnTo>
                    <a:lnTo>
                      <a:pt x="9" y="104"/>
                    </a:lnTo>
                    <a:lnTo>
                      <a:pt x="23" y="116"/>
                    </a:lnTo>
                    <a:lnTo>
                      <a:pt x="34" y="121"/>
                    </a:lnTo>
                    <a:lnTo>
                      <a:pt x="70" y="119"/>
                    </a:lnTo>
                    <a:lnTo>
                      <a:pt x="107" y="119"/>
                    </a:lnTo>
                    <a:lnTo>
                      <a:pt x="136" y="120"/>
                    </a:lnTo>
                    <a:lnTo>
                      <a:pt x="166" y="131"/>
                    </a:lnTo>
                    <a:lnTo>
                      <a:pt x="160" y="139"/>
                    </a:lnTo>
                    <a:lnTo>
                      <a:pt x="174" y="146"/>
                    </a:lnTo>
                    <a:lnTo>
                      <a:pt x="179" y="166"/>
                    </a:lnTo>
                    <a:lnTo>
                      <a:pt x="183" y="179"/>
                    </a:lnTo>
                    <a:lnTo>
                      <a:pt x="188" y="187"/>
                    </a:lnTo>
                    <a:lnTo>
                      <a:pt x="162" y="204"/>
                    </a:lnTo>
                    <a:lnTo>
                      <a:pt x="171" y="209"/>
                    </a:lnTo>
                    <a:lnTo>
                      <a:pt x="188" y="206"/>
                    </a:lnTo>
                    <a:lnTo>
                      <a:pt x="198" y="213"/>
                    </a:lnTo>
                    <a:lnTo>
                      <a:pt x="217" y="226"/>
                    </a:lnTo>
                    <a:lnTo>
                      <a:pt x="189" y="220"/>
                    </a:lnTo>
                    <a:lnTo>
                      <a:pt x="175" y="220"/>
                    </a:lnTo>
                    <a:lnTo>
                      <a:pt x="164" y="231"/>
                    </a:lnTo>
                    <a:lnTo>
                      <a:pt x="158" y="245"/>
                    </a:lnTo>
                    <a:lnTo>
                      <a:pt x="174" y="251"/>
                    </a:lnTo>
                    <a:lnTo>
                      <a:pt x="189" y="248"/>
                    </a:lnTo>
                    <a:lnTo>
                      <a:pt x="198" y="245"/>
                    </a:lnTo>
                    <a:lnTo>
                      <a:pt x="219" y="238"/>
                    </a:lnTo>
                    <a:lnTo>
                      <a:pt x="209" y="254"/>
                    </a:lnTo>
                    <a:lnTo>
                      <a:pt x="199" y="262"/>
                    </a:lnTo>
                    <a:lnTo>
                      <a:pt x="172" y="270"/>
                    </a:lnTo>
                    <a:lnTo>
                      <a:pt x="146" y="293"/>
                    </a:lnTo>
                    <a:lnTo>
                      <a:pt x="154" y="301"/>
                    </a:lnTo>
                    <a:lnTo>
                      <a:pt x="142" y="316"/>
                    </a:lnTo>
                    <a:lnTo>
                      <a:pt x="156" y="335"/>
                    </a:lnTo>
                    <a:lnTo>
                      <a:pt x="150" y="354"/>
                    </a:lnTo>
                    <a:lnTo>
                      <a:pt x="152" y="368"/>
                    </a:lnTo>
                    <a:lnTo>
                      <a:pt x="170" y="394"/>
                    </a:lnTo>
                    <a:lnTo>
                      <a:pt x="173" y="414"/>
                    </a:lnTo>
                    <a:lnTo>
                      <a:pt x="184" y="427"/>
                    </a:lnTo>
                    <a:lnTo>
                      <a:pt x="218" y="427"/>
                    </a:lnTo>
                    <a:lnTo>
                      <a:pt x="237" y="444"/>
                    </a:lnTo>
                    <a:lnTo>
                      <a:pt x="261" y="443"/>
                    </a:lnTo>
                    <a:lnTo>
                      <a:pt x="276" y="422"/>
                    </a:lnTo>
                    <a:lnTo>
                      <a:pt x="289" y="404"/>
                    </a:lnTo>
                    <a:lnTo>
                      <a:pt x="288" y="387"/>
                    </a:lnTo>
                    <a:lnTo>
                      <a:pt x="320" y="371"/>
                    </a:lnTo>
                    <a:lnTo>
                      <a:pt x="333" y="357"/>
                    </a:lnTo>
                    <a:lnTo>
                      <a:pt x="338" y="342"/>
                    </a:lnTo>
                    <a:lnTo>
                      <a:pt x="355" y="329"/>
                    </a:lnTo>
                    <a:lnTo>
                      <a:pt x="380" y="324"/>
                    </a:lnTo>
                    <a:lnTo>
                      <a:pt x="402" y="319"/>
                    </a:lnTo>
                    <a:lnTo>
                      <a:pt x="413" y="318"/>
                    </a:lnTo>
                    <a:lnTo>
                      <a:pt x="452" y="303"/>
                    </a:lnTo>
                    <a:lnTo>
                      <a:pt x="480" y="282"/>
                    </a:lnTo>
                    <a:lnTo>
                      <a:pt x="497" y="274"/>
                    </a:lnTo>
                    <a:lnTo>
                      <a:pt x="514" y="274"/>
                    </a:lnTo>
                    <a:lnTo>
                      <a:pt x="561" y="267"/>
                    </a:lnTo>
                    <a:lnTo>
                      <a:pt x="607" y="251"/>
                    </a:lnTo>
                    <a:lnTo>
                      <a:pt x="650" y="234"/>
                    </a:lnTo>
                    <a:lnTo>
                      <a:pt x="630" y="233"/>
                    </a:lnTo>
                    <a:lnTo>
                      <a:pt x="591" y="232"/>
                    </a:lnTo>
                    <a:lnTo>
                      <a:pt x="610" y="222"/>
                    </a:lnTo>
                    <a:lnTo>
                      <a:pt x="608" y="208"/>
                    </a:lnTo>
                    <a:lnTo>
                      <a:pt x="624" y="219"/>
                    </a:lnTo>
                    <a:lnTo>
                      <a:pt x="635" y="228"/>
                    </a:lnTo>
                    <a:lnTo>
                      <a:pt x="662" y="224"/>
                    </a:lnTo>
                    <a:lnTo>
                      <a:pt x="660" y="207"/>
                    </a:lnTo>
                    <a:lnTo>
                      <a:pt x="643" y="196"/>
                    </a:lnTo>
                    <a:lnTo>
                      <a:pt x="624" y="191"/>
                    </a:lnTo>
                    <a:lnTo>
                      <a:pt x="633" y="186"/>
                    </a:lnTo>
                    <a:lnTo>
                      <a:pt x="660" y="194"/>
                    </a:lnTo>
                    <a:lnTo>
                      <a:pt x="662" y="185"/>
                    </a:lnTo>
                    <a:lnTo>
                      <a:pt x="647" y="173"/>
                    </a:lnTo>
                    <a:lnTo>
                      <a:pt x="666" y="173"/>
                    </a:lnTo>
                    <a:lnTo>
                      <a:pt x="688" y="170"/>
                    </a:lnTo>
                    <a:lnTo>
                      <a:pt x="693" y="162"/>
                    </a:lnTo>
                    <a:lnTo>
                      <a:pt x="678" y="155"/>
                    </a:lnTo>
                    <a:lnTo>
                      <a:pt x="711" y="154"/>
                    </a:lnTo>
                    <a:lnTo>
                      <a:pt x="696" y="138"/>
                    </a:lnTo>
                    <a:lnTo>
                      <a:pt x="711" y="136"/>
                    </a:lnTo>
                    <a:lnTo>
                      <a:pt x="712" y="120"/>
                    </a:lnTo>
                    <a:lnTo>
                      <a:pt x="689" y="111"/>
                    </a:lnTo>
                    <a:lnTo>
                      <a:pt x="712" y="105"/>
                    </a:lnTo>
                    <a:lnTo>
                      <a:pt x="734" y="105"/>
                    </a:lnTo>
                    <a:lnTo>
                      <a:pt x="720" y="92"/>
                    </a:lnTo>
                    <a:lnTo>
                      <a:pt x="725" y="74"/>
                    </a:lnTo>
                    <a:lnTo>
                      <a:pt x="738" y="63"/>
                    </a:lnTo>
                    <a:lnTo>
                      <a:pt x="757" y="50"/>
                    </a:lnTo>
                    <a:lnTo>
                      <a:pt x="727" y="50"/>
                    </a:lnTo>
                    <a:lnTo>
                      <a:pt x="769" y="48"/>
                    </a:lnTo>
                    <a:lnTo>
                      <a:pt x="777" y="44"/>
                    </a:lnTo>
                    <a:lnTo>
                      <a:pt x="832" y="33"/>
                    </a:lnTo>
                    <a:lnTo>
                      <a:pt x="826" y="26"/>
                    </a:lnTo>
                    <a:lnTo>
                      <a:pt x="789" y="23"/>
                    </a:lnTo>
                    <a:lnTo>
                      <a:pt x="725" y="29"/>
                    </a:lnTo>
                    <a:lnTo>
                      <a:pt x="691" y="34"/>
                    </a:lnTo>
                    <a:lnTo>
                      <a:pt x="707" y="26"/>
                    </a:lnTo>
                    <a:lnTo>
                      <a:pt x="699" y="20"/>
                    </a:lnTo>
                    <a:lnTo>
                      <a:pt x="673" y="25"/>
                    </a:lnTo>
                    <a:lnTo>
                      <a:pt x="636" y="20"/>
                    </a:lnTo>
                    <a:lnTo>
                      <a:pt x="592" y="22"/>
                    </a:lnTo>
                    <a:lnTo>
                      <a:pt x="586" y="20"/>
                    </a:lnTo>
                    <a:lnTo>
                      <a:pt x="654" y="18"/>
                    </a:lnTo>
                    <a:lnTo>
                      <a:pt x="703" y="17"/>
                    </a:lnTo>
                    <a:lnTo>
                      <a:pt x="727" y="12"/>
                    </a:lnTo>
                    <a:lnTo>
                      <a:pt x="654" y="1"/>
                    </a:lnTo>
                    <a:lnTo>
                      <a:pt x="654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87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7576C35B-4004-BA0D-2CCE-420589BDE5A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57512" y="3810001"/>
                <a:ext cx="136525" cy="155575"/>
              </a:xfrm>
              <a:custGeom>
                <a:avLst/>
                <a:gdLst>
                  <a:gd name="T0" fmla="*/ 73 w 86"/>
                  <a:gd name="T1" fmla="*/ 1 h 98"/>
                  <a:gd name="T2" fmla="*/ 54 w 86"/>
                  <a:gd name="T3" fmla="*/ 0 h 98"/>
                  <a:gd name="T4" fmla="*/ 34 w 86"/>
                  <a:gd name="T5" fmla="*/ 0 h 98"/>
                  <a:gd name="T6" fmla="*/ 32 w 86"/>
                  <a:gd name="T7" fmla="*/ 14 h 98"/>
                  <a:gd name="T8" fmla="*/ 23 w 86"/>
                  <a:gd name="T9" fmla="*/ 14 h 98"/>
                  <a:gd name="T10" fmla="*/ 30 w 86"/>
                  <a:gd name="T11" fmla="*/ 22 h 98"/>
                  <a:gd name="T12" fmla="*/ 37 w 86"/>
                  <a:gd name="T13" fmla="*/ 27 h 98"/>
                  <a:gd name="T14" fmla="*/ 39 w 86"/>
                  <a:gd name="T15" fmla="*/ 33 h 98"/>
                  <a:gd name="T16" fmla="*/ 42 w 86"/>
                  <a:gd name="T17" fmla="*/ 34 h 98"/>
                  <a:gd name="T18" fmla="*/ 40 w 86"/>
                  <a:gd name="T19" fmla="*/ 42 h 98"/>
                  <a:gd name="T20" fmla="*/ 14 w 86"/>
                  <a:gd name="T21" fmla="*/ 42 h 98"/>
                  <a:gd name="T22" fmla="*/ 2 w 86"/>
                  <a:gd name="T23" fmla="*/ 61 h 98"/>
                  <a:gd name="T24" fmla="*/ 4 w 86"/>
                  <a:gd name="T25" fmla="*/ 66 h 98"/>
                  <a:gd name="T26" fmla="*/ 1 w 86"/>
                  <a:gd name="T27" fmla="*/ 71 h 98"/>
                  <a:gd name="T28" fmla="*/ 0 w 86"/>
                  <a:gd name="T29" fmla="*/ 79 h 98"/>
                  <a:gd name="T30" fmla="*/ 10 w 86"/>
                  <a:gd name="T31" fmla="*/ 88 h 98"/>
                  <a:gd name="T32" fmla="*/ 19 w 86"/>
                  <a:gd name="T33" fmla="*/ 93 h 98"/>
                  <a:gd name="T34" fmla="*/ 31 w 86"/>
                  <a:gd name="T35" fmla="*/ 94 h 98"/>
                  <a:gd name="T36" fmla="*/ 42 w 86"/>
                  <a:gd name="T37" fmla="*/ 98 h 98"/>
                  <a:gd name="T38" fmla="*/ 43 w 86"/>
                  <a:gd name="T39" fmla="*/ 94 h 98"/>
                  <a:gd name="T40" fmla="*/ 51 w 86"/>
                  <a:gd name="T41" fmla="*/ 88 h 98"/>
                  <a:gd name="T42" fmla="*/ 55 w 86"/>
                  <a:gd name="T43" fmla="*/ 85 h 98"/>
                  <a:gd name="T44" fmla="*/ 54 w 86"/>
                  <a:gd name="T45" fmla="*/ 83 h 98"/>
                  <a:gd name="T46" fmla="*/ 59 w 86"/>
                  <a:gd name="T47" fmla="*/ 82 h 98"/>
                  <a:gd name="T48" fmla="*/ 64 w 86"/>
                  <a:gd name="T49" fmla="*/ 75 h 98"/>
                  <a:gd name="T50" fmla="*/ 63 w 86"/>
                  <a:gd name="T51" fmla="*/ 70 h 98"/>
                  <a:gd name="T52" fmla="*/ 65 w 86"/>
                  <a:gd name="T53" fmla="*/ 66 h 98"/>
                  <a:gd name="T54" fmla="*/ 75 w 86"/>
                  <a:gd name="T55" fmla="*/ 59 h 98"/>
                  <a:gd name="T56" fmla="*/ 86 w 86"/>
                  <a:gd name="T57" fmla="*/ 50 h 98"/>
                  <a:gd name="T58" fmla="*/ 80 w 86"/>
                  <a:gd name="T59" fmla="*/ 47 h 98"/>
                  <a:gd name="T60" fmla="*/ 78 w 86"/>
                  <a:gd name="T61" fmla="*/ 51 h 98"/>
                  <a:gd name="T62" fmla="*/ 72 w 86"/>
                  <a:gd name="T63" fmla="*/ 46 h 98"/>
                  <a:gd name="T64" fmla="*/ 66 w 86"/>
                  <a:gd name="T65" fmla="*/ 46 h 98"/>
                  <a:gd name="T66" fmla="*/ 70 w 86"/>
                  <a:gd name="T67" fmla="*/ 20 h 98"/>
                  <a:gd name="T68" fmla="*/ 73 w 86"/>
                  <a:gd name="T69" fmla="*/ 1 h 98"/>
                  <a:gd name="T70" fmla="*/ 73 w 86"/>
                  <a:gd name="T71" fmla="*/ 1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86" h="98">
                    <a:moveTo>
                      <a:pt x="73" y="1"/>
                    </a:moveTo>
                    <a:lnTo>
                      <a:pt x="54" y="0"/>
                    </a:lnTo>
                    <a:lnTo>
                      <a:pt x="34" y="0"/>
                    </a:lnTo>
                    <a:lnTo>
                      <a:pt x="32" y="14"/>
                    </a:lnTo>
                    <a:lnTo>
                      <a:pt x="23" y="14"/>
                    </a:lnTo>
                    <a:lnTo>
                      <a:pt x="30" y="22"/>
                    </a:lnTo>
                    <a:lnTo>
                      <a:pt x="37" y="27"/>
                    </a:lnTo>
                    <a:lnTo>
                      <a:pt x="39" y="33"/>
                    </a:lnTo>
                    <a:lnTo>
                      <a:pt x="42" y="34"/>
                    </a:lnTo>
                    <a:lnTo>
                      <a:pt x="40" y="42"/>
                    </a:lnTo>
                    <a:lnTo>
                      <a:pt x="14" y="42"/>
                    </a:lnTo>
                    <a:lnTo>
                      <a:pt x="2" y="61"/>
                    </a:lnTo>
                    <a:lnTo>
                      <a:pt x="4" y="66"/>
                    </a:lnTo>
                    <a:lnTo>
                      <a:pt x="1" y="71"/>
                    </a:lnTo>
                    <a:lnTo>
                      <a:pt x="0" y="79"/>
                    </a:lnTo>
                    <a:lnTo>
                      <a:pt x="10" y="88"/>
                    </a:lnTo>
                    <a:lnTo>
                      <a:pt x="19" y="93"/>
                    </a:lnTo>
                    <a:lnTo>
                      <a:pt x="31" y="94"/>
                    </a:lnTo>
                    <a:lnTo>
                      <a:pt x="42" y="98"/>
                    </a:lnTo>
                    <a:lnTo>
                      <a:pt x="43" y="94"/>
                    </a:lnTo>
                    <a:lnTo>
                      <a:pt x="51" y="88"/>
                    </a:lnTo>
                    <a:lnTo>
                      <a:pt x="55" y="85"/>
                    </a:lnTo>
                    <a:lnTo>
                      <a:pt x="54" y="83"/>
                    </a:lnTo>
                    <a:lnTo>
                      <a:pt x="59" y="82"/>
                    </a:lnTo>
                    <a:lnTo>
                      <a:pt x="64" y="75"/>
                    </a:lnTo>
                    <a:lnTo>
                      <a:pt x="63" y="70"/>
                    </a:lnTo>
                    <a:lnTo>
                      <a:pt x="65" y="66"/>
                    </a:lnTo>
                    <a:lnTo>
                      <a:pt x="75" y="59"/>
                    </a:lnTo>
                    <a:lnTo>
                      <a:pt x="86" y="50"/>
                    </a:lnTo>
                    <a:lnTo>
                      <a:pt x="80" y="47"/>
                    </a:lnTo>
                    <a:lnTo>
                      <a:pt x="78" y="51"/>
                    </a:lnTo>
                    <a:lnTo>
                      <a:pt x="72" y="46"/>
                    </a:lnTo>
                    <a:lnTo>
                      <a:pt x="66" y="46"/>
                    </a:lnTo>
                    <a:lnTo>
                      <a:pt x="70" y="20"/>
                    </a:lnTo>
                    <a:lnTo>
                      <a:pt x="73" y="1"/>
                    </a:lnTo>
                    <a:lnTo>
                      <a:pt x="73" y="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88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6069165-8BA3-C0E1-18D4-AD7E15C3A38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51175" y="3878263"/>
                <a:ext cx="206375" cy="114300"/>
              </a:xfrm>
              <a:custGeom>
                <a:avLst/>
                <a:gdLst>
                  <a:gd name="T0" fmla="*/ 130 w 130"/>
                  <a:gd name="T1" fmla="*/ 25 h 72"/>
                  <a:gd name="T2" fmla="*/ 126 w 130"/>
                  <a:gd name="T3" fmla="*/ 18 h 72"/>
                  <a:gd name="T4" fmla="*/ 119 w 130"/>
                  <a:gd name="T5" fmla="*/ 14 h 72"/>
                  <a:gd name="T6" fmla="*/ 113 w 130"/>
                  <a:gd name="T7" fmla="*/ 9 h 72"/>
                  <a:gd name="T8" fmla="*/ 107 w 130"/>
                  <a:gd name="T9" fmla="*/ 5 h 72"/>
                  <a:gd name="T10" fmla="*/ 104 w 130"/>
                  <a:gd name="T11" fmla="*/ 4 h 72"/>
                  <a:gd name="T12" fmla="*/ 95 w 130"/>
                  <a:gd name="T13" fmla="*/ 1 h 72"/>
                  <a:gd name="T14" fmla="*/ 91 w 130"/>
                  <a:gd name="T15" fmla="*/ 3 h 72"/>
                  <a:gd name="T16" fmla="*/ 85 w 130"/>
                  <a:gd name="T17" fmla="*/ 3 h 72"/>
                  <a:gd name="T18" fmla="*/ 80 w 130"/>
                  <a:gd name="T19" fmla="*/ 2 h 72"/>
                  <a:gd name="T20" fmla="*/ 74 w 130"/>
                  <a:gd name="T21" fmla="*/ 0 h 72"/>
                  <a:gd name="T22" fmla="*/ 70 w 130"/>
                  <a:gd name="T23" fmla="*/ 3 h 72"/>
                  <a:gd name="T24" fmla="*/ 64 w 130"/>
                  <a:gd name="T25" fmla="*/ 6 h 72"/>
                  <a:gd name="T26" fmla="*/ 55 w 130"/>
                  <a:gd name="T27" fmla="*/ 7 h 72"/>
                  <a:gd name="T28" fmla="*/ 45 w 130"/>
                  <a:gd name="T29" fmla="*/ 4 h 72"/>
                  <a:gd name="T30" fmla="*/ 42 w 130"/>
                  <a:gd name="T31" fmla="*/ 6 h 72"/>
                  <a:gd name="T32" fmla="*/ 40 w 130"/>
                  <a:gd name="T33" fmla="*/ 3 h 72"/>
                  <a:gd name="T34" fmla="*/ 34 w 130"/>
                  <a:gd name="T35" fmla="*/ 4 h 72"/>
                  <a:gd name="T36" fmla="*/ 29 w 130"/>
                  <a:gd name="T37" fmla="*/ 8 h 72"/>
                  <a:gd name="T38" fmla="*/ 27 w 130"/>
                  <a:gd name="T39" fmla="*/ 7 h 72"/>
                  <a:gd name="T40" fmla="*/ 16 w 130"/>
                  <a:gd name="T41" fmla="*/ 16 h 72"/>
                  <a:gd name="T42" fmla="*/ 6 w 130"/>
                  <a:gd name="T43" fmla="*/ 23 h 72"/>
                  <a:gd name="T44" fmla="*/ 4 w 130"/>
                  <a:gd name="T45" fmla="*/ 27 h 72"/>
                  <a:gd name="T46" fmla="*/ 5 w 130"/>
                  <a:gd name="T47" fmla="*/ 32 h 72"/>
                  <a:gd name="T48" fmla="*/ 0 w 130"/>
                  <a:gd name="T49" fmla="*/ 39 h 72"/>
                  <a:gd name="T50" fmla="*/ 6 w 130"/>
                  <a:gd name="T51" fmla="*/ 41 h 72"/>
                  <a:gd name="T52" fmla="*/ 10 w 130"/>
                  <a:gd name="T53" fmla="*/ 45 h 72"/>
                  <a:gd name="T54" fmla="*/ 16 w 130"/>
                  <a:gd name="T55" fmla="*/ 49 h 72"/>
                  <a:gd name="T56" fmla="*/ 16 w 130"/>
                  <a:gd name="T57" fmla="*/ 52 h 72"/>
                  <a:gd name="T58" fmla="*/ 26 w 130"/>
                  <a:gd name="T59" fmla="*/ 49 h 72"/>
                  <a:gd name="T60" fmla="*/ 29 w 130"/>
                  <a:gd name="T61" fmla="*/ 51 h 72"/>
                  <a:gd name="T62" fmla="*/ 32 w 130"/>
                  <a:gd name="T63" fmla="*/ 54 h 72"/>
                  <a:gd name="T64" fmla="*/ 30 w 130"/>
                  <a:gd name="T65" fmla="*/ 63 h 72"/>
                  <a:gd name="T66" fmla="*/ 37 w 130"/>
                  <a:gd name="T67" fmla="*/ 65 h 72"/>
                  <a:gd name="T68" fmla="*/ 39 w 130"/>
                  <a:gd name="T69" fmla="*/ 72 h 72"/>
                  <a:gd name="T70" fmla="*/ 46 w 130"/>
                  <a:gd name="T71" fmla="*/ 71 h 72"/>
                  <a:gd name="T72" fmla="*/ 49 w 130"/>
                  <a:gd name="T73" fmla="*/ 66 h 72"/>
                  <a:gd name="T74" fmla="*/ 52 w 130"/>
                  <a:gd name="T75" fmla="*/ 66 h 72"/>
                  <a:gd name="T76" fmla="*/ 53 w 130"/>
                  <a:gd name="T77" fmla="*/ 55 h 72"/>
                  <a:gd name="T78" fmla="*/ 57 w 130"/>
                  <a:gd name="T79" fmla="*/ 54 h 72"/>
                  <a:gd name="T80" fmla="*/ 62 w 130"/>
                  <a:gd name="T81" fmla="*/ 54 h 72"/>
                  <a:gd name="T82" fmla="*/ 67 w 130"/>
                  <a:gd name="T83" fmla="*/ 47 h 72"/>
                  <a:gd name="T84" fmla="*/ 72 w 130"/>
                  <a:gd name="T85" fmla="*/ 52 h 72"/>
                  <a:gd name="T86" fmla="*/ 75 w 130"/>
                  <a:gd name="T87" fmla="*/ 49 h 72"/>
                  <a:gd name="T88" fmla="*/ 79 w 130"/>
                  <a:gd name="T89" fmla="*/ 46 h 72"/>
                  <a:gd name="T90" fmla="*/ 87 w 130"/>
                  <a:gd name="T91" fmla="*/ 40 h 72"/>
                  <a:gd name="T92" fmla="*/ 88 w 130"/>
                  <a:gd name="T93" fmla="*/ 35 h 72"/>
                  <a:gd name="T94" fmla="*/ 90 w 130"/>
                  <a:gd name="T95" fmla="*/ 35 h 72"/>
                  <a:gd name="T96" fmla="*/ 93 w 130"/>
                  <a:gd name="T97" fmla="*/ 29 h 72"/>
                  <a:gd name="T98" fmla="*/ 95 w 130"/>
                  <a:gd name="T99" fmla="*/ 29 h 72"/>
                  <a:gd name="T100" fmla="*/ 98 w 130"/>
                  <a:gd name="T101" fmla="*/ 32 h 72"/>
                  <a:gd name="T102" fmla="*/ 102 w 130"/>
                  <a:gd name="T103" fmla="*/ 33 h 72"/>
                  <a:gd name="T104" fmla="*/ 108 w 130"/>
                  <a:gd name="T105" fmla="*/ 30 h 72"/>
                  <a:gd name="T106" fmla="*/ 112 w 130"/>
                  <a:gd name="T107" fmla="*/ 30 h 72"/>
                  <a:gd name="T108" fmla="*/ 120 w 130"/>
                  <a:gd name="T109" fmla="*/ 27 h 72"/>
                  <a:gd name="T110" fmla="*/ 124 w 130"/>
                  <a:gd name="T111" fmla="*/ 24 h 72"/>
                  <a:gd name="T112" fmla="*/ 130 w 130"/>
                  <a:gd name="T113" fmla="*/ 25 h 72"/>
                  <a:gd name="T114" fmla="*/ 130 w 130"/>
                  <a:gd name="T115" fmla="*/ 25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30" h="72">
                    <a:moveTo>
                      <a:pt x="130" y="25"/>
                    </a:moveTo>
                    <a:lnTo>
                      <a:pt x="126" y="18"/>
                    </a:lnTo>
                    <a:lnTo>
                      <a:pt x="119" y="14"/>
                    </a:lnTo>
                    <a:lnTo>
                      <a:pt x="113" y="9"/>
                    </a:lnTo>
                    <a:lnTo>
                      <a:pt x="107" y="5"/>
                    </a:lnTo>
                    <a:lnTo>
                      <a:pt x="104" y="4"/>
                    </a:lnTo>
                    <a:lnTo>
                      <a:pt x="95" y="1"/>
                    </a:lnTo>
                    <a:lnTo>
                      <a:pt x="91" y="3"/>
                    </a:lnTo>
                    <a:lnTo>
                      <a:pt x="85" y="3"/>
                    </a:lnTo>
                    <a:lnTo>
                      <a:pt x="80" y="2"/>
                    </a:lnTo>
                    <a:lnTo>
                      <a:pt x="74" y="0"/>
                    </a:lnTo>
                    <a:lnTo>
                      <a:pt x="70" y="3"/>
                    </a:lnTo>
                    <a:lnTo>
                      <a:pt x="64" y="6"/>
                    </a:lnTo>
                    <a:lnTo>
                      <a:pt x="55" y="7"/>
                    </a:lnTo>
                    <a:lnTo>
                      <a:pt x="45" y="4"/>
                    </a:lnTo>
                    <a:lnTo>
                      <a:pt x="42" y="6"/>
                    </a:lnTo>
                    <a:lnTo>
                      <a:pt x="40" y="3"/>
                    </a:lnTo>
                    <a:lnTo>
                      <a:pt x="34" y="4"/>
                    </a:lnTo>
                    <a:lnTo>
                      <a:pt x="29" y="8"/>
                    </a:lnTo>
                    <a:lnTo>
                      <a:pt x="27" y="7"/>
                    </a:lnTo>
                    <a:lnTo>
                      <a:pt x="16" y="16"/>
                    </a:lnTo>
                    <a:lnTo>
                      <a:pt x="6" y="23"/>
                    </a:lnTo>
                    <a:lnTo>
                      <a:pt x="4" y="27"/>
                    </a:lnTo>
                    <a:lnTo>
                      <a:pt x="5" y="32"/>
                    </a:lnTo>
                    <a:lnTo>
                      <a:pt x="0" y="39"/>
                    </a:lnTo>
                    <a:lnTo>
                      <a:pt x="6" y="41"/>
                    </a:lnTo>
                    <a:lnTo>
                      <a:pt x="10" y="45"/>
                    </a:lnTo>
                    <a:lnTo>
                      <a:pt x="16" y="49"/>
                    </a:lnTo>
                    <a:lnTo>
                      <a:pt x="16" y="52"/>
                    </a:lnTo>
                    <a:lnTo>
                      <a:pt x="26" y="49"/>
                    </a:lnTo>
                    <a:lnTo>
                      <a:pt x="29" y="51"/>
                    </a:lnTo>
                    <a:lnTo>
                      <a:pt x="32" y="54"/>
                    </a:lnTo>
                    <a:lnTo>
                      <a:pt x="30" y="63"/>
                    </a:lnTo>
                    <a:lnTo>
                      <a:pt x="37" y="65"/>
                    </a:lnTo>
                    <a:lnTo>
                      <a:pt x="39" y="72"/>
                    </a:lnTo>
                    <a:lnTo>
                      <a:pt x="46" y="71"/>
                    </a:lnTo>
                    <a:lnTo>
                      <a:pt x="49" y="66"/>
                    </a:lnTo>
                    <a:lnTo>
                      <a:pt x="52" y="66"/>
                    </a:lnTo>
                    <a:lnTo>
                      <a:pt x="53" y="55"/>
                    </a:lnTo>
                    <a:lnTo>
                      <a:pt x="57" y="54"/>
                    </a:lnTo>
                    <a:lnTo>
                      <a:pt x="62" y="54"/>
                    </a:lnTo>
                    <a:lnTo>
                      <a:pt x="67" y="47"/>
                    </a:lnTo>
                    <a:lnTo>
                      <a:pt x="72" y="52"/>
                    </a:lnTo>
                    <a:lnTo>
                      <a:pt x="75" y="49"/>
                    </a:lnTo>
                    <a:lnTo>
                      <a:pt x="79" y="46"/>
                    </a:lnTo>
                    <a:lnTo>
                      <a:pt x="87" y="40"/>
                    </a:lnTo>
                    <a:lnTo>
                      <a:pt x="88" y="35"/>
                    </a:lnTo>
                    <a:lnTo>
                      <a:pt x="90" y="35"/>
                    </a:lnTo>
                    <a:lnTo>
                      <a:pt x="93" y="29"/>
                    </a:lnTo>
                    <a:lnTo>
                      <a:pt x="95" y="29"/>
                    </a:lnTo>
                    <a:lnTo>
                      <a:pt x="98" y="32"/>
                    </a:lnTo>
                    <a:lnTo>
                      <a:pt x="102" y="33"/>
                    </a:lnTo>
                    <a:lnTo>
                      <a:pt x="108" y="30"/>
                    </a:lnTo>
                    <a:lnTo>
                      <a:pt x="112" y="30"/>
                    </a:lnTo>
                    <a:lnTo>
                      <a:pt x="120" y="27"/>
                    </a:lnTo>
                    <a:lnTo>
                      <a:pt x="124" y="24"/>
                    </a:lnTo>
                    <a:lnTo>
                      <a:pt x="130" y="25"/>
                    </a:lnTo>
                    <a:lnTo>
                      <a:pt x="130" y="2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89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16D102C-3756-F77A-7D0A-A9022843ACA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87587" y="3249613"/>
                <a:ext cx="877887" cy="685800"/>
              </a:xfrm>
              <a:custGeom>
                <a:avLst/>
                <a:gdLst>
                  <a:gd name="T0" fmla="*/ 324 w 553"/>
                  <a:gd name="T1" fmla="*/ 151 h 432"/>
                  <a:gd name="T2" fmla="*/ 311 w 553"/>
                  <a:gd name="T3" fmla="*/ 109 h 432"/>
                  <a:gd name="T4" fmla="*/ 289 w 553"/>
                  <a:gd name="T5" fmla="*/ 70 h 432"/>
                  <a:gd name="T6" fmla="*/ 240 w 553"/>
                  <a:gd name="T7" fmla="*/ 82 h 432"/>
                  <a:gd name="T8" fmla="*/ 227 w 553"/>
                  <a:gd name="T9" fmla="*/ 49 h 432"/>
                  <a:gd name="T10" fmla="*/ 206 w 553"/>
                  <a:gd name="T11" fmla="*/ 23 h 432"/>
                  <a:gd name="T12" fmla="*/ 152 w 553"/>
                  <a:gd name="T13" fmla="*/ 32 h 432"/>
                  <a:gd name="T14" fmla="*/ 45 w 553"/>
                  <a:gd name="T15" fmla="*/ 4 h 432"/>
                  <a:gd name="T16" fmla="*/ 0 w 553"/>
                  <a:gd name="T17" fmla="*/ 4 h 432"/>
                  <a:gd name="T18" fmla="*/ 5 w 553"/>
                  <a:gd name="T19" fmla="*/ 59 h 432"/>
                  <a:gd name="T20" fmla="*/ 29 w 553"/>
                  <a:gd name="T21" fmla="*/ 99 h 432"/>
                  <a:gd name="T22" fmla="*/ 7 w 553"/>
                  <a:gd name="T23" fmla="*/ 116 h 432"/>
                  <a:gd name="T24" fmla="*/ 25 w 553"/>
                  <a:gd name="T25" fmla="*/ 138 h 432"/>
                  <a:gd name="T26" fmla="*/ 44 w 553"/>
                  <a:gd name="T27" fmla="*/ 152 h 432"/>
                  <a:gd name="T28" fmla="*/ 47 w 553"/>
                  <a:gd name="T29" fmla="*/ 189 h 432"/>
                  <a:gd name="T30" fmla="*/ 79 w 553"/>
                  <a:gd name="T31" fmla="*/ 220 h 432"/>
                  <a:gd name="T32" fmla="*/ 96 w 553"/>
                  <a:gd name="T33" fmla="*/ 226 h 432"/>
                  <a:gd name="T34" fmla="*/ 86 w 553"/>
                  <a:gd name="T35" fmla="*/ 200 h 432"/>
                  <a:gd name="T36" fmla="*/ 74 w 553"/>
                  <a:gd name="T37" fmla="*/ 176 h 432"/>
                  <a:gd name="T38" fmla="*/ 59 w 553"/>
                  <a:gd name="T39" fmla="*/ 131 h 432"/>
                  <a:gd name="T40" fmla="*/ 52 w 553"/>
                  <a:gd name="T41" fmla="*/ 101 h 432"/>
                  <a:gd name="T42" fmla="*/ 45 w 553"/>
                  <a:gd name="T43" fmla="*/ 92 h 432"/>
                  <a:gd name="T44" fmla="*/ 30 w 553"/>
                  <a:gd name="T45" fmla="*/ 60 h 432"/>
                  <a:gd name="T46" fmla="*/ 41 w 553"/>
                  <a:gd name="T47" fmla="*/ 22 h 432"/>
                  <a:gd name="T48" fmla="*/ 68 w 553"/>
                  <a:gd name="T49" fmla="*/ 37 h 432"/>
                  <a:gd name="T50" fmla="*/ 72 w 553"/>
                  <a:gd name="T51" fmla="*/ 82 h 432"/>
                  <a:gd name="T52" fmla="*/ 86 w 553"/>
                  <a:gd name="T53" fmla="*/ 113 h 432"/>
                  <a:gd name="T54" fmla="*/ 105 w 553"/>
                  <a:gd name="T55" fmla="*/ 143 h 432"/>
                  <a:gd name="T56" fmla="*/ 111 w 553"/>
                  <a:gd name="T57" fmla="*/ 169 h 432"/>
                  <a:gd name="T58" fmla="*/ 150 w 553"/>
                  <a:gd name="T59" fmla="*/ 212 h 432"/>
                  <a:gd name="T60" fmla="*/ 169 w 553"/>
                  <a:gd name="T61" fmla="*/ 257 h 432"/>
                  <a:gd name="T62" fmla="*/ 167 w 553"/>
                  <a:gd name="T63" fmla="*/ 282 h 432"/>
                  <a:gd name="T64" fmla="*/ 164 w 553"/>
                  <a:gd name="T65" fmla="*/ 303 h 432"/>
                  <a:gd name="T66" fmla="*/ 199 w 553"/>
                  <a:gd name="T67" fmla="*/ 342 h 432"/>
                  <a:gd name="T68" fmla="*/ 235 w 553"/>
                  <a:gd name="T69" fmla="*/ 358 h 432"/>
                  <a:gd name="T70" fmla="*/ 288 w 553"/>
                  <a:gd name="T71" fmla="*/ 383 h 432"/>
                  <a:gd name="T72" fmla="*/ 335 w 553"/>
                  <a:gd name="T73" fmla="*/ 405 h 432"/>
                  <a:gd name="T74" fmla="*/ 375 w 553"/>
                  <a:gd name="T75" fmla="*/ 392 h 432"/>
                  <a:gd name="T76" fmla="*/ 422 w 553"/>
                  <a:gd name="T77" fmla="*/ 432 h 432"/>
                  <a:gd name="T78" fmla="*/ 424 w 553"/>
                  <a:gd name="T79" fmla="*/ 414 h 432"/>
                  <a:gd name="T80" fmla="*/ 464 w 553"/>
                  <a:gd name="T81" fmla="*/ 387 h 432"/>
                  <a:gd name="T82" fmla="*/ 452 w 553"/>
                  <a:gd name="T83" fmla="*/ 375 h 432"/>
                  <a:gd name="T84" fmla="*/ 456 w 553"/>
                  <a:gd name="T85" fmla="*/ 353 h 432"/>
                  <a:gd name="T86" fmla="*/ 495 w 553"/>
                  <a:gd name="T87" fmla="*/ 351 h 432"/>
                  <a:gd name="T88" fmla="*/ 510 w 553"/>
                  <a:gd name="T89" fmla="*/ 338 h 432"/>
                  <a:gd name="T90" fmla="*/ 523 w 553"/>
                  <a:gd name="T91" fmla="*/ 343 h 432"/>
                  <a:gd name="T92" fmla="*/ 532 w 553"/>
                  <a:gd name="T93" fmla="*/ 310 h 432"/>
                  <a:gd name="T94" fmla="*/ 553 w 553"/>
                  <a:gd name="T95" fmla="*/ 270 h 432"/>
                  <a:gd name="T96" fmla="*/ 519 w 553"/>
                  <a:gd name="T97" fmla="*/ 267 h 432"/>
                  <a:gd name="T98" fmla="*/ 477 w 553"/>
                  <a:gd name="T99" fmla="*/ 285 h 432"/>
                  <a:gd name="T100" fmla="*/ 451 w 553"/>
                  <a:gd name="T101" fmla="*/ 328 h 432"/>
                  <a:gd name="T102" fmla="*/ 406 w 553"/>
                  <a:gd name="T103" fmla="*/ 339 h 432"/>
                  <a:gd name="T104" fmla="*/ 358 w 553"/>
                  <a:gd name="T105" fmla="*/ 330 h 432"/>
                  <a:gd name="T106" fmla="*/ 338 w 553"/>
                  <a:gd name="T107" fmla="*/ 287 h 432"/>
                  <a:gd name="T108" fmla="*/ 330 w 553"/>
                  <a:gd name="T109" fmla="*/ 244 h 432"/>
                  <a:gd name="T110" fmla="*/ 348 w 553"/>
                  <a:gd name="T111" fmla="*/ 183 h 432"/>
                  <a:gd name="T112" fmla="*/ 352 w 553"/>
                  <a:gd name="T113" fmla="*/ 163 h 4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553" h="432">
                    <a:moveTo>
                      <a:pt x="352" y="163"/>
                    </a:moveTo>
                    <a:lnTo>
                      <a:pt x="338" y="158"/>
                    </a:lnTo>
                    <a:lnTo>
                      <a:pt x="324" y="151"/>
                    </a:lnTo>
                    <a:lnTo>
                      <a:pt x="320" y="140"/>
                    </a:lnTo>
                    <a:lnTo>
                      <a:pt x="320" y="123"/>
                    </a:lnTo>
                    <a:lnTo>
                      <a:pt x="311" y="109"/>
                    </a:lnTo>
                    <a:lnTo>
                      <a:pt x="307" y="95"/>
                    </a:lnTo>
                    <a:lnTo>
                      <a:pt x="301" y="79"/>
                    </a:lnTo>
                    <a:lnTo>
                      <a:pt x="289" y="70"/>
                    </a:lnTo>
                    <a:lnTo>
                      <a:pt x="273" y="70"/>
                    </a:lnTo>
                    <a:lnTo>
                      <a:pt x="255" y="88"/>
                    </a:lnTo>
                    <a:lnTo>
                      <a:pt x="240" y="82"/>
                    </a:lnTo>
                    <a:lnTo>
                      <a:pt x="232" y="74"/>
                    </a:lnTo>
                    <a:lnTo>
                      <a:pt x="230" y="61"/>
                    </a:lnTo>
                    <a:lnTo>
                      <a:pt x="227" y="49"/>
                    </a:lnTo>
                    <a:lnTo>
                      <a:pt x="218" y="39"/>
                    </a:lnTo>
                    <a:lnTo>
                      <a:pt x="211" y="31"/>
                    </a:lnTo>
                    <a:lnTo>
                      <a:pt x="206" y="23"/>
                    </a:lnTo>
                    <a:lnTo>
                      <a:pt x="171" y="23"/>
                    </a:lnTo>
                    <a:lnTo>
                      <a:pt x="168" y="32"/>
                    </a:lnTo>
                    <a:lnTo>
                      <a:pt x="152" y="32"/>
                    </a:lnTo>
                    <a:lnTo>
                      <a:pt x="112" y="32"/>
                    </a:lnTo>
                    <a:lnTo>
                      <a:pt x="72" y="16"/>
                    </a:lnTo>
                    <a:lnTo>
                      <a:pt x="45" y="4"/>
                    </a:lnTo>
                    <a:lnTo>
                      <a:pt x="49" y="0"/>
                    </a:lnTo>
                    <a:lnTo>
                      <a:pt x="23" y="2"/>
                    </a:lnTo>
                    <a:lnTo>
                      <a:pt x="0" y="4"/>
                    </a:lnTo>
                    <a:lnTo>
                      <a:pt x="1" y="26"/>
                    </a:lnTo>
                    <a:lnTo>
                      <a:pt x="2" y="44"/>
                    </a:lnTo>
                    <a:lnTo>
                      <a:pt x="5" y="59"/>
                    </a:lnTo>
                    <a:lnTo>
                      <a:pt x="8" y="74"/>
                    </a:lnTo>
                    <a:lnTo>
                      <a:pt x="18" y="82"/>
                    </a:lnTo>
                    <a:lnTo>
                      <a:pt x="29" y="99"/>
                    </a:lnTo>
                    <a:lnTo>
                      <a:pt x="25" y="109"/>
                    </a:lnTo>
                    <a:lnTo>
                      <a:pt x="16" y="117"/>
                    </a:lnTo>
                    <a:lnTo>
                      <a:pt x="7" y="116"/>
                    </a:lnTo>
                    <a:lnTo>
                      <a:pt x="5" y="118"/>
                    </a:lnTo>
                    <a:lnTo>
                      <a:pt x="14" y="132"/>
                    </a:lnTo>
                    <a:lnTo>
                      <a:pt x="25" y="138"/>
                    </a:lnTo>
                    <a:lnTo>
                      <a:pt x="29" y="144"/>
                    </a:lnTo>
                    <a:lnTo>
                      <a:pt x="31" y="141"/>
                    </a:lnTo>
                    <a:lnTo>
                      <a:pt x="44" y="152"/>
                    </a:lnTo>
                    <a:lnTo>
                      <a:pt x="51" y="159"/>
                    </a:lnTo>
                    <a:lnTo>
                      <a:pt x="51" y="171"/>
                    </a:lnTo>
                    <a:lnTo>
                      <a:pt x="47" y="189"/>
                    </a:lnTo>
                    <a:lnTo>
                      <a:pt x="57" y="196"/>
                    </a:lnTo>
                    <a:lnTo>
                      <a:pt x="69" y="207"/>
                    </a:lnTo>
                    <a:lnTo>
                      <a:pt x="79" y="220"/>
                    </a:lnTo>
                    <a:lnTo>
                      <a:pt x="82" y="235"/>
                    </a:lnTo>
                    <a:lnTo>
                      <a:pt x="86" y="235"/>
                    </a:lnTo>
                    <a:lnTo>
                      <a:pt x="96" y="226"/>
                    </a:lnTo>
                    <a:lnTo>
                      <a:pt x="98" y="222"/>
                    </a:lnTo>
                    <a:lnTo>
                      <a:pt x="92" y="211"/>
                    </a:lnTo>
                    <a:lnTo>
                      <a:pt x="86" y="200"/>
                    </a:lnTo>
                    <a:lnTo>
                      <a:pt x="76" y="199"/>
                    </a:lnTo>
                    <a:lnTo>
                      <a:pt x="77" y="187"/>
                    </a:lnTo>
                    <a:lnTo>
                      <a:pt x="74" y="176"/>
                    </a:lnTo>
                    <a:lnTo>
                      <a:pt x="71" y="166"/>
                    </a:lnTo>
                    <a:lnTo>
                      <a:pt x="69" y="143"/>
                    </a:lnTo>
                    <a:lnTo>
                      <a:pt x="59" y="131"/>
                    </a:lnTo>
                    <a:lnTo>
                      <a:pt x="57" y="123"/>
                    </a:lnTo>
                    <a:lnTo>
                      <a:pt x="52" y="117"/>
                    </a:lnTo>
                    <a:lnTo>
                      <a:pt x="52" y="101"/>
                    </a:lnTo>
                    <a:lnTo>
                      <a:pt x="48" y="102"/>
                    </a:lnTo>
                    <a:lnTo>
                      <a:pt x="48" y="94"/>
                    </a:lnTo>
                    <a:lnTo>
                      <a:pt x="45" y="92"/>
                    </a:lnTo>
                    <a:lnTo>
                      <a:pt x="44" y="86"/>
                    </a:lnTo>
                    <a:lnTo>
                      <a:pt x="34" y="71"/>
                    </a:lnTo>
                    <a:lnTo>
                      <a:pt x="30" y="60"/>
                    </a:lnTo>
                    <a:lnTo>
                      <a:pt x="33" y="42"/>
                    </a:lnTo>
                    <a:lnTo>
                      <a:pt x="34" y="31"/>
                    </a:lnTo>
                    <a:lnTo>
                      <a:pt x="41" y="22"/>
                    </a:lnTo>
                    <a:lnTo>
                      <a:pt x="49" y="28"/>
                    </a:lnTo>
                    <a:lnTo>
                      <a:pt x="57" y="28"/>
                    </a:lnTo>
                    <a:lnTo>
                      <a:pt x="68" y="37"/>
                    </a:lnTo>
                    <a:lnTo>
                      <a:pt x="65" y="45"/>
                    </a:lnTo>
                    <a:lnTo>
                      <a:pt x="66" y="64"/>
                    </a:lnTo>
                    <a:lnTo>
                      <a:pt x="72" y="82"/>
                    </a:lnTo>
                    <a:lnTo>
                      <a:pt x="71" y="89"/>
                    </a:lnTo>
                    <a:lnTo>
                      <a:pt x="77" y="100"/>
                    </a:lnTo>
                    <a:lnTo>
                      <a:pt x="86" y="113"/>
                    </a:lnTo>
                    <a:lnTo>
                      <a:pt x="96" y="115"/>
                    </a:lnTo>
                    <a:lnTo>
                      <a:pt x="97" y="131"/>
                    </a:lnTo>
                    <a:lnTo>
                      <a:pt x="105" y="143"/>
                    </a:lnTo>
                    <a:lnTo>
                      <a:pt x="115" y="149"/>
                    </a:lnTo>
                    <a:lnTo>
                      <a:pt x="108" y="164"/>
                    </a:lnTo>
                    <a:lnTo>
                      <a:pt x="111" y="169"/>
                    </a:lnTo>
                    <a:lnTo>
                      <a:pt x="126" y="179"/>
                    </a:lnTo>
                    <a:lnTo>
                      <a:pt x="133" y="194"/>
                    </a:lnTo>
                    <a:lnTo>
                      <a:pt x="150" y="212"/>
                    </a:lnTo>
                    <a:lnTo>
                      <a:pt x="164" y="236"/>
                    </a:lnTo>
                    <a:lnTo>
                      <a:pt x="169" y="248"/>
                    </a:lnTo>
                    <a:lnTo>
                      <a:pt x="169" y="257"/>
                    </a:lnTo>
                    <a:lnTo>
                      <a:pt x="174" y="268"/>
                    </a:lnTo>
                    <a:lnTo>
                      <a:pt x="173" y="276"/>
                    </a:lnTo>
                    <a:lnTo>
                      <a:pt x="167" y="282"/>
                    </a:lnTo>
                    <a:lnTo>
                      <a:pt x="169" y="289"/>
                    </a:lnTo>
                    <a:lnTo>
                      <a:pt x="161" y="292"/>
                    </a:lnTo>
                    <a:lnTo>
                      <a:pt x="164" y="303"/>
                    </a:lnTo>
                    <a:lnTo>
                      <a:pt x="172" y="318"/>
                    </a:lnTo>
                    <a:lnTo>
                      <a:pt x="192" y="332"/>
                    </a:lnTo>
                    <a:lnTo>
                      <a:pt x="199" y="342"/>
                    </a:lnTo>
                    <a:lnTo>
                      <a:pt x="219" y="350"/>
                    </a:lnTo>
                    <a:lnTo>
                      <a:pt x="230" y="352"/>
                    </a:lnTo>
                    <a:lnTo>
                      <a:pt x="235" y="358"/>
                    </a:lnTo>
                    <a:lnTo>
                      <a:pt x="251" y="369"/>
                    </a:lnTo>
                    <a:lnTo>
                      <a:pt x="273" y="380"/>
                    </a:lnTo>
                    <a:lnTo>
                      <a:pt x="288" y="383"/>
                    </a:lnTo>
                    <a:lnTo>
                      <a:pt x="306" y="394"/>
                    </a:lnTo>
                    <a:lnTo>
                      <a:pt x="321" y="399"/>
                    </a:lnTo>
                    <a:lnTo>
                      <a:pt x="335" y="405"/>
                    </a:lnTo>
                    <a:lnTo>
                      <a:pt x="345" y="403"/>
                    </a:lnTo>
                    <a:lnTo>
                      <a:pt x="363" y="394"/>
                    </a:lnTo>
                    <a:lnTo>
                      <a:pt x="375" y="392"/>
                    </a:lnTo>
                    <a:lnTo>
                      <a:pt x="391" y="398"/>
                    </a:lnTo>
                    <a:lnTo>
                      <a:pt x="401" y="406"/>
                    </a:lnTo>
                    <a:lnTo>
                      <a:pt x="422" y="432"/>
                    </a:lnTo>
                    <a:lnTo>
                      <a:pt x="423" y="424"/>
                    </a:lnTo>
                    <a:lnTo>
                      <a:pt x="426" y="419"/>
                    </a:lnTo>
                    <a:lnTo>
                      <a:pt x="424" y="414"/>
                    </a:lnTo>
                    <a:lnTo>
                      <a:pt x="436" y="395"/>
                    </a:lnTo>
                    <a:lnTo>
                      <a:pt x="462" y="395"/>
                    </a:lnTo>
                    <a:lnTo>
                      <a:pt x="464" y="387"/>
                    </a:lnTo>
                    <a:lnTo>
                      <a:pt x="461" y="386"/>
                    </a:lnTo>
                    <a:lnTo>
                      <a:pt x="459" y="380"/>
                    </a:lnTo>
                    <a:lnTo>
                      <a:pt x="452" y="375"/>
                    </a:lnTo>
                    <a:lnTo>
                      <a:pt x="445" y="367"/>
                    </a:lnTo>
                    <a:lnTo>
                      <a:pt x="454" y="367"/>
                    </a:lnTo>
                    <a:lnTo>
                      <a:pt x="456" y="353"/>
                    </a:lnTo>
                    <a:lnTo>
                      <a:pt x="476" y="353"/>
                    </a:lnTo>
                    <a:lnTo>
                      <a:pt x="495" y="354"/>
                    </a:lnTo>
                    <a:lnTo>
                      <a:pt x="495" y="351"/>
                    </a:lnTo>
                    <a:lnTo>
                      <a:pt x="497" y="349"/>
                    </a:lnTo>
                    <a:lnTo>
                      <a:pt x="501" y="352"/>
                    </a:lnTo>
                    <a:lnTo>
                      <a:pt x="510" y="338"/>
                    </a:lnTo>
                    <a:lnTo>
                      <a:pt x="514" y="338"/>
                    </a:lnTo>
                    <a:lnTo>
                      <a:pt x="519" y="338"/>
                    </a:lnTo>
                    <a:lnTo>
                      <a:pt x="523" y="343"/>
                    </a:lnTo>
                    <a:lnTo>
                      <a:pt x="531" y="324"/>
                    </a:lnTo>
                    <a:lnTo>
                      <a:pt x="535" y="314"/>
                    </a:lnTo>
                    <a:lnTo>
                      <a:pt x="532" y="310"/>
                    </a:lnTo>
                    <a:lnTo>
                      <a:pt x="538" y="296"/>
                    </a:lnTo>
                    <a:lnTo>
                      <a:pt x="551" y="282"/>
                    </a:lnTo>
                    <a:lnTo>
                      <a:pt x="553" y="270"/>
                    </a:lnTo>
                    <a:lnTo>
                      <a:pt x="550" y="265"/>
                    </a:lnTo>
                    <a:lnTo>
                      <a:pt x="537" y="267"/>
                    </a:lnTo>
                    <a:lnTo>
                      <a:pt x="519" y="267"/>
                    </a:lnTo>
                    <a:lnTo>
                      <a:pt x="496" y="272"/>
                    </a:lnTo>
                    <a:lnTo>
                      <a:pt x="481" y="278"/>
                    </a:lnTo>
                    <a:lnTo>
                      <a:pt x="477" y="285"/>
                    </a:lnTo>
                    <a:lnTo>
                      <a:pt x="472" y="305"/>
                    </a:lnTo>
                    <a:lnTo>
                      <a:pt x="466" y="319"/>
                    </a:lnTo>
                    <a:lnTo>
                      <a:pt x="451" y="328"/>
                    </a:lnTo>
                    <a:lnTo>
                      <a:pt x="438" y="333"/>
                    </a:lnTo>
                    <a:lnTo>
                      <a:pt x="422" y="337"/>
                    </a:lnTo>
                    <a:lnTo>
                      <a:pt x="406" y="339"/>
                    </a:lnTo>
                    <a:lnTo>
                      <a:pt x="386" y="346"/>
                    </a:lnTo>
                    <a:lnTo>
                      <a:pt x="380" y="336"/>
                    </a:lnTo>
                    <a:lnTo>
                      <a:pt x="358" y="330"/>
                    </a:lnTo>
                    <a:lnTo>
                      <a:pt x="352" y="318"/>
                    </a:lnTo>
                    <a:lnTo>
                      <a:pt x="349" y="304"/>
                    </a:lnTo>
                    <a:lnTo>
                      <a:pt x="338" y="287"/>
                    </a:lnTo>
                    <a:lnTo>
                      <a:pt x="337" y="268"/>
                    </a:lnTo>
                    <a:lnTo>
                      <a:pt x="332" y="256"/>
                    </a:lnTo>
                    <a:lnTo>
                      <a:pt x="330" y="244"/>
                    </a:lnTo>
                    <a:lnTo>
                      <a:pt x="334" y="232"/>
                    </a:lnTo>
                    <a:lnTo>
                      <a:pt x="340" y="200"/>
                    </a:lnTo>
                    <a:lnTo>
                      <a:pt x="348" y="183"/>
                    </a:lnTo>
                    <a:lnTo>
                      <a:pt x="359" y="162"/>
                    </a:lnTo>
                    <a:lnTo>
                      <a:pt x="352" y="163"/>
                    </a:lnTo>
                    <a:lnTo>
                      <a:pt x="352" y="16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90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148ED147-E683-32E4-DC8D-E6D7434DBF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00387" y="3916363"/>
                <a:ext cx="157162" cy="161925"/>
              </a:xfrm>
              <a:custGeom>
                <a:avLst/>
                <a:gdLst>
                  <a:gd name="T0" fmla="*/ 99 w 99"/>
                  <a:gd name="T1" fmla="*/ 1 h 102"/>
                  <a:gd name="T2" fmla="*/ 93 w 99"/>
                  <a:gd name="T3" fmla="*/ 0 h 102"/>
                  <a:gd name="T4" fmla="*/ 89 w 99"/>
                  <a:gd name="T5" fmla="*/ 3 h 102"/>
                  <a:gd name="T6" fmla="*/ 81 w 99"/>
                  <a:gd name="T7" fmla="*/ 6 h 102"/>
                  <a:gd name="T8" fmla="*/ 77 w 99"/>
                  <a:gd name="T9" fmla="*/ 6 h 102"/>
                  <a:gd name="T10" fmla="*/ 71 w 99"/>
                  <a:gd name="T11" fmla="*/ 9 h 102"/>
                  <a:gd name="T12" fmla="*/ 67 w 99"/>
                  <a:gd name="T13" fmla="*/ 8 h 102"/>
                  <a:gd name="T14" fmla="*/ 64 w 99"/>
                  <a:gd name="T15" fmla="*/ 5 h 102"/>
                  <a:gd name="T16" fmla="*/ 62 w 99"/>
                  <a:gd name="T17" fmla="*/ 5 h 102"/>
                  <a:gd name="T18" fmla="*/ 59 w 99"/>
                  <a:gd name="T19" fmla="*/ 11 h 102"/>
                  <a:gd name="T20" fmla="*/ 57 w 99"/>
                  <a:gd name="T21" fmla="*/ 11 h 102"/>
                  <a:gd name="T22" fmla="*/ 56 w 99"/>
                  <a:gd name="T23" fmla="*/ 16 h 102"/>
                  <a:gd name="T24" fmla="*/ 48 w 99"/>
                  <a:gd name="T25" fmla="*/ 22 h 102"/>
                  <a:gd name="T26" fmla="*/ 44 w 99"/>
                  <a:gd name="T27" fmla="*/ 25 h 102"/>
                  <a:gd name="T28" fmla="*/ 41 w 99"/>
                  <a:gd name="T29" fmla="*/ 28 h 102"/>
                  <a:gd name="T30" fmla="*/ 36 w 99"/>
                  <a:gd name="T31" fmla="*/ 23 h 102"/>
                  <a:gd name="T32" fmla="*/ 31 w 99"/>
                  <a:gd name="T33" fmla="*/ 30 h 102"/>
                  <a:gd name="T34" fmla="*/ 26 w 99"/>
                  <a:gd name="T35" fmla="*/ 30 h 102"/>
                  <a:gd name="T36" fmla="*/ 22 w 99"/>
                  <a:gd name="T37" fmla="*/ 31 h 102"/>
                  <a:gd name="T38" fmla="*/ 21 w 99"/>
                  <a:gd name="T39" fmla="*/ 42 h 102"/>
                  <a:gd name="T40" fmla="*/ 18 w 99"/>
                  <a:gd name="T41" fmla="*/ 42 h 102"/>
                  <a:gd name="T42" fmla="*/ 15 w 99"/>
                  <a:gd name="T43" fmla="*/ 47 h 102"/>
                  <a:gd name="T44" fmla="*/ 8 w 99"/>
                  <a:gd name="T45" fmla="*/ 48 h 102"/>
                  <a:gd name="T46" fmla="*/ 7 w 99"/>
                  <a:gd name="T47" fmla="*/ 50 h 102"/>
                  <a:gd name="T48" fmla="*/ 3 w 99"/>
                  <a:gd name="T49" fmla="*/ 46 h 102"/>
                  <a:gd name="T50" fmla="*/ 0 w 99"/>
                  <a:gd name="T51" fmla="*/ 50 h 102"/>
                  <a:gd name="T52" fmla="*/ 11 w 99"/>
                  <a:gd name="T53" fmla="*/ 61 h 102"/>
                  <a:gd name="T54" fmla="*/ 19 w 99"/>
                  <a:gd name="T55" fmla="*/ 69 h 102"/>
                  <a:gd name="T56" fmla="*/ 23 w 99"/>
                  <a:gd name="T57" fmla="*/ 76 h 102"/>
                  <a:gd name="T58" fmla="*/ 32 w 99"/>
                  <a:gd name="T59" fmla="*/ 86 h 102"/>
                  <a:gd name="T60" fmla="*/ 39 w 99"/>
                  <a:gd name="T61" fmla="*/ 93 h 102"/>
                  <a:gd name="T62" fmla="*/ 41 w 99"/>
                  <a:gd name="T63" fmla="*/ 90 h 102"/>
                  <a:gd name="T64" fmla="*/ 54 w 99"/>
                  <a:gd name="T65" fmla="*/ 97 h 102"/>
                  <a:gd name="T66" fmla="*/ 60 w 99"/>
                  <a:gd name="T67" fmla="*/ 94 h 102"/>
                  <a:gd name="T68" fmla="*/ 67 w 99"/>
                  <a:gd name="T69" fmla="*/ 96 h 102"/>
                  <a:gd name="T70" fmla="*/ 69 w 99"/>
                  <a:gd name="T71" fmla="*/ 101 h 102"/>
                  <a:gd name="T72" fmla="*/ 76 w 99"/>
                  <a:gd name="T73" fmla="*/ 102 h 102"/>
                  <a:gd name="T74" fmla="*/ 81 w 99"/>
                  <a:gd name="T75" fmla="*/ 97 h 102"/>
                  <a:gd name="T76" fmla="*/ 78 w 99"/>
                  <a:gd name="T77" fmla="*/ 93 h 102"/>
                  <a:gd name="T78" fmla="*/ 78 w 99"/>
                  <a:gd name="T79" fmla="*/ 87 h 102"/>
                  <a:gd name="T80" fmla="*/ 82 w 99"/>
                  <a:gd name="T81" fmla="*/ 81 h 102"/>
                  <a:gd name="T82" fmla="*/ 81 w 99"/>
                  <a:gd name="T83" fmla="*/ 74 h 102"/>
                  <a:gd name="T84" fmla="*/ 84 w 99"/>
                  <a:gd name="T85" fmla="*/ 64 h 102"/>
                  <a:gd name="T86" fmla="*/ 87 w 99"/>
                  <a:gd name="T87" fmla="*/ 61 h 102"/>
                  <a:gd name="T88" fmla="*/ 88 w 99"/>
                  <a:gd name="T89" fmla="*/ 51 h 102"/>
                  <a:gd name="T90" fmla="*/ 87 w 99"/>
                  <a:gd name="T91" fmla="*/ 45 h 102"/>
                  <a:gd name="T92" fmla="*/ 88 w 99"/>
                  <a:gd name="T93" fmla="*/ 34 h 102"/>
                  <a:gd name="T94" fmla="*/ 92 w 99"/>
                  <a:gd name="T95" fmla="*/ 25 h 102"/>
                  <a:gd name="T96" fmla="*/ 97 w 99"/>
                  <a:gd name="T97" fmla="*/ 17 h 102"/>
                  <a:gd name="T98" fmla="*/ 95 w 99"/>
                  <a:gd name="T99" fmla="*/ 8 h 102"/>
                  <a:gd name="T100" fmla="*/ 97 w 99"/>
                  <a:gd name="T101" fmla="*/ 3 h 102"/>
                  <a:gd name="T102" fmla="*/ 99 w 99"/>
                  <a:gd name="T103" fmla="*/ 1 h 102"/>
                  <a:gd name="T104" fmla="*/ 99 w 99"/>
                  <a:gd name="T105" fmla="*/ 1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99" h="102">
                    <a:moveTo>
                      <a:pt x="99" y="1"/>
                    </a:moveTo>
                    <a:lnTo>
                      <a:pt x="93" y="0"/>
                    </a:lnTo>
                    <a:lnTo>
                      <a:pt x="89" y="3"/>
                    </a:lnTo>
                    <a:lnTo>
                      <a:pt x="81" y="6"/>
                    </a:lnTo>
                    <a:lnTo>
                      <a:pt x="77" y="6"/>
                    </a:lnTo>
                    <a:lnTo>
                      <a:pt x="71" y="9"/>
                    </a:lnTo>
                    <a:lnTo>
                      <a:pt x="67" y="8"/>
                    </a:lnTo>
                    <a:lnTo>
                      <a:pt x="64" y="5"/>
                    </a:lnTo>
                    <a:lnTo>
                      <a:pt x="62" y="5"/>
                    </a:lnTo>
                    <a:lnTo>
                      <a:pt x="59" y="11"/>
                    </a:lnTo>
                    <a:lnTo>
                      <a:pt x="57" y="11"/>
                    </a:lnTo>
                    <a:lnTo>
                      <a:pt x="56" y="16"/>
                    </a:lnTo>
                    <a:lnTo>
                      <a:pt x="48" y="22"/>
                    </a:lnTo>
                    <a:lnTo>
                      <a:pt x="44" y="25"/>
                    </a:lnTo>
                    <a:lnTo>
                      <a:pt x="41" y="28"/>
                    </a:lnTo>
                    <a:lnTo>
                      <a:pt x="36" y="23"/>
                    </a:lnTo>
                    <a:lnTo>
                      <a:pt x="31" y="30"/>
                    </a:lnTo>
                    <a:lnTo>
                      <a:pt x="26" y="30"/>
                    </a:lnTo>
                    <a:lnTo>
                      <a:pt x="22" y="31"/>
                    </a:lnTo>
                    <a:lnTo>
                      <a:pt x="21" y="42"/>
                    </a:lnTo>
                    <a:lnTo>
                      <a:pt x="18" y="42"/>
                    </a:lnTo>
                    <a:lnTo>
                      <a:pt x="15" y="47"/>
                    </a:lnTo>
                    <a:lnTo>
                      <a:pt x="8" y="48"/>
                    </a:lnTo>
                    <a:lnTo>
                      <a:pt x="7" y="50"/>
                    </a:lnTo>
                    <a:lnTo>
                      <a:pt x="3" y="46"/>
                    </a:lnTo>
                    <a:lnTo>
                      <a:pt x="0" y="50"/>
                    </a:lnTo>
                    <a:lnTo>
                      <a:pt x="11" y="61"/>
                    </a:lnTo>
                    <a:lnTo>
                      <a:pt x="19" y="69"/>
                    </a:lnTo>
                    <a:lnTo>
                      <a:pt x="23" y="76"/>
                    </a:lnTo>
                    <a:lnTo>
                      <a:pt x="32" y="86"/>
                    </a:lnTo>
                    <a:lnTo>
                      <a:pt x="39" y="93"/>
                    </a:lnTo>
                    <a:lnTo>
                      <a:pt x="41" y="90"/>
                    </a:lnTo>
                    <a:lnTo>
                      <a:pt x="54" y="97"/>
                    </a:lnTo>
                    <a:lnTo>
                      <a:pt x="60" y="94"/>
                    </a:lnTo>
                    <a:lnTo>
                      <a:pt x="67" y="96"/>
                    </a:lnTo>
                    <a:lnTo>
                      <a:pt x="69" y="101"/>
                    </a:lnTo>
                    <a:lnTo>
                      <a:pt x="76" y="102"/>
                    </a:lnTo>
                    <a:lnTo>
                      <a:pt x="81" y="97"/>
                    </a:lnTo>
                    <a:lnTo>
                      <a:pt x="78" y="93"/>
                    </a:lnTo>
                    <a:lnTo>
                      <a:pt x="78" y="87"/>
                    </a:lnTo>
                    <a:lnTo>
                      <a:pt x="82" y="81"/>
                    </a:lnTo>
                    <a:lnTo>
                      <a:pt x="81" y="74"/>
                    </a:lnTo>
                    <a:lnTo>
                      <a:pt x="84" y="64"/>
                    </a:lnTo>
                    <a:lnTo>
                      <a:pt x="87" y="61"/>
                    </a:lnTo>
                    <a:lnTo>
                      <a:pt x="88" y="51"/>
                    </a:lnTo>
                    <a:lnTo>
                      <a:pt x="87" y="45"/>
                    </a:lnTo>
                    <a:lnTo>
                      <a:pt x="88" y="34"/>
                    </a:lnTo>
                    <a:lnTo>
                      <a:pt x="92" y="25"/>
                    </a:lnTo>
                    <a:lnTo>
                      <a:pt x="97" y="17"/>
                    </a:lnTo>
                    <a:lnTo>
                      <a:pt x="95" y="8"/>
                    </a:lnTo>
                    <a:lnTo>
                      <a:pt x="97" y="3"/>
                    </a:lnTo>
                    <a:lnTo>
                      <a:pt x="99" y="1"/>
                    </a:lnTo>
                    <a:lnTo>
                      <a:pt x="99" y="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91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1DCE8401-D299-CF39-32E3-AD4DAB1D922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46437" y="4121151"/>
                <a:ext cx="188912" cy="90488"/>
              </a:xfrm>
              <a:custGeom>
                <a:avLst/>
                <a:gdLst>
                  <a:gd name="T0" fmla="*/ 117 w 119"/>
                  <a:gd name="T1" fmla="*/ 22 h 57"/>
                  <a:gd name="T2" fmla="*/ 110 w 119"/>
                  <a:gd name="T3" fmla="*/ 15 h 57"/>
                  <a:gd name="T4" fmla="*/ 103 w 119"/>
                  <a:gd name="T5" fmla="*/ 8 h 57"/>
                  <a:gd name="T6" fmla="*/ 94 w 119"/>
                  <a:gd name="T7" fmla="*/ 4 h 57"/>
                  <a:gd name="T8" fmla="*/ 83 w 119"/>
                  <a:gd name="T9" fmla="*/ 3 h 57"/>
                  <a:gd name="T10" fmla="*/ 84 w 119"/>
                  <a:gd name="T11" fmla="*/ 1 h 57"/>
                  <a:gd name="T12" fmla="*/ 73 w 119"/>
                  <a:gd name="T13" fmla="*/ 0 h 57"/>
                  <a:gd name="T14" fmla="*/ 65 w 119"/>
                  <a:gd name="T15" fmla="*/ 7 h 57"/>
                  <a:gd name="T16" fmla="*/ 52 w 119"/>
                  <a:gd name="T17" fmla="*/ 12 h 57"/>
                  <a:gd name="T18" fmla="*/ 43 w 119"/>
                  <a:gd name="T19" fmla="*/ 17 h 57"/>
                  <a:gd name="T20" fmla="*/ 32 w 119"/>
                  <a:gd name="T21" fmla="*/ 19 h 57"/>
                  <a:gd name="T22" fmla="*/ 27 w 119"/>
                  <a:gd name="T23" fmla="*/ 14 h 57"/>
                  <a:gd name="T24" fmla="*/ 25 w 119"/>
                  <a:gd name="T25" fmla="*/ 15 h 57"/>
                  <a:gd name="T26" fmla="*/ 17 w 119"/>
                  <a:gd name="T27" fmla="*/ 14 h 57"/>
                  <a:gd name="T28" fmla="*/ 17 w 119"/>
                  <a:gd name="T29" fmla="*/ 9 h 57"/>
                  <a:gd name="T30" fmla="*/ 10 w 119"/>
                  <a:gd name="T31" fmla="*/ 0 h 57"/>
                  <a:gd name="T32" fmla="*/ 2 w 119"/>
                  <a:gd name="T33" fmla="*/ 3 h 57"/>
                  <a:gd name="T34" fmla="*/ 2 w 119"/>
                  <a:gd name="T35" fmla="*/ 13 h 57"/>
                  <a:gd name="T36" fmla="*/ 5 w 119"/>
                  <a:gd name="T37" fmla="*/ 16 h 57"/>
                  <a:gd name="T38" fmla="*/ 3 w 119"/>
                  <a:gd name="T39" fmla="*/ 18 h 57"/>
                  <a:gd name="T40" fmla="*/ 3 w 119"/>
                  <a:gd name="T41" fmla="*/ 23 h 57"/>
                  <a:gd name="T42" fmla="*/ 1 w 119"/>
                  <a:gd name="T43" fmla="*/ 28 h 57"/>
                  <a:gd name="T44" fmla="*/ 0 w 119"/>
                  <a:gd name="T45" fmla="*/ 32 h 57"/>
                  <a:gd name="T46" fmla="*/ 2 w 119"/>
                  <a:gd name="T47" fmla="*/ 36 h 57"/>
                  <a:gd name="T48" fmla="*/ 3 w 119"/>
                  <a:gd name="T49" fmla="*/ 31 h 57"/>
                  <a:gd name="T50" fmla="*/ 12 w 119"/>
                  <a:gd name="T51" fmla="*/ 31 h 57"/>
                  <a:gd name="T52" fmla="*/ 17 w 119"/>
                  <a:gd name="T53" fmla="*/ 33 h 57"/>
                  <a:gd name="T54" fmla="*/ 26 w 119"/>
                  <a:gd name="T55" fmla="*/ 35 h 57"/>
                  <a:gd name="T56" fmla="*/ 30 w 119"/>
                  <a:gd name="T57" fmla="*/ 44 h 57"/>
                  <a:gd name="T58" fmla="*/ 36 w 119"/>
                  <a:gd name="T59" fmla="*/ 46 h 57"/>
                  <a:gd name="T60" fmla="*/ 39 w 119"/>
                  <a:gd name="T61" fmla="*/ 42 h 57"/>
                  <a:gd name="T62" fmla="*/ 42 w 119"/>
                  <a:gd name="T63" fmla="*/ 57 h 57"/>
                  <a:gd name="T64" fmla="*/ 52 w 119"/>
                  <a:gd name="T65" fmla="*/ 56 h 57"/>
                  <a:gd name="T66" fmla="*/ 55 w 119"/>
                  <a:gd name="T67" fmla="*/ 52 h 57"/>
                  <a:gd name="T68" fmla="*/ 60 w 119"/>
                  <a:gd name="T69" fmla="*/ 48 h 57"/>
                  <a:gd name="T70" fmla="*/ 51 w 119"/>
                  <a:gd name="T71" fmla="*/ 36 h 57"/>
                  <a:gd name="T72" fmla="*/ 54 w 119"/>
                  <a:gd name="T73" fmla="*/ 31 h 57"/>
                  <a:gd name="T74" fmla="*/ 59 w 119"/>
                  <a:gd name="T75" fmla="*/ 29 h 57"/>
                  <a:gd name="T76" fmla="*/ 67 w 119"/>
                  <a:gd name="T77" fmla="*/ 24 h 57"/>
                  <a:gd name="T78" fmla="*/ 72 w 119"/>
                  <a:gd name="T79" fmla="*/ 15 h 57"/>
                  <a:gd name="T80" fmla="*/ 81 w 119"/>
                  <a:gd name="T81" fmla="*/ 14 h 57"/>
                  <a:gd name="T82" fmla="*/ 91 w 119"/>
                  <a:gd name="T83" fmla="*/ 21 h 57"/>
                  <a:gd name="T84" fmla="*/ 95 w 119"/>
                  <a:gd name="T85" fmla="*/ 28 h 57"/>
                  <a:gd name="T86" fmla="*/ 100 w 119"/>
                  <a:gd name="T87" fmla="*/ 30 h 57"/>
                  <a:gd name="T88" fmla="*/ 94 w 119"/>
                  <a:gd name="T89" fmla="*/ 37 h 57"/>
                  <a:gd name="T90" fmla="*/ 98 w 119"/>
                  <a:gd name="T91" fmla="*/ 50 h 57"/>
                  <a:gd name="T92" fmla="*/ 104 w 119"/>
                  <a:gd name="T93" fmla="*/ 57 h 57"/>
                  <a:gd name="T94" fmla="*/ 108 w 119"/>
                  <a:gd name="T95" fmla="*/ 44 h 57"/>
                  <a:gd name="T96" fmla="*/ 115 w 119"/>
                  <a:gd name="T97" fmla="*/ 46 h 57"/>
                  <a:gd name="T98" fmla="*/ 119 w 119"/>
                  <a:gd name="T99" fmla="*/ 40 h 57"/>
                  <a:gd name="T100" fmla="*/ 115 w 119"/>
                  <a:gd name="T101" fmla="*/ 26 h 57"/>
                  <a:gd name="T102" fmla="*/ 117 w 119"/>
                  <a:gd name="T103" fmla="*/ 22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119" h="57">
                    <a:moveTo>
                      <a:pt x="117" y="22"/>
                    </a:moveTo>
                    <a:lnTo>
                      <a:pt x="110" y="15"/>
                    </a:lnTo>
                    <a:lnTo>
                      <a:pt x="103" y="8"/>
                    </a:lnTo>
                    <a:lnTo>
                      <a:pt x="94" y="4"/>
                    </a:lnTo>
                    <a:lnTo>
                      <a:pt x="83" y="3"/>
                    </a:lnTo>
                    <a:lnTo>
                      <a:pt x="84" y="1"/>
                    </a:lnTo>
                    <a:lnTo>
                      <a:pt x="73" y="0"/>
                    </a:lnTo>
                    <a:lnTo>
                      <a:pt x="65" y="7"/>
                    </a:lnTo>
                    <a:lnTo>
                      <a:pt x="52" y="12"/>
                    </a:lnTo>
                    <a:lnTo>
                      <a:pt x="43" y="17"/>
                    </a:lnTo>
                    <a:lnTo>
                      <a:pt x="32" y="19"/>
                    </a:lnTo>
                    <a:lnTo>
                      <a:pt x="27" y="14"/>
                    </a:lnTo>
                    <a:lnTo>
                      <a:pt x="25" y="15"/>
                    </a:lnTo>
                    <a:lnTo>
                      <a:pt x="17" y="14"/>
                    </a:lnTo>
                    <a:lnTo>
                      <a:pt x="17" y="9"/>
                    </a:lnTo>
                    <a:lnTo>
                      <a:pt x="10" y="0"/>
                    </a:lnTo>
                    <a:lnTo>
                      <a:pt x="2" y="3"/>
                    </a:lnTo>
                    <a:lnTo>
                      <a:pt x="2" y="13"/>
                    </a:lnTo>
                    <a:lnTo>
                      <a:pt x="5" y="16"/>
                    </a:lnTo>
                    <a:lnTo>
                      <a:pt x="3" y="18"/>
                    </a:lnTo>
                    <a:lnTo>
                      <a:pt x="3" y="23"/>
                    </a:lnTo>
                    <a:lnTo>
                      <a:pt x="1" y="28"/>
                    </a:lnTo>
                    <a:lnTo>
                      <a:pt x="0" y="32"/>
                    </a:lnTo>
                    <a:lnTo>
                      <a:pt x="2" y="36"/>
                    </a:lnTo>
                    <a:lnTo>
                      <a:pt x="3" y="31"/>
                    </a:lnTo>
                    <a:lnTo>
                      <a:pt x="12" y="31"/>
                    </a:lnTo>
                    <a:lnTo>
                      <a:pt x="17" y="33"/>
                    </a:lnTo>
                    <a:lnTo>
                      <a:pt x="26" y="35"/>
                    </a:lnTo>
                    <a:lnTo>
                      <a:pt x="30" y="44"/>
                    </a:lnTo>
                    <a:lnTo>
                      <a:pt x="36" y="46"/>
                    </a:lnTo>
                    <a:lnTo>
                      <a:pt x="39" y="42"/>
                    </a:lnTo>
                    <a:lnTo>
                      <a:pt x="42" y="57"/>
                    </a:lnTo>
                    <a:lnTo>
                      <a:pt x="52" y="56"/>
                    </a:lnTo>
                    <a:lnTo>
                      <a:pt x="55" y="52"/>
                    </a:lnTo>
                    <a:lnTo>
                      <a:pt x="60" y="48"/>
                    </a:lnTo>
                    <a:lnTo>
                      <a:pt x="51" y="36"/>
                    </a:lnTo>
                    <a:lnTo>
                      <a:pt x="54" y="31"/>
                    </a:lnTo>
                    <a:lnTo>
                      <a:pt x="59" y="29"/>
                    </a:lnTo>
                    <a:lnTo>
                      <a:pt x="67" y="24"/>
                    </a:lnTo>
                    <a:lnTo>
                      <a:pt x="72" y="15"/>
                    </a:lnTo>
                    <a:lnTo>
                      <a:pt x="81" y="14"/>
                    </a:lnTo>
                    <a:lnTo>
                      <a:pt x="91" y="21"/>
                    </a:lnTo>
                    <a:lnTo>
                      <a:pt x="95" y="28"/>
                    </a:lnTo>
                    <a:lnTo>
                      <a:pt x="100" y="30"/>
                    </a:lnTo>
                    <a:lnTo>
                      <a:pt x="94" y="37"/>
                    </a:lnTo>
                    <a:lnTo>
                      <a:pt x="98" y="50"/>
                    </a:lnTo>
                    <a:lnTo>
                      <a:pt x="104" y="57"/>
                    </a:lnTo>
                    <a:lnTo>
                      <a:pt x="108" y="44"/>
                    </a:lnTo>
                    <a:lnTo>
                      <a:pt x="115" y="46"/>
                    </a:lnTo>
                    <a:lnTo>
                      <a:pt x="119" y="40"/>
                    </a:lnTo>
                    <a:lnTo>
                      <a:pt x="115" y="26"/>
                    </a:lnTo>
                    <a:lnTo>
                      <a:pt x="117" y="2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92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7712F4F0-459B-F0CA-8670-A1EF404D2F9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24187" y="3940176"/>
                <a:ext cx="77787" cy="47625"/>
              </a:xfrm>
              <a:custGeom>
                <a:avLst/>
                <a:gdLst>
                  <a:gd name="T0" fmla="*/ 47 w 49"/>
                  <a:gd name="T1" fmla="*/ 24 h 30"/>
                  <a:gd name="T2" fmla="*/ 49 w 49"/>
                  <a:gd name="T3" fmla="*/ 15 h 30"/>
                  <a:gd name="T4" fmla="*/ 46 w 49"/>
                  <a:gd name="T5" fmla="*/ 12 h 30"/>
                  <a:gd name="T6" fmla="*/ 43 w 49"/>
                  <a:gd name="T7" fmla="*/ 10 h 30"/>
                  <a:gd name="T8" fmla="*/ 33 w 49"/>
                  <a:gd name="T9" fmla="*/ 13 h 30"/>
                  <a:gd name="T10" fmla="*/ 33 w 49"/>
                  <a:gd name="T11" fmla="*/ 10 h 30"/>
                  <a:gd name="T12" fmla="*/ 27 w 49"/>
                  <a:gd name="T13" fmla="*/ 6 h 30"/>
                  <a:gd name="T14" fmla="*/ 23 w 49"/>
                  <a:gd name="T15" fmla="*/ 2 h 30"/>
                  <a:gd name="T16" fmla="*/ 17 w 49"/>
                  <a:gd name="T17" fmla="*/ 0 h 30"/>
                  <a:gd name="T18" fmla="*/ 12 w 49"/>
                  <a:gd name="T19" fmla="*/ 1 h 30"/>
                  <a:gd name="T20" fmla="*/ 13 w 49"/>
                  <a:gd name="T21" fmla="*/ 3 h 30"/>
                  <a:gd name="T22" fmla="*/ 9 w 49"/>
                  <a:gd name="T23" fmla="*/ 6 h 30"/>
                  <a:gd name="T24" fmla="*/ 1 w 49"/>
                  <a:gd name="T25" fmla="*/ 12 h 30"/>
                  <a:gd name="T26" fmla="*/ 0 w 49"/>
                  <a:gd name="T27" fmla="*/ 16 h 30"/>
                  <a:gd name="T28" fmla="*/ 5 w 49"/>
                  <a:gd name="T29" fmla="*/ 20 h 30"/>
                  <a:gd name="T30" fmla="*/ 17 w 49"/>
                  <a:gd name="T31" fmla="*/ 22 h 30"/>
                  <a:gd name="T32" fmla="*/ 25 w 49"/>
                  <a:gd name="T33" fmla="*/ 27 h 30"/>
                  <a:gd name="T34" fmla="*/ 32 w 49"/>
                  <a:gd name="T35" fmla="*/ 30 h 30"/>
                  <a:gd name="T36" fmla="*/ 45 w 49"/>
                  <a:gd name="T37" fmla="*/ 30 h 30"/>
                  <a:gd name="T38" fmla="*/ 47 w 49"/>
                  <a:gd name="T39" fmla="*/ 24 h 30"/>
                  <a:gd name="T40" fmla="*/ 47 w 49"/>
                  <a:gd name="T41" fmla="*/ 24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9" h="30">
                    <a:moveTo>
                      <a:pt x="47" y="24"/>
                    </a:moveTo>
                    <a:lnTo>
                      <a:pt x="49" y="15"/>
                    </a:lnTo>
                    <a:lnTo>
                      <a:pt x="46" y="12"/>
                    </a:lnTo>
                    <a:lnTo>
                      <a:pt x="43" y="10"/>
                    </a:lnTo>
                    <a:lnTo>
                      <a:pt x="33" y="13"/>
                    </a:lnTo>
                    <a:lnTo>
                      <a:pt x="33" y="10"/>
                    </a:lnTo>
                    <a:lnTo>
                      <a:pt x="27" y="6"/>
                    </a:lnTo>
                    <a:lnTo>
                      <a:pt x="23" y="2"/>
                    </a:lnTo>
                    <a:lnTo>
                      <a:pt x="17" y="0"/>
                    </a:lnTo>
                    <a:lnTo>
                      <a:pt x="12" y="1"/>
                    </a:lnTo>
                    <a:lnTo>
                      <a:pt x="13" y="3"/>
                    </a:lnTo>
                    <a:lnTo>
                      <a:pt x="9" y="6"/>
                    </a:lnTo>
                    <a:lnTo>
                      <a:pt x="1" y="12"/>
                    </a:lnTo>
                    <a:lnTo>
                      <a:pt x="0" y="16"/>
                    </a:lnTo>
                    <a:lnTo>
                      <a:pt x="5" y="20"/>
                    </a:lnTo>
                    <a:lnTo>
                      <a:pt x="17" y="22"/>
                    </a:lnTo>
                    <a:lnTo>
                      <a:pt x="25" y="27"/>
                    </a:lnTo>
                    <a:lnTo>
                      <a:pt x="32" y="30"/>
                    </a:lnTo>
                    <a:lnTo>
                      <a:pt x="45" y="30"/>
                    </a:lnTo>
                    <a:lnTo>
                      <a:pt x="47" y="24"/>
                    </a:lnTo>
                    <a:lnTo>
                      <a:pt x="47" y="2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93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B2954FD-4FDF-0C16-440F-311E3F3142E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90575" y="1874838"/>
                <a:ext cx="3211512" cy="1893888"/>
              </a:xfrm>
              <a:custGeom>
                <a:avLst/>
                <a:gdLst>
                  <a:gd name="T0" fmla="*/ 72 w 2023"/>
                  <a:gd name="T1" fmla="*/ 1162 h 1193"/>
                  <a:gd name="T2" fmla="*/ 67 w 2023"/>
                  <a:gd name="T3" fmla="*/ 1193 h 1193"/>
                  <a:gd name="T4" fmla="*/ 57 w 2023"/>
                  <a:gd name="T5" fmla="*/ 1148 h 1193"/>
                  <a:gd name="T6" fmla="*/ 56 w 2023"/>
                  <a:gd name="T7" fmla="*/ 1142 h 1193"/>
                  <a:gd name="T8" fmla="*/ 36 w 2023"/>
                  <a:gd name="T9" fmla="*/ 1137 h 1193"/>
                  <a:gd name="T10" fmla="*/ 0 w 2023"/>
                  <a:gd name="T11" fmla="*/ 1119 h 1193"/>
                  <a:gd name="T12" fmla="*/ 1374 w 2023"/>
                  <a:gd name="T13" fmla="*/ 483 h 1193"/>
                  <a:gd name="T14" fmla="*/ 1023 w 2023"/>
                  <a:gd name="T15" fmla="*/ 501 h 1193"/>
                  <a:gd name="T16" fmla="*/ 959 w 2023"/>
                  <a:gd name="T17" fmla="*/ 563 h 1193"/>
                  <a:gd name="T18" fmla="*/ 876 w 2023"/>
                  <a:gd name="T19" fmla="*/ 716 h 1193"/>
                  <a:gd name="T20" fmla="*/ 913 w 2023"/>
                  <a:gd name="T21" fmla="*/ 827 h 1193"/>
                  <a:gd name="T22" fmla="*/ 992 w 2023"/>
                  <a:gd name="T23" fmla="*/ 866 h 1193"/>
                  <a:gd name="T24" fmla="*/ 1154 w 2023"/>
                  <a:gd name="T25" fmla="*/ 897 h 1193"/>
                  <a:gd name="T26" fmla="*/ 1232 w 2023"/>
                  <a:gd name="T27" fmla="*/ 936 h 1193"/>
                  <a:gd name="T28" fmla="*/ 1295 w 2023"/>
                  <a:gd name="T29" fmla="*/ 1029 h 1193"/>
                  <a:gd name="T30" fmla="*/ 1371 w 2023"/>
                  <a:gd name="T31" fmla="*/ 942 h 1193"/>
                  <a:gd name="T32" fmla="*/ 1476 w 2023"/>
                  <a:gd name="T33" fmla="*/ 950 h 1193"/>
                  <a:gd name="T34" fmla="*/ 1543 w 2023"/>
                  <a:gd name="T35" fmla="*/ 921 h 1193"/>
                  <a:gd name="T36" fmla="*/ 1602 w 2023"/>
                  <a:gd name="T37" fmla="*/ 980 h 1193"/>
                  <a:gd name="T38" fmla="*/ 1649 w 2023"/>
                  <a:gd name="T39" fmla="*/ 1030 h 1193"/>
                  <a:gd name="T40" fmla="*/ 1651 w 2023"/>
                  <a:gd name="T41" fmla="*/ 896 h 1193"/>
                  <a:gd name="T42" fmla="*/ 1770 w 2023"/>
                  <a:gd name="T43" fmla="*/ 816 h 1193"/>
                  <a:gd name="T44" fmla="*/ 1792 w 2023"/>
                  <a:gd name="T45" fmla="*/ 722 h 1193"/>
                  <a:gd name="T46" fmla="*/ 1821 w 2023"/>
                  <a:gd name="T47" fmla="*/ 720 h 1193"/>
                  <a:gd name="T48" fmla="*/ 1849 w 2023"/>
                  <a:gd name="T49" fmla="*/ 680 h 1193"/>
                  <a:gd name="T50" fmla="*/ 1893 w 2023"/>
                  <a:gd name="T51" fmla="*/ 661 h 1193"/>
                  <a:gd name="T52" fmla="*/ 1931 w 2023"/>
                  <a:gd name="T53" fmla="*/ 649 h 1193"/>
                  <a:gd name="T54" fmla="*/ 2020 w 2023"/>
                  <a:gd name="T55" fmla="*/ 572 h 1193"/>
                  <a:gd name="T56" fmla="*/ 1957 w 2023"/>
                  <a:gd name="T57" fmla="*/ 565 h 1193"/>
                  <a:gd name="T58" fmla="*/ 1840 w 2023"/>
                  <a:gd name="T59" fmla="*/ 599 h 1193"/>
                  <a:gd name="T60" fmla="*/ 1779 w 2023"/>
                  <a:gd name="T61" fmla="*/ 625 h 1193"/>
                  <a:gd name="T62" fmla="*/ 1692 w 2023"/>
                  <a:gd name="T63" fmla="*/ 642 h 1193"/>
                  <a:gd name="T64" fmla="*/ 1712 w 2023"/>
                  <a:gd name="T65" fmla="*/ 597 h 1193"/>
                  <a:gd name="T66" fmla="*/ 1692 w 2023"/>
                  <a:gd name="T67" fmla="*/ 557 h 1193"/>
                  <a:gd name="T68" fmla="*/ 1642 w 2023"/>
                  <a:gd name="T69" fmla="*/ 606 h 1193"/>
                  <a:gd name="T70" fmla="*/ 1604 w 2023"/>
                  <a:gd name="T71" fmla="*/ 639 h 1193"/>
                  <a:gd name="T72" fmla="*/ 1626 w 2023"/>
                  <a:gd name="T73" fmla="*/ 585 h 1193"/>
                  <a:gd name="T74" fmla="*/ 1715 w 2023"/>
                  <a:gd name="T75" fmla="*/ 552 h 1193"/>
                  <a:gd name="T76" fmla="*/ 1679 w 2023"/>
                  <a:gd name="T77" fmla="*/ 537 h 1193"/>
                  <a:gd name="T78" fmla="*/ 1590 w 2023"/>
                  <a:gd name="T79" fmla="*/ 531 h 1193"/>
                  <a:gd name="T80" fmla="*/ 1608 w 2023"/>
                  <a:gd name="T81" fmla="*/ 500 h 1193"/>
                  <a:gd name="T82" fmla="*/ 649 w 2023"/>
                  <a:gd name="T83" fmla="*/ 299 h 1193"/>
                  <a:gd name="T84" fmla="*/ 649 w 2023"/>
                  <a:gd name="T85" fmla="*/ 299 h 1193"/>
                  <a:gd name="T86" fmla="*/ 505 w 2023"/>
                  <a:gd name="T87" fmla="*/ 237 h 1193"/>
                  <a:gd name="T88" fmla="*/ 545 w 2023"/>
                  <a:gd name="T89" fmla="*/ 164 h 1193"/>
                  <a:gd name="T90" fmla="*/ 921 w 2023"/>
                  <a:gd name="T91" fmla="*/ 10 h 1193"/>
                  <a:gd name="T92" fmla="*/ 719 w 2023"/>
                  <a:gd name="T93" fmla="*/ 60 h 1193"/>
                  <a:gd name="T94" fmla="*/ 704 w 2023"/>
                  <a:gd name="T95" fmla="*/ 96 h 1193"/>
                  <a:gd name="T96" fmla="*/ 680 w 2023"/>
                  <a:gd name="T97" fmla="*/ 137 h 1193"/>
                  <a:gd name="T98" fmla="*/ 630 w 2023"/>
                  <a:gd name="T99" fmla="*/ 169 h 1193"/>
                  <a:gd name="T100" fmla="*/ 529 w 2023"/>
                  <a:gd name="T101" fmla="*/ 230 h 1193"/>
                  <a:gd name="T102" fmla="*/ 565 w 2023"/>
                  <a:gd name="T103" fmla="*/ 266 h 1193"/>
                  <a:gd name="T104" fmla="*/ 557 w 2023"/>
                  <a:gd name="T105" fmla="*/ 296 h 1193"/>
                  <a:gd name="T106" fmla="*/ 380 w 2023"/>
                  <a:gd name="T107" fmla="*/ 359 h 1193"/>
                  <a:gd name="T108" fmla="*/ 585 w 2023"/>
                  <a:gd name="T109" fmla="*/ 302 h 1193"/>
                  <a:gd name="T110" fmla="*/ 789 w 2023"/>
                  <a:gd name="T111" fmla="*/ 207 h 1193"/>
                  <a:gd name="T112" fmla="*/ 801 w 2023"/>
                  <a:gd name="T113" fmla="*/ 236 h 1193"/>
                  <a:gd name="T114" fmla="*/ 940 w 2023"/>
                  <a:gd name="T115" fmla="*/ 268 h 1193"/>
                  <a:gd name="T116" fmla="*/ 990 w 2023"/>
                  <a:gd name="T117" fmla="*/ 350 h 1193"/>
                  <a:gd name="T118" fmla="*/ 1005 w 2023"/>
                  <a:gd name="T119" fmla="*/ 251 h 1193"/>
                  <a:gd name="T120" fmla="*/ 1058 w 2023"/>
                  <a:gd name="T121" fmla="*/ 107 h 1193"/>
                  <a:gd name="T122" fmla="*/ 1061 w 2023"/>
                  <a:gd name="T123" fmla="*/ 22 h 1193"/>
                  <a:gd name="T124" fmla="*/ 975 w 2023"/>
                  <a:gd name="T125" fmla="*/ 4 h 11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2023" h="1193">
                    <a:moveTo>
                      <a:pt x="71" y="1190"/>
                    </a:moveTo>
                    <a:lnTo>
                      <a:pt x="78" y="1186"/>
                    </a:lnTo>
                    <a:lnTo>
                      <a:pt x="87" y="1181"/>
                    </a:lnTo>
                    <a:lnTo>
                      <a:pt x="88" y="1179"/>
                    </a:lnTo>
                    <a:lnTo>
                      <a:pt x="85" y="1171"/>
                    </a:lnTo>
                    <a:lnTo>
                      <a:pt x="82" y="1168"/>
                    </a:lnTo>
                    <a:lnTo>
                      <a:pt x="79" y="1166"/>
                    </a:lnTo>
                    <a:lnTo>
                      <a:pt x="72" y="1162"/>
                    </a:lnTo>
                    <a:lnTo>
                      <a:pt x="71" y="1162"/>
                    </a:lnTo>
                    <a:lnTo>
                      <a:pt x="69" y="1163"/>
                    </a:lnTo>
                    <a:lnTo>
                      <a:pt x="69" y="1168"/>
                    </a:lnTo>
                    <a:lnTo>
                      <a:pt x="64" y="1172"/>
                    </a:lnTo>
                    <a:lnTo>
                      <a:pt x="63" y="1175"/>
                    </a:lnTo>
                    <a:lnTo>
                      <a:pt x="64" y="1183"/>
                    </a:lnTo>
                    <a:lnTo>
                      <a:pt x="62" y="1190"/>
                    </a:lnTo>
                    <a:lnTo>
                      <a:pt x="67" y="1193"/>
                    </a:lnTo>
                    <a:lnTo>
                      <a:pt x="71" y="1190"/>
                    </a:lnTo>
                    <a:lnTo>
                      <a:pt x="71" y="1190"/>
                    </a:lnTo>
                    <a:close/>
                    <a:moveTo>
                      <a:pt x="68" y="1152"/>
                    </a:moveTo>
                    <a:lnTo>
                      <a:pt x="71" y="1149"/>
                    </a:lnTo>
                    <a:lnTo>
                      <a:pt x="66" y="1146"/>
                    </a:lnTo>
                    <a:lnTo>
                      <a:pt x="59" y="1144"/>
                    </a:lnTo>
                    <a:lnTo>
                      <a:pt x="57" y="1146"/>
                    </a:lnTo>
                    <a:lnTo>
                      <a:pt x="57" y="1148"/>
                    </a:lnTo>
                    <a:lnTo>
                      <a:pt x="59" y="1149"/>
                    </a:lnTo>
                    <a:lnTo>
                      <a:pt x="60" y="1154"/>
                    </a:lnTo>
                    <a:lnTo>
                      <a:pt x="68" y="1152"/>
                    </a:lnTo>
                    <a:lnTo>
                      <a:pt x="68" y="1152"/>
                    </a:lnTo>
                    <a:close/>
                    <a:moveTo>
                      <a:pt x="57" y="1140"/>
                    </a:moveTo>
                    <a:lnTo>
                      <a:pt x="47" y="1139"/>
                    </a:lnTo>
                    <a:lnTo>
                      <a:pt x="45" y="1142"/>
                    </a:lnTo>
                    <a:lnTo>
                      <a:pt x="56" y="1142"/>
                    </a:lnTo>
                    <a:lnTo>
                      <a:pt x="57" y="1140"/>
                    </a:lnTo>
                    <a:close/>
                    <a:moveTo>
                      <a:pt x="40" y="1136"/>
                    </a:moveTo>
                    <a:lnTo>
                      <a:pt x="35" y="1129"/>
                    </a:lnTo>
                    <a:lnTo>
                      <a:pt x="34" y="1127"/>
                    </a:lnTo>
                    <a:lnTo>
                      <a:pt x="28" y="1131"/>
                    </a:lnTo>
                    <a:lnTo>
                      <a:pt x="29" y="1131"/>
                    </a:lnTo>
                    <a:lnTo>
                      <a:pt x="30" y="1136"/>
                    </a:lnTo>
                    <a:lnTo>
                      <a:pt x="36" y="1137"/>
                    </a:lnTo>
                    <a:lnTo>
                      <a:pt x="38" y="1138"/>
                    </a:lnTo>
                    <a:lnTo>
                      <a:pt x="40" y="1136"/>
                    </a:lnTo>
                    <a:lnTo>
                      <a:pt x="40" y="1136"/>
                    </a:lnTo>
                    <a:close/>
                    <a:moveTo>
                      <a:pt x="8" y="1120"/>
                    </a:moveTo>
                    <a:lnTo>
                      <a:pt x="10" y="1115"/>
                    </a:lnTo>
                    <a:lnTo>
                      <a:pt x="4" y="1115"/>
                    </a:lnTo>
                    <a:lnTo>
                      <a:pt x="1" y="1117"/>
                    </a:lnTo>
                    <a:lnTo>
                      <a:pt x="0" y="1119"/>
                    </a:lnTo>
                    <a:lnTo>
                      <a:pt x="5" y="1123"/>
                    </a:lnTo>
                    <a:lnTo>
                      <a:pt x="8" y="1120"/>
                    </a:lnTo>
                    <a:close/>
                    <a:moveTo>
                      <a:pt x="1548" y="473"/>
                    </a:moveTo>
                    <a:lnTo>
                      <a:pt x="1541" y="473"/>
                    </a:lnTo>
                    <a:lnTo>
                      <a:pt x="1536" y="483"/>
                    </a:lnTo>
                    <a:lnTo>
                      <a:pt x="1499" y="483"/>
                    </a:lnTo>
                    <a:lnTo>
                      <a:pt x="1437" y="483"/>
                    </a:lnTo>
                    <a:lnTo>
                      <a:pt x="1374" y="483"/>
                    </a:lnTo>
                    <a:lnTo>
                      <a:pt x="1319" y="483"/>
                    </a:lnTo>
                    <a:lnTo>
                      <a:pt x="1264" y="483"/>
                    </a:lnTo>
                    <a:lnTo>
                      <a:pt x="1210" y="483"/>
                    </a:lnTo>
                    <a:lnTo>
                      <a:pt x="1154" y="483"/>
                    </a:lnTo>
                    <a:lnTo>
                      <a:pt x="1136" y="483"/>
                    </a:lnTo>
                    <a:lnTo>
                      <a:pt x="1081" y="483"/>
                    </a:lnTo>
                    <a:lnTo>
                      <a:pt x="1030" y="483"/>
                    </a:lnTo>
                    <a:lnTo>
                      <a:pt x="1023" y="501"/>
                    </a:lnTo>
                    <a:lnTo>
                      <a:pt x="1015" y="521"/>
                    </a:lnTo>
                    <a:lnTo>
                      <a:pt x="1005" y="527"/>
                    </a:lnTo>
                    <a:lnTo>
                      <a:pt x="1010" y="505"/>
                    </a:lnTo>
                    <a:lnTo>
                      <a:pt x="988" y="497"/>
                    </a:lnTo>
                    <a:lnTo>
                      <a:pt x="983" y="501"/>
                    </a:lnTo>
                    <a:lnTo>
                      <a:pt x="981" y="513"/>
                    </a:lnTo>
                    <a:lnTo>
                      <a:pt x="974" y="532"/>
                    </a:lnTo>
                    <a:lnTo>
                      <a:pt x="959" y="563"/>
                    </a:lnTo>
                    <a:lnTo>
                      <a:pt x="944" y="585"/>
                    </a:lnTo>
                    <a:lnTo>
                      <a:pt x="929" y="605"/>
                    </a:lnTo>
                    <a:lnTo>
                      <a:pt x="909" y="627"/>
                    </a:lnTo>
                    <a:lnTo>
                      <a:pt x="904" y="644"/>
                    </a:lnTo>
                    <a:lnTo>
                      <a:pt x="894" y="664"/>
                    </a:lnTo>
                    <a:lnTo>
                      <a:pt x="880" y="683"/>
                    </a:lnTo>
                    <a:lnTo>
                      <a:pt x="884" y="697"/>
                    </a:lnTo>
                    <a:lnTo>
                      <a:pt x="876" y="716"/>
                    </a:lnTo>
                    <a:lnTo>
                      <a:pt x="882" y="736"/>
                    </a:lnTo>
                    <a:lnTo>
                      <a:pt x="887" y="744"/>
                    </a:lnTo>
                    <a:lnTo>
                      <a:pt x="884" y="750"/>
                    </a:lnTo>
                    <a:lnTo>
                      <a:pt x="886" y="783"/>
                    </a:lnTo>
                    <a:lnTo>
                      <a:pt x="895" y="808"/>
                    </a:lnTo>
                    <a:lnTo>
                      <a:pt x="891" y="821"/>
                    </a:lnTo>
                    <a:lnTo>
                      <a:pt x="895" y="824"/>
                    </a:lnTo>
                    <a:lnTo>
                      <a:pt x="913" y="827"/>
                    </a:lnTo>
                    <a:lnTo>
                      <a:pt x="917" y="834"/>
                    </a:lnTo>
                    <a:lnTo>
                      <a:pt x="928" y="835"/>
                    </a:lnTo>
                    <a:lnTo>
                      <a:pt x="928" y="841"/>
                    </a:lnTo>
                    <a:lnTo>
                      <a:pt x="936" y="844"/>
                    </a:lnTo>
                    <a:lnTo>
                      <a:pt x="944" y="858"/>
                    </a:lnTo>
                    <a:lnTo>
                      <a:pt x="943" y="870"/>
                    </a:lnTo>
                    <a:lnTo>
                      <a:pt x="966" y="868"/>
                    </a:lnTo>
                    <a:lnTo>
                      <a:pt x="992" y="866"/>
                    </a:lnTo>
                    <a:lnTo>
                      <a:pt x="988" y="870"/>
                    </a:lnTo>
                    <a:lnTo>
                      <a:pt x="1015" y="882"/>
                    </a:lnTo>
                    <a:lnTo>
                      <a:pt x="1055" y="898"/>
                    </a:lnTo>
                    <a:lnTo>
                      <a:pt x="1095" y="898"/>
                    </a:lnTo>
                    <a:lnTo>
                      <a:pt x="1111" y="898"/>
                    </a:lnTo>
                    <a:lnTo>
                      <a:pt x="1114" y="889"/>
                    </a:lnTo>
                    <a:lnTo>
                      <a:pt x="1149" y="889"/>
                    </a:lnTo>
                    <a:lnTo>
                      <a:pt x="1154" y="897"/>
                    </a:lnTo>
                    <a:lnTo>
                      <a:pt x="1161" y="905"/>
                    </a:lnTo>
                    <a:lnTo>
                      <a:pt x="1170" y="915"/>
                    </a:lnTo>
                    <a:lnTo>
                      <a:pt x="1173" y="927"/>
                    </a:lnTo>
                    <a:lnTo>
                      <a:pt x="1175" y="940"/>
                    </a:lnTo>
                    <a:lnTo>
                      <a:pt x="1183" y="948"/>
                    </a:lnTo>
                    <a:lnTo>
                      <a:pt x="1198" y="954"/>
                    </a:lnTo>
                    <a:lnTo>
                      <a:pt x="1216" y="936"/>
                    </a:lnTo>
                    <a:lnTo>
                      <a:pt x="1232" y="936"/>
                    </a:lnTo>
                    <a:lnTo>
                      <a:pt x="1244" y="945"/>
                    </a:lnTo>
                    <a:lnTo>
                      <a:pt x="1250" y="961"/>
                    </a:lnTo>
                    <a:lnTo>
                      <a:pt x="1254" y="975"/>
                    </a:lnTo>
                    <a:lnTo>
                      <a:pt x="1263" y="989"/>
                    </a:lnTo>
                    <a:lnTo>
                      <a:pt x="1263" y="1006"/>
                    </a:lnTo>
                    <a:lnTo>
                      <a:pt x="1267" y="1017"/>
                    </a:lnTo>
                    <a:lnTo>
                      <a:pt x="1281" y="1024"/>
                    </a:lnTo>
                    <a:lnTo>
                      <a:pt x="1295" y="1029"/>
                    </a:lnTo>
                    <a:lnTo>
                      <a:pt x="1302" y="1028"/>
                    </a:lnTo>
                    <a:lnTo>
                      <a:pt x="1300" y="1021"/>
                    </a:lnTo>
                    <a:lnTo>
                      <a:pt x="1301" y="1008"/>
                    </a:lnTo>
                    <a:lnTo>
                      <a:pt x="1305" y="993"/>
                    </a:lnTo>
                    <a:lnTo>
                      <a:pt x="1312" y="981"/>
                    </a:lnTo>
                    <a:lnTo>
                      <a:pt x="1326" y="970"/>
                    </a:lnTo>
                    <a:lnTo>
                      <a:pt x="1349" y="960"/>
                    </a:lnTo>
                    <a:lnTo>
                      <a:pt x="1371" y="942"/>
                    </a:lnTo>
                    <a:lnTo>
                      <a:pt x="1390" y="937"/>
                    </a:lnTo>
                    <a:lnTo>
                      <a:pt x="1403" y="936"/>
                    </a:lnTo>
                    <a:lnTo>
                      <a:pt x="1416" y="940"/>
                    </a:lnTo>
                    <a:lnTo>
                      <a:pt x="1434" y="937"/>
                    </a:lnTo>
                    <a:lnTo>
                      <a:pt x="1446" y="951"/>
                    </a:lnTo>
                    <a:lnTo>
                      <a:pt x="1461" y="951"/>
                    </a:lnTo>
                    <a:lnTo>
                      <a:pt x="1469" y="947"/>
                    </a:lnTo>
                    <a:lnTo>
                      <a:pt x="1476" y="950"/>
                    </a:lnTo>
                    <a:lnTo>
                      <a:pt x="1480" y="947"/>
                    </a:lnTo>
                    <a:lnTo>
                      <a:pt x="1478" y="942"/>
                    </a:lnTo>
                    <a:lnTo>
                      <a:pt x="1480" y="933"/>
                    </a:lnTo>
                    <a:lnTo>
                      <a:pt x="1478" y="926"/>
                    </a:lnTo>
                    <a:lnTo>
                      <a:pt x="1487" y="922"/>
                    </a:lnTo>
                    <a:lnTo>
                      <a:pt x="1503" y="922"/>
                    </a:lnTo>
                    <a:lnTo>
                      <a:pt x="1521" y="923"/>
                    </a:lnTo>
                    <a:lnTo>
                      <a:pt x="1543" y="921"/>
                    </a:lnTo>
                    <a:lnTo>
                      <a:pt x="1554" y="926"/>
                    </a:lnTo>
                    <a:lnTo>
                      <a:pt x="1562" y="937"/>
                    </a:lnTo>
                    <a:lnTo>
                      <a:pt x="1565" y="938"/>
                    </a:lnTo>
                    <a:lnTo>
                      <a:pt x="1588" y="928"/>
                    </a:lnTo>
                    <a:lnTo>
                      <a:pt x="1595" y="932"/>
                    </a:lnTo>
                    <a:lnTo>
                      <a:pt x="1607" y="951"/>
                    </a:lnTo>
                    <a:lnTo>
                      <a:pt x="1609" y="965"/>
                    </a:lnTo>
                    <a:lnTo>
                      <a:pt x="1602" y="980"/>
                    </a:lnTo>
                    <a:lnTo>
                      <a:pt x="1604" y="990"/>
                    </a:lnTo>
                    <a:lnTo>
                      <a:pt x="1609" y="1007"/>
                    </a:lnTo>
                    <a:lnTo>
                      <a:pt x="1617" y="1028"/>
                    </a:lnTo>
                    <a:lnTo>
                      <a:pt x="1623" y="1034"/>
                    </a:lnTo>
                    <a:lnTo>
                      <a:pt x="1625" y="1044"/>
                    </a:lnTo>
                    <a:lnTo>
                      <a:pt x="1635" y="1047"/>
                    </a:lnTo>
                    <a:lnTo>
                      <a:pt x="1641" y="1044"/>
                    </a:lnTo>
                    <a:lnTo>
                      <a:pt x="1649" y="1030"/>
                    </a:lnTo>
                    <a:lnTo>
                      <a:pt x="1651" y="1021"/>
                    </a:lnTo>
                    <a:lnTo>
                      <a:pt x="1655" y="1004"/>
                    </a:lnTo>
                    <a:lnTo>
                      <a:pt x="1650" y="977"/>
                    </a:lnTo>
                    <a:lnTo>
                      <a:pt x="1652" y="966"/>
                    </a:lnTo>
                    <a:lnTo>
                      <a:pt x="1647" y="950"/>
                    </a:lnTo>
                    <a:lnTo>
                      <a:pt x="1644" y="929"/>
                    </a:lnTo>
                    <a:lnTo>
                      <a:pt x="1644" y="913"/>
                    </a:lnTo>
                    <a:lnTo>
                      <a:pt x="1651" y="896"/>
                    </a:lnTo>
                    <a:lnTo>
                      <a:pt x="1664" y="882"/>
                    </a:lnTo>
                    <a:lnTo>
                      <a:pt x="1677" y="871"/>
                    </a:lnTo>
                    <a:lnTo>
                      <a:pt x="1704" y="855"/>
                    </a:lnTo>
                    <a:lnTo>
                      <a:pt x="1708" y="847"/>
                    </a:lnTo>
                    <a:lnTo>
                      <a:pt x="1720" y="838"/>
                    </a:lnTo>
                    <a:lnTo>
                      <a:pt x="1732" y="838"/>
                    </a:lnTo>
                    <a:lnTo>
                      <a:pt x="1747" y="823"/>
                    </a:lnTo>
                    <a:lnTo>
                      <a:pt x="1770" y="816"/>
                    </a:lnTo>
                    <a:lnTo>
                      <a:pt x="1788" y="798"/>
                    </a:lnTo>
                    <a:lnTo>
                      <a:pt x="1790" y="774"/>
                    </a:lnTo>
                    <a:lnTo>
                      <a:pt x="1791" y="766"/>
                    </a:lnTo>
                    <a:lnTo>
                      <a:pt x="1786" y="764"/>
                    </a:lnTo>
                    <a:lnTo>
                      <a:pt x="1791" y="740"/>
                    </a:lnTo>
                    <a:lnTo>
                      <a:pt x="1780" y="733"/>
                    </a:lnTo>
                    <a:lnTo>
                      <a:pt x="1792" y="737"/>
                    </a:lnTo>
                    <a:lnTo>
                      <a:pt x="1792" y="722"/>
                    </a:lnTo>
                    <a:lnTo>
                      <a:pt x="1799" y="711"/>
                    </a:lnTo>
                    <a:lnTo>
                      <a:pt x="1795" y="731"/>
                    </a:lnTo>
                    <a:lnTo>
                      <a:pt x="1803" y="740"/>
                    </a:lnTo>
                    <a:lnTo>
                      <a:pt x="1792" y="757"/>
                    </a:lnTo>
                    <a:lnTo>
                      <a:pt x="1793" y="757"/>
                    </a:lnTo>
                    <a:lnTo>
                      <a:pt x="1810" y="739"/>
                    </a:lnTo>
                    <a:lnTo>
                      <a:pt x="1819" y="729"/>
                    </a:lnTo>
                    <a:lnTo>
                      <a:pt x="1821" y="720"/>
                    </a:lnTo>
                    <a:lnTo>
                      <a:pt x="1818" y="716"/>
                    </a:lnTo>
                    <a:lnTo>
                      <a:pt x="1818" y="703"/>
                    </a:lnTo>
                    <a:lnTo>
                      <a:pt x="1822" y="709"/>
                    </a:lnTo>
                    <a:lnTo>
                      <a:pt x="1826" y="711"/>
                    </a:lnTo>
                    <a:lnTo>
                      <a:pt x="1826" y="716"/>
                    </a:lnTo>
                    <a:lnTo>
                      <a:pt x="1846" y="697"/>
                    </a:lnTo>
                    <a:lnTo>
                      <a:pt x="1855" y="681"/>
                    </a:lnTo>
                    <a:lnTo>
                      <a:pt x="1849" y="680"/>
                    </a:lnTo>
                    <a:lnTo>
                      <a:pt x="1857" y="673"/>
                    </a:lnTo>
                    <a:lnTo>
                      <a:pt x="1856" y="676"/>
                    </a:lnTo>
                    <a:lnTo>
                      <a:pt x="1868" y="676"/>
                    </a:lnTo>
                    <a:lnTo>
                      <a:pt x="1897" y="669"/>
                    </a:lnTo>
                    <a:lnTo>
                      <a:pt x="1893" y="665"/>
                    </a:lnTo>
                    <a:lnTo>
                      <a:pt x="1863" y="669"/>
                    </a:lnTo>
                    <a:lnTo>
                      <a:pt x="1881" y="662"/>
                    </a:lnTo>
                    <a:lnTo>
                      <a:pt x="1893" y="661"/>
                    </a:lnTo>
                    <a:lnTo>
                      <a:pt x="1902" y="660"/>
                    </a:lnTo>
                    <a:lnTo>
                      <a:pt x="1917" y="656"/>
                    </a:lnTo>
                    <a:lnTo>
                      <a:pt x="1926" y="656"/>
                    </a:lnTo>
                    <a:lnTo>
                      <a:pt x="1941" y="653"/>
                    </a:lnTo>
                    <a:lnTo>
                      <a:pt x="1945" y="646"/>
                    </a:lnTo>
                    <a:lnTo>
                      <a:pt x="1940" y="641"/>
                    </a:lnTo>
                    <a:lnTo>
                      <a:pt x="1939" y="649"/>
                    </a:lnTo>
                    <a:lnTo>
                      <a:pt x="1931" y="649"/>
                    </a:lnTo>
                    <a:lnTo>
                      <a:pt x="1930" y="637"/>
                    </a:lnTo>
                    <a:lnTo>
                      <a:pt x="1933" y="625"/>
                    </a:lnTo>
                    <a:lnTo>
                      <a:pt x="1939" y="619"/>
                    </a:lnTo>
                    <a:lnTo>
                      <a:pt x="1953" y="606"/>
                    </a:lnTo>
                    <a:lnTo>
                      <a:pt x="1975" y="599"/>
                    </a:lnTo>
                    <a:lnTo>
                      <a:pt x="1998" y="591"/>
                    </a:lnTo>
                    <a:lnTo>
                      <a:pt x="2021" y="580"/>
                    </a:lnTo>
                    <a:lnTo>
                      <a:pt x="2020" y="572"/>
                    </a:lnTo>
                    <a:lnTo>
                      <a:pt x="2013" y="559"/>
                    </a:lnTo>
                    <a:lnTo>
                      <a:pt x="2023" y="528"/>
                    </a:lnTo>
                    <a:lnTo>
                      <a:pt x="2017" y="521"/>
                    </a:lnTo>
                    <a:lnTo>
                      <a:pt x="2003" y="525"/>
                    </a:lnTo>
                    <a:lnTo>
                      <a:pt x="2000" y="518"/>
                    </a:lnTo>
                    <a:lnTo>
                      <a:pt x="1979" y="536"/>
                    </a:lnTo>
                    <a:lnTo>
                      <a:pt x="1967" y="555"/>
                    </a:lnTo>
                    <a:lnTo>
                      <a:pt x="1957" y="565"/>
                    </a:lnTo>
                    <a:lnTo>
                      <a:pt x="1947" y="569"/>
                    </a:lnTo>
                    <a:lnTo>
                      <a:pt x="1941" y="570"/>
                    </a:lnTo>
                    <a:lnTo>
                      <a:pt x="1937" y="575"/>
                    </a:lnTo>
                    <a:lnTo>
                      <a:pt x="1902" y="575"/>
                    </a:lnTo>
                    <a:lnTo>
                      <a:pt x="1874" y="575"/>
                    </a:lnTo>
                    <a:lnTo>
                      <a:pt x="1864" y="580"/>
                    </a:lnTo>
                    <a:lnTo>
                      <a:pt x="1839" y="596"/>
                    </a:lnTo>
                    <a:lnTo>
                      <a:pt x="1840" y="599"/>
                    </a:lnTo>
                    <a:lnTo>
                      <a:pt x="1837" y="608"/>
                    </a:lnTo>
                    <a:lnTo>
                      <a:pt x="1820" y="615"/>
                    </a:lnTo>
                    <a:lnTo>
                      <a:pt x="1805" y="613"/>
                    </a:lnTo>
                    <a:lnTo>
                      <a:pt x="1790" y="613"/>
                    </a:lnTo>
                    <a:lnTo>
                      <a:pt x="1781" y="615"/>
                    </a:lnTo>
                    <a:lnTo>
                      <a:pt x="1780" y="622"/>
                    </a:lnTo>
                    <a:lnTo>
                      <a:pt x="1780" y="622"/>
                    </a:lnTo>
                    <a:lnTo>
                      <a:pt x="1779" y="625"/>
                    </a:lnTo>
                    <a:lnTo>
                      <a:pt x="1758" y="638"/>
                    </a:lnTo>
                    <a:lnTo>
                      <a:pt x="1741" y="645"/>
                    </a:lnTo>
                    <a:lnTo>
                      <a:pt x="1730" y="648"/>
                    </a:lnTo>
                    <a:lnTo>
                      <a:pt x="1717" y="655"/>
                    </a:lnTo>
                    <a:lnTo>
                      <a:pt x="1702" y="657"/>
                    </a:lnTo>
                    <a:lnTo>
                      <a:pt x="1692" y="656"/>
                    </a:lnTo>
                    <a:lnTo>
                      <a:pt x="1682" y="652"/>
                    </a:lnTo>
                    <a:lnTo>
                      <a:pt x="1692" y="642"/>
                    </a:lnTo>
                    <a:lnTo>
                      <a:pt x="1692" y="642"/>
                    </a:lnTo>
                    <a:lnTo>
                      <a:pt x="1700" y="634"/>
                    </a:lnTo>
                    <a:lnTo>
                      <a:pt x="1713" y="622"/>
                    </a:lnTo>
                    <a:lnTo>
                      <a:pt x="1713" y="622"/>
                    </a:lnTo>
                    <a:lnTo>
                      <a:pt x="1713" y="622"/>
                    </a:lnTo>
                    <a:lnTo>
                      <a:pt x="1716" y="613"/>
                    </a:lnTo>
                    <a:lnTo>
                      <a:pt x="1718" y="599"/>
                    </a:lnTo>
                    <a:lnTo>
                      <a:pt x="1712" y="597"/>
                    </a:lnTo>
                    <a:lnTo>
                      <a:pt x="1696" y="607"/>
                    </a:lnTo>
                    <a:lnTo>
                      <a:pt x="1692" y="607"/>
                    </a:lnTo>
                    <a:lnTo>
                      <a:pt x="1693" y="601"/>
                    </a:lnTo>
                    <a:lnTo>
                      <a:pt x="1707" y="592"/>
                    </a:lnTo>
                    <a:lnTo>
                      <a:pt x="1714" y="582"/>
                    </a:lnTo>
                    <a:lnTo>
                      <a:pt x="1717" y="571"/>
                    </a:lnTo>
                    <a:lnTo>
                      <a:pt x="1706" y="562"/>
                    </a:lnTo>
                    <a:lnTo>
                      <a:pt x="1692" y="557"/>
                    </a:lnTo>
                    <a:lnTo>
                      <a:pt x="1686" y="566"/>
                    </a:lnTo>
                    <a:lnTo>
                      <a:pt x="1681" y="569"/>
                    </a:lnTo>
                    <a:lnTo>
                      <a:pt x="1673" y="580"/>
                    </a:lnTo>
                    <a:lnTo>
                      <a:pt x="1674" y="572"/>
                    </a:lnTo>
                    <a:lnTo>
                      <a:pt x="1664" y="578"/>
                    </a:lnTo>
                    <a:lnTo>
                      <a:pt x="1657" y="585"/>
                    </a:lnTo>
                    <a:lnTo>
                      <a:pt x="1647" y="597"/>
                    </a:lnTo>
                    <a:lnTo>
                      <a:pt x="1642" y="606"/>
                    </a:lnTo>
                    <a:lnTo>
                      <a:pt x="1642" y="621"/>
                    </a:lnTo>
                    <a:lnTo>
                      <a:pt x="1635" y="636"/>
                    </a:lnTo>
                    <a:lnTo>
                      <a:pt x="1623" y="647"/>
                    </a:lnTo>
                    <a:lnTo>
                      <a:pt x="1618" y="650"/>
                    </a:lnTo>
                    <a:lnTo>
                      <a:pt x="1612" y="653"/>
                    </a:lnTo>
                    <a:lnTo>
                      <a:pt x="1606" y="653"/>
                    </a:lnTo>
                    <a:lnTo>
                      <a:pt x="1605" y="651"/>
                    </a:lnTo>
                    <a:lnTo>
                      <a:pt x="1604" y="639"/>
                    </a:lnTo>
                    <a:lnTo>
                      <a:pt x="1607" y="633"/>
                    </a:lnTo>
                    <a:lnTo>
                      <a:pt x="1609" y="627"/>
                    </a:lnTo>
                    <a:lnTo>
                      <a:pt x="1611" y="616"/>
                    </a:lnTo>
                    <a:lnTo>
                      <a:pt x="1621" y="603"/>
                    </a:lnTo>
                    <a:lnTo>
                      <a:pt x="1632" y="587"/>
                    </a:lnTo>
                    <a:lnTo>
                      <a:pt x="1649" y="570"/>
                    </a:lnTo>
                    <a:lnTo>
                      <a:pt x="1646" y="570"/>
                    </a:lnTo>
                    <a:lnTo>
                      <a:pt x="1626" y="585"/>
                    </a:lnTo>
                    <a:lnTo>
                      <a:pt x="1624" y="582"/>
                    </a:lnTo>
                    <a:lnTo>
                      <a:pt x="1635" y="573"/>
                    </a:lnTo>
                    <a:lnTo>
                      <a:pt x="1653" y="558"/>
                    </a:lnTo>
                    <a:lnTo>
                      <a:pt x="1666" y="556"/>
                    </a:lnTo>
                    <a:lnTo>
                      <a:pt x="1683" y="552"/>
                    </a:lnTo>
                    <a:lnTo>
                      <a:pt x="1697" y="554"/>
                    </a:lnTo>
                    <a:lnTo>
                      <a:pt x="1697" y="554"/>
                    </a:lnTo>
                    <a:lnTo>
                      <a:pt x="1715" y="552"/>
                    </a:lnTo>
                    <a:lnTo>
                      <a:pt x="1709" y="542"/>
                    </a:lnTo>
                    <a:lnTo>
                      <a:pt x="1709" y="542"/>
                    </a:lnTo>
                    <a:lnTo>
                      <a:pt x="1705" y="542"/>
                    </a:lnTo>
                    <a:lnTo>
                      <a:pt x="1705" y="542"/>
                    </a:lnTo>
                    <a:lnTo>
                      <a:pt x="1705" y="542"/>
                    </a:lnTo>
                    <a:lnTo>
                      <a:pt x="1700" y="541"/>
                    </a:lnTo>
                    <a:lnTo>
                      <a:pt x="1698" y="535"/>
                    </a:lnTo>
                    <a:lnTo>
                      <a:pt x="1679" y="537"/>
                    </a:lnTo>
                    <a:lnTo>
                      <a:pt x="1661" y="542"/>
                    </a:lnTo>
                    <a:lnTo>
                      <a:pt x="1651" y="533"/>
                    </a:lnTo>
                    <a:lnTo>
                      <a:pt x="1642" y="530"/>
                    </a:lnTo>
                    <a:lnTo>
                      <a:pt x="1653" y="518"/>
                    </a:lnTo>
                    <a:lnTo>
                      <a:pt x="1634" y="526"/>
                    </a:lnTo>
                    <a:lnTo>
                      <a:pt x="1615" y="533"/>
                    </a:lnTo>
                    <a:lnTo>
                      <a:pt x="1598" y="539"/>
                    </a:lnTo>
                    <a:lnTo>
                      <a:pt x="1590" y="531"/>
                    </a:lnTo>
                    <a:lnTo>
                      <a:pt x="1569" y="536"/>
                    </a:lnTo>
                    <a:lnTo>
                      <a:pt x="1571" y="532"/>
                    </a:lnTo>
                    <a:lnTo>
                      <a:pt x="1588" y="523"/>
                    </a:lnTo>
                    <a:lnTo>
                      <a:pt x="1606" y="514"/>
                    </a:lnTo>
                    <a:lnTo>
                      <a:pt x="1628" y="505"/>
                    </a:lnTo>
                    <a:lnTo>
                      <a:pt x="1628" y="505"/>
                    </a:lnTo>
                    <a:lnTo>
                      <a:pt x="1628" y="505"/>
                    </a:lnTo>
                    <a:lnTo>
                      <a:pt x="1608" y="500"/>
                    </a:lnTo>
                    <a:lnTo>
                      <a:pt x="1592" y="502"/>
                    </a:lnTo>
                    <a:lnTo>
                      <a:pt x="1578" y="496"/>
                    </a:lnTo>
                    <a:lnTo>
                      <a:pt x="1560" y="492"/>
                    </a:lnTo>
                    <a:lnTo>
                      <a:pt x="1549" y="490"/>
                    </a:lnTo>
                    <a:lnTo>
                      <a:pt x="1545" y="486"/>
                    </a:lnTo>
                    <a:lnTo>
                      <a:pt x="1548" y="473"/>
                    </a:lnTo>
                    <a:lnTo>
                      <a:pt x="1548" y="473"/>
                    </a:lnTo>
                    <a:close/>
                    <a:moveTo>
                      <a:pt x="649" y="299"/>
                    </a:moveTo>
                    <a:lnTo>
                      <a:pt x="675" y="289"/>
                    </a:lnTo>
                    <a:lnTo>
                      <a:pt x="675" y="281"/>
                    </a:lnTo>
                    <a:lnTo>
                      <a:pt x="665" y="280"/>
                    </a:lnTo>
                    <a:lnTo>
                      <a:pt x="652" y="283"/>
                    </a:lnTo>
                    <a:lnTo>
                      <a:pt x="628" y="291"/>
                    </a:lnTo>
                    <a:lnTo>
                      <a:pt x="621" y="302"/>
                    </a:lnTo>
                    <a:lnTo>
                      <a:pt x="622" y="307"/>
                    </a:lnTo>
                    <a:lnTo>
                      <a:pt x="649" y="299"/>
                    </a:lnTo>
                    <a:close/>
                    <a:moveTo>
                      <a:pt x="505" y="237"/>
                    </a:moveTo>
                    <a:lnTo>
                      <a:pt x="513" y="229"/>
                    </a:lnTo>
                    <a:lnTo>
                      <a:pt x="502" y="227"/>
                    </a:lnTo>
                    <a:lnTo>
                      <a:pt x="481" y="231"/>
                    </a:lnTo>
                    <a:lnTo>
                      <a:pt x="484" y="236"/>
                    </a:lnTo>
                    <a:lnTo>
                      <a:pt x="490" y="241"/>
                    </a:lnTo>
                    <a:lnTo>
                      <a:pt x="505" y="237"/>
                    </a:lnTo>
                    <a:lnTo>
                      <a:pt x="505" y="237"/>
                    </a:lnTo>
                    <a:close/>
                    <a:moveTo>
                      <a:pt x="509" y="154"/>
                    </a:moveTo>
                    <a:lnTo>
                      <a:pt x="497" y="162"/>
                    </a:lnTo>
                    <a:lnTo>
                      <a:pt x="499" y="164"/>
                    </a:lnTo>
                    <a:lnTo>
                      <a:pt x="514" y="162"/>
                    </a:lnTo>
                    <a:lnTo>
                      <a:pt x="516" y="167"/>
                    </a:lnTo>
                    <a:lnTo>
                      <a:pt x="522" y="171"/>
                    </a:lnTo>
                    <a:lnTo>
                      <a:pt x="540" y="167"/>
                    </a:lnTo>
                    <a:lnTo>
                      <a:pt x="545" y="164"/>
                    </a:lnTo>
                    <a:lnTo>
                      <a:pt x="533" y="162"/>
                    </a:lnTo>
                    <a:lnTo>
                      <a:pt x="526" y="156"/>
                    </a:lnTo>
                    <a:lnTo>
                      <a:pt x="514" y="158"/>
                    </a:lnTo>
                    <a:lnTo>
                      <a:pt x="509" y="154"/>
                    </a:lnTo>
                    <a:lnTo>
                      <a:pt x="509" y="154"/>
                    </a:lnTo>
                    <a:close/>
                    <a:moveTo>
                      <a:pt x="975" y="4"/>
                    </a:moveTo>
                    <a:lnTo>
                      <a:pt x="959" y="0"/>
                    </a:lnTo>
                    <a:lnTo>
                      <a:pt x="921" y="10"/>
                    </a:lnTo>
                    <a:lnTo>
                      <a:pt x="909" y="9"/>
                    </a:lnTo>
                    <a:lnTo>
                      <a:pt x="868" y="18"/>
                    </a:lnTo>
                    <a:lnTo>
                      <a:pt x="850" y="20"/>
                    </a:lnTo>
                    <a:lnTo>
                      <a:pt x="820" y="29"/>
                    </a:lnTo>
                    <a:lnTo>
                      <a:pt x="803" y="39"/>
                    </a:lnTo>
                    <a:lnTo>
                      <a:pt x="771" y="49"/>
                    </a:lnTo>
                    <a:lnTo>
                      <a:pt x="742" y="49"/>
                    </a:lnTo>
                    <a:lnTo>
                      <a:pt x="719" y="60"/>
                    </a:lnTo>
                    <a:lnTo>
                      <a:pt x="731" y="66"/>
                    </a:lnTo>
                    <a:lnTo>
                      <a:pt x="734" y="75"/>
                    </a:lnTo>
                    <a:lnTo>
                      <a:pt x="731" y="85"/>
                    </a:lnTo>
                    <a:lnTo>
                      <a:pt x="739" y="92"/>
                    </a:lnTo>
                    <a:lnTo>
                      <a:pt x="734" y="106"/>
                    </a:lnTo>
                    <a:lnTo>
                      <a:pt x="700" y="106"/>
                    </a:lnTo>
                    <a:lnTo>
                      <a:pt x="716" y="96"/>
                    </a:lnTo>
                    <a:lnTo>
                      <a:pt x="704" y="96"/>
                    </a:lnTo>
                    <a:lnTo>
                      <a:pt x="654" y="106"/>
                    </a:lnTo>
                    <a:lnTo>
                      <a:pt x="621" y="115"/>
                    </a:lnTo>
                    <a:lnTo>
                      <a:pt x="624" y="127"/>
                    </a:lnTo>
                    <a:lnTo>
                      <a:pt x="620" y="135"/>
                    </a:lnTo>
                    <a:lnTo>
                      <a:pt x="636" y="140"/>
                    </a:lnTo>
                    <a:lnTo>
                      <a:pt x="663" y="137"/>
                    </a:lnTo>
                    <a:lnTo>
                      <a:pt x="669" y="143"/>
                    </a:lnTo>
                    <a:lnTo>
                      <a:pt x="680" y="137"/>
                    </a:lnTo>
                    <a:lnTo>
                      <a:pt x="703" y="134"/>
                    </a:lnTo>
                    <a:lnTo>
                      <a:pt x="713" y="134"/>
                    </a:lnTo>
                    <a:lnTo>
                      <a:pt x="691" y="141"/>
                    </a:lnTo>
                    <a:lnTo>
                      <a:pt x="695" y="145"/>
                    </a:lnTo>
                    <a:lnTo>
                      <a:pt x="686" y="154"/>
                    </a:lnTo>
                    <a:lnTo>
                      <a:pt x="665" y="162"/>
                    </a:lnTo>
                    <a:lnTo>
                      <a:pt x="656" y="160"/>
                    </a:lnTo>
                    <a:lnTo>
                      <a:pt x="630" y="169"/>
                    </a:lnTo>
                    <a:lnTo>
                      <a:pt x="622" y="166"/>
                    </a:lnTo>
                    <a:lnTo>
                      <a:pt x="607" y="167"/>
                    </a:lnTo>
                    <a:lnTo>
                      <a:pt x="588" y="178"/>
                    </a:lnTo>
                    <a:lnTo>
                      <a:pt x="559" y="190"/>
                    </a:lnTo>
                    <a:lnTo>
                      <a:pt x="537" y="203"/>
                    </a:lnTo>
                    <a:lnTo>
                      <a:pt x="538" y="212"/>
                    </a:lnTo>
                    <a:lnTo>
                      <a:pt x="523" y="224"/>
                    </a:lnTo>
                    <a:lnTo>
                      <a:pt x="529" y="230"/>
                    </a:lnTo>
                    <a:lnTo>
                      <a:pt x="531" y="240"/>
                    </a:lnTo>
                    <a:lnTo>
                      <a:pt x="558" y="235"/>
                    </a:lnTo>
                    <a:lnTo>
                      <a:pt x="559" y="244"/>
                    </a:lnTo>
                    <a:lnTo>
                      <a:pt x="547" y="251"/>
                    </a:lnTo>
                    <a:lnTo>
                      <a:pt x="534" y="264"/>
                    </a:lnTo>
                    <a:lnTo>
                      <a:pt x="544" y="264"/>
                    </a:lnTo>
                    <a:lnTo>
                      <a:pt x="571" y="256"/>
                    </a:lnTo>
                    <a:lnTo>
                      <a:pt x="565" y="266"/>
                    </a:lnTo>
                    <a:lnTo>
                      <a:pt x="579" y="259"/>
                    </a:lnTo>
                    <a:lnTo>
                      <a:pt x="577" y="270"/>
                    </a:lnTo>
                    <a:lnTo>
                      <a:pt x="594" y="261"/>
                    </a:lnTo>
                    <a:lnTo>
                      <a:pt x="596" y="266"/>
                    </a:lnTo>
                    <a:lnTo>
                      <a:pt x="623" y="259"/>
                    </a:lnTo>
                    <a:lnTo>
                      <a:pt x="600" y="272"/>
                    </a:lnTo>
                    <a:lnTo>
                      <a:pt x="579" y="289"/>
                    </a:lnTo>
                    <a:lnTo>
                      <a:pt x="557" y="296"/>
                    </a:lnTo>
                    <a:lnTo>
                      <a:pt x="549" y="301"/>
                    </a:lnTo>
                    <a:lnTo>
                      <a:pt x="510" y="315"/>
                    </a:lnTo>
                    <a:lnTo>
                      <a:pt x="492" y="323"/>
                    </a:lnTo>
                    <a:lnTo>
                      <a:pt x="467" y="326"/>
                    </a:lnTo>
                    <a:lnTo>
                      <a:pt x="436" y="338"/>
                    </a:lnTo>
                    <a:lnTo>
                      <a:pt x="411" y="345"/>
                    </a:lnTo>
                    <a:lnTo>
                      <a:pt x="382" y="356"/>
                    </a:lnTo>
                    <a:lnTo>
                      <a:pt x="380" y="359"/>
                    </a:lnTo>
                    <a:lnTo>
                      <a:pt x="417" y="353"/>
                    </a:lnTo>
                    <a:lnTo>
                      <a:pt x="439" y="345"/>
                    </a:lnTo>
                    <a:lnTo>
                      <a:pt x="466" y="338"/>
                    </a:lnTo>
                    <a:lnTo>
                      <a:pt x="488" y="331"/>
                    </a:lnTo>
                    <a:lnTo>
                      <a:pt x="498" y="333"/>
                    </a:lnTo>
                    <a:lnTo>
                      <a:pt x="529" y="324"/>
                    </a:lnTo>
                    <a:lnTo>
                      <a:pt x="546" y="313"/>
                    </a:lnTo>
                    <a:lnTo>
                      <a:pt x="585" y="302"/>
                    </a:lnTo>
                    <a:lnTo>
                      <a:pt x="599" y="292"/>
                    </a:lnTo>
                    <a:lnTo>
                      <a:pt x="624" y="285"/>
                    </a:lnTo>
                    <a:lnTo>
                      <a:pt x="652" y="275"/>
                    </a:lnTo>
                    <a:lnTo>
                      <a:pt x="686" y="261"/>
                    </a:lnTo>
                    <a:lnTo>
                      <a:pt x="685" y="249"/>
                    </a:lnTo>
                    <a:lnTo>
                      <a:pt x="726" y="234"/>
                    </a:lnTo>
                    <a:lnTo>
                      <a:pt x="754" y="219"/>
                    </a:lnTo>
                    <a:lnTo>
                      <a:pt x="789" y="207"/>
                    </a:lnTo>
                    <a:lnTo>
                      <a:pt x="787" y="213"/>
                    </a:lnTo>
                    <a:lnTo>
                      <a:pt x="762" y="219"/>
                    </a:lnTo>
                    <a:lnTo>
                      <a:pt x="731" y="241"/>
                    </a:lnTo>
                    <a:lnTo>
                      <a:pt x="719" y="254"/>
                    </a:lnTo>
                    <a:lnTo>
                      <a:pt x="743" y="249"/>
                    </a:lnTo>
                    <a:lnTo>
                      <a:pt x="765" y="242"/>
                    </a:lnTo>
                    <a:lnTo>
                      <a:pt x="790" y="237"/>
                    </a:lnTo>
                    <a:lnTo>
                      <a:pt x="801" y="236"/>
                    </a:lnTo>
                    <a:lnTo>
                      <a:pt x="814" y="220"/>
                    </a:lnTo>
                    <a:lnTo>
                      <a:pt x="837" y="216"/>
                    </a:lnTo>
                    <a:lnTo>
                      <a:pt x="847" y="225"/>
                    </a:lnTo>
                    <a:lnTo>
                      <a:pt x="869" y="235"/>
                    </a:lnTo>
                    <a:lnTo>
                      <a:pt x="894" y="233"/>
                    </a:lnTo>
                    <a:lnTo>
                      <a:pt x="916" y="241"/>
                    </a:lnTo>
                    <a:lnTo>
                      <a:pt x="928" y="246"/>
                    </a:lnTo>
                    <a:lnTo>
                      <a:pt x="940" y="268"/>
                    </a:lnTo>
                    <a:lnTo>
                      <a:pt x="954" y="275"/>
                    </a:lnTo>
                    <a:lnTo>
                      <a:pt x="980" y="275"/>
                    </a:lnTo>
                    <a:lnTo>
                      <a:pt x="996" y="276"/>
                    </a:lnTo>
                    <a:lnTo>
                      <a:pt x="986" y="297"/>
                    </a:lnTo>
                    <a:lnTo>
                      <a:pt x="991" y="316"/>
                    </a:lnTo>
                    <a:lnTo>
                      <a:pt x="979" y="335"/>
                    </a:lnTo>
                    <a:lnTo>
                      <a:pt x="988" y="342"/>
                    </a:lnTo>
                    <a:lnTo>
                      <a:pt x="990" y="350"/>
                    </a:lnTo>
                    <a:lnTo>
                      <a:pt x="990" y="350"/>
                    </a:lnTo>
                    <a:lnTo>
                      <a:pt x="1010" y="339"/>
                    </a:lnTo>
                    <a:lnTo>
                      <a:pt x="1021" y="326"/>
                    </a:lnTo>
                    <a:lnTo>
                      <a:pt x="1004" y="311"/>
                    </a:lnTo>
                    <a:lnTo>
                      <a:pt x="1010" y="286"/>
                    </a:lnTo>
                    <a:lnTo>
                      <a:pt x="1014" y="270"/>
                    </a:lnTo>
                    <a:lnTo>
                      <a:pt x="1007" y="261"/>
                    </a:lnTo>
                    <a:lnTo>
                      <a:pt x="1005" y="251"/>
                    </a:lnTo>
                    <a:lnTo>
                      <a:pt x="1007" y="240"/>
                    </a:lnTo>
                    <a:lnTo>
                      <a:pt x="983" y="247"/>
                    </a:lnTo>
                    <a:lnTo>
                      <a:pt x="955" y="260"/>
                    </a:lnTo>
                    <a:lnTo>
                      <a:pt x="954" y="245"/>
                    </a:lnTo>
                    <a:lnTo>
                      <a:pt x="951" y="235"/>
                    </a:lnTo>
                    <a:lnTo>
                      <a:pt x="942" y="229"/>
                    </a:lnTo>
                    <a:lnTo>
                      <a:pt x="926" y="229"/>
                    </a:lnTo>
                    <a:lnTo>
                      <a:pt x="1058" y="107"/>
                    </a:lnTo>
                    <a:lnTo>
                      <a:pt x="1149" y="33"/>
                    </a:lnTo>
                    <a:lnTo>
                      <a:pt x="1149" y="33"/>
                    </a:lnTo>
                    <a:lnTo>
                      <a:pt x="1149" y="33"/>
                    </a:lnTo>
                    <a:lnTo>
                      <a:pt x="1136" y="30"/>
                    </a:lnTo>
                    <a:lnTo>
                      <a:pt x="1120" y="23"/>
                    </a:lnTo>
                    <a:lnTo>
                      <a:pt x="1096" y="27"/>
                    </a:lnTo>
                    <a:lnTo>
                      <a:pt x="1087" y="24"/>
                    </a:lnTo>
                    <a:lnTo>
                      <a:pt x="1061" y="22"/>
                    </a:lnTo>
                    <a:lnTo>
                      <a:pt x="1038" y="16"/>
                    </a:lnTo>
                    <a:lnTo>
                      <a:pt x="1020" y="18"/>
                    </a:lnTo>
                    <a:lnTo>
                      <a:pt x="1002" y="15"/>
                    </a:lnTo>
                    <a:lnTo>
                      <a:pt x="1009" y="10"/>
                    </a:lnTo>
                    <a:lnTo>
                      <a:pt x="986" y="9"/>
                    </a:lnTo>
                    <a:lnTo>
                      <a:pt x="973" y="13"/>
                    </a:lnTo>
                    <a:lnTo>
                      <a:pt x="975" y="4"/>
                    </a:lnTo>
                    <a:lnTo>
                      <a:pt x="975" y="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94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7A32684-A7B1-D766-7FC0-3A9C25D89A8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935412" y="3827463"/>
                <a:ext cx="9525" cy="11113"/>
              </a:xfrm>
              <a:custGeom>
                <a:avLst/>
                <a:gdLst>
                  <a:gd name="T0" fmla="*/ 6 w 6"/>
                  <a:gd name="T1" fmla="*/ 6 h 7"/>
                  <a:gd name="T2" fmla="*/ 6 w 6"/>
                  <a:gd name="T3" fmla="*/ 5 h 7"/>
                  <a:gd name="T4" fmla="*/ 6 w 6"/>
                  <a:gd name="T5" fmla="*/ 4 h 7"/>
                  <a:gd name="T6" fmla="*/ 5 w 6"/>
                  <a:gd name="T7" fmla="*/ 4 h 7"/>
                  <a:gd name="T8" fmla="*/ 5 w 6"/>
                  <a:gd name="T9" fmla="*/ 6 h 7"/>
                  <a:gd name="T10" fmla="*/ 5 w 6"/>
                  <a:gd name="T11" fmla="*/ 7 h 7"/>
                  <a:gd name="T12" fmla="*/ 6 w 6"/>
                  <a:gd name="T13" fmla="*/ 6 h 7"/>
                  <a:gd name="T14" fmla="*/ 5 w 6"/>
                  <a:gd name="T15" fmla="*/ 3 h 7"/>
                  <a:gd name="T16" fmla="*/ 4 w 6"/>
                  <a:gd name="T17" fmla="*/ 2 h 7"/>
                  <a:gd name="T18" fmla="*/ 4 w 6"/>
                  <a:gd name="T19" fmla="*/ 2 h 7"/>
                  <a:gd name="T20" fmla="*/ 3 w 6"/>
                  <a:gd name="T21" fmla="*/ 1 h 7"/>
                  <a:gd name="T22" fmla="*/ 1 w 6"/>
                  <a:gd name="T23" fmla="*/ 0 h 7"/>
                  <a:gd name="T24" fmla="*/ 1 w 6"/>
                  <a:gd name="T25" fmla="*/ 0 h 7"/>
                  <a:gd name="T26" fmla="*/ 0 w 6"/>
                  <a:gd name="T27" fmla="*/ 1 h 7"/>
                  <a:gd name="T28" fmla="*/ 0 w 6"/>
                  <a:gd name="T29" fmla="*/ 1 h 7"/>
                  <a:gd name="T30" fmla="*/ 0 w 6"/>
                  <a:gd name="T31" fmla="*/ 1 h 7"/>
                  <a:gd name="T32" fmla="*/ 1 w 6"/>
                  <a:gd name="T33" fmla="*/ 2 h 7"/>
                  <a:gd name="T34" fmla="*/ 3 w 6"/>
                  <a:gd name="T35" fmla="*/ 2 h 7"/>
                  <a:gd name="T36" fmla="*/ 4 w 6"/>
                  <a:gd name="T37" fmla="*/ 3 h 7"/>
                  <a:gd name="T38" fmla="*/ 5 w 6"/>
                  <a:gd name="T39" fmla="*/ 3 h 7"/>
                  <a:gd name="T40" fmla="*/ 5 w 6"/>
                  <a:gd name="T41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6" h="7">
                    <a:moveTo>
                      <a:pt x="6" y="6"/>
                    </a:moveTo>
                    <a:lnTo>
                      <a:pt x="6" y="5"/>
                    </a:lnTo>
                    <a:lnTo>
                      <a:pt x="6" y="4"/>
                    </a:lnTo>
                    <a:lnTo>
                      <a:pt x="5" y="4"/>
                    </a:lnTo>
                    <a:lnTo>
                      <a:pt x="5" y="6"/>
                    </a:lnTo>
                    <a:lnTo>
                      <a:pt x="5" y="7"/>
                    </a:lnTo>
                    <a:lnTo>
                      <a:pt x="6" y="6"/>
                    </a:lnTo>
                    <a:close/>
                    <a:moveTo>
                      <a:pt x="5" y="3"/>
                    </a:moveTo>
                    <a:lnTo>
                      <a:pt x="4" y="2"/>
                    </a:lnTo>
                    <a:lnTo>
                      <a:pt x="4" y="2"/>
                    </a:lnTo>
                    <a:lnTo>
                      <a:pt x="3" y="1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0" y="1"/>
                    </a:lnTo>
                    <a:lnTo>
                      <a:pt x="0" y="1"/>
                    </a:lnTo>
                    <a:lnTo>
                      <a:pt x="0" y="1"/>
                    </a:lnTo>
                    <a:lnTo>
                      <a:pt x="1" y="2"/>
                    </a:lnTo>
                    <a:lnTo>
                      <a:pt x="3" y="2"/>
                    </a:lnTo>
                    <a:lnTo>
                      <a:pt x="4" y="3"/>
                    </a:lnTo>
                    <a:lnTo>
                      <a:pt x="5" y="3"/>
                    </a:lnTo>
                    <a:lnTo>
                      <a:pt x="5" y="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95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123A863-550F-BD69-36A9-A5600C87752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54462" y="3849688"/>
                <a:ext cx="1587" cy="3175"/>
              </a:xfrm>
              <a:custGeom>
                <a:avLst/>
                <a:gdLst>
                  <a:gd name="T0" fmla="*/ 1 w 1"/>
                  <a:gd name="T1" fmla="*/ 2 h 2"/>
                  <a:gd name="T2" fmla="*/ 1 w 1"/>
                  <a:gd name="T3" fmla="*/ 0 h 2"/>
                  <a:gd name="T4" fmla="*/ 0 w 1"/>
                  <a:gd name="T5" fmla="*/ 0 h 2"/>
                  <a:gd name="T6" fmla="*/ 0 w 1"/>
                  <a:gd name="T7" fmla="*/ 1 h 2"/>
                  <a:gd name="T8" fmla="*/ 0 w 1"/>
                  <a:gd name="T9" fmla="*/ 2 h 2"/>
                  <a:gd name="T10" fmla="*/ 1 w 1"/>
                  <a:gd name="T11" fmla="*/ 2 h 2"/>
                  <a:gd name="T12" fmla="*/ 1 w 1"/>
                  <a:gd name="T13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" h="2">
                    <a:moveTo>
                      <a:pt x="1" y="2"/>
                    </a:moveTo>
                    <a:lnTo>
                      <a:pt x="1" y="0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0" y="2"/>
                    </a:lnTo>
                    <a:lnTo>
                      <a:pt x="1" y="2"/>
                    </a:lnTo>
                    <a:lnTo>
                      <a:pt x="1" y="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96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A86A360-6CF7-1C93-205C-EA51DAD7DDE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770312" y="3784601"/>
                <a:ext cx="85725" cy="22225"/>
              </a:xfrm>
              <a:custGeom>
                <a:avLst/>
                <a:gdLst>
                  <a:gd name="T0" fmla="*/ 1 w 54"/>
                  <a:gd name="T1" fmla="*/ 11 h 14"/>
                  <a:gd name="T2" fmla="*/ 2 w 54"/>
                  <a:gd name="T3" fmla="*/ 11 h 14"/>
                  <a:gd name="T4" fmla="*/ 2 w 54"/>
                  <a:gd name="T5" fmla="*/ 10 h 14"/>
                  <a:gd name="T6" fmla="*/ 2 w 54"/>
                  <a:gd name="T7" fmla="*/ 10 h 14"/>
                  <a:gd name="T8" fmla="*/ 2 w 54"/>
                  <a:gd name="T9" fmla="*/ 10 h 14"/>
                  <a:gd name="T10" fmla="*/ 0 w 54"/>
                  <a:gd name="T11" fmla="*/ 10 h 14"/>
                  <a:gd name="T12" fmla="*/ 0 w 54"/>
                  <a:gd name="T13" fmla="*/ 10 h 14"/>
                  <a:gd name="T14" fmla="*/ 1 w 54"/>
                  <a:gd name="T15" fmla="*/ 11 h 14"/>
                  <a:gd name="T16" fmla="*/ 1 w 54"/>
                  <a:gd name="T17" fmla="*/ 11 h 14"/>
                  <a:gd name="T18" fmla="*/ 53 w 54"/>
                  <a:gd name="T19" fmla="*/ 10 h 14"/>
                  <a:gd name="T20" fmla="*/ 54 w 54"/>
                  <a:gd name="T21" fmla="*/ 9 h 14"/>
                  <a:gd name="T22" fmla="*/ 51 w 54"/>
                  <a:gd name="T23" fmla="*/ 8 h 14"/>
                  <a:gd name="T24" fmla="*/ 50 w 54"/>
                  <a:gd name="T25" fmla="*/ 10 h 14"/>
                  <a:gd name="T26" fmla="*/ 53 w 54"/>
                  <a:gd name="T27" fmla="*/ 10 h 14"/>
                  <a:gd name="T28" fmla="*/ 38 w 54"/>
                  <a:gd name="T29" fmla="*/ 1 h 14"/>
                  <a:gd name="T30" fmla="*/ 25 w 54"/>
                  <a:gd name="T31" fmla="*/ 1 h 14"/>
                  <a:gd name="T32" fmla="*/ 18 w 54"/>
                  <a:gd name="T33" fmla="*/ 1 h 14"/>
                  <a:gd name="T34" fmla="*/ 17 w 54"/>
                  <a:gd name="T35" fmla="*/ 2 h 14"/>
                  <a:gd name="T36" fmla="*/ 15 w 54"/>
                  <a:gd name="T37" fmla="*/ 3 h 14"/>
                  <a:gd name="T38" fmla="*/ 15 w 54"/>
                  <a:gd name="T39" fmla="*/ 5 h 14"/>
                  <a:gd name="T40" fmla="*/ 16 w 54"/>
                  <a:gd name="T41" fmla="*/ 9 h 14"/>
                  <a:gd name="T42" fmla="*/ 16 w 54"/>
                  <a:gd name="T43" fmla="*/ 14 h 14"/>
                  <a:gd name="T44" fmla="*/ 20 w 54"/>
                  <a:gd name="T45" fmla="*/ 14 h 14"/>
                  <a:gd name="T46" fmla="*/ 23 w 54"/>
                  <a:gd name="T47" fmla="*/ 14 h 14"/>
                  <a:gd name="T48" fmla="*/ 27 w 54"/>
                  <a:gd name="T49" fmla="*/ 13 h 14"/>
                  <a:gd name="T50" fmla="*/ 32 w 54"/>
                  <a:gd name="T51" fmla="*/ 14 h 14"/>
                  <a:gd name="T52" fmla="*/ 34 w 54"/>
                  <a:gd name="T53" fmla="*/ 14 h 14"/>
                  <a:gd name="T54" fmla="*/ 38 w 54"/>
                  <a:gd name="T55" fmla="*/ 14 h 14"/>
                  <a:gd name="T56" fmla="*/ 43 w 54"/>
                  <a:gd name="T57" fmla="*/ 11 h 14"/>
                  <a:gd name="T58" fmla="*/ 46 w 54"/>
                  <a:gd name="T59" fmla="*/ 8 h 14"/>
                  <a:gd name="T60" fmla="*/ 49 w 54"/>
                  <a:gd name="T61" fmla="*/ 3 h 14"/>
                  <a:gd name="T62" fmla="*/ 43 w 54"/>
                  <a:gd name="T63" fmla="*/ 1 h 14"/>
                  <a:gd name="T64" fmla="*/ 39 w 54"/>
                  <a:gd name="T65" fmla="*/ 1 h 14"/>
                  <a:gd name="T66" fmla="*/ 39 w 54"/>
                  <a:gd name="T67" fmla="*/ 2 h 14"/>
                  <a:gd name="T68" fmla="*/ 39 w 54"/>
                  <a:gd name="T69" fmla="*/ 1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54" h="14">
                    <a:moveTo>
                      <a:pt x="1" y="11"/>
                    </a:moveTo>
                    <a:lnTo>
                      <a:pt x="1" y="11"/>
                    </a:lnTo>
                    <a:lnTo>
                      <a:pt x="1" y="11"/>
                    </a:lnTo>
                    <a:lnTo>
                      <a:pt x="2" y="11"/>
                    </a:lnTo>
                    <a:lnTo>
                      <a:pt x="2" y="10"/>
                    </a:lnTo>
                    <a:lnTo>
                      <a:pt x="2" y="10"/>
                    </a:lnTo>
                    <a:lnTo>
                      <a:pt x="2" y="10"/>
                    </a:lnTo>
                    <a:lnTo>
                      <a:pt x="2" y="10"/>
                    </a:lnTo>
                    <a:lnTo>
                      <a:pt x="2" y="10"/>
                    </a:lnTo>
                    <a:lnTo>
                      <a:pt x="2" y="10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1" y="11"/>
                    </a:lnTo>
                    <a:lnTo>
                      <a:pt x="1" y="11"/>
                    </a:lnTo>
                    <a:lnTo>
                      <a:pt x="1" y="11"/>
                    </a:lnTo>
                    <a:lnTo>
                      <a:pt x="1" y="11"/>
                    </a:lnTo>
                    <a:lnTo>
                      <a:pt x="1" y="11"/>
                    </a:lnTo>
                    <a:close/>
                    <a:moveTo>
                      <a:pt x="53" y="10"/>
                    </a:moveTo>
                    <a:lnTo>
                      <a:pt x="54" y="9"/>
                    </a:lnTo>
                    <a:lnTo>
                      <a:pt x="54" y="9"/>
                    </a:lnTo>
                    <a:lnTo>
                      <a:pt x="53" y="8"/>
                    </a:lnTo>
                    <a:lnTo>
                      <a:pt x="51" y="8"/>
                    </a:lnTo>
                    <a:lnTo>
                      <a:pt x="49" y="9"/>
                    </a:lnTo>
                    <a:lnTo>
                      <a:pt x="50" y="10"/>
                    </a:lnTo>
                    <a:lnTo>
                      <a:pt x="51" y="10"/>
                    </a:lnTo>
                    <a:lnTo>
                      <a:pt x="53" y="10"/>
                    </a:lnTo>
                    <a:close/>
                    <a:moveTo>
                      <a:pt x="39" y="1"/>
                    </a:moveTo>
                    <a:lnTo>
                      <a:pt x="38" y="1"/>
                    </a:lnTo>
                    <a:lnTo>
                      <a:pt x="38" y="1"/>
                    </a:lnTo>
                    <a:lnTo>
                      <a:pt x="25" y="1"/>
                    </a:lnTo>
                    <a:lnTo>
                      <a:pt x="19" y="0"/>
                    </a:lnTo>
                    <a:lnTo>
                      <a:pt x="18" y="1"/>
                    </a:lnTo>
                    <a:lnTo>
                      <a:pt x="17" y="1"/>
                    </a:lnTo>
                    <a:lnTo>
                      <a:pt x="17" y="2"/>
                    </a:lnTo>
                    <a:lnTo>
                      <a:pt x="16" y="2"/>
                    </a:lnTo>
                    <a:lnTo>
                      <a:pt x="15" y="3"/>
                    </a:lnTo>
                    <a:lnTo>
                      <a:pt x="15" y="4"/>
                    </a:lnTo>
                    <a:lnTo>
                      <a:pt x="15" y="5"/>
                    </a:lnTo>
                    <a:lnTo>
                      <a:pt x="16" y="7"/>
                    </a:lnTo>
                    <a:lnTo>
                      <a:pt x="16" y="9"/>
                    </a:lnTo>
                    <a:lnTo>
                      <a:pt x="15" y="13"/>
                    </a:lnTo>
                    <a:lnTo>
                      <a:pt x="16" y="14"/>
                    </a:lnTo>
                    <a:lnTo>
                      <a:pt x="19" y="13"/>
                    </a:lnTo>
                    <a:lnTo>
                      <a:pt x="20" y="14"/>
                    </a:lnTo>
                    <a:lnTo>
                      <a:pt x="21" y="14"/>
                    </a:lnTo>
                    <a:lnTo>
                      <a:pt x="23" y="14"/>
                    </a:lnTo>
                    <a:lnTo>
                      <a:pt x="25" y="13"/>
                    </a:lnTo>
                    <a:lnTo>
                      <a:pt x="27" y="13"/>
                    </a:lnTo>
                    <a:lnTo>
                      <a:pt x="29" y="13"/>
                    </a:lnTo>
                    <a:lnTo>
                      <a:pt x="32" y="14"/>
                    </a:lnTo>
                    <a:lnTo>
                      <a:pt x="33" y="14"/>
                    </a:lnTo>
                    <a:lnTo>
                      <a:pt x="34" y="14"/>
                    </a:lnTo>
                    <a:lnTo>
                      <a:pt x="35" y="14"/>
                    </a:lnTo>
                    <a:lnTo>
                      <a:pt x="38" y="14"/>
                    </a:lnTo>
                    <a:lnTo>
                      <a:pt x="40" y="13"/>
                    </a:lnTo>
                    <a:lnTo>
                      <a:pt x="43" y="11"/>
                    </a:lnTo>
                    <a:lnTo>
                      <a:pt x="45" y="9"/>
                    </a:lnTo>
                    <a:lnTo>
                      <a:pt x="46" y="8"/>
                    </a:lnTo>
                    <a:lnTo>
                      <a:pt x="49" y="6"/>
                    </a:lnTo>
                    <a:lnTo>
                      <a:pt x="49" y="3"/>
                    </a:lnTo>
                    <a:lnTo>
                      <a:pt x="46" y="2"/>
                    </a:lnTo>
                    <a:lnTo>
                      <a:pt x="43" y="1"/>
                    </a:lnTo>
                    <a:lnTo>
                      <a:pt x="39" y="1"/>
                    </a:lnTo>
                    <a:lnTo>
                      <a:pt x="39" y="1"/>
                    </a:lnTo>
                    <a:lnTo>
                      <a:pt x="39" y="2"/>
                    </a:lnTo>
                    <a:lnTo>
                      <a:pt x="39" y="2"/>
                    </a:lnTo>
                    <a:lnTo>
                      <a:pt x="39" y="1"/>
                    </a:lnTo>
                    <a:lnTo>
                      <a:pt x="39" y="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grpSp>
            <p:nvGrpSpPr>
              <p:cNvPr id="397" name="North America">
                <a:extLst>
                  <a:ext uri="{FF2B5EF4-FFF2-40B4-BE49-F238E27FC236}">
                    <a16:creationId xmlns:a16="http://schemas.microsoft.com/office/drawing/2014/main" id="{263847D9-DA9C-78AC-3A62-04726F7DEDD6}"/>
                  </a:ext>
                </a:extLst>
              </p:cNvPr>
              <p:cNvGrpSpPr/>
              <p:nvPr/>
            </p:nvGrpSpPr>
            <p:grpSpPr>
              <a:xfrm>
                <a:off x="3927475" y="3794126"/>
                <a:ext cx="6350" cy="9525"/>
                <a:chOff x="3927475" y="3794126"/>
                <a:chExt cx="6350" cy="9525"/>
              </a:xfrm>
              <a:grpFill/>
            </p:grpSpPr>
            <p:sp>
              <p:nvSpPr>
                <p:cNvPr id="402" name="North America" descr="{&quot;Key&quot;:&quot;north america&quot;,&quot;Name&quot;:&quot;North Ame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17F0306B-A28F-45CD-7934-6E8797FF236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927475" y="3794126"/>
                  <a:ext cx="6350" cy="3175"/>
                </a:xfrm>
                <a:custGeom>
                  <a:avLst/>
                  <a:gdLst>
                    <a:gd name="T0" fmla="*/ 4 w 4"/>
                    <a:gd name="T1" fmla="*/ 1 h 2"/>
                    <a:gd name="T2" fmla="*/ 4 w 4"/>
                    <a:gd name="T3" fmla="*/ 0 h 2"/>
                    <a:gd name="T4" fmla="*/ 3 w 4"/>
                    <a:gd name="T5" fmla="*/ 0 h 2"/>
                    <a:gd name="T6" fmla="*/ 0 w 4"/>
                    <a:gd name="T7" fmla="*/ 2 h 2"/>
                    <a:gd name="T8" fmla="*/ 0 w 4"/>
                    <a:gd name="T9" fmla="*/ 2 h 2"/>
                    <a:gd name="T10" fmla="*/ 4 w 4"/>
                    <a:gd name="T11" fmla="*/ 1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" h="2">
                      <a:moveTo>
                        <a:pt x="4" y="1"/>
                      </a:moveTo>
                      <a:lnTo>
                        <a:pt x="4" y="0"/>
                      </a:lnTo>
                      <a:lnTo>
                        <a:pt x="3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4" y="1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403" name="North America" descr="{&quot;Key&quot;:&quot;north america&quot;,&quot;Name&quot;:&quot;North Ame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3B501663-977D-923A-4D2E-769AA0255C3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927475" y="3802063"/>
                  <a:ext cx="4762" cy="1588"/>
                </a:xfrm>
                <a:custGeom>
                  <a:avLst/>
                  <a:gdLst>
                    <a:gd name="T0" fmla="*/ 0 w 3"/>
                    <a:gd name="T1" fmla="*/ 0 h 1"/>
                    <a:gd name="T2" fmla="*/ 0 w 3"/>
                    <a:gd name="T3" fmla="*/ 0 h 1"/>
                    <a:gd name="T4" fmla="*/ 1 w 3"/>
                    <a:gd name="T5" fmla="*/ 1 h 1"/>
                    <a:gd name="T6" fmla="*/ 2 w 3"/>
                    <a:gd name="T7" fmla="*/ 1 h 1"/>
                    <a:gd name="T8" fmla="*/ 3 w 3"/>
                    <a:gd name="T9" fmla="*/ 1 h 1"/>
                    <a:gd name="T10" fmla="*/ 3 w 3"/>
                    <a:gd name="T11" fmla="*/ 0 h 1"/>
                    <a:gd name="T12" fmla="*/ 0 w 3"/>
                    <a:gd name="T13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3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</p:grpSp>
          <p:sp>
            <p:nvSpPr>
              <p:cNvPr id="398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08D0656-C23B-2A12-FA6F-9A0F7B2EAAA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640137" y="3654426"/>
                <a:ext cx="23812" cy="7938"/>
              </a:xfrm>
              <a:custGeom>
                <a:avLst/>
                <a:gdLst>
                  <a:gd name="T0" fmla="*/ 1 w 15"/>
                  <a:gd name="T1" fmla="*/ 2 h 5"/>
                  <a:gd name="T2" fmla="*/ 0 w 15"/>
                  <a:gd name="T3" fmla="*/ 4 h 5"/>
                  <a:gd name="T4" fmla="*/ 0 w 15"/>
                  <a:gd name="T5" fmla="*/ 5 h 5"/>
                  <a:gd name="T6" fmla="*/ 1 w 15"/>
                  <a:gd name="T7" fmla="*/ 5 h 5"/>
                  <a:gd name="T8" fmla="*/ 4 w 15"/>
                  <a:gd name="T9" fmla="*/ 5 h 5"/>
                  <a:gd name="T10" fmla="*/ 4 w 15"/>
                  <a:gd name="T11" fmla="*/ 4 h 5"/>
                  <a:gd name="T12" fmla="*/ 5 w 15"/>
                  <a:gd name="T13" fmla="*/ 4 h 5"/>
                  <a:gd name="T14" fmla="*/ 5 w 15"/>
                  <a:gd name="T15" fmla="*/ 4 h 5"/>
                  <a:gd name="T16" fmla="*/ 3 w 15"/>
                  <a:gd name="T17" fmla="*/ 4 h 5"/>
                  <a:gd name="T18" fmla="*/ 1 w 15"/>
                  <a:gd name="T19" fmla="*/ 2 h 5"/>
                  <a:gd name="T20" fmla="*/ 14 w 15"/>
                  <a:gd name="T21" fmla="*/ 5 h 5"/>
                  <a:gd name="T22" fmla="*/ 15 w 15"/>
                  <a:gd name="T23" fmla="*/ 4 h 5"/>
                  <a:gd name="T24" fmla="*/ 14 w 15"/>
                  <a:gd name="T25" fmla="*/ 3 h 5"/>
                  <a:gd name="T26" fmla="*/ 11 w 15"/>
                  <a:gd name="T27" fmla="*/ 2 h 5"/>
                  <a:gd name="T28" fmla="*/ 11 w 15"/>
                  <a:gd name="T29" fmla="*/ 3 h 5"/>
                  <a:gd name="T30" fmla="*/ 11 w 15"/>
                  <a:gd name="T31" fmla="*/ 4 h 5"/>
                  <a:gd name="T32" fmla="*/ 13 w 15"/>
                  <a:gd name="T33" fmla="*/ 4 h 5"/>
                  <a:gd name="T34" fmla="*/ 14 w 15"/>
                  <a:gd name="T35" fmla="*/ 5 h 5"/>
                  <a:gd name="T36" fmla="*/ 14 w 15"/>
                  <a:gd name="T37" fmla="*/ 5 h 5"/>
                  <a:gd name="T38" fmla="*/ 14 w 15"/>
                  <a:gd name="T39" fmla="*/ 5 h 5"/>
                  <a:gd name="T40" fmla="*/ 10 w 15"/>
                  <a:gd name="T41" fmla="*/ 3 h 5"/>
                  <a:gd name="T42" fmla="*/ 9 w 15"/>
                  <a:gd name="T43" fmla="*/ 2 h 5"/>
                  <a:gd name="T44" fmla="*/ 9 w 15"/>
                  <a:gd name="T45" fmla="*/ 0 h 5"/>
                  <a:gd name="T46" fmla="*/ 8 w 15"/>
                  <a:gd name="T47" fmla="*/ 0 h 5"/>
                  <a:gd name="T48" fmla="*/ 8 w 15"/>
                  <a:gd name="T49" fmla="*/ 1 h 5"/>
                  <a:gd name="T50" fmla="*/ 8 w 15"/>
                  <a:gd name="T51" fmla="*/ 2 h 5"/>
                  <a:gd name="T52" fmla="*/ 9 w 15"/>
                  <a:gd name="T53" fmla="*/ 2 h 5"/>
                  <a:gd name="T54" fmla="*/ 9 w 15"/>
                  <a:gd name="T55" fmla="*/ 2 h 5"/>
                  <a:gd name="T56" fmla="*/ 9 w 15"/>
                  <a:gd name="T57" fmla="*/ 3 h 5"/>
                  <a:gd name="T58" fmla="*/ 10 w 15"/>
                  <a:gd name="T59" fmla="*/ 3 h 5"/>
                  <a:gd name="T60" fmla="*/ 10 w 15"/>
                  <a:gd name="T61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15" h="5">
                    <a:moveTo>
                      <a:pt x="1" y="2"/>
                    </a:moveTo>
                    <a:lnTo>
                      <a:pt x="0" y="4"/>
                    </a:lnTo>
                    <a:lnTo>
                      <a:pt x="0" y="5"/>
                    </a:lnTo>
                    <a:lnTo>
                      <a:pt x="1" y="5"/>
                    </a:lnTo>
                    <a:lnTo>
                      <a:pt x="4" y="5"/>
                    </a:lnTo>
                    <a:lnTo>
                      <a:pt x="4" y="4"/>
                    </a:lnTo>
                    <a:lnTo>
                      <a:pt x="5" y="4"/>
                    </a:lnTo>
                    <a:lnTo>
                      <a:pt x="5" y="4"/>
                    </a:lnTo>
                    <a:lnTo>
                      <a:pt x="3" y="4"/>
                    </a:lnTo>
                    <a:lnTo>
                      <a:pt x="1" y="2"/>
                    </a:lnTo>
                    <a:close/>
                    <a:moveTo>
                      <a:pt x="14" y="5"/>
                    </a:moveTo>
                    <a:lnTo>
                      <a:pt x="15" y="4"/>
                    </a:lnTo>
                    <a:lnTo>
                      <a:pt x="14" y="3"/>
                    </a:lnTo>
                    <a:lnTo>
                      <a:pt x="11" y="2"/>
                    </a:lnTo>
                    <a:lnTo>
                      <a:pt x="11" y="3"/>
                    </a:lnTo>
                    <a:lnTo>
                      <a:pt x="11" y="4"/>
                    </a:lnTo>
                    <a:lnTo>
                      <a:pt x="13" y="4"/>
                    </a:lnTo>
                    <a:lnTo>
                      <a:pt x="14" y="5"/>
                    </a:lnTo>
                    <a:lnTo>
                      <a:pt x="14" y="5"/>
                    </a:lnTo>
                    <a:lnTo>
                      <a:pt x="14" y="5"/>
                    </a:lnTo>
                    <a:close/>
                    <a:moveTo>
                      <a:pt x="10" y="3"/>
                    </a:moveTo>
                    <a:lnTo>
                      <a:pt x="9" y="2"/>
                    </a:lnTo>
                    <a:lnTo>
                      <a:pt x="9" y="0"/>
                    </a:lnTo>
                    <a:lnTo>
                      <a:pt x="8" y="0"/>
                    </a:lnTo>
                    <a:lnTo>
                      <a:pt x="8" y="1"/>
                    </a:lnTo>
                    <a:lnTo>
                      <a:pt x="8" y="2"/>
                    </a:lnTo>
                    <a:lnTo>
                      <a:pt x="9" y="2"/>
                    </a:lnTo>
                    <a:lnTo>
                      <a:pt x="9" y="2"/>
                    </a:lnTo>
                    <a:lnTo>
                      <a:pt x="9" y="3"/>
                    </a:lnTo>
                    <a:lnTo>
                      <a:pt x="10" y="3"/>
                    </a:lnTo>
                    <a:lnTo>
                      <a:pt x="10" y="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99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14CDC72A-64ED-E92A-46FD-E51A6022DC0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878263" y="3776663"/>
                <a:ext cx="14287" cy="11113"/>
              </a:xfrm>
              <a:custGeom>
                <a:avLst/>
                <a:gdLst>
                  <a:gd name="T0" fmla="*/ 2 w 9"/>
                  <a:gd name="T1" fmla="*/ 7 h 7"/>
                  <a:gd name="T2" fmla="*/ 3 w 9"/>
                  <a:gd name="T3" fmla="*/ 7 h 7"/>
                  <a:gd name="T4" fmla="*/ 2 w 9"/>
                  <a:gd name="T5" fmla="*/ 6 h 7"/>
                  <a:gd name="T6" fmla="*/ 1 w 9"/>
                  <a:gd name="T7" fmla="*/ 6 h 7"/>
                  <a:gd name="T8" fmla="*/ 0 w 9"/>
                  <a:gd name="T9" fmla="*/ 7 h 7"/>
                  <a:gd name="T10" fmla="*/ 0 w 9"/>
                  <a:gd name="T11" fmla="*/ 7 h 7"/>
                  <a:gd name="T12" fmla="*/ 2 w 9"/>
                  <a:gd name="T13" fmla="*/ 7 h 7"/>
                  <a:gd name="T14" fmla="*/ 2 w 9"/>
                  <a:gd name="T15" fmla="*/ 7 h 7"/>
                  <a:gd name="T16" fmla="*/ 6 w 9"/>
                  <a:gd name="T17" fmla="*/ 6 h 7"/>
                  <a:gd name="T18" fmla="*/ 8 w 9"/>
                  <a:gd name="T19" fmla="*/ 5 h 7"/>
                  <a:gd name="T20" fmla="*/ 6 w 9"/>
                  <a:gd name="T21" fmla="*/ 6 h 7"/>
                  <a:gd name="T22" fmla="*/ 5 w 9"/>
                  <a:gd name="T23" fmla="*/ 6 h 7"/>
                  <a:gd name="T24" fmla="*/ 5 w 9"/>
                  <a:gd name="T25" fmla="*/ 6 h 7"/>
                  <a:gd name="T26" fmla="*/ 6 w 9"/>
                  <a:gd name="T27" fmla="*/ 6 h 7"/>
                  <a:gd name="T28" fmla="*/ 6 w 9"/>
                  <a:gd name="T29" fmla="*/ 6 h 7"/>
                  <a:gd name="T30" fmla="*/ 6 w 9"/>
                  <a:gd name="T31" fmla="*/ 6 h 7"/>
                  <a:gd name="T32" fmla="*/ 9 w 9"/>
                  <a:gd name="T33" fmla="*/ 0 h 7"/>
                  <a:gd name="T34" fmla="*/ 9 w 9"/>
                  <a:gd name="T35" fmla="*/ 0 h 7"/>
                  <a:gd name="T36" fmla="*/ 7 w 9"/>
                  <a:gd name="T37" fmla="*/ 0 h 7"/>
                  <a:gd name="T38" fmla="*/ 7 w 9"/>
                  <a:gd name="T39" fmla="*/ 0 h 7"/>
                  <a:gd name="T40" fmla="*/ 7 w 9"/>
                  <a:gd name="T41" fmla="*/ 0 h 7"/>
                  <a:gd name="T42" fmla="*/ 8 w 9"/>
                  <a:gd name="T43" fmla="*/ 0 h 7"/>
                  <a:gd name="T44" fmla="*/ 9 w 9"/>
                  <a:gd name="T45" fmla="*/ 0 h 7"/>
                  <a:gd name="T46" fmla="*/ 9 w 9"/>
                  <a:gd name="T47" fmla="*/ 0 h 7"/>
                  <a:gd name="T48" fmla="*/ 9 w 9"/>
                  <a:gd name="T49" fmla="*/ 0 h 7"/>
                  <a:gd name="T50" fmla="*/ 9 w 9"/>
                  <a:gd name="T51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9" h="7">
                    <a:moveTo>
                      <a:pt x="2" y="7"/>
                    </a:moveTo>
                    <a:lnTo>
                      <a:pt x="3" y="7"/>
                    </a:lnTo>
                    <a:lnTo>
                      <a:pt x="2" y="6"/>
                    </a:lnTo>
                    <a:lnTo>
                      <a:pt x="1" y="6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2" y="7"/>
                    </a:lnTo>
                    <a:lnTo>
                      <a:pt x="2" y="7"/>
                    </a:lnTo>
                    <a:close/>
                    <a:moveTo>
                      <a:pt x="6" y="6"/>
                    </a:moveTo>
                    <a:lnTo>
                      <a:pt x="8" y="5"/>
                    </a:lnTo>
                    <a:lnTo>
                      <a:pt x="6" y="6"/>
                    </a:lnTo>
                    <a:lnTo>
                      <a:pt x="5" y="6"/>
                    </a:lnTo>
                    <a:lnTo>
                      <a:pt x="5" y="6"/>
                    </a:lnTo>
                    <a:lnTo>
                      <a:pt x="6" y="6"/>
                    </a:lnTo>
                    <a:lnTo>
                      <a:pt x="6" y="6"/>
                    </a:lnTo>
                    <a:lnTo>
                      <a:pt x="6" y="6"/>
                    </a:lnTo>
                    <a:close/>
                    <a:moveTo>
                      <a:pt x="9" y="0"/>
                    </a:moveTo>
                    <a:lnTo>
                      <a:pt x="9" y="0"/>
                    </a:lnTo>
                    <a:lnTo>
                      <a:pt x="7" y="0"/>
                    </a:lnTo>
                    <a:lnTo>
                      <a:pt x="7" y="0"/>
                    </a:lnTo>
                    <a:lnTo>
                      <a:pt x="7" y="0"/>
                    </a:lnTo>
                    <a:lnTo>
                      <a:pt x="8" y="0"/>
                    </a:lnTo>
                    <a:lnTo>
                      <a:pt x="9" y="0"/>
                    </a:lnTo>
                    <a:lnTo>
                      <a:pt x="9" y="0"/>
                    </a:lnTo>
                    <a:lnTo>
                      <a:pt x="9" y="0"/>
                    </a:lnTo>
                    <a:lnTo>
                      <a:pt x="9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00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84631E0-B05B-996F-29E7-09DFA08D86D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867150" y="3789363"/>
                <a:ext cx="12700" cy="25400"/>
              </a:xfrm>
              <a:custGeom>
                <a:avLst/>
                <a:gdLst>
                  <a:gd name="T0" fmla="*/ 5 w 8"/>
                  <a:gd name="T1" fmla="*/ 14 h 16"/>
                  <a:gd name="T2" fmla="*/ 2 w 8"/>
                  <a:gd name="T3" fmla="*/ 14 h 16"/>
                  <a:gd name="T4" fmla="*/ 1 w 8"/>
                  <a:gd name="T5" fmla="*/ 16 h 16"/>
                  <a:gd name="T6" fmla="*/ 6 w 8"/>
                  <a:gd name="T7" fmla="*/ 16 h 16"/>
                  <a:gd name="T8" fmla="*/ 8 w 8"/>
                  <a:gd name="T9" fmla="*/ 15 h 16"/>
                  <a:gd name="T10" fmla="*/ 6 w 8"/>
                  <a:gd name="T11" fmla="*/ 15 h 16"/>
                  <a:gd name="T12" fmla="*/ 5 w 8"/>
                  <a:gd name="T13" fmla="*/ 14 h 16"/>
                  <a:gd name="T14" fmla="*/ 5 w 8"/>
                  <a:gd name="T15" fmla="*/ 14 h 16"/>
                  <a:gd name="T16" fmla="*/ 7 w 8"/>
                  <a:gd name="T17" fmla="*/ 1 h 16"/>
                  <a:gd name="T18" fmla="*/ 6 w 8"/>
                  <a:gd name="T19" fmla="*/ 0 h 16"/>
                  <a:gd name="T20" fmla="*/ 5 w 8"/>
                  <a:gd name="T21" fmla="*/ 1 h 16"/>
                  <a:gd name="T22" fmla="*/ 5 w 8"/>
                  <a:gd name="T23" fmla="*/ 1 h 16"/>
                  <a:gd name="T24" fmla="*/ 7 w 8"/>
                  <a:gd name="T25" fmla="*/ 1 h 16"/>
                  <a:gd name="T26" fmla="*/ 7 w 8"/>
                  <a:gd name="T27" fmla="*/ 1 h 16"/>
                  <a:gd name="T28" fmla="*/ 4 w 8"/>
                  <a:gd name="T29" fmla="*/ 1 h 16"/>
                  <a:gd name="T30" fmla="*/ 3 w 8"/>
                  <a:gd name="T31" fmla="*/ 0 h 16"/>
                  <a:gd name="T32" fmla="*/ 2 w 8"/>
                  <a:gd name="T33" fmla="*/ 0 h 16"/>
                  <a:gd name="T34" fmla="*/ 0 w 8"/>
                  <a:gd name="T35" fmla="*/ 0 h 16"/>
                  <a:gd name="T36" fmla="*/ 2 w 8"/>
                  <a:gd name="T37" fmla="*/ 1 h 16"/>
                  <a:gd name="T38" fmla="*/ 4 w 8"/>
                  <a:gd name="T39" fmla="*/ 1 h 16"/>
                  <a:gd name="T40" fmla="*/ 4 w 8"/>
                  <a:gd name="T41" fmla="*/ 1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8" h="16">
                    <a:moveTo>
                      <a:pt x="5" y="14"/>
                    </a:moveTo>
                    <a:lnTo>
                      <a:pt x="2" y="14"/>
                    </a:lnTo>
                    <a:lnTo>
                      <a:pt x="1" y="16"/>
                    </a:lnTo>
                    <a:lnTo>
                      <a:pt x="6" y="16"/>
                    </a:lnTo>
                    <a:lnTo>
                      <a:pt x="8" y="15"/>
                    </a:lnTo>
                    <a:lnTo>
                      <a:pt x="6" y="15"/>
                    </a:lnTo>
                    <a:lnTo>
                      <a:pt x="5" y="14"/>
                    </a:lnTo>
                    <a:lnTo>
                      <a:pt x="5" y="14"/>
                    </a:lnTo>
                    <a:close/>
                    <a:moveTo>
                      <a:pt x="7" y="1"/>
                    </a:moveTo>
                    <a:lnTo>
                      <a:pt x="6" y="0"/>
                    </a:lnTo>
                    <a:lnTo>
                      <a:pt x="5" y="1"/>
                    </a:lnTo>
                    <a:lnTo>
                      <a:pt x="5" y="1"/>
                    </a:lnTo>
                    <a:lnTo>
                      <a:pt x="7" y="1"/>
                    </a:lnTo>
                    <a:lnTo>
                      <a:pt x="7" y="1"/>
                    </a:lnTo>
                    <a:close/>
                    <a:moveTo>
                      <a:pt x="4" y="1"/>
                    </a:moveTo>
                    <a:lnTo>
                      <a:pt x="3" y="0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2" y="1"/>
                    </a:lnTo>
                    <a:lnTo>
                      <a:pt x="4" y="1"/>
                    </a:lnTo>
                    <a:lnTo>
                      <a:pt x="4" y="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01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8B067B95-D1AC-CC39-EB67-807018B5004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967163" y="3859213"/>
                <a:ext cx="20637" cy="23813"/>
              </a:xfrm>
              <a:custGeom>
                <a:avLst/>
                <a:gdLst>
                  <a:gd name="T0" fmla="*/ 11 w 13"/>
                  <a:gd name="T1" fmla="*/ 15 h 15"/>
                  <a:gd name="T2" fmla="*/ 11 w 13"/>
                  <a:gd name="T3" fmla="*/ 15 h 15"/>
                  <a:gd name="T4" fmla="*/ 11 w 13"/>
                  <a:gd name="T5" fmla="*/ 13 h 15"/>
                  <a:gd name="T6" fmla="*/ 11 w 13"/>
                  <a:gd name="T7" fmla="*/ 12 h 15"/>
                  <a:gd name="T8" fmla="*/ 10 w 13"/>
                  <a:gd name="T9" fmla="*/ 13 h 15"/>
                  <a:gd name="T10" fmla="*/ 9 w 13"/>
                  <a:gd name="T11" fmla="*/ 14 h 15"/>
                  <a:gd name="T12" fmla="*/ 9 w 13"/>
                  <a:gd name="T13" fmla="*/ 15 h 15"/>
                  <a:gd name="T14" fmla="*/ 9 w 13"/>
                  <a:gd name="T15" fmla="*/ 15 h 15"/>
                  <a:gd name="T16" fmla="*/ 11 w 13"/>
                  <a:gd name="T17" fmla="*/ 15 h 15"/>
                  <a:gd name="T18" fmla="*/ 11 w 13"/>
                  <a:gd name="T19" fmla="*/ 15 h 15"/>
                  <a:gd name="T20" fmla="*/ 3 w 13"/>
                  <a:gd name="T21" fmla="*/ 12 h 15"/>
                  <a:gd name="T22" fmla="*/ 4 w 13"/>
                  <a:gd name="T23" fmla="*/ 11 h 15"/>
                  <a:gd name="T24" fmla="*/ 4 w 13"/>
                  <a:gd name="T25" fmla="*/ 8 h 15"/>
                  <a:gd name="T26" fmla="*/ 4 w 13"/>
                  <a:gd name="T27" fmla="*/ 6 h 15"/>
                  <a:gd name="T28" fmla="*/ 3 w 13"/>
                  <a:gd name="T29" fmla="*/ 6 h 15"/>
                  <a:gd name="T30" fmla="*/ 3 w 13"/>
                  <a:gd name="T31" fmla="*/ 5 h 15"/>
                  <a:gd name="T32" fmla="*/ 0 w 13"/>
                  <a:gd name="T33" fmla="*/ 4 h 15"/>
                  <a:gd name="T34" fmla="*/ 0 w 13"/>
                  <a:gd name="T35" fmla="*/ 5 h 15"/>
                  <a:gd name="T36" fmla="*/ 0 w 13"/>
                  <a:gd name="T37" fmla="*/ 6 h 15"/>
                  <a:gd name="T38" fmla="*/ 0 w 13"/>
                  <a:gd name="T39" fmla="*/ 11 h 15"/>
                  <a:gd name="T40" fmla="*/ 0 w 13"/>
                  <a:gd name="T41" fmla="*/ 13 h 15"/>
                  <a:gd name="T42" fmla="*/ 1 w 13"/>
                  <a:gd name="T43" fmla="*/ 13 h 15"/>
                  <a:gd name="T44" fmla="*/ 3 w 13"/>
                  <a:gd name="T45" fmla="*/ 12 h 15"/>
                  <a:gd name="T46" fmla="*/ 3 w 13"/>
                  <a:gd name="T47" fmla="*/ 12 h 15"/>
                  <a:gd name="T48" fmla="*/ 9 w 13"/>
                  <a:gd name="T49" fmla="*/ 8 h 15"/>
                  <a:gd name="T50" fmla="*/ 13 w 13"/>
                  <a:gd name="T51" fmla="*/ 7 h 15"/>
                  <a:gd name="T52" fmla="*/ 9 w 13"/>
                  <a:gd name="T53" fmla="*/ 4 h 15"/>
                  <a:gd name="T54" fmla="*/ 8 w 13"/>
                  <a:gd name="T55" fmla="*/ 3 h 15"/>
                  <a:gd name="T56" fmla="*/ 8 w 13"/>
                  <a:gd name="T57" fmla="*/ 2 h 15"/>
                  <a:gd name="T58" fmla="*/ 7 w 13"/>
                  <a:gd name="T59" fmla="*/ 0 h 15"/>
                  <a:gd name="T60" fmla="*/ 6 w 13"/>
                  <a:gd name="T61" fmla="*/ 1 h 15"/>
                  <a:gd name="T62" fmla="*/ 5 w 13"/>
                  <a:gd name="T63" fmla="*/ 2 h 15"/>
                  <a:gd name="T64" fmla="*/ 6 w 13"/>
                  <a:gd name="T65" fmla="*/ 4 h 15"/>
                  <a:gd name="T66" fmla="*/ 5 w 13"/>
                  <a:gd name="T67" fmla="*/ 6 h 15"/>
                  <a:gd name="T68" fmla="*/ 5 w 13"/>
                  <a:gd name="T69" fmla="*/ 8 h 15"/>
                  <a:gd name="T70" fmla="*/ 7 w 13"/>
                  <a:gd name="T71" fmla="*/ 8 h 15"/>
                  <a:gd name="T72" fmla="*/ 9 w 13"/>
                  <a:gd name="T73" fmla="*/ 8 h 15"/>
                  <a:gd name="T74" fmla="*/ 9 w 13"/>
                  <a:gd name="T75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3" h="15">
                    <a:moveTo>
                      <a:pt x="11" y="15"/>
                    </a:moveTo>
                    <a:lnTo>
                      <a:pt x="11" y="15"/>
                    </a:lnTo>
                    <a:lnTo>
                      <a:pt x="11" y="13"/>
                    </a:lnTo>
                    <a:lnTo>
                      <a:pt x="11" y="12"/>
                    </a:lnTo>
                    <a:lnTo>
                      <a:pt x="10" y="13"/>
                    </a:lnTo>
                    <a:lnTo>
                      <a:pt x="9" y="14"/>
                    </a:lnTo>
                    <a:lnTo>
                      <a:pt x="9" y="15"/>
                    </a:lnTo>
                    <a:lnTo>
                      <a:pt x="9" y="15"/>
                    </a:lnTo>
                    <a:lnTo>
                      <a:pt x="11" y="15"/>
                    </a:lnTo>
                    <a:lnTo>
                      <a:pt x="11" y="15"/>
                    </a:lnTo>
                    <a:close/>
                    <a:moveTo>
                      <a:pt x="3" y="12"/>
                    </a:moveTo>
                    <a:lnTo>
                      <a:pt x="4" y="11"/>
                    </a:lnTo>
                    <a:lnTo>
                      <a:pt x="4" y="8"/>
                    </a:lnTo>
                    <a:lnTo>
                      <a:pt x="4" y="6"/>
                    </a:lnTo>
                    <a:lnTo>
                      <a:pt x="3" y="6"/>
                    </a:lnTo>
                    <a:lnTo>
                      <a:pt x="3" y="5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13"/>
                    </a:lnTo>
                    <a:lnTo>
                      <a:pt x="1" y="13"/>
                    </a:lnTo>
                    <a:lnTo>
                      <a:pt x="3" y="12"/>
                    </a:lnTo>
                    <a:lnTo>
                      <a:pt x="3" y="12"/>
                    </a:lnTo>
                    <a:close/>
                    <a:moveTo>
                      <a:pt x="9" y="8"/>
                    </a:moveTo>
                    <a:lnTo>
                      <a:pt x="13" y="7"/>
                    </a:lnTo>
                    <a:lnTo>
                      <a:pt x="9" y="4"/>
                    </a:lnTo>
                    <a:lnTo>
                      <a:pt x="8" y="3"/>
                    </a:lnTo>
                    <a:lnTo>
                      <a:pt x="8" y="2"/>
                    </a:lnTo>
                    <a:lnTo>
                      <a:pt x="7" y="0"/>
                    </a:lnTo>
                    <a:lnTo>
                      <a:pt x="6" y="1"/>
                    </a:lnTo>
                    <a:lnTo>
                      <a:pt x="5" y="2"/>
                    </a:lnTo>
                    <a:lnTo>
                      <a:pt x="6" y="4"/>
                    </a:lnTo>
                    <a:lnTo>
                      <a:pt x="5" y="6"/>
                    </a:lnTo>
                    <a:lnTo>
                      <a:pt x="5" y="8"/>
                    </a:lnTo>
                    <a:lnTo>
                      <a:pt x="7" y="8"/>
                    </a:lnTo>
                    <a:lnTo>
                      <a:pt x="9" y="8"/>
                    </a:lnTo>
                    <a:lnTo>
                      <a:pt x="9" y="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</p:grpSp>
        <p:grpSp>
          <p:nvGrpSpPr>
            <p:cNvPr id="196" name="South America">
              <a:extLst>
                <a:ext uri="{FF2B5EF4-FFF2-40B4-BE49-F238E27FC236}">
                  <a16:creationId xmlns:a16="http://schemas.microsoft.com/office/drawing/2014/main" id="{9344B250-AC0F-A3D9-0F57-5D2A84484C50}"/>
                </a:ext>
              </a:extLst>
            </p:cNvPr>
            <p:cNvGrpSpPr/>
            <p:nvPr/>
          </p:nvGrpSpPr>
          <p:grpSpPr>
            <a:xfrm>
              <a:off x="2281786" y="3607510"/>
              <a:ext cx="956082" cy="1641651"/>
              <a:chOff x="3292475" y="3894138"/>
              <a:chExt cx="1554162" cy="2668588"/>
            </a:xfrm>
            <a:grpFill/>
          </p:grpSpPr>
          <p:sp>
            <p:nvSpPr>
              <p:cNvPr id="352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71523FE6-2208-3A3A-DBD6-64E2CE563F9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92475" y="4484688"/>
                <a:ext cx="438150" cy="690563"/>
              </a:xfrm>
              <a:custGeom>
                <a:avLst/>
                <a:gdLst>
                  <a:gd name="T0" fmla="*/ 230 w 276"/>
                  <a:gd name="T1" fmla="*/ 88 h 435"/>
                  <a:gd name="T2" fmla="*/ 237 w 276"/>
                  <a:gd name="T3" fmla="*/ 64 h 435"/>
                  <a:gd name="T4" fmla="*/ 208 w 276"/>
                  <a:gd name="T5" fmla="*/ 54 h 435"/>
                  <a:gd name="T6" fmla="*/ 189 w 276"/>
                  <a:gd name="T7" fmla="*/ 57 h 435"/>
                  <a:gd name="T8" fmla="*/ 160 w 276"/>
                  <a:gd name="T9" fmla="*/ 29 h 435"/>
                  <a:gd name="T10" fmla="*/ 143 w 276"/>
                  <a:gd name="T11" fmla="*/ 11 h 435"/>
                  <a:gd name="T12" fmla="*/ 124 w 276"/>
                  <a:gd name="T13" fmla="*/ 2 h 435"/>
                  <a:gd name="T14" fmla="*/ 121 w 276"/>
                  <a:gd name="T15" fmla="*/ 36 h 435"/>
                  <a:gd name="T16" fmla="*/ 73 w 276"/>
                  <a:gd name="T17" fmla="*/ 70 h 435"/>
                  <a:gd name="T18" fmla="*/ 58 w 276"/>
                  <a:gd name="T19" fmla="*/ 107 h 435"/>
                  <a:gd name="T20" fmla="*/ 37 w 276"/>
                  <a:gd name="T21" fmla="*/ 105 h 435"/>
                  <a:gd name="T22" fmla="*/ 19 w 276"/>
                  <a:gd name="T23" fmla="*/ 104 h 435"/>
                  <a:gd name="T24" fmla="*/ 25 w 276"/>
                  <a:gd name="T25" fmla="*/ 90 h 435"/>
                  <a:gd name="T26" fmla="*/ 5 w 276"/>
                  <a:gd name="T27" fmla="*/ 95 h 435"/>
                  <a:gd name="T28" fmla="*/ 11 w 276"/>
                  <a:gd name="T29" fmla="*/ 135 h 435"/>
                  <a:gd name="T30" fmla="*/ 19 w 276"/>
                  <a:gd name="T31" fmla="*/ 154 h 435"/>
                  <a:gd name="T32" fmla="*/ 44 w 276"/>
                  <a:gd name="T33" fmla="*/ 187 h 435"/>
                  <a:gd name="T34" fmla="*/ 75 w 276"/>
                  <a:gd name="T35" fmla="*/ 246 h 435"/>
                  <a:gd name="T36" fmla="*/ 118 w 276"/>
                  <a:gd name="T37" fmla="*/ 320 h 435"/>
                  <a:gd name="T38" fmla="*/ 126 w 276"/>
                  <a:gd name="T39" fmla="*/ 348 h 435"/>
                  <a:gd name="T40" fmla="*/ 184 w 276"/>
                  <a:gd name="T41" fmla="*/ 388 h 435"/>
                  <a:gd name="T42" fmla="*/ 229 w 276"/>
                  <a:gd name="T43" fmla="*/ 421 h 435"/>
                  <a:gd name="T44" fmla="*/ 261 w 276"/>
                  <a:gd name="T45" fmla="*/ 429 h 435"/>
                  <a:gd name="T46" fmla="*/ 276 w 276"/>
                  <a:gd name="T47" fmla="*/ 391 h 435"/>
                  <a:gd name="T48" fmla="*/ 270 w 276"/>
                  <a:gd name="T49" fmla="*/ 363 h 435"/>
                  <a:gd name="T50" fmla="*/ 272 w 276"/>
                  <a:gd name="T51" fmla="*/ 342 h 435"/>
                  <a:gd name="T52" fmla="*/ 271 w 276"/>
                  <a:gd name="T53" fmla="*/ 306 h 435"/>
                  <a:gd name="T54" fmla="*/ 255 w 276"/>
                  <a:gd name="T55" fmla="*/ 259 h 435"/>
                  <a:gd name="T56" fmla="*/ 234 w 276"/>
                  <a:gd name="T57" fmla="*/ 261 h 435"/>
                  <a:gd name="T58" fmla="*/ 216 w 276"/>
                  <a:gd name="T59" fmla="*/ 238 h 435"/>
                  <a:gd name="T60" fmla="*/ 189 w 276"/>
                  <a:gd name="T61" fmla="*/ 225 h 435"/>
                  <a:gd name="T62" fmla="*/ 180 w 276"/>
                  <a:gd name="T63" fmla="*/ 213 h 435"/>
                  <a:gd name="T64" fmla="*/ 157 w 276"/>
                  <a:gd name="T65" fmla="*/ 178 h 435"/>
                  <a:gd name="T66" fmla="*/ 163 w 276"/>
                  <a:gd name="T67" fmla="*/ 164 h 435"/>
                  <a:gd name="T68" fmla="*/ 172 w 276"/>
                  <a:gd name="T69" fmla="*/ 144 h 435"/>
                  <a:gd name="T70" fmla="*/ 179 w 276"/>
                  <a:gd name="T71" fmla="*/ 124 h 435"/>
                  <a:gd name="T72" fmla="*/ 219 w 276"/>
                  <a:gd name="T73" fmla="*/ 104 h 435"/>
                  <a:gd name="T74" fmla="*/ 241 w 276"/>
                  <a:gd name="T75" fmla="*/ 101 h 4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276" h="435">
                    <a:moveTo>
                      <a:pt x="241" y="101"/>
                    </a:moveTo>
                    <a:lnTo>
                      <a:pt x="230" y="88"/>
                    </a:lnTo>
                    <a:lnTo>
                      <a:pt x="224" y="88"/>
                    </a:lnTo>
                    <a:lnTo>
                      <a:pt x="237" y="64"/>
                    </a:lnTo>
                    <a:lnTo>
                      <a:pt x="220" y="53"/>
                    </a:lnTo>
                    <a:lnTo>
                      <a:pt x="208" y="54"/>
                    </a:lnTo>
                    <a:lnTo>
                      <a:pt x="200" y="51"/>
                    </a:lnTo>
                    <a:lnTo>
                      <a:pt x="189" y="57"/>
                    </a:lnTo>
                    <a:lnTo>
                      <a:pt x="173" y="54"/>
                    </a:lnTo>
                    <a:lnTo>
                      <a:pt x="160" y="29"/>
                    </a:lnTo>
                    <a:lnTo>
                      <a:pt x="150" y="23"/>
                    </a:lnTo>
                    <a:lnTo>
                      <a:pt x="143" y="11"/>
                    </a:lnTo>
                    <a:lnTo>
                      <a:pt x="129" y="0"/>
                    </a:lnTo>
                    <a:lnTo>
                      <a:pt x="124" y="2"/>
                    </a:lnTo>
                    <a:lnTo>
                      <a:pt x="128" y="21"/>
                    </a:lnTo>
                    <a:lnTo>
                      <a:pt x="121" y="36"/>
                    </a:lnTo>
                    <a:lnTo>
                      <a:pt x="99" y="61"/>
                    </a:lnTo>
                    <a:lnTo>
                      <a:pt x="73" y="70"/>
                    </a:lnTo>
                    <a:lnTo>
                      <a:pt x="61" y="91"/>
                    </a:lnTo>
                    <a:lnTo>
                      <a:pt x="58" y="107"/>
                    </a:lnTo>
                    <a:lnTo>
                      <a:pt x="46" y="117"/>
                    </a:lnTo>
                    <a:lnTo>
                      <a:pt x="37" y="105"/>
                    </a:lnTo>
                    <a:lnTo>
                      <a:pt x="29" y="102"/>
                    </a:lnTo>
                    <a:lnTo>
                      <a:pt x="19" y="104"/>
                    </a:lnTo>
                    <a:lnTo>
                      <a:pt x="19" y="95"/>
                    </a:lnTo>
                    <a:lnTo>
                      <a:pt x="25" y="90"/>
                    </a:lnTo>
                    <a:lnTo>
                      <a:pt x="22" y="80"/>
                    </a:lnTo>
                    <a:lnTo>
                      <a:pt x="5" y="95"/>
                    </a:lnTo>
                    <a:lnTo>
                      <a:pt x="0" y="111"/>
                    </a:lnTo>
                    <a:lnTo>
                      <a:pt x="11" y="135"/>
                    </a:lnTo>
                    <a:lnTo>
                      <a:pt x="4" y="145"/>
                    </a:lnTo>
                    <a:lnTo>
                      <a:pt x="19" y="154"/>
                    </a:lnTo>
                    <a:lnTo>
                      <a:pt x="36" y="170"/>
                    </a:lnTo>
                    <a:lnTo>
                      <a:pt x="44" y="187"/>
                    </a:lnTo>
                    <a:lnTo>
                      <a:pt x="53" y="198"/>
                    </a:lnTo>
                    <a:lnTo>
                      <a:pt x="75" y="246"/>
                    </a:lnTo>
                    <a:lnTo>
                      <a:pt x="99" y="290"/>
                    </a:lnTo>
                    <a:lnTo>
                      <a:pt x="118" y="320"/>
                    </a:lnTo>
                    <a:lnTo>
                      <a:pt x="115" y="327"/>
                    </a:lnTo>
                    <a:lnTo>
                      <a:pt x="126" y="348"/>
                    </a:lnTo>
                    <a:lnTo>
                      <a:pt x="143" y="362"/>
                    </a:lnTo>
                    <a:lnTo>
                      <a:pt x="184" y="388"/>
                    </a:lnTo>
                    <a:lnTo>
                      <a:pt x="227" y="411"/>
                    </a:lnTo>
                    <a:lnTo>
                      <a:pt x="229" y="421"/>
                    </a:lnTo>
                    <a:lnTo>
                      <a:pt x="251" y="435"/>
                    </a:lnTo>
                    <a:lnTo>
                      <a:pt x="261" y="429"/>
                    </a:lnTo>
                    <a:lnTo>
                      <a:pt x="266" y="417"/>
                    </a:lnTo>
                    <a:lnTo>
                      <a:pt x="276" y="391"/>
                    </a:lnTo>
                    <a:lnTo>
                      <a:pt x="266" y="371"/>
                    </a:lnTo>
                    <a:lnTo>
                      <a:pt x="270" y="363"/>
                    </a:lnTo>
                    <a:lnTo>
                      <a:pt x="266" y="354"/>
                    </a:lnTo>
                    <a:lnTo>
                      <a:pt x="272" y="342"/>
                    </a:lnTo>
                    <a:lnTo>
                      <a:pt x="271" y="322"/>
                    </a:lnTo>
                    <a:lnTo>
                      <a:pt x="271" y="306"/>
                    </a:lnTo>
                    <a:lnTo>
                      <a:pt x="275" y="297"/>
                    </a:lnTo>
                    <a:lnTo>
                      <a:pt x="255" y="259"/>
                    </a:lnTo>
                    <a:lnTo>
                      <a:pt x="243" y="264"/>
                    </a:lnTo>
                    <a:lnTo>
                      <a:pt x="234" y="261"/>
                    </a:lnTo>
                    <a:lnTo>
                      <a:pt x="233" y="224"/>
                    </a:lnTo>
                    <a:lnTo>
                      <a:pt x="216" y="238"/>
                    </a:lnTo>
                    <a:lnTo>
                      <a:pt x="199" y="237"/>
                    </a:lnTo>
                    <a:lnTo>
                      <a:pt x="189" y="225"/>
                    </a:lnTo>
                    <a:lnTo>
                      <a:pt x="176" y="224"/>
                    </a:lnTo>
                    <a:lnTo>
                      <a:pt x="180" y="213"/>
                    </a:lnTo>
                    <a:lnTo>
                      <a:pt x="167" y="199"/>
                    </a:lnTo>
                    <a:lnTo>
                      <a:pt x="157" y="178"/>
                    </a:lnTo>
                    <a:lnTo>
                      <a:pt x="163" y="174"/>
                    </a:lnTo>
                    <a:lnTo>
                      <a:pt x="163" y="164"/>
                    </a:lnTo>
                    <a:lnTo>
                      <a:pt x="175" y="156"/>
                    </a:lnTo>
                    <a:lnTo>
                      <a:pt x="172" y="144"/>
                    </a:lnTo>
                    <a:lnTo>
                      <a:pt x="177" y="136"/>
                    </a:lnTo>
                    <a:lnTo>
                      <a:pt x="179" y="124"/>
                    </a:lnTo>
                    <a:lnTo>
                      <a:pt x="202" y="109"/>
                    </a:lnTo>
                    <a:lnTo>
                      <a:pt x="219" y="104"/>
                    </a:lnTo>
                    <a:lnTo>
                      <a:pt x="222" y="100"/>
                    </a:lnTo>
                    <a:lnTo>
                      <a:pt x="241" y="101"/>
                    </a:lnTo>
                    <a:lnTo>
                      <a:pt x="241" y="10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53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6FFB79C-62C4-269E-7F4E-5CB1B80029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86237" y="4265613"/>
                <a:ext cx="95250" cy="139700"/>
              </a:xfrm>
              <a:custGeom>
                <a:avLst/>
                <a:gdLst>
                  <a:gd name="T0" fmla="*/ 41 w 60"/>
                  <a:gd name="T1" fmla="*/ 78 h 88"/>
                  <a:gd name="T2" fmla="*/ 47 w 60"/>
                  <a:gd name="T3" fmla="*/ 60 h 88"/>
                  <a:gd name="T4" fmla="*/ 60 w 60"/>
                  <a:gd name="T5" fmla="*/ 38 h 88"/>
                  <a:gd name="T6" fmla="*/ 57 w 60"/>
                  <a:gd name="T7" fmla="*/ 28 h 88"/>
                  <a:gd name="T8" fmla="*/ 35 w 60"/>
                  <a:gd name="T9" fmla="*/ 8 h 88"/>
                  <a:gd name="T10" fmla="*/ 20 w 60"/>
                  <a:gd name="T11" fmla="*/ 3 h 88"/>
                  <a:gd name="T12" fmla="*/ 13 w 60"/>
                  <a:gd name="T13" fmla="*/ 0 h 88"/>
                  <a:gd name="T14" fmla="*/ 2 w 60"/>
                  <a:gd name="T15" fmla="*/ 21 h 88"/>
                  <a:gd name="T16" fmla="*/ 3 w 60"/>
                  <a:gd name="T17" fmla="*/ 37 h 88"/>
                  <a:gd name="T18" fmla="*/ 11 w 60"/>
                  <a:gd name="T19" fmla="*/ 50 h 88"/>
                  <a:gd name="T20" fmla="*/ 7 w 60"/>
                  <a:gd name="T21" fmla="*/ 61 h 88"/>
                  <a:gd name="T22" fmla="*/ 4 w 60"/>
                  <a:gd name="T23" fmla="*/ 72 h 88"/>
                  <a:gd name="T24" fmla="*/ 0 w 60"/>
                  <a:gd name="T25" fmla="*/ 82 h 88"/>
                  <a:gd name="T26" fmla="*/ 8 w 60"/>
                  <a:gd name="T27" fmla="*/ 87 h 88"/>
                  <a:gd name="T28" fmla="*/ 15 w 60"/>
                  <a:gd name="T29" fmla="*/ 80 h 88"/>
                  <a:gd name="T30" fmla="*/ 19 w 60"/>
                  <a:gd name="T31" fmla="*/ 81 h 88"/>
                  <a:gd name="T32" fmla="*/ 22 w 60"/>
                  <a:gd name="T33" fmla="*/ 88 h 88"/>
                  <a:gd name="T34" fmla="*/ 32 w 60"/>
                  <a:gd name="T35" fmla="*/ 86 h 88"/>
                  <a:gd name="T36" fmla="*/ 41 w 60"/>
                  <a:gd name="T37" fmla="*/ 78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60" h="88">
                    <a:moveTo>
                      <a:pt x="41" y="78"/>
                    </a:moveTo>
                    <a:lnTo>
                      <a:pt x="47" y="60"/>
                    </a:lnTo>
                    <a:lnTo>
                      <a:pt x="60" y="38"/>
                    </a:lnTo>
                    <a:lnTo>
                      <a:pt x="57" y="28"/>
                    </a:lnTo>
                    <a:lnTo>
                      <a:pt x="35" y="8"/>
                    </a:lnTo>
                    <a:lnTo>
                      <a:pt x="20" y="3"/>
                    </a:lnTo>
                    <a:lnTo>
                      <a:pt x="13" y="0"/>
                    </a:lnTo>
                    <a:lnTo>
                      <a:pt x="2" y="21"/>
                    </a:lnTo>
                    <a:lnTo>
                      <a:pt x="3" y="37"/>
                    </a:lnTo>
                    <a:lnTo>
                      <a:pt x="11" y="50"/>
                    </a:lnTo>
                    <a:lnTo>
                      <a:pt x="7" y="61"/>
                    </a:lnTo>
                    <a:lnTo>
                      <a:pt x="4" y="72"/>
                    </a:lnTo>
                    <a:lnTo>
                      <a:pt x="0" y="82"/>
                    </a:lnTo>
                    <a:lnTo>
                      <a:pt x="8" y="87"/>
                    </a:lnTo>
                    <a:lnTo>
                      <a:pt x="15" y="80"/>
                    </a:lnTo>
                    <a:lnTo>
                      <a:pt x="19" y="81"/>
                    </a:lnTo>
                    <a:lnTo>
                      <a:pt x="22" y="88"/>
                    </a:lnTo>
                    <a:lnTo>
                      <a:pt x="32" y="86"/>
                    </a:lnTo>
                    <a:lnTo>
                      <a:pt x="41" y="7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54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F91D4928-02F6-E448-8E1B-A5C55A12844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81450" y="3921126"/>
                <a:ext cx="11112" cy="19050"/>
              </a:xfrm>
              <a:custGeom>
                <a:avLst/>
                <a:gdLst>
                  <a:gd name="T0" fmla="*/ 7 w 7"/>
                  <a:gd name="T1" fmla="*/ 10 h 12"/>
                  <a:gd name="T2" fmla="*/ 6 w 7"/>
                  <a:gd name="T3" fmla="*/ 7 h 12"/>
                  <a:gd name="T4" fmla="*/ 6 w 7"/>
                  <a:gd name="T5" fmla="*/ 6 h 12"/>
                  <a:gd name="T6" fmla="*/ 5 w 7"/>
                  <a:gd name="T7" fmla="*/ 5 h 12"/>
                  <a:gd name="T8" fmla="*/ 5 w 7"/>
                  <a:gd name="T9" fmla="*/ 4 h 12"/>
                  <a:gd name="T10" fmla="*/ 5 w 7"/>
                  <a:gd name="T11" fmla="*/ 3 h 12"/>
                  <a:gd name="T12" fmla="*/ 5 w 7"/>
                  <a:gd name="T13" fmla="*/ 3 h 12"/>
                  <a:gd name="T14" fmla="*/ 4 w 7"/>
                  <a:gd name="T15" fmla="*/ 1 h 12"/>
                  <a:gd name="T16" fmla="*/ 2 w 7"/>
                  <a:gd name="T17" fmla="*/ 0 h 12"/>
                  <a:gd name="T18" fmla="*/ 1 w 7"/>
                  <a:gd name="T19" fmla="*/ 0 h 12"/>
                  <a:gd name="T20" fmla="*/ 0 w 7"/>
                  <a:gd name="T21" fmla="*/ 1 h 12"/>
                  <a:gd name="T22" fmla="*/ 0 w 7"/>
                  <a:gd name="T23" fmla="*/ 2 h 12"/>
                  <a:gd name="T24" fmla="*/ 1 w 7"/>
                  <a:gd name="T25" fmla="*/ 6 h 12"/>
                  <a:gd name="T26" fmla="*/ 2 w 7"/>
                  <a:gd name="T27" fmla="*/ 6 h 12"/>
                  <a:gd name="T28" fmla="*/ 4 w 7"/>
                  <a:gd name="T29" fmla="*/ 7 h 12"/>
                  <a:gd name="T30" fmla="*/ 2 w 7"/>
                  <a:gd name="T31" fmla="*/ 9 h 12"/>
                  <a:gd name="T32" fmla="*/ 2 w 7"/>
                  <a:gd name="T33" fmla="*/ 9 h 12"/>
                  <a:gd name="T34" fmla="*/ 3 w 7"/>
                  <a:gd name="T35" fmla="*/ 10 h 12"/>
                  <a:gd name="T36" fmla="*/ 5 w 7"/>
                  <a:gd name="T37" fmla="*/ 10 h 12"/>
                  <a:gd name="T38" fmla="*/ 6 w 7"/>
                  <a:gd name="T39" fmla="*/ 12 h 12"/>
                  <a:gd name="T40" fmla="*/ 7 w 7"/>
                  <a:gd name="T41" fmla="*/ 11 h 12"/>
                  <a:gd name="T42" fmla="*/ 7 w 7"/>
                  <a:gd name="T43" fmla="*/ 10 h 12"/>
                  <a:gd name="T44" fmla="*/ 7 w 7"/>
                  <a:gd name="T45" fmla="*/ 1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7" h="12">
                    <a:moveTo>
                      <a:pt x="7" y="10"/>
                    </a:moveTo>
                    <a:lnTo>
                      <a:pt x="6" y="7"/>
                    </a:lnTo>
                    <a:lnTo>
                      <a:pt x="6" y="6"/>
                    </a:lnTo>
                    <a:lnTo>
                      <a:pt x="5" y="5"/>
                    </a:lnTo>
                    <a:lnTo>
                      <a:pt x="5" y="4"/>
                    </a:lnTo>
                    <a:lnTo>
                      <a:pt x="5" y="3"/>
                    </a:lnTo>
                    <a:lnTo>
                      <a:pt x="5" y="3"/>
                    </a:lnTo>
                    <a:lnTo>
                      <a:pt x="4" y="1"/>
                    </a:lnTo>
                    <a:lnTo>
                      <a:pt x="2" y="0"/>
                    </a:lnTo>
                    <a:lnTo>
                      <a:pt x="1" y="0"/>
                    </a:lnTo>
                    <a:lnTo>
                      <a:pt x="0" y="1"/>
                    </a:lnTo>
                    <a:lnTo>
                      <a:pt x="0" y="2"/>
                    </a:lnTo>
                    <a:lnTo>
                      <a:pt x="1" y="6"/>
                    </a:lnTo>
                    <a:lnTo>
                      <a:pt x="2" y="6"/>
                    </a:lnTo>
                    <a:lnTo>
                      <a:pt x="4" y="7"/>
                    </a:lnTo>
                    <a:lnTo>
                      <a:pt x="2" y="9"/>
                    </a:lnTo>
                    <a:lnTo>
                      <a:pt x="2" y="9"/>
                    </a:lnTo>
                    <a:lnTo>
                      <a:pt x="3" y="10"/>
                    </a:lnTo>
                    <a:lnTo>
                      <a:pt x="5" y="10"/>
                    </a:lnTo>
                    <a:lnTo>
                      <a:pt x="6" y="12"/>
                    </a:lnTo>
                    <a:lnTo>
                      <a:pt x="7" y="11"/>
                    </a:lnTo>
                    <a:lnTo>
                      <a:pt x="7" y="10"/>
                    </a:lnTo>
                    <a:lnTo>
                      <a:pt x="7" y="1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55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19757342-DA90-6C67-E5C1-802093DADCE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754437" y="5305426"/>
                <a:ext cx="515937" cy="1246188"/>
              </a:xfrm>
              <a:custGeom>
                <a:avLst/>
                <a:gdLst>
                  <a:gd name="T0" fmla="*/ 273 w 325"/>
                  <a:gd name="T1" fmla="*/ 773 h 785"/>
                  <a:gd name="T2" fmla="*/ 217 w 325"/>
                  <a:gd name="T3" fmla="*/ 753 h 785"/>
                  <a:gd name="T4" fmla="*/ 190 w 325"/>
                  <a:gd name="T5" fmla="*/ 726 h 785"/>
                  <a:gd name="T6" fmla="*/ 230 w 325"/>
                  <a:gd name="T7" fmla="*/ 776 h 785"/>
                  <a:gd name="T8" fmla="*/ 253 w 325"/>
                  <a:gd name="T9" fmla="*/ 785 h 785"/>
                  <a:gd name="T10" fmla="*/ 269 w 325"/>
                  <a:gd name="T11" fmla="*/ 784 h 785"/>
                  <a:gd name="T12" fmla="*/ 53 w 325"/>
                  <a:gd name="T13" fmla="*/ 0 h 785"/>
                  <a:gd name="T14" fmla="*/ 42 w 325"/>
                  <a:gd name="T15" fmla="*/ 29 h 785"/>
                  <a:gd name="T16" fmla="*/ 17 w 325"/>
                  <a:gd name="T17" fmla="*/ 65 h 785"/>
                  <a:gd name="T18" fmla="*/ 20 w 325"/>
                  <a:gd name="T19" fmla="*/ 112 h 785"/>
                  <a:gd name="T20" fmla="*/ 15 w 325"/>
                  <a:gd name="T21" fmla="*/ 136 h 785"/>
                  <a:gd name="T22" fmla="*/ 2 w 325"/>
                  <a:gd name="T23" fmla="*/ 180 h 785"/>
                  <a:gd name="T24" fmla="*/ 0 w 325"/>
                  <a:gd name="T25" fmla="*/ 227 h 785"/>
                  <a:gd name="T26" fmla="*/ 24 w 325"/>
                  <a:gd name="T27" fmla="*/ 272 h 785"/>
                  <a:gd name="T28" fmla="*/ 23 w 325"/>
                  <a:gd name="T29" fmla="*/ 318 h 785"/>
                  <a:gd name="T30" fmla="*/ 18 w 325"/>
                  <a:gd name="T31" fmla="*/ 353 h 785"/>
                  <a:gd name="T32" fmla="*/ 35 w 325"/>
                  <a:gd name="T33" fmla="*/ 399 h 785"/>
                  <a:gd name="T34" fmla="*/ 27 w 325"/>
                  <a:gd name="T35" fmla="*/ 430 h 785"/>
                  <a:gd name="T36" fmla="*/ 42 w 325"/>
                  <a:gd name="T37" fmla="*/ 482 h 785"/>
                  <a:gd name="T38" fmla="*/ 49 w 325"/>
                  <a:gd name="T39" fmla="*/ 513 h 785"/>
                  <a:gd name="T40" fmla="*/ 59 w 325"/>
                  <a:gd name="T41" fmla="*/ 531 h 785"/>
                  <a:gd name="T42" fmla="*/ 74 w 325"/>
                  <a:gd name="T43" fmla="*/ 545 h 785"/>
                  <a:gd name="T44" fmla="*/ 74 w 325"/>
                  <a:gd name="T45" fmla="*/ 563 h 785"/>
                  <a:gd name="T46" fmla="*/ 76 w 325"/>
                  <a:gd name="T47" fmla="*/ 613 h 785"/>
                  <a:gd name="T48" fmla="*/ 81 w 325"/>
                  <a:gd name="T49" fmla="*/ 639 h 785"/>
                  <a:gd name="T50" fmla="*/ 83 w 325"/>
                  <a:gd name="T51" fmla="*/ 675 h 785"/>
                  <a:gd name="T52" fmla="*/ 105 w 325"/>
                  <a:gd name="T53" fmla="*/ 681 h 785"/>
                  <a:gd name="T54" fmla="*/ 124 w 325"/>
                  <a:gd name="T55" fmla="*/ 712 h 785"/>
                  <a:gd name="T56" fmla="*/ 187 w 325"/>
                  <a:gd name="T57" fmla="*/ 718 h 785"/>
                  <a:gd name="T58" fmla="*/ 177 w 325"/>
                  <a:gd name="T59" fmla="*/ 706 h 785"/>
                  <a:gd name="T60" fmla="*/ 165 w 325"/>
                  <a:gd name="T61" fmla="*/ 672 h 785"/>
                  <a:gd name="T62" fmla="*/ 180 w 325"/>
                  <a:gd name="T63" fmla="*/ 635 h 785"/>
                  <a:gd name="T64" fmla="*/ 197 w 325"/>
                  <a:gd name="T65" fmla="*/ 602 h 785"/>
                  <a:gd name="T66" fmla="*/ 154 w 325"/>
                  <a:gd name="T67" fmla="*/ 579 h 785"/>
                  <a:gd name="T68" fmla="*/ 164 w 325"/>
                  <a:gd name="T69" fmla="*/ 550 h 785"/>
                  <a:gd name="T70" fmla="*/ 183 w 325"/>
                  <a:gd name="T71" fmla="*/ 538 h 785"/>
                  <a:gd name="T72" fmla="*/ 190 w 325"/>
                  <a:gd name="T73" fmla="*/ 501 h 785"/>
                  <a:gd name="T74" fmla="*/ 195 w 325"/>
                  <a:gd name="T75" fmla="*/ 481 h 785"/>
                  <a:gd name="T76" fmla="*/ 172 w 325"/>
                  <a:gd name="T77" fmla="*/ 482 h 785"/>
                  <a:gd name="T78" fmla="*/ 168 w 325"/>
                  <a:gd name="T79" fmla="*/ 452 h 785"/>
                  <a:gd name="T80" fmla="*/ 208 w 325"/>
                  <a:gd name="T81" fmla="*/ 458 h 785"/>
                  <a:gd name="T82" fmla="*/ 210 w 325"/>
                  <a:gd name="T83" fmla="*/ 438 h 785"/>
                  <a:gd name="T84" fmla="*/ 203 w 325"/>
                  <a:gd name="T85" fmla="*/ 406 h 785"/>
                  <a:gd name="T86" fmla="*/ 262 w 325"/>
                  <a:gd name="T87" fmla="*/ 404 h 785"/>
                  <a:gd name="T88" fmla="*/ 301 w 325"/>
                  <a:gd name="T89" fmla="*/ 360 h 785"/>
                  <a:gd name="T90" fmla="*/ 285 w 325"/>
                  <a:gd name="T91" fmla="*/ 338 h 785"/>
                  <a:gd name="T92" fmla="*/ 255 w 325"/>
                  <a:gd name="T93" fmla="*/ 300 h 785"/>
                  <a:gd name="T94" fmla="*/ 253 w 325"/>
                  <a:gd name="T95" fmla="*/ 272 h 785"/>
                  <a:gd name="T96" fmla="*/ 252 w 325"/>
                  <a:gd name="T97" fmla="*/ 243 h 785"/>
                  <a:gd name="T98" fmla="*/ 255 w 325"/>
                  <a:gd name="T99" fmla="*/ 200 h 785"/>
                  <a:gd name="T100" fmla="*/ 297 w 325"/>
                  <a:gd name="T101" fmla="*/ 144 h 785"/>
                  <a:gd name="T102" fmla="*/ 325 w 325"/>
                  <a:gd name="T103" fmla="*/ 122 h 785"/>
                  <a:gd name="T104" fmla="*/ 311 w 325"/>
                  <a:gd name="T105" fmla="*/ 89 h 785"/>
                  <a:gd name="T106" fmla="*/ 301 w 325"/>
                  <a:gd name="T107" fmla="*/ 114 h 785"/>
                  <a:gd name="T108" fmla="*/ 269 w 325"/>
                  <a:gd name="T109" fmla="*/ 137 h 785"/>
                  <a:gd name="T110" fmla="*/ 224 w 325"/>
                  <a:gd name="T111" fmla="*/ 127 h 785"/>
                  <a:gd name="T112" fmla="*/ 236 w 325"/>
                  <a:gd name="T113" fmla="*/ 80 h 785"/>
                  <a:gd name="T114" fmla="*/ 187 w 325"/>
                  <a:gd name="T115" fmla="*/ 53 h 785"/>
                  <a:gd name="T116" fmla="*/ 128 w 325"/>
                  <a:gd name="T117" fmla="*/ 11 h 785"/>
                  <a:gd name="T118" fmla="*/ 101 w 325"/>
                  <a:gd name="T119" fmla="*/ 4 h 785"/>
                  <a:gd name="T120" fmla="*/ 81 w 325"/>
                  <a:gd name="T121" fmla="*/ 6 h 7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325" h="785">
                    <a:moveTo>
                      <a:pt x="269" y="784"/>
                    </a:moveTo>
                    <a:lnTo>
                      <a:pt x="273" y="773"/>
                    </a:lnTo>
                    <a:lnTo>
                      <a:pt x="246" y="767"/>
                    </a:lnTo>
                    <a:lnTo>
                      <a:pt x="217" y="753"/>
                    </a:lnTo>
                    <a:lnTo>
                      <a:pt x="201" y="736"/>
                    </a:lnTo>
                    <a:lnTo>
                      <a:pt x="190" y="726"/>
                    </a:lnTo>
                    <a:lnTo>
                      <a:pt x="211" y="776"/>
                    </a:lnTo>
                    <a:lnTo>
                      <a:pt x="230" y="776"/>
                    </a:lnTo>
                    <a:lnTo>
                      <a:pt x="241" y="777"/>
                    </a:lnTo>
                    <a:lnTo>
                      <a:pt x="253" y="785"/>
                    </a:lnTo>
                    <a:lnTo>
                      <a:pt x="269" y="784"/>
                    </a:lnTo>
                    <a:lnTo>
                      <a:pt x="269" y="784"/>
                    </a:lnTo>
                    <a:close/>
                    <a:moveTo>
                      <a:pt x="81" y="6"/>
                    </a:moveTo>
                    <a:lnTo>
                      <a:pt x="53" y="0"/>
                    </a:lnTo>
                    <a:lnTo>
                      <a:pt x="38" y="22"/>
                    </a:lnTo>
                    <a:lnTo>
                      <a:pt x="42" y="29"/>
                    </a:lnTo>
                    <a:lnTo>
                      <a:pt x="37" y="53"/>
                    </a:lnTo>
                    <a:lnTo>
                      <a:pt x="17" y="65"/>
                    </a:lnTo>
                    <a:lnTo>
                      <a:pt x="22" y="104"/>
                    </a:lnTo>
                    <a:lnTo>
                      <a:pt x="20" y="112"/>
                    </a:lnTo>
                    <a:lnTo>
                      <a:pt x="27" y="121"/>
                    </a:lnTo>
                    <a:lnTo>
                      <a:pt x="15" y="136"/>
                    </a:lnTo>
                    <a:lnTo>
                      <a:pt x="5" y="158"/>
                    </a:lnTo>
                    <a:lnTo>
                      <a:pt x="2" y="180"/>
                    </a:lnTo>
                    <a:lnTo>
                      <a:pt x="8" y="203"/>
                    </a:lnTo>
                    <a:lnTo>
                      <a:pt x="0" y="227"/>
                    </a:lnTo>
                    <a:lnTo>
                      <a:pt x="19" y="268"/>
                    </a:lnTo>
                    <a:lnTo>
                      <a:pt x="24" y="272"/>
                    </a:lnTo>
                    <a:lnTo>
                      <a:pt x="29" y="295"/>
                    </a:lnTo>
                    <a:lnTo>
                      <a:pt x="23" y="318"/>
                    </a:lnTo>
                    <a:lnTo>
                      <a:pt x="29" y="338"/>
                    </a:lnTo>
                    <a:lnTo>
                      <a:pt x="18" y="353"/>
                    </a:lnTo>
                    <a:lnTo>
                      <a:pt x="23" y="376"/>
                    </a:lnTo>
                    <a:lnTo>
                      <a:pt x="35" y="399"/>
                    </a:lnTo>
                    <a:lnTo>
                      <a:pt x="26" y="409"/>
                    </a:lnTo>
                    <a:lnTo>
                      <a:pt x="27" y="430"/>
                    </a:lnTo>
                    <a:lnTo>
                      <a:pt x="30" y="453"/>
                    </a:lnTo>
                    <a:lnTo>
                      <a:pt x="42" y="482"/>
                    </a:lnTo>
                    <a:lnTo>
                      <a:pt x="36" y="486"/>
                    </a:lnTo>
                    <a:lnTo>
                      <a:pt x="49" y="513"/>
                    </a:lnTo>
                    <a:lnTo>
                      <a:pt x="62" y="521"/>
                    </a:lnTo>
                    <a:lnTo>
                      <a:pt x="59" y="531"/>
                    </a:lnTo>
                    <a:lnTo>
                      <a:pt x="69" y="536"/>
                    </a:lnTo>
                    <a:lnTo>
                      <a:pt x="74" y="545"/>
                    </a:lnTo>
                    <a:lnTo>
                      <a:pt x="67" y="549"/>
                    </a:lnTo>
                    <a:lnTo>
                      <a:pt x="74" y="563"/>
                    </a:lnTo>
                    <a:lnTo>
                      <a:pt x="78" y="593"/>
                    </a:lnTo>
                    <a:lnTo>
                      <a:pt x="76" y="613"/>
                    </a:lnTo>
                    <a:lnTo>
                      <a:pt x="82" y="625"/>
                    </a:lnTo>
                    <a:lnTo>
                      <a:pt x="81" y="639"/>
                    </a:lnTo>
                    <a:lnTo>
                      <a:pt x="72" y="649"/>
                    </a:lnTo>
                    <a:lnTo>
                      <a:pt x="83" y="675"/>
                    </a:lnTo>
                    <a:lnTo>
                      <a:pt x="92" y="682"/>
                    </a:lnTo>
                    <a:lnTo>
                      <a:pt x="105" y="681"/>
                    </a:lnTo>
                    <a:lnTo>
                      <a:pt x="111" y="698"/>
                    </a:lnTo>
                    <a:lnTo>
                      <a:pt x="124" y="712"/>
                    </a:lnTo>
                    <a:lnTo>
                      <a:pt x="169" y="715"/>
                    </a:lnTo>
                    <a:lnTo>
                      <a:pt x="187" y="718"/>
                    </a:lnTo>
                    <a:lnTo>
                      <a:pt x="195" y="719"/>
                    </a:lnTo>
                    <a:lnTo>
                      <a:pt x="177" y="706"/>
                    </a:lnTo>
                    <a:lnTo>
                      <a:pt x="162" y="682"/>
                    </a:lnTo>
                    <a:lnTo>
                      <a:pt x="165" y="672"/>
                    </a:lnTo>
                    <a:lnTo>
                      <a:pt x="178" y="662"/>
                    </a:lnTo>
                    <a:lnTo>
                      <a:pt x="180" y="635"/>
                    </a:lnTo>
                    <a:lnTo>
                      <a:pt x="198" y="622"/>
                    </a:lnTo>
                    <a:lnTo>
                      <a:pt x="197" y="602"/>
                    </a:lnTo>
                    <a:lnTo>
                      <a:pt x="178" y="596"/>
                    </a:lnTo>
                    <a:lnTo>
                      <a:pt x="154" y="579"/>
                    </a:lnTo>
                    <a:lnTo>
                      <a:pt x="154" y="563"/>
                    </a:lnTo>
                    <a:lnTo>
                      <a:pt x="164" y="550"/>
                    </a:lnTo>
                    <a:lnTo>
                      <a:pt x="182" y="550"/>
                    </a:lnTo>
                    <a:lnTo>
                      <a:pt x="183" y="538"/>
                    </a:lnTo>
                    <a:lnTo>
                      <a:pt x="178" y="515"/>
                    </a:lnTo>
                    <a:lnTo>
                      <a:pt x="190" y="501"/>
                    </a:lnTo>
                    <a:lnTo>
                      <a:pt x="204" y="493"/>
                    </a:lnTo>
                    <a:lnTo>
                      <a:pt x="195" y="481"/>
                    </a:lnTo>
                    <a:lnTo>
                      <a:pt x="187" y="489"/>
                    </a:lnTo>
                    <a:lnTo>
                      <a:pt x="172" y="482"/>
                    </a:lnTo>
                    <a:lnTo>
                      <a:pt x="162" y="459"/>
                    </a:lnTo>
                    <a:lnTo>
                      <a:pt x="168" y="452"/>
                    </a:lnTo>
                    <a:lnTo>
                      <a:pt x="190" y="462"/>
                    </a:lnTo>
                    <a:lnTo>
                      <a:pt x="208" y="458"/>
                    </a:lnTo>
                    <a:lnTo>
                      <a:pt x="218" y="450"/>
                    </a:lnTo>
                    <a:lnTo>
                      <a:pt x="210" y="438"/>
                    </a:lnTo>
                    <a:lnTo>
                      <a:pt x="210" y="421"/>
                    </a:lnTo>
                    <a:lnTo>
                      <a:pt x="203" y="406"/>
                    </a:lnTo>
                    <a:lnTo>
                      <a:pt x="224" y="409"/>
                    </a:lnTo>
                    <a:lnTo>
                      <a:pt x="262" y="404"/>
                    </a:lnTo>
                    <a:lnTo>
                      <a:pt x="289" y="391"/>
                    </a:lnTo>
                    <a:lnTo>
                      <a:pt x="301" y="360"/>
                    </a:lnTo>
                    <a:lnTo>
                      <a:pt x="300" y="348"/>
                    </a:lnTo>
                    <a:lnTo>
                      <a:pt x="285" y="338"/>
                    </a:lnTo>
                    <a:lnTo>
                      <a:pt x="285" y="321"/>
                    </a:lnTo>
                    <a:lnTo>
                      <a:pt x="255" y="300"/>
                    </a:lnTo>
                    <a:lnTo>
                      <a:pt x="254" y="288"/>
                    </a:lnTo>
                    <a:lnTo>
                      <a:pt x="253" y="272"/>
                    </a:lnTo>
                    <a:lnTo>
                      <a:pt x="256" y="267"/>
                    </a:lnTo>
                    <a:lnTo>
                      <a:pt x="252" y="243"/>
                    </a:lnTo>
                    <a:lnTo>
                      <a:pt x="253" y="219"/>
                    </a:lnTo>
                    <a:lnTo>
                      <a:pt x="255" y="200"/>
                    </a:lnTo>
                    <a:lnTo>
                      <a:pt x="277" y="168"/>
                    </a:lnTo>
                    <a:lnTo>
                      <a:pt x="297" y="144"/>
                    </a:lnTo>
                    <a:lnTo>
                      <a:pt x="309" y="135"/>
                    </a:lnTo>
                    <a:lnTo>
                      <a:pt x="325" y="122"/>
                    </a:lnTo>
                    <a:lnTo>
                      <a:pt x="323" y="103"/>
                    </a:lnTo>
                    <a:lnTo>
                      <a:pt x="311" y="89"/>
                    </a:lnTo>
                    <a:lnTo>
                      <a:pt x="302" y="94"/>
                    </a:lnTo>
                    <a:lnTo>
                      <a:pt x="301" y="114"/>
                    </a:lnTo>
                    <a:lnTo>
                      <a:pt x="285" y="133"/>
                    </a:lnTo>
                    <a:lnTo>
                      <a:pt x="269" y="137"/>
                    </a:lnTo>
                    <a:lnTo>
                      <a:pt x="246" y="133"/>
                    </a:lnTo>
                    <a:lnTo>
                      <a:pt x="224" y="127"/>
                    </a:lnTo>
                    <a:lnTo>
                      <a:pt x="240" y="90"/>
                    </a:lnTo>
                    <a:lnTo>
                      <a:pt x="236" y="80"/>
                    </a:lnTo>
                    <a:lnTo>
                      <a:pt x="214" y="71"/>
                    </a:lnTo>
                    <a:lnTo>
                      <a:pt x="187" y="53"/>
                    </a:lnTo>
                    <a:lnTo>
                      <a:pt x="170" y="49"/>
                    </a:lnTo>
                    <a:lnTo>
                      <a:pt x="128" y="11"/>
                    </a:lnTo>
                    <a:lnTo>
                      <a:pt x="124" y="6"/>
                    </a:lnTo>
                    <a:lnTo>
                      <a:pt x="101" y="4"/>
                    </a:lnTo>
                    <a:lnTo>
                      <a:pt x="94" y="24"/>
                    </a:lnTo>
                    <a:lnTo>
                      <a:pt x="81" y="6"/>
                    </a:lnTo>
                    <a:lnTo>
                      <a:pt x="81" y="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56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0AA8131-F1DC-77FE-B670-ACBCEE2D0DB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287" y="4851401"/>
                <a:ext cx="415925" cy="495300"/>
              </a:xfrm>
              <a:custGeom>
                <a:avLst/>
                <a:gdLst>
                  <a:gd name="T0" fmla="*/ 253 w 262"/>
                  <a:gd name="T1" fmla="*/ 247 h 312"/>
                  <a:gd name="T2" fmla="*/ 258 w 262"/>
                  <a:gd name="T3" fmla="*/ 243 h 312"/>
                  <a:gd name="T4" fmla="*/ 255 w 262"/>
                  <a:gd name="T5" fmla="*/ 229 h 312"/>
                  <a:gd name="T6" fmla="*/ 260 w 262"/>
                  <a:gd name="T7" fmla="*/ 218 h 312"/>
                  <a:gd name="T8" fmla="*/ 262 w 262"/>
                  <a:gd name="T9" fmla="*/ 200 h 312"/>
                  <a:gd name="T10" fmla="*/ 256 w 262"/>
                  <a:gd name="T11" fmla="*/ 185 h 312"/>
                  <a:gd name="T12" fmla="*/ 244 w 262"/>
                  <a:gd name="T13" fmla="*/ 178 h 312"/>
                  <a:gd name="T14" fmla="*/ 241 w 262"/>
                  <a:gd name="T15" fmla="*/ 169 h 312"/>
                  <a:gd name="T16" fmla="*/ 243 w 262"/>
                  <a:gd name="T17" fmla="*/ 156 h 312"/>
                  <a:gd name="T18" fmla="*/ 203 w 262"/>
                  <a:gd name="T19" fmla="*/ 154 h 312"/>
                  <a:gd name="T20" fmla="*/ 194 w 262"/>
                  <a:gd name="T21" fmla="*/ 127 h 312"/>
                  <a:gd name="T22" fmla="*/ 199 w 262"/>
                  <a:gd name="T23" fmla="*/ 126 h 312"/>
                  <a:gd name="T24" fmla="*/ 198 w 262"/>
                  <a:gd name="T25" fmla="*/ 116 h 312"/>
                  <a:gd name="T26" fmla="*/ 194 w 262"/>
                  <a:gd name="T27" fmla="*/ 109 h 312"/>
                  <a:gd name="T28" fmla="*/ 192 w 262"/>
                  <a:gd name="T29" fmla="*/ 95 h 312"/>
                  <a:gd name="T30" fmla="*/ 180 w 262"/>
                  <a:gd name="T31" fmla="*/ 89 h 312"/>
                  <a:gd name="T32" fmla="*/ 167 w 262"/>
                  <a:gd name="T33" fmla="*/ 89 h 312"/>
                  <a:gd name="T34" fmla="*/ 157 w 262"/>
                  <a:gd name="T35" fmla="*/ 81 h 312"/>
                  <a:gd name="T36" fmla="*/ 143 w 262"/>
                  <a:gd name="T37" fmla="*/ 77 h 312"/>
                  <a:gd name="T38" fmla="*/ 134 w 262"/>
                  <a:gd name="T39" fmla="*/ 68 h 312"/>
                  <a:gd name="T40" fmla="*/ 111 w 262"/>
                  <a:gd name="T41" fmla="*/ 64 h 312"/>
                  <a:gd name="T42" fmla="*/ 86 w 262"/>
                  <a:gd name="T43" fmla="*/ 43 h 312"/>
                  <a:gd name="T44" fmla="*/ 87 w 262"/>
                  <a:gd name="T45" fmla="*/ 27 h 312"/>
                  <a:gd name="T46" fmla="*/ 85 w 262"/>
                  <a:gd name="T47" fmla="*/ 18 h 312"/>
                  <a:gd name="T48" fmla="*/ 85 w 262"/>
                  <a:gd name="T49" fmla="*/ 0 h 312"/>
                  <a:gd name="T50" fmla="*/ 58 w 262"/>
                  <a:gd name="T51" fmla="*/ 5 h 312"/>
                  <a:gd name="T52" fmla="*/ 48 w 262"/>
                  <a:gd name="T53" fmla="*/ 13 h 312"/>
                  <a:gd name="T54" fmla="*/ 30 w 262"/>
                  <a:gd name="T55" fmla="*/ 22 h 312"/>
                  <a:gd name="T56" fmla="*/ 26 w 262"/>
                  <a:gd name="T57" fmla="*/ 30 h 312"/>
                  <a:gd name="T58" fmla="*/ 15 w 262"/>
                  <a:gd name="T59" fmla="*/ 31 h 312"/>
                  <a:gd name="T60" fmla="*/ 0 w 262"/>
                  <a:gd name="T61" fmla="*/ 28 h 312"/>
                  <a:gd name="T62" fmla="*/ 20 w 262"/>
                  <a:gd name="T63" fmla="*/ 66 h 312"/>
                  <a:gd name="T64" fmla="*/ 16 w 262"/>
                  <a:gd name="T65" fmla="*/ 75 h 312"/>
                  <a:gd name="T66" fmla="*/ 16 w 262"/>
                  <a:gd name="T67" fmla="*/ 91 h 312"/>
                  <a:gd name="T68" fmla="*/ 17 w 262"/>
                  <a:gd name="T69" fmla="*/ 111 h 312"/>
                  <a:gd name="T70" fmla="*/ 11 w 262"/>
                  <a:gd name="T71" fmla="*/ 123 h 312"/>
                  <a:gd name="T72" fmla="*/ 15 w 262"/>
                  <a:gd name="T73" fmla="*/ 132 h 312"/>
                  <a:gd name="T74" fmla="*/ 11 w 262"/>
                  <a:gd name="T75" fmla="*/ 140 h 312"/>
                  <a:gd name="T76" fmla="*/ 21 w 262"/>
                  <a:gd name="T77" fmla="*/ 160 h 312"/>
                  <a:gd name="T78" fmla="*/ 11 w 262"/>
                  <a:gd name="T79" fmla="*/ 186 h 312"/>
                  <a:gd name="T80" fmla="*/ 22 w 262"/>
                  <a:gd name="T81" fmla="*/ 202 h 312"/>
                  <a:gd name="T82" fmla="*/ 27 w 262"/>
                  <a:gd name="T83" fmla="*/ 219 h 312"/>
                  <a:gd name="T84" fmla="*/ 39 w 262"/>
                  <a:gd name="T85" fmla="*/ 229 h 312"/>
                  <a:gd name="T86" fmla="*/ 35 w 262"/>
                  <a:gd name="T87" fmla="*/ 252 h 312"/>
                  <a:gd name="T88" fmla="*/ 48 w 262"/>
                  <a:gd name="T89" fmla="*/ 279 h 312"/>
                  <a:gd name="T90" fmla="*/ 60 w 262"/>
                  <a:gd name="T91" fmla="*/ 312 h 312"/>
                  <a:gd name="T92" fmla="*/ 74 w 262"/>
                  <a:gd name="T93" fmla="*/ 308 h 312"/>
                  <a:gd name="T94" fmla="*/ 89 w 262"/>
                  <a:gd name="T95" fmla="*/ 286 h 312"/>
                  <a:gd name="T96" fmla="*/ 117 w 262"/>
                  <a:gd name="T97" fmla="*/ 292 h 312"/>
                  <a:gd name="T98" fmla="*/ 130 w 262"/>
                  <a:gd name="T99" fmla="*/ 310 h 312"/>
                  <a:gd name="T100" fmla="*/ 137 w 262"/>
                  <a:gd name="T101" fmla="*/ 290 h 312"/>
                  <a:gd name="T102" fmla="*/ 160 w 262"/>
                  <a:gd name="T103" fmla="*/ 292 h 312"/>
                  <a:gd name="T104" fmla="*/ 164 w 262"/>
                  <a:gd name="T105" fmla="*/ 297 h 312"/>
                  <a:gd name="T106" fmla="*/ 170 w 262"/>
                  <a:gd name="T107" fmla="*/ 268 h 312"/>
                  <a:gd name="T108" fmla="*/ 169 w 262"/>
                  <a:gd name="T109" fmla="*/ 256 h 312"/>
                  <a:gd name="T110" fmla="*/ 177 w 262"/>
                  <a:gd name="T111" fmla="*/ 234 h 312"/>
                  <a:gd name="T112" fmla="*/ 212 w 262"/>
                  <a:gd name="T113" fmla="*/ 228 h 312"/>
                  <a:gd name="T114" fmla="*/ 231 w 262"/>
                  <a:gd name="T115" fmla="*/ 228 h 312"/>
                  <a:gd name="T116" fmla="*/ 252 w 262"/>
                  <a:gd name="T117" fmla="*/ 240 h 312"/>
                  <a:gd name="T118" fmla="*/ 253 w 262"/>
                  <a:gd name="T119" fmla="*/ 247 h 312"/>
                  <a:gd name="T120" fmla="*/ 253 w 262"/>
                  <a:gd name="T121" fmla="*/ 247 h 3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262" h="312">
                    <a:moveTo>
                      <a:pt x="253" y="247"/>
                    </a:moveTo>
                    <a:lnTo>
                      <a:pt x="258" y="243"/>
                    </a:lnTo>
                    <a:lnTo>
                      <a:pt x="255" y="229"/>
                    </a:lnTo>
                    <a:lnTo>
                      <a:pt x="260" y="218"/>
                    </a:lnTo>
                    <a:lnTo>
                      <a:pt x="262" y="200"/>
                    </a:lnTo>
                    <a:lnTo>
                      <a:pt x="256" y="185"/>
                    </a:lnTo>
                    <a:lnTo>
                      <a:pt x="244" y="178"/>
                    </a:lnTo>
                    <a:lnTo>
                      <a:pt x="241" y="169"/>
                    </a:lnTo>
                    <a:lnTo>
                      <a:pt x="243" y="156"/>
                    </a:lnTo>
                    <a:lnTo>
                      <a:pt x="203" y="154"/>
                    </a:lnTo>
                    <a:lnTo>
                      <a:pt x="194" y="127"/>
                    </a:lnTo>
                    <a:lnTo>
                      <a:pt x="199" y="126"/>
                    </a:lnTo>
                    <a:lnTo>
                      <a:pt x="198" y="116"/>
                    </a:lnTo>
                    <a:lnTo>
                      <a:pt x="194" y="109"/>
                    </a:lnTo>
                    <a:lnTo>
                      <a:pt x="192" y="95"/>
                    </a:lnTo>
                    <a:lnTo>
                      <a:pt x="180" y="89"/>
                    </a:lnTo>
                    <a:lnTo>
                      <a:pt x="167" y="89"/>
                    </a:lnTo>
                    <a:lnTo>
                      <a:pt x="157" y="81"/>
                    </a:lnTo>
                    <a:lnTo>
                      <a:pt x="143" y="77"/>
                    </a:lnTo>
                    <a:lnTo>
                      <a:pt x="134" y="68"/>
                    </a:lnTo>
                    <a:lnTo>
                      <a:pt x="111" y="64"/>
                    </a:lnTo>
                    <a:lnTo>
                      <a:pt x="86" y="43"/>
                    </a:lnTo>
                    <a:lnTo>
                      <a:pt x="87" y="27"/>
                    </a:lnTo>
                    <a:lnTo>
                      <a:pt x="85" y="18"/>
                    </a:lnTo>
                    <a:lnTo>
                      <a:pt x="85" y="0"/>
                    </a:lnTo>
                    <a:lnTo>
                      <a:pt x="58" y="5"/>
                    </a:lnTo>
                    <a:lnTo>
                      <a:pt x="48" y="13"/>
                    </a:lnTo>
                    <a:lnTo>
                      <a:pt x="30" y="22"/>
                    </a:lnTo>
                    <a:lnTo>
                      <a:pt x="26" y="30"/>
                    </a:lnTo>
                    <a:lnTo>
                      <a:pt x="15" y="31"/>
                    </a:lnTo>
                    <a:lnTo>
                      <a:pt x="0" y="28"/>
                    </a:lnTo>
                    <a:lnTo>
                      <a:pt x="20" y="66"/>
                    </a:lnTo>
                    <a:lnTo>
                      <a:pt x="16" y="75"/>
                    </a:lnTo>
                    <a:lnTo>
                      <a:pt x="16" y="91"/>
                    </a:lnTo>
                    <a:lnTo>
                      <a:pt x="17" y="111"/>
                    </a:lnTo>
                    <a:lnTo>
                      <a:pt x="11" y="123"/>
                    </a:lnTo>
                    <a:lnTo>
                      <a:pt x="15" y="132"/>
                    </a:lnTo>
                    <a:lnTo>
                      <a:pt x="11" y="140"/>
                    </a:lnTo>
                    <a:lnTo>
                      <a:pt x="21" y="160"/>
                    </a:lnTo>
                    <a:lnTo>
                      <a:pt x="11" y="186"/>
                    </a:lnTo>
                    <a:lnTo>
                      <a:pt x="22" y="202"/>
                    </a:lnTo>
                    <a:lnTo>
                      <a:pt x="27" y="219"/>
                    </a:lnTo>
                    <a:lnTo>
                      <a:pt x="39" y="229"/>
                    </a:lnTo>
                    <a:lnTo>
                      <a:pt x="35" y="252"/>
                    </a:lnTo>
                    <a:lnTo>
                      <a:pt x="48" y="279"/>
                    </a:lnTo>
                    <a:lnTo>
                      <a:pt x="60" y="312"/>
                    </a:lnTo>
                    <a:lnTo>
                      <a:pt x="74" y="308"/>
                    </a:lnTo>
                    <a:lnTo>
                      <a:pt x="89" y="286"/>
                    </a:lnTo>
                    <a:lnTo>
                      <a:pt x="117" y="292"/>
                    </a:lnTo>
                    <a:lnTo>
                      <a:pt x="130" y="310"/>
                    </a:lnTo>
                    <a:lnTo>
                      <a:pt x="137" y="290"/>
                    </a:lnTo>
                    <a:lnTo>
                      <a:pt x="160" y="292"/>
                    </a:lnTo>
                    <a:lnTo>
                      <a:pt x="164" y="297"/>
                    </a:lnTo>
                    <a:lnTo>
                      <a:pt x="170" y="268"/>
                    </a:lnTo>
                    <a:lnTo>
                      <a:pt x="169" y="256"/>
                    </a:lnTo>
                    <a:lnTo>
                      <a:pt x="177" y="234"/>
                    </a:lnTo>
                    <a:lnTo>
                      <a:pt x="212" y="228"/>
                    </a:lnTo>
                    <a:lnTo>
                      <a:pt x="231" y="228"/>
                    </a:lnTo>
                    <a:lnTo>
                      <a:pt x="252" y="240"/>
                    </a:lnTo>
                    <a:lnTo>
                      <a:pt x="253" y="247"/>
                    </a:lnTo>
                    <a:lnTo>
                      <a:pt x="253" y="24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57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41AE2E0-1061-50BC-1408-88E89A247A9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41712" y="4284663"/>
                <a:ext cx="1304925" cy="1471613"/>
              </a:xfrm>
              <a:custGeom>
                <a:avLst/>
                <a:gdLst>
                  <a:gd name="T0" fmla="*/ 339 w 822"/>
                  <a:gd name="T1" fmla="*/ 85 h 927"/>
                  <a:gd name="T2" fmla="*/ 310 w 822"/>
                  <a:gd name="T3" fmla="*/ 94 h 927"/>
                  <a:gd name="T4" fmla="*/ 295 w 822"/>
                  <a:gd name="T5" fmla="*/ 39 h 927"/>
                  <a:gd name="T6" fmla="*/ 292 w 822"/>
                  <a:gd name="T7" fmla="*/ 6 h 927"/>
                  <a:gd name="T8" fmla="*/ 271 w 822"/>
                  <a:gd name="T9" fmla="*/ 17 h 927"/>
                  <a:gd name="T10" fmla="*/ 210 w 822"/>
                  <a:gd name="T11" fmla="*/ 29 h 927"/>
                  <a:gd name="T12" fmla="*/ 198 w 822"/>
                  <a:gd name="T13" fmla="*/ 51 h 927"/>
                  <a:gd name="T14" fmla="*/ 204 w 822"/>
                  <a:gd name="T15" fmla="*/ 80 h 927"/>
                  <a:gd name="T16" fmla="*/ 173 w 822"/>
                  <a:gd name="T17" fmla="*/ 106 h 927"/>
                  <a:gd name="T18" fmla="*/ 138 w 822"/>
                  <a:gd name="T19" fmla="*/ 84 h 927"/>
                  <a:gd name="T20" fmla="*/ 85 w 822"/>
                  <a:gd name="T21" fmla="*/ 99 h 927"/>
                  <a:gd name="T22" fmla="*/ 80 w 822"/>
                  <a:gd name="T23" fmla="*/ 112 h 927"/>
                  <a:gd name="T24" fmla="*/ 92 w 822"/>
                  <a:gd name="T25" fmla="*/ 162 h 927"/>
                  <a:gd name="T26" fmla="*/ 45 w 822"/>
                  <a:gd name="T27" fmla="*/ 235 h 927"/>
                  <a:gd name="T28" fmla="*/ 18 w 822"/>
                  <a:gd name="T29" fmla="*/ 282 h 927"/>
                  <a:gd name="T30" fmla="*/ 10 w 822"/>
                  <a:gd name="T31" fmla="*/ 325 h 927"/>
                  <a:gd name="T32" fmla="*/ 42 w 822"/>
                  <a:gd name="T33" fmla="*/ 363 h 927"/>
                  <a:gd name="T34" fmla="*/ 86 w 822"/>
                  <a:gd name="T35" fmla="*/ 390 h 927"/>
                  <a:gd name="T36" fmla="*/ 128 w 822"/>
                  <a:gd name="T37" fmla="*/ 379 h 927"/>
                  <a:gd name="T38" fmla="*/ 183 w 822"/>
                  <a:gd name="T39" fmla="*/ 375 h 927"/>
                  <a:gd name="T40" fmla="*/ 232 w 822"/>
                  <a:gd name="T41" fmla="*/ 425 h 927"/>
                  <a:gd name="T42" fmla="*/ 278 w 822"/>
                  <a:gd name="T43" fmla="*/ 446 h 927"/>
                  <a:gd name="T44" fmla="*/ 297 w 822"/>
                  <a:gd name="T45" fmla="*/ 483 h 927"/>
                  <a:gd name="T46" fmla="*/ 339 w 822"/>
                  <a:gd name="T47" fmla="*/ 526 h 927"/>
                  <a:gd name="T48" fmla="*/ 358 w 822"/>
                  <a:gd name="T49" fmla="*/ 575 h 927"/>
                  <a:gd name="T50" fmla="*/ 357 w 822"/>
                  <a:gd name="T51" fmla="*/ 617 h 927"/>
                  <a:gd name="T52" fmla="*/ 404 w 822"/>
                  <a:gd name="T53" fmla="*/ 657 h 927"/>
                  <a:gd name="T54" fmla="*/ 423 w 822"/>
                  <a:gd name="T55" fmla="*/ 696 h 927"/>
                  <a:gd name="T56" fmla="*/ 438 w 822"/>
                  <a:gd name="T57" fmla="*/ 723 h 927"/>
                  <a:gd name="T58" fmla="*/ 459 w 822"/>
                  <a:gd name="T59" fmla="*/ 765 h 927"/>
                  <a:gd name="T60" fmla="*/ 389 w 822"/>
                  <a:gd name="T61" fmla="*/ 843 h 927"/>
                  <a:gd name="T62" fmla="*/ 455 w 822"/>
                  <a:gd name="T63" fmla="*/ 873 h 927"/>
                  <a:gd name="T64" fmla="*/ 488 w 822"/>
                  <a:gd name="T65" fmla="*/ 927 h 927"/>
                  <a:gd name="T66" fmla="*/ 531 w 822"/>
                  <a:gd name="T67" fmla="*/ 861 h 927"/>
                  <a:gd name="T68" fmla="*/ 564 w 822"/>
                  <a:gd name="T69" fmla="*/ 770 h 927"/>
                  <a:gd name="T70" fmla="*/ 598 w 822"/>
                  <a:gd name="T71" fmla="*/ 698 h 927"/>
                  <a:gd name="T72" fmla="*/ 688 w 822"/>
                  <a:gd name="T73" fmla="*/ 671 h 927"/>
                  <a:gd name="T74" fmla="*/ 729 w 822"/>
                  <a:gd name="T75" fmla="*/ 591 h 927"/>
                  <a:gd name="T76" fmla="*/ 742 w 822"/>
                  <a:gd name="T77" fmla="*/ 497 h 927"/>
                  <a:gd name="T78" fmla="*/ 763 w 822"/>
                  <a:gd name="T79" fmla="*/ 414 h 927"/>
                  <a:gd name="T80" fmla="*/ 822 w 822"/>
                  <a:gd name="T81" fmla="*/ 300 h 927"/>
                  <a:gd name="T82" fmla="*/ 785 w 822"/>
                  <a:gd name="T83" fmla="*/ 247 h 927"/>
                  <a:gd name="T84" fmla="*/ 679 w 822"/>
                  <a:gd name="T85" fmla="*/ 194 h 927"/>
                  <a:gd name="T86" fmla="*/ 607 w 822"/>
                  <a:gd name="T87" fmla="*/ 162 h 927"/>
                  <a:gd name="T88" fmla="*/ 529 w 822"/>
                  <a:gd name="T89" fmla="*/ 131 h 927"/>
                  <a:gd name="T90" fmla="*/ 501 w 822"/>
                  <a:gd name="T91" fmla="*/ 83 h 927"/>
                  <a:gd name="T92" fmla="*/ 466 w 822"/>
                  <a:gd name="T93" fmla="*/ 26 h 927"/>
                  <a:gd name="T94" fmla="*/ 428 w 822"/>
                  <a:gd name="T95" fmla="*/ 76 h 927"/>
                  <a:gd name="T96" fmla="*/ 406 w 822"/>
                  <a:gd name="T97" fmla="*/ 70 h 927"/>
                  <a:gd name="T98" fmla="*/ 373 w 822"/>
                  <a:gd name="T99" fmla="*/ 72 h 927"/>
                  <a:gd name="T100" fmla="*/ 363 w 822"/>
                  <a:gd name="T101" fmla="*/ 80 h 9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822" h="927">
                    <a:moveTo>
                      <a:pt x="363" y="80"/>
                    </a:moveTo>
                    <a:lnTo>
                      <a:pt x="357" y="80"/>
                    </a:lnTo>
                    <a:lnTo>
                      <a:pt x="346" y="79"/>
                    </a:lnTo>
                    <a:lnTo>
                      <a:pt x="339" y="85"/>
                    </a:lnTo>
                    <a:lnTo>
                      <a:pt x="329" y="89"/>
                    </a:lnTo>
                    <a:lnTo>
                      <a:pt x="324" y="90"/>
                    </a:lnTo>
                    <a:lnTo>
                      <a:pt x="321" y="94"/>
                    </a:lnTo>
                    <a:lnTo>
                      <a:pt x="310" y="94"/>
                    </a:lnTo>
                    <a:lnTo>
                      <a:pt x="297" y="82"/>
                    </a:lnTo>
                    <a:lnTo>
                      <a:pt x="296" y="72"/>
                    </a:lnTo>
                    <a:lnTo>
                      <a:pt x="291" y="59"/>
                    </a:lnTo>
                    <a:lnTo>
                      <a:pt x="295" y="39"/>
                    </a:lnTo>
                    <a:lnTo>
                      <a:pt x="301" y="31"/>
                    </a:lnTo>
                    <a:lnTo>
                      <a:pt x="296" y="20"/>
                    </a:lnTo>
                    <a:lnTo>
                      <a:pt x="289" y="16"/>
                    </a:lnTo>
                    <a:lnTo>
                      <a:pt x="292" y="6"/>
                    </a:lnTo>
                    <a:lnTo>
                      <a:pt x="287" y="0"/>
                    </a:lnTo>
                    <a:lnTo>
                      <a:pt x="277" y="1"/>
                    </a:lnTo>
                    <a:lnTo>
                      <a:pt x="279" y="9"/>
                    </a:lnTo>
                    <a:lnTo>
                      <a:pt x="271" y="17"/>
                    </a:lnTo>
                    <a:lnTo>
                      <a:pt x="247" y="26"/>
                    </a:lnTo>
                    <a:lnTo>
                      <a:pt x="232" y="30"/>
                    </a:lnTo>
                    <a:lnTo>
                      <a:pt x="226" y="36"/>
                    </a:lnTo>
                    <a:lnTo>
                      <a:pt x="210" y="29"/>
                    </a:lnTo>
                    <a:lnTo>
                      <a:pt x="194" y="26"/>
                    </a:lnTo>
                    <a:lnTo>
                      <a:pt x="190" y="29"/>
                    </a:lnTo>
                    <a:lnTo>
                      <a:pt x="199" y="35"/>
                    </a:lnTo>
                    <a:lnTo>
                      <a:pt x="198" y="51"/>
                    </a:lnTo>
                    <a:lnTo>
                      <a:pt x="200" y="66"/>
                    </a:lnTo>
                    <a:lnTo>
                      <a:pt x="219" y="67"/>
                    </a:lnTo>
                    <a:lnTo>
                      <a:pt x="220" y="73"/>
                    </a:lnTo>
                    <a:lnTo>
                      <a:pt x="204" y="80"/>
                    </a:lnTo>
                    <a:lnTo>
                      <a:pt x="202" y="90"/>
                    </a:lnTo>
                    <a:lnTo>
                      <a:pt x="193" y="94"/>
                    </a:lnTo>
                    <a:lnTo>
                      <a:pt x="178" y="99"/>
                    </a:lnTo>
                    <a:lnTo>
                      <a:pt x="173" y="106"/>
                    </a:lnTo>
                    <a:lnTo>
                      <a:pt x="157" y="108"/>
                    </a:lnTo>
                    <a:lnTo>
                      <a:pt x="146" y="95"/>
                    </a:lnTo>
                    <a:lnTo>
                      <a:pt x="141" y="98"/>
                    </a:lnTo>
                    <a:lnTo>
                      <a:pt x="138" y="84"/>
                    </a:lnTo>
                    <a:lnTo>
                      <a:pt x="132" y="77"/>
                    </a:lnTo>
                    <a:lnTo>
                      <a:pt x="125" y="85"/>
                    </a:lnTo>
                    <a:lnTo>
                      <a:pt x="85" y="84"/>
                    </a:lnTo>
                    <a:lnTo>
                      <a:pt x="85" y="99"/>
                    </a:lnTo>
                    <a:lnTo>
                      <a:pt x="97" y="102"/>
                    </a:lnTo>
                    <a:lnTo>
                      <a:pt x="96" y="110"/>
                    </a:lnTo>
                    <a:lnTo>
                      <a:pt x="92" y="108"/>
                    </a:lnTo>
                    <a:lnTo>
                      <a:pt x="80" y="112"/>
                    </a:lnTo>
                    <a:lnTo>
                      <a:pt x="80" y="129"/>
                    </a:lnTo>
                    <a:lnTo>
                      <a:pt x="89" y="138"/>
                    </a:lnTo>
                    <a:lnTo>
                      <a:pt x="92" y="151"/>
                    </a:lnTo>
                    <a:lnTo>
                      <a:pt x="92" y="162"/>
                    </a:lnTo>
                    <a:lnTo>
                      <a:pt x="84" y="227"/>
                    </a:lnTo>
                    <a:lnTo>
                      <a:pt x="65" y="226"/>
                    </a:lnTo>
                    <a:lnTo>
                      <a:pt x="62" y="230"/>
                    </a:lnTo>
                    <a:lnTo>
                      <a:pt x="45" y="235"/>
                    </a:lnTo>
                    <a:lnTo>
                      <a:pt x="22" y="250"/>
                    </a:lnTo>
                    <a:lnTo>
                      <a:pt x="20" y="262"/>
                    </a:lnTo>
                    <a:lnTo>
                      <a:pt x="15" y="270"/>
                    </a:lnTo>
                    <a:lnTo>
                      <a:pt x="18" y="282"/>
                    </a:lnTo>
                    <a:lnTo>
                      <a:pt x="6" y="290"/>
                    </a:lnTo>
                    <a:lnTo>
                      <a:pt x="6" y="300"/>
                    </a:lnTo>
                    <a:lnTo>
                      <a:pt x="0" y="304"/>
                    </a:lnTo>
                    <a:lnTo>
                      <a:pt x="10" y="325"/>
                    </a:lnTo>
                    <a:lnTo>
                      <a:pt x="23" y="339"/>
                    </a:lnTo>
                    <a:lnTo>
                      <a:pt x="19" y="350"/>
                    </a:lnTo>
                    <a:lnTo>
                      <a:pt x="32" y="351"/>
                    </a:lnTo>
                    <a:lnTo>
                      <a:pt x="42" y="363"/>
                    </a:lnTo>
                    <a:lnTo>
                      <a:pt x="59" y="364"/>
                    </a:lnTo>
                    <a:lnTo>
                      <a:pt x="76" y="350"/>
                    </a:lnTo>
                    <a:lnTo>
                      <a:pt x="77" y="387"/>
                    </a:lnTo>
                    <a:lnTo>
                      <a:pt x="86" y="390"/>
                    </a:lnTo>
                    <a:lnTo>
                      <a:pt x="98" y="385"/>
                    </a:lnTo>
                    <a:lnTo>
                      <a:pt x="113" y="388"/>
                    </a:lnTo>
                    <a:lnTo>
                      <a:pt x="124" y="387"/>
                    </a:lnTo>
                    <a:lnTo>
                      <a:pt x="128" y="379"/>
                    </a:lnTo>
                    <a:lnTo>
                      <a:pt x="146" y="370"/>
                    </a:lnTo>
                    <a:lnTo>
                      <a:pt x="156" y="362"/>
                    </a:lnTo>
                    <a:lnTo>
                      <a:pt x="183" y="357"/>
                    </a:lnTo>
                    <a:lnTo>
                      <a:pt x="183" y="375"/>
                    </a:lnTo>
                    <a:lnTo>
                      <a:pt x="185" y="384"/>
                    </a:lnTo>
                    <a:lnTo>
                      <a:pt x="184" y="400"/>
                    </a:lnTo>
                    <a:lnTo>
                      <a:pt x="209" y="421"/>
                    </a:lnTo>
                    <a:lnTo>
                      <a:pt x="232" y="425"/>
                    </a:lnTo>
                    <a:lnTo>
                      <a:pt x="241" y="434"/>
                    </a:lnTo>
                    <a:lnTo>
                      <a:pt x="255" y="438"/>
                    </a:lnTo>
                    <a:lnTo>
                      <a:pt x="265" y="446"/>
                    </a:lnTo>
                    <a:lnTo>
                      <a:pt x="278" y="446"/>
                    </a:lnTo>
                    <a:lnTo>
                      <a:pt x="290" y="452"/>
                    </a:lnTo>
                    <a:lnTo>
                      <a:pt x="292" y="466"/>
                    </a:lnTo>
                    <a:lnTo>
                      <a:pt x="296" y="473"/>
                    </a:lnTo>
                    <a:lnTo>
                      <a:pt x="297" y="483"/>
                    </a:lnTo>
                    <a:lnTo>
                      <a:pt x="292" y="484"/>
                    </a:lnTo>
                    <a:lnTo>
                      <a:pt x="301" y="511"/>
                    </a:lnTo>
                    <a:lnTo>
                      <a:pt x="341" y="513"/>
                    </a:lnTo>
                    <a:lnTo>
                      <a:pt x="339" y="526"/>
                    </a:lnTo>
                    <a:lnTo>
                      <a:pt x="342" y="535"/>
                    </a:lnTo>
                    <a:lnTo>
                      <a:pt x="354" y="542"/>
                    </a:lnTo>
                    <a:lnTo>
                      <a:pt x="360" y="557"/>
                    </a:lnTo>
                    <a:lnTo>
                      <a:pt x="358" y="575"/>
                    </a:lnTo>
                    <a:lnTo>
                      <a:pt x="353" y="586"/>
                    </a:lnTo>
                    <a:lnTo>
                      <a:pt x="356" y="600"/>
                    </a:lnTo>
                    <a:lnTo>
                      <a:pt x="351" y="604"/>
                    </a:lnTo>
                    <a:lnTo>
                      <a:pt x="357" y="617"/>
                    </a:lnTo>
                    <a:lnTo>
                      <a:pt x="359" y="650"/>
                    </a:lnTo>
                    <a:lnTo>
                      <a:pt x="381" y="655"/>
                    </a:lnTo>
                    <a:lnTo>
                      <a:pt x="389" y="650"/>
                    </a:lnTo>
                    <a:lnTo>
                      <a:pt x="404" y="657"/>
                    </a:lnTo>
                    <a:lnTo>
                      <a:pt x="409" y="663"/>
                    </a:lnTo>
                    <a:lnTo>
                      <a:pt x="412" y="685"/>
                    </a:lnTo>
                    <a:lnTo>
                      <a:pt x="415" y="694"/>
                    </a:lnTo>
                    <a:lnTo>
                      <a:pt x="423" y="696"/>
                    </a:lnTo>
                    <a:lnTo>
                      <a:pt x="430" y="691"/>
                    </a:lnTo>
                    <a:lnTo>
                      <a:pt x="438" y="696"/>
                    </a:lnTo>
                    <a:lnTo>
                      <a:pt x="439" y="709"/>
                    </a:lnTo>
                    <a:lnTo>
                      <a:pt x="438" y="723"/>
                    </a:lnTo>
                    <a:lnTo>
                      <a:pt x="436" y="737"/>
                    </a:lnTo>
                    <a:lnTo>
                      <a:pt x="445" y="732"/>
                    </a:lnTo>
                    <a:lnTo>
                      <a:pt x="457" y="746"/>
                    </a:lnTo>
                    <a:lnTo>
                      <a:pt x="459" y="765"/>
                    </a:lnTo>
                    <a:lnTo>
                      <a:pt x="443" y="778"/>
                    </a:lnTo>
                    <a:lnTo>
                      <a:pt x="431" y="787"/>
                    </a:lnTo>
                    <a:lnTo>
                      <a:pt x="411" y="811"/>
                    </a:lnTo>
                    <a:lnTo>
                      <a:pt x="389" y="843"/>
                    </a:lnTo>
                    <a:lnTo>
                      <a:pt x="402" y="840"/>
                    </a:lnTo>
                    <a:lnTo>
                      <a:pt x="424" y="858"/>
                    </a:lnTo>
                    <a:lnTo>
                      <a:pt x="432" y="858"/>
                    </a:lnTo>
                    <a:lnTo>
                      <a:pt x="455" y="873"/>
                    </a:lnTo>
                    <a:lnTo>
                      <a:pt x="473" y="886"/>
                    </a:lnTo>
                    <a:lnTo>
                      <a:pt x="487" y="902"/>
                    </a:lnTo>
                    <a:lnTo>
                      <a:pt x="480" y="913"/>
                    </a:lnTo>
                    <a:lnTo>
                      <a:pt x="488" y="927"/>
                    </a:lnTo>
                    <a:lnTo>
                      <a:pt x="499" y="913"/>
                    </a:lnTo>
                    <a:lnTo>
                      <a:pt x="505" y="891"/>
                    </a:lnTo>
                    <a:lnTo>
                      <a:pt x="516" y="880"/>
                    </a:lnTo>
                    <a:lnTo>
                      <a:pt x="531" y="861"/>
                    </a:lnTo>
                    <a:lnTo>
                      <a:pt x="548" y="819"/>
                    </a:lnTo>
                    <a:lnTo>
                      <a:pt x="561" y="806"/>
                    </a:lnTo>
                    <a:lnTo>
                      <a:pt x="563" y="795"/>
                    </a:lnTo>
                    <a:lnTo>
                      <a:pt x="564" y="770"/>
                    </a:lnTo>
                    <a:lnTo>
                      <a:pt x="560" y="757"/>
                    </a:lnTo>
                    <a:lnTo>
                      <a:pt x="561" y="740"/>
                    </a:lnTo>
                    <a:lnTo>
                      <a:pt x="576" y="716"/>
                    </a:lnTo>
                    <a:lnTo>
                      <a:pt x="598" y="698"/>
                    </a:lnTo>
                    <a:lnTo>
                      <a:pt x="620" y="690"/>
                    </a:lnTo>
                    <a:lnTo>
                      <a:pt x="634" y="680"/>
                    </a:lnTo>
                    <a:lnTo>
                      <a:pt x="666" y="671"/>
                    </a:lnTo>
                    <a:lnTo>
                      <a:pt x="688" y="671"/>
                    </a:lnTo>
                    <a:lnTo>
                      <a:pt x="692" y="657"/>
                    </a:lnTo>
                    <a:lnTo>
                      <a:pt x="708" y="646"/>
                    </a:lnTo>
                    <a:lnTo>
                      <a:pt x="710" y="622"/>
                    </a:lnTo>
                    <a:lnTo>
                      <a:pt x="729" y="591"/>
                    </a:lnTo>
                    <a:lnTo>
                      <a:pt x="731" y="559"/>
                    </a:lnTo>
                    <a:lnTo>
                      <a:pt x="737" y="549"/>
                    </a:lnTo>
                    <a:lnTo>
                      <a:pt x="738" y="534"/>
                    </a:lnTo>
                    <a:lnTo>
                      <a:pt x="742" y="497"/>
                    </a:lnTo>
                    <a:lnTo>
                      <a:pt x="738" y="453"/>
                    </a:lnTo>
                    <a:lnTo>
                      <a:pt x="744" y="435"/>
                    </a:lnTo>
                    <a:lnTo>
                      <a:pt x="749" y="434"/>
                    </a:lnTo>
                    <a:lnTo>
                      <a:pt x="763" y="414"/>
                    </a:lnTo>
                    <a:lnTo>
                      <a:pt x="775" y="388"/>
                    </a:lnTo>
                    <a:lnTo>
                      <a:pt x="804" y="354"/>
                    </a:lnTo>
                    <a:lnTo>
                      <a:pt x="815" y="339"/>
                    </a:lnTo>
                    <a:lnTo>
                      <a:pt x="822" y="300"/>
                    </a:lnTo>
                    <a:lnTo>
                      <a:pt x="818" y="285"/>
                    </a:lnTo>
                    <a:lnTo>
                      <a:pt x="811" y="255"/>
                    </a:lnTo>
                    <a:lnTo>
                      <a:pt x="803" y="248"/>
                    </a:lnTo>
                    <a:lnTo>
                      <a:pt x="785" y="247"/>
                    </a:lnTo>
                    <a:lnTo>
                      <a:pt x="769" y="239"/>
                    </a:lnTo>
                    <a:lnTo>
                      <a:pt x="742" y="213"/>
                    </a:lnTo>
                    <a:lnTo>
                      <a:pt x="710" y="193"/>
                    </a:lnTo>
                    <a:lnTo>
                      <a:pt x="679" y="194"/>
                    </a:lnTo>
                    <a:lnTo>
                      <a:pt x="638" y="181"/>
                    </a:lnTo>
                    <a:lnTo>
                      <a:pt x="614" y="189"/>
                    </a:lnTo>
                    <a:lnTo>
                      <a:pt x="617" y="176"/>
                    </a:lnTo>
                    <a:lnTo>
                      <a:pt x="607" y="162"/>
                    </a:lnTo>
                    <a:lnTo>
                      <a:pt x="572" y="148"/>
                    </a:lnTo>
                    <a:lnTo>
                      <a:pt x="546" y="139"/>
                    </a:lnTo>
                    <a:lnTo>
                      <a:pt x="530" y="154"/>
                    </a:lnTo>
                    <a:lnTo>
                      <a:pt x="529" y="131"/>
                    </a:lnTo>
                    <a:lnTo>
                      <a:pt x="492" y="127"/>
                    </a:lnTo>
                    <a:lnTo>
                      <a:pt x="485" y="120"/>
                    </a:lnTo>
                    <a:lnTo>
                      <a:pt x="501" y="100"/>
                    </a:lnTo>
                    <a:lnTo>
                      <a:pt x="501" y="83"/>
                    </a:lnTo>
                    <a:lnTo>
                      <a:pt x="490" y="80"/>
                    </a:lnTo>
                    <a:lnTo>
                      <a:pt x="479" y="38"/>
                    </a:lnTo>
                    <a:lnTo>
                      <a:pt x="473" y="25"/>
                    </a:lnTo>
                    <a:lnTo>
                      <a:pt x="466" y="26"/>
                    </a:lnTo>
                    <a:lnTo>
                      <a:pt x="453" y="48"/>
                    </a:lnTo>
                    <a:lnTo>
                      <a:pt x="447" y="66"/>
                    </a:lnTo>
                    <a:lnTo>
                      <a:pt x="438" y="74"/>
                    </a:lnTo>
                    <a:lnTo>
                      <a:pt x="428" y="76"/>
                    </a:lnTo>
                    <a:lnTo>
                      <a:pt x="425" y="69"/>
                    </a:lnTo>
                    <a:lnTo>
                      <a:pt x="421" y="68"/>
                    </a:lnTo>
                    <a:lnTo>
                      <a:pt x="414" y="75"/>
                    </a:lnTo>
                    <a:lnTo>
                      <a:pt x="406" y="70"/>
                    </a:lnTo>
                    <a:lnTo>
                      <a:pt x="394" y="65"/>
                    </a:lnTo>
                    <a:lnTo>
                      <a:pt x="383" y="67"/>
                    </a:lnTo>
                    <a:lnTo>
                      <a:pt x="375" y="66"/>
                    </a:lnTo>
                    <a:lnTo>
                      <a:pt x="373" y="72"/>
                    </a:lnTo>
                    <a:lnTo>
                      <a:pt x="376" y="77"/>
                    </a:lnTo>
                    <a:lnTo>
                      <a:pt x="374" y="81"/>
                    </a:lnTo>
                    <a:lnTo>
                      <a:pt x="363" y="80"/>
                    </a:lnTo>
                    <a:lnTo>
                      <a:pt x="363" y="80"/>
                    </a:lnTo>
                    <a:close/>
                  </a:path>
                </a:pathLst>
              </a:custGeom>
              <a:solidFill>
                <a:schemeClr val="accent2"/>
              </a:solidFill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58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634A9973-7EF4-5CD5-6281-724191AFEF2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690937" y="5146676"/>
                <a:ext cx="446087" cy="1416050"/>
              </a:xfrm>
              <a:custGeom>
                <a:avLst/>
                <a:gdLst>
                  <a:gd name="T0" fmla="*/ 216 w 281"/>
                  <a:gd name="T1" fmla="*/ 823 h 892"/>
                  <a:gd name="T2" fmla="*/ 203 w 281"/>
                  <a:gd name="T3" fmla="*/ 847 h 892"/>
                  <a:gd name="T4" fmla="*/ 173 w 281"/>
                  <a:gd name="T5" fmla="*/ 850 h 892"/>
                  <a:gd name="T6" fmla="*/ 123 w 281"/>
                  <a:gd name="T7" fmla="*/ 831 h 892"/>
                  <a:gd name="T8" fmla="*/ 183 w 281"/>
                  <a:gd name="T9" fmla="*/ 868 h 892"/>
                  <a:gd name="T10" fmla="*/ 231 w 281"/>
                  <a:gd name="T11" fmla="*/ 884 h 892"/>
                  <a:gd name="T12" fmla="*/ 258 w 281"/>
                  <a:gd name="T13" fmla="*/ 892 h 892"/>
                  <a:gd name="T14" fmla="*/ 279 w 281"/>
                  <a:gd name="T15" fmla="*/ 886 h 892"/>
                  <a:gd name="T16" fmla="*/ 270 w 281"/>
                  <a:gd name="T17" fmla="*/ 876 h 892"/>
                  <a:gd name="T18" fmla="*/ 230 w 281"/>
                  <a:gd name="T19" fmla="*/ 826 h 892"/>
                  <a:gd name="T20" fmla="*/ 52 w 281"/>
                  <a:gd name="T21" fmla="*/ 93 h 892"/>
                  <a:gd name="T22" fmla="*/ 43 w 281"/>
                  <a:gd name="T23" fmla="*/ 43 h 892"/>
                  <a:gd name="T24" fmla="*/ 26 w 281"/>
                  <a:gd name="T25" fmla="*/ 16 h 892"/>
                  <a:gd name="T26" fmla="*/ 10 w 281"/>
                  <a:gd name="T27" fmla="*/ 12 h 892"/>
                  <a:gd name="T28" fmla="*/ 8 w 281"/>
                  <a:gd name="T29" fmla="*/ 52 h 892"/>
                  <a:gd name="T30" fmla="*/ 13 w 281"/>
                  <a:gd name="T31" fmla="*/ 143 h 892"/>
                  <a:gd name="T32" fmla="*/ 17 w 281"/>
                  <a:gd name="T33" fmla="*/ 239 h 892"/>
                  <a:gd name="T34" fmla="*/ 18 w 281"/>
                  <a:gd name="T35" fmla="*/ 297 h 892"/>
                  <a:gd name="T36" fmla="*/ 28 w 281"/>
                  <a:gd name="T37" fmla="*/ 353 h 892"/>
                  <a:gd name="T38" fmla="*/ 22 w 281"/>
                  <a:gd name="T39" fmla="*/ 425 h 892"/>
                  <a:gd name="T40" fmla="*/ 13 w 281"/>
                  <a:gd name="T41" fmla="*/ 466 h 892"/>
                  <a:gd name="T42" fmla="*/ 33 w 281"/>
                  <a:gd name="T43" fmla="*/ 517 h 892"/>
                  <a:gd name="T44" fmla="*/ 37 w 281"/>
                  <a:gd name="T45" fmla="*/ 576 h 892"/>
                  <a:gd name="T46" fmla="*/ 56 w 281"/>
                  <a:gd name="T47" fmla="*/ 612 h 892"/>
                  <a:gd name="T48" fmla="*/ 66 w 281"/>
                  <a:gd name="T49" fmla="*/ 590 h 892"/>
                  <a:gd name="T50" fmla="*/ 49 w 281"/>
                  <a:gd name="T51" fmla="*/ 629 h 892"/>
                  <a:gd name="T52" fmla="*/ 47 w 281"/>
                  <a:gd name="T53" fmla="*/ 688 h 892"/>
                  <a:gd name="T54" fmla="*/ 64 w 281"/>
                  <a:gd name="T55" fmla="*/ 712 h 892"/>
                  <a:gd name="T56" fmla="*/ 84 w 281"/>
                  <a:gd name="T57" fmla="*/ 775 h 892"/>
                  <a:gd name="T58" fmla="*/ 101 w 281"/>
                  <a:gd name="T59" fmla="*/ 803 h 892"/>
                  <a:gd name="T60" fmla="*/ 141 w 281"/>
                  <a:gd name="T61" fmla="*/ 831 h 892"/>
                  <a:gd name="T62" fmla="*/ 168 w 281"/>
                  <a:gd name="T63" fmla="*/ 846 h 892"/>
                  <a:gd name="T64" fmla="*/ 199 w 281"/>
                  <a:gd name="T65" fmla="*/ 853 h 892"/>
                  <a:gd name="T66" fmla="*/ 205 w 281"/>
                  <a:gd name="T67" fmla="*/ 823 h 892"/>
                  <a:gd name="T68" fmla="*/ 227 w 281"/>
                  <a:gd name="T69" fmla="*/ 818 h 892"/>
                  <a:gd name="T70" fmla="*/ 164 w 281"/>
                  <a:gd name="T71" fmla="*/ 812 h 892"/>
                  <a:gd name="T72" fmla="*/ 145 w 281"/>
                  <a:gd name="T73" fmla="*/ 781 h 892"/>
                  <a:gd name="T74" fmla="*/ 123 w 281"/>
                  <a:gd name="T75" fmla="*/ 775 h 892"/>
                  <a:gd name="T76" fmla="*/ 121 w 281"/>
                  <a:gd name="T77" fmla="*/ 739 h 892"/>
                  <a:gd name="T78" fmla="*/ 116 w 281"/>
                  <a:gd name="T79" fmla="*/ 713 h 892"/>
                  <a:gd name="T80" fmla="*/ 114 w 281"/>
                  <a:gd name="T81" fmla="*/ 663 h 892"/>
                  <a:gd name="T82" fmla="*/ 114 w 281"/>
                  <a:gd name="T83" fmla="*/ 645 h 892"/>
                  <a:gd name="T84" fmla="*/ 99 w 281"/>
                  <a:gd name="T85" fmla="*/ 631 h 892"/>
                  <a:gd name="T86" fmla="*/ 89 w 281"/>
                  <a:gd name="T87" fmla="*/ 613 h 892"/>
                  <a:gd name="T88" fmla="*/ 82 w 281"/>
                  <a:gd name="T89" fmla="*/ 582 h 892"/>
                  <a:gd name="T90" fmla="*/ 67 w 281"/>
                  <a:gd name="T91" fmla="*/ 530 h 892"/>
                  <a:gd name="T92" fmla="*/ 75 w 281"/>
                  <a:gd name="T93" fmla="*/ 499 h 892"/>
                  <a:gd name="T94" fmla="*/ 58 w 281"/>
                  <a:gd name="T95" fmla="*/ 453 h 892"/>
                  <a:gd name="T96" fmla="*/ 63 w 281"/>
                  <a:gd name="T97" fmla="*/ 418 h 892"/>
                  <a:gd name="T98" fmla="*/ 64 w 281"/>
                  <a:gd name="T99" fmla="*/ 372 h 892"/>
                  <a:gd name="T100" fmla="*/ 40 w 281"/>
                  <a:gd name="T101" fmla="*/ 327 h 892"/>
                  <a:gd name="T102" fmla="*/ 42 w 281"/>
                  <a:gd name="T103" fmla="*/ 280 h 892"/>
                  <a:gd name="T104" fmla="*/ 55 w 281"/>
                  <a:gd name="T105" fmla="*/ 236 h 892"/>
                  <a:gd name="T106" fmla="*/ 60 w 281"/>
                  <a:gd name="T107" fmla="*/ 212 h 892"/>
                  <a:gd name="T108" fmla="*/ 57 w 281"/>
                  <a:gd name="T109" fmla="*/ 165 h 892"/>
                  <a:gd name="T110" fmla="*/ 82 w 281"/>
                  <a:gd name="T111" fmla="*/ 129 h 892"/>
                  <a:gd name="T112" fmla="*/ 64 w 281"/>
                  <a:gd name="T113" fmla="*/ 126 h 892"/>
                  <a:gd name="T114" fmla="*/ 52 w 281"/>
                  <a:gd name="T115" fmla="*/ 93 h 8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281" h="892">
                    <a:moveTo>
                      <a:pt x="230" y="826"/>
                    </a:moveTo>
                    <a:lnTo>
                      <a:pt x="216" y="823"/>
                    </a:lnTo>
                    <a:lnTo>
                      <a:pt x="203" y="832"/>
                    </a:lnTo>
                    <a:lnTo>
                      <a:pt x="203" y="847"/>
                    </a:lnTo>
                    <a:lnTo>
                      <a:pt x="200" y="859"/>
                    </a:lnTo>
                    <a:lnTo>
                      <a:pt x="173" y="850"/>
                    </a:lnTo>
                    <a:lnTo>
                      <a:pt x="140" y="835"/>
                    </a:lnTo>
                    <a:lnTo>
                      <a:pt x="123" y="831"/>
                    </a:lnTo>
                    <a:lnTo>
                      <a:pt x="160" y="856"/>
                    </a:lnTo>
                    <a:lnTo>
                      <a:pt x="183" y="868"/>
                    </a:lnTo>
                    <a:lnTo>
                      <a:pt x="211" y="880"/>
                    </a:lnTo>
                    <a:lnTo>
                      <a:pt x="231" y="884"/>
                    </a:lnTo>
                    <a:lnTo>
                      <a:pt x="247" y="890"/>
                    </a:lnTo>
                    <a:lnTo>
                      <a:pt x="258" y="892"/>
                    </a:lnTo>
                    <a:lnTo>
                      <a:pt x="267" y="892"/>
                    </a:lnTo>
                    <a:lnTo>
                      <a:pt x="279" y="886"/>
                    </a:lnTo>
                    <a:lnTo>
                      <a:pt x="281" y="877"/>
                    </a:lnTo>
                    <a:lnTo>
                      <a:pt x="270" y="876"/>
                    </a:lnTo>
                    <a:lnTo>
                      <a:pt x="251" y="876"/>
                    </a:lnTo>
                    <a:lnTo>
                      <a:pt x="230" y="826"/>
                    </a:lnTo>
                    <a:lnTo>
                      <a:pt x="230" y="826"/>
                    </a:lnTo>
                    <a:close/>
                    <a:moveTo>
                      <a:pt x="52" y="93"/>
                    </a:moveTo>
                    <a:lnTo>
                      <a:pt x="39" y="66"/>
                    </a:lnTo>
                    <a:lnTo>
                      <a:pt x="43" y="43"/>
                    </a:lnTo>
                    <a:lnTo>
                      <a:pt x="31" y="33"/>
                    </a:lnTo>
                    <a:lnTo>
                      <a:pt x="26" y="16"/>
                    </a:lnTo>
                    <a:lnTo>
                      <a:pt x="15" y="0"/>
                    </a:lnTo>
                    <a:lnTo>
                      <a:pt x="10" y="12"/>
                    </a:lnTo>
                    <a:lnTo>
                      <a:pt x="0" y="18"/>
                    </a:lnTo>
                    <a:lnTo>
                      <a:pt x="8" y="52"/>
                    </a:lnTo>
                    <a:lnTo>
                      <a:pt x="14" y="90"/>
                    </a:lnTo>
                    <a:lnTo>
                      <a:pt x="13" y="143"/>
                    </a:lnTo>
                    <a:lnTo>
                      <a:pt x="13" y="193"/>
                    </a:lnTo>
                    <a:lnTo>
                      <a:pt x="17" y="239"/>
                    </a:lnTo>
                    <a:lnTo>
                      <a:pt x="9" y="268"/>
                    </a:lnTo>
                    <a:lnTo>
                      <a:pt x="18" y="297"/>
                    </a:lnTo>
                    <a:lnTo>
                      <a:pt x="16" y="317"/>
                    </a:lnTo>
                    <a:lnTo>
                      <a:pt x="28" y="353"/>
                    </a:lnTo>
                    <a:lnTo>
                      <a:pt x="27" y="388"/>
                    </a:lnTo>
                    <a:lnTo>
                      <a:pt x="22" y="425"/>
                    </a:lnTo>
                    <a:lnTo>
                      <a:pt x="20" y="465"/>
                    </a:lnTo>
                    <a:lnTo>
                      <a:pt x="13" y="466"/>
                    </a:lnTo>
                    <a:lnTo>
                      <a:pt x="21" y="493"/>
                    </a:lnTo>
                    <a:lnTo>
                      <a:pt x="33" y="517"/>
                    </a:lnTo>
                    <a:lnTo>
                      <a:pt x="30" y="533"/>
                    </a:lnTo>
                    <a:lnTo>
                      <a:pt x="37" y="576"/>
                    </a:lnTo>
                    <a:lnTo>
                      <a:pt x="43" y="608"/>
                    </a:lnTo>
                    <a:lnTo>
                      <a:pt x="56" y="612"/>
                    </a:lnTo>
                    <a:lnTo>
                      <a:pt x="51" y="583"/>
                    </a:lnTo>
                    <a:lnTo>
                      <a:pt x="66" y="590"/>
                    </a:lnTo>
                    <a:lnTo>
                      <a:pt x="73" y="636"/>
                    </a:lnTo>
                    <a:lnTo>
                      <a:pt x="49" y="629"/>
                    </a:lnTo>
                    <a:lnTo>
                      <a:pt x="57" y="667"/>
                    </a:lnTo>
                    <a:lnTo>
                      <a:pt x="47" y="688"/>
                    </a:lnTo>
                    <a:lnTo>
                      <a:pt x="77" y="694"/>
                    </a:lnTo>
                    <a:lnTo>
                      <a:pt x="64" y="712"/>
                    </a:lnTo>
                    <a:lnTo>
                      <a:pt x="65" y="734"/>
                    </a:lnTo>
                    <a:lnTo>
                      <a:pt x="84" y="775"/>
                    </a:lnTo>
                    <a:lnTo>
                      <a:pt x="100" y="790"/>
                    </a:lnTo>
                    <a:lnTo>
                      <a:pt x="101" y="803"/>
                    </a:lnTo>
                    <a:lnTo>
                      <a:pt x="113" y="818"/>
                    </a:lnTo>
                    <a:lnTo>
                      <a:pt x="141" y="831"/>
                    </a:lnTo>
                    <a:lnTo>
                      <a:pt x="141" y="831"/>
                    </a:lnTo>
                    <a:lnTo>
                      <a:pt x="168" y="846"/>
                    </a:lnTo>
                    <a:lnTo>
                      <a:pt x="191" y="853"/>
                    </a:lnTo>
                    <a:lnTo>
                      <a:pt x="199" y="853"/>
                    </a:lnTo>
                    <a:lnTo>
                      <a:pt x="192" y="832"/>
                    </a:lnTo>
                    <a:lnTo>
                      <a:pt x="205" y="823"/>
                    </a:lnTo>
                    <a:lnTo>
                      <a:pt x="211" y="818"/>
                    </a:lnTo>
                    <a:lnTo>
                      <a:pt x="227" y="818"/>
                    </a:lnTo>
                    <a:lnTo>
                      <a:pt x="209" y="815"/>
                    </a:lnTo>
                    <a:lnTo>
                      <a:pt x="164" y="812"/>
                    </a:lnTo>
                    <a:lnTo>
                      <a:pt x="151" y="798"/>
                    </a:lnTo>
                    <a:lnTo>
                      <a:pt x="145" y="781"/>
                    </a:lnTo>
                    <a:lnTo>
                      <a:pt x="132" y="782"/>
                    </a:lnTo>
                    <a:lnTo>
                      <a:pt x="123" y="775"/>
                    </a:lnTo>
                    <a:lnTo>
                      <a:pt x="112" y="749"/>
                    </a:lnTo>
                    <a:lnTo>
                      <a:pt x="121" y="739"/>
                    </a:lnTo>
                    <a:lnTo>
                      <a:pt x="122" y="725"/>
                    </a:lnTo>
                    <a:lnTo>
                      <a:pt x="116" y="713"/>
                    </a:lnTo>
                    <a:lnTo>
                      <a:pt x="118" y="693"/>
                    </a:lnTo>
                    <a:lnTo>
                      <a:pt x="114" y="663"/>
                    </a:lnTo>
                    <a:lnTo>
                      <a:pt x="107" y="649"/>
                    </a:lnTo>
                    <a:lnTo>
                      <a:pt x="114" y="645"/>
                    </a:lnTo>
                    <a:lnTo>
                      <a:pt x="109" y="636"/>
                    </a:lnTo>
                    <a:lnTo>
                      <a:pt x="99" y="631"/>
                    </a:lnTo>
                    <a:lnTo>
                      <a:pt x="102" y="621"/>
                    </a:lnTo>
                    <a:lnTo>
                      <a:pt x="89" y="613"/>
                    </a:lnTo>
                    <a:lnTo>
                      <a:pt x="76" y="586"/>
                    </a:lnTo>
                    <a:lnTo>
                      <a:pt x="82" y="582"/>
                    </a:lnTo>
                    <a:lnTo>
                      <a:pt x="70" y="553"/>
                    </a:lnTo>
                    <a:lnTo>
                      <a:pt x="67" y="530"/>
                    </a:lnTo>
                    <a:lnTo>
                      <a:pt x="66" y="509"/>
                    </a:lnTo>
                    <a:lnTo>
                      <a:pt x="75" y="499"/>
                    </a:lnTo>
                    <a:lnTo>
                      <a:pt x="63" y="476"/>
                    </a:lnTo>
                    <a:lnTo>
                      <a:pt x="58" y="453"/>
                    </a:lnTo>
                    <a:lnTo>
                      <a:pt x="69" y="438"/>
                    </a:lnTo>
                    <a:lnTo>
                      <a:pt x="63" y="418"/>
                    </a:lnTo>
                    <a:lnTo>
                      <a:pt x="69" y="395"/>
                    </a:lnTo>
                    <a:lnTo>
                      <a:pt x="64" y="372"/>
                    </a:lnTo>
                    <a:lnTo>
                      <a:pt x="59" y="368"/>
                    </a:lnTo>
                    <a:lnTo>
                      <a:pt x="40" y="327"/>
                    </a:lnTo>
                    <a:lnTo>
                      <a:pt x="48" y="303"/>
                    </a:lnTo>
                    <a:lnTo>
                      <a:pt x="42" y="280"/>
                    </a:lnTo>
                    <a:lnTo>
                      <a:pt x="45" y="258"/>
                    </a:lnTo>
                    <a:lnTo>
                      <a:pt x="55" y="236"/>
                    </a:lnTo>
                    <a:lnTo>
                      <a:pt x="67" y="221"/>
                    </a:lnTo>
                    <a:lnTo>
                      <a:pt x="60" y="212"/>
                    </a:lnTo>
                    <a:lnTo>
                      <a:pt x="62" y="204"/>
                    </a:lnTo>
                    <a:lnTo>
                      <a:pt x="57" y="165"/>
                    </a:lnTo>
                    <a:lnTo>
                      <a:pt x="77" y="153"/>
                    </a:lnTo>
                    <a:lnTo>
                      <a:pt x="82" y="129"/>
                    </a:lnTo>
                    <a:lnTo>
                      <a:pt x="78" y="122"/>
                    </a:lnTo>
                    <a:lnTo>
                      <a:pt x="64" y="126"/>
                    </a:lnTo>
                    <a:lnTo>
                      <a:pt x="52" y="93"/>
                    </a:lnTo>
                    <a:lnTo>
                      <a:pt x="52" y="9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59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E0B92B37-DD47-7D69-BF20-A34F440C532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68675" y="4013201"/>
                <a:ext cx="404812" cy="631825"/>
              </a:xfrm>
              <a:custGeom>
                <a:avLst/>
                <a:gdLst>
                  <a:gd name="T0" fmla="*/ 175 w 255"/>
                  <a:gd name="T1" fmla="*/ 8 h 398"/>
                  <a:gd name="T2" fmla="*/ 163 w 255"/>
                  <a:gd name="T3" fmla="*/ 0 h 398"/>
                  <a:gd name="T4" fmla="*/ 143 w 255"/>
                  <a:gd name="T5" fmla="*/ 17 h 398"/>
                  <a:gd name="T6" fmla="*/ 109 w 255"/>
                  <a:gd name="T7" fmla="*/ 27 h 398"/>
                  <a:gd name="T8" fmla="*/ 95 w 255"/>
                  <a:gd name="T9" fmla="*/ 32 h 398"/>
                  <a:gd name="T10" fmla="*/ 77 w 255"/>
                  <a:gd name="T11" fmla="*/ 64 h 398"/>
                  <a:gd name="T12" fmla="*/ 67 w 255"/>
                  <a:gd name="T13" fmla="*/ 74 h 398"/>
                  <a:gd name="T14" fmla="*/ 40 w 255"/>
                  <a:gd name="T15" fmla="*/ 90 h 398"/>
                  <a:gd name="T16" fmla="*/ 42 w 255"/>
                  <a:gd name="T17" fmla="*/ 108 h 398"/>
                  <a:gd name="T18" fmla="*/ 31 w 255"/>
                  <a:gd name="T19" fmla="*/ 112 h 398"/>
                  <a:gd name="T20" fmla="*/ 36 w 255"/>
                  <a:gd name="T21" fmla="*/ 137 h 398"/>
                  <a:gd name="T22" fmla="*/ 34 w 255"/>
                  <a:gd name="T23" fmla="*/ 163 h 398"/>
                  <a:gd name="T24" fmla="*/ 33 w 255"/>
                  <a:gd name="T25" fmla="*/ 199 h 398"/>
                  <a:gd name="T26" fmla="*/ 33 w 255"/>
                  <a:gd name="T27" fmla="*/ 217 h 398"/>
                  <a:gd name="T28" fmla="*/ 12 w 255"/>
                  <a:gd name="T29" fmla="*/ 234 h 398"/>
                  <a:gd name="T30" fmla="*/ 9 w 255"/>
                  <a:gd name="T31" fmla="*/ 254 h 398"/>
                  <a:gd name="T32" fmla="*/ 3 w 255"/>
                  <a:gd name="T33" fmla="*/ 264 h 398"/>
                  <a:gd name="T34" fmla="*/ 28 w 255"/>
                  <a:gd name="T35" fmla="*/ 277 h 398"/>
                  <a:gd name="T36" fmla="*/ 51 w 255"/>
                  <a:gd name="T37" fmla="*/ 290 h 398"/>
                  <a:gd name="T38" fmla="*/ 67 w 255"/>
                  <a:gd name="T39" fmla="*/ 293 h 398"/>
                  <a:gd name="T40" fmla="*/ 81 w 255"/>
                  <a:gd name="T41" fmla="*/ 297 h 398"/>
                  <a:gd name="T42" fmla="*/ 102 w 255"/>
                  <a:gd name="T43" fmla="*/ 320 h 398"/>
                  <a:gd name="T44" fmla="*/ 125 w 255"/>
                  <a:gd name="T45" fmla="*/ 351 h 398"/>
                  <a:gd name="T46" fmla="*/ 152 w 255"/>
                  <a:gd name="T47" fmla="*/ 348 h 398"/>
                  <a:gd name="T48" fmla="*/ 172 w 255"/>
                  <a:gd name="T49" fmla="*/ 350 h 398"/>
                  <a:gd name="T50" fmla="*/ 176 w 255"/>
                  <a:gd name="T51" fmla="*/ 385 h 398"/>
                  <a:gd name="T52" fmla="*/ 193 w 255"/>
                  <a:gd name="T53" fmla="*/ 398 h 398"/>
                  <a:gd name="T54" fmla="*/ 201 w 255"/>
                  <a:gd name="T55" fmla="*/ 322 h 398"/>
                  <a:gd name="T56" fmla="*/ 189 w 255"/>
                  <a:gd name="T57" fmla="*/ 300 h 398"/>
                  <a:gd name="T58" fmla="*/ 201 w 255"/>
                  <a:gd name="T59" fmla="*/ 279 h 398"/>
                  <a:gd name="T60" fmla="*/ 206 w 255"/>
                  <a:gd name="T61" fmla="*/ 273 h 398"/>
                  <a:gd name="T62" fmla="*/ 194 w 255"/>
                  <a:gd name="T63" fmla="*/ 255 h 398"/>
                  <a:gd name="T64" fmla="*/ 241 w 255"/>
                  <a:gd name="T65" fmla="*/ 248 h 398"/>
                  <a:gd name="T66" fmla="*/ 250 w 255"/>
                  <a:gd name="T67" fmla="*/ 269 h 398"/>
                  <a:gd name="T68" fmla="*/ 249 w 255"/>
                  <a:gd name="T69" fmla="*/ 242 h 398"/>
                  <a:gd name="T70" fmla="*/ 236 w 255"/>
                  <a:gd name="T71" fmla="*/ 229 h 398"/>
                  <a:gd name="T72" fmla="*/ 246 w 255"/>
                  <a:gd name="T73" fmla="*/ 211 h 398"/>
                  <a:gd name="T74" fmla="*/ 236 w 255"/>
                  <a:gd name="T75" fmla="*/ 189 h 398"/>
                  <a:gd name="T76" fmla="*/ 243 w 255"/>
                  <a:gd name="T77" fmla="*/ 164 h 398"/>
                  <a:gd name="T78" fmla="*/ 240 w 255"/>
                  <a:gd name="T79" fmla="*/ 147 h 398"/>
                  <a:gd name="T80" fmla="*/ 213 w 255"/>
                  <a:gd name="T81" fmla="*/ 149 h 398"/>
                  <a:gd name="T82" fmla="*/ 191 w 255"/>
                  <a:gd name="T83" fmla="*/ 131 h 398"/>
                  <a:gd name="T84" fmla="*/ 152 w 255"/>
                  <a:gd name="T85" fmla="*/ 130 h 398"/>
                  <a:gd name="T86" fmla="*/ 142 w 255"/>
                  <a:gd name="T87" fmla="*/ 120 h 398"/>
                  <a:gd name="T88" fmla="*/ 144 w 255"/>
                  <a:gd name="T89" fmla="*/ 106 h 398"/>
                  <a:gd name="T90" fmla="*/ 138 w 255"/>
                  <a:gd name="T91" fmla="*/ 91 h 398"/>
                  <a:gd name="T92" fmla="*/ 125 w 255"/>
                  <a:gd name="T93" fmla="*/ 79 h 398"/>
                  <a:gd name="T94" fmla="*/ 136 w 255"/>
                  <a:gd name="T95" fmla="*/ 48 h 398"/>
                  <a:gd name="T96" fmla="*/ 151 w 255"/>
                  <a:gd name="T97" fmla="*/ 32 h 398"/>
                  <a:gd name="T98" fmla="*/ 170 w 255"/>
                  <a:gd name="T99" fmla="*/ 16 h 3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255" h="398">
                    <a:moveTo>
                      <a:pt x="170" y="16"/>
                    </a:moveTo>
                    <a:lnTo>
                      <a:pt x="175" y="8"/>
                    </a:lnTo>
                    <a:lnTo>
                      <a:pt x="170" y="2"/>
                    </a:lnTo>
                    <a:lnTo>
                      <a:pt x="163" y="0"/>
                    </a:lnTo>
                    <a:lnTo>
                      <a:pt x="152" y="12"/>
                    </a:lnTo>
                    <a:lnTo>
                      <a:pt x="143" y="17"/>
                    </a:lnTo>
                    <a:lnTo>
                      <a:pt x="126" y="29"/>
                    </a:lnTo>
                    <a:lnTo>
                      <a:pt x="109" y="27"/>
                    </a:lnTo>
                    <a:lnTo>
                      <a:pt x="108" y="32"/>
                    </a:lnTo>
                    <a:lnTo>
                      <a:pt x="95" y="32"/>
                    </a:lnTo>
                    <a:lnTo>
                      <a:pt x="82" y="43"/>
                    </a:lnTo>
                    <a:lnTo>
                      <a:pt x="77" y="64"/>
                    </a:lnTo>
                    <a:lnTo>
                      <a:pt x="77" y="71"/>
                    </a:lnTo>
                    <a:lnTo>
                      <a:pt x="67" y="74"/>
                    </a:lnTo>
                    <a:lnTo>
                      <a:pt x="52" y="91"/>
                    </a:lnTo>
                    <a:lnTo>
                      <a:pt x="40" y="90"/>
                    </a:lnTo>
                    <a:lnTo>
                      <a:pt x="38" y="94"/>
                    </a:lnTo>
                    <a:lnTo>
                      <a:pt x="42" y="108"/>
                    </a:lnTo>
                    <a:lnTo>
                      <a:pt x="38" y="114"/>
                    </a:lnTo>
                    <a:lnTo>
                      <a:pt x="31" y="112"/>
                    </a:lnTo>
                    <a:lnTo>
                      <a:pt x="27" y="125"/>
                    </a:lnTo>
                    <a:lnTo>
                      <a:pt x="36" y="137"/>
                    </a:lnTo>
                    <a:lnTo>
                      <a:pt x="39" y="157"/>
                    </a:lnTo>
                    <a:lnTo>
                      <a:pt x="34" y="163"/>
                    </a:lnTo>
                    <a:lnTo>
                      <a:pt x="38" y="185"/>
                    </a:lnTo>
                    <a:lnTo>
                      <a:pt x="33" y="199"/>
                    </a:lnTo>
                    <a:lnTo>
                      <a:pt x="40" y="205"/>
                    </a:lnTo>
                    <a:lnTo>
                      <a:pt x="33" y="217"/>
                    </a:lnTo>
                    <a:lnTo>
                      <a:pt x="24" y="232"/>
                    </a:lnTo>
                    <a:lnTo>
                      <a:pt x="12" y="234"/>
                    </a:lnTo>
                    <a:lnTo>
                      <a:pt x="8" y="242"/>
                    </a:lnTo>
                    <a:lnTo>
                      <a:pt x="9" y="254"/>
                    </a:lnTo>
                    <a:lnTo>
                      <a:pt x="0" y="256"/>
                    </a:lnTo>
                    <a:lnTo>
                      <a:pt x="3" y="264"/>
                    </a:lnTo>
                    <a:lnTo>
                      <a:pt x="25" y="277"/>
                    </a:lnTo>
                    <a:lnTo>
                      <a:pt x="28" y="277"/>
                    </a:lnTo>
                    <a:lnTo>
                      <a:pt x="33" y="286"/>
                    </a:lnTo>
                    <a:lnTo>
                      <a:pt x="51" y="290"/>
                    </a:lnTo>
                    <a:lnTo>
                      <a:pt x="57" y="286"/>
                    </a:lnTo>
                    <a:lnTo>
                      <a:pt x="67" y="293"/>
                    </a:lnTo>
                    <a:lnTo>
                      <a:pt x="76" y="299"/>
                    </a:lnTo>
                    <a:lnTo>
                      <a:pt x="81" y="297"/>
                    </a:lnTo>
                    <a:lnTo>
                      <a:pt x="95" y="308"/>
                    </a:lnTo>
                    <a:lnTo>
                      <a:pt x="102" y="320"/>
                    </a:lnTo>
                    <a:lnTo>
                      <a:pt x="112" y="326"/>
                    </a:lnTo>
                    <a:lnTo>
                      <a:pt x="125" y="351"/>
                    </a:lnTo>
                    <a:lnTo>
                      <a:pt x="141" y="354"/>
                    </a:lnTo>
                    <a:lnTo>
                      <a:pt x="152" y="348"/>
                    </a:lnTo>
                    <a:lnTo>
                      <a:pt x="160" y="351"/>
                    </a:lnTo>
                    <a:lnTo>
                      <a:pt x="172" y="350"/>
                    </a:lnTo>
                    <a:lnTo>
                      <a:pt x="189" y="361"/>
                    </a:lnTo>
                    <a:lnTo>
                      <a:pt x="176" y="385"/>
                    </a:lnTo>
                    <a:lnTo>
                      <a:pt x="182" y="385"/>
                    </a:lnTo>
                    <a:lnTo>
                      <a:pt x="193" y="398"/>
                    </a:lnTo>
                    <a:lnTo>
                      <a:pt x="201" y="333"/>
                    </a:lnTo>
                    <a:lnTo>
                      <a:pt x="201" y="322"/>
                    </a:lnTo>
                    <a:lnTo>
                      <a:pt x="198" y="309"/>
                    </a:lnTo>
                    <a:lnTo>
                      <a:pt x="189" y="300"/>
                    </a:lnTo>
                    <a:lnTo>
                      <a:pt x="189" y="283"/>
                    </a:lnTo>
                    <a:lnTo>
                      <a:pt x="201" y="279"/>
                    </a:lnTo>
                    <a:lnTo>
                      <a:pt x="205" y="281"/>
                    </a:lnTo>
                    <a:lnTo>
                      <a:pt x="206" y="273"/>
                    </a:lnTo>
                    <a:lnTo>
                      <a:pt x="194" y="270"/>
                    </a:lnTo>
                    <a:lnTo>
                      <a:pt x="194" y="255"/>
                    </a:lnTo>
                    <a:lnTo>
                      <a:pt x="234" y="256"/>
                    </a:lnTo>
                    <a:lnTo>
                      <a:pt x="241" y="248"/>
                    </a:lnTo>
                    <a:lnTo>
                      <a:pt x="247" y="255"/>
                    </a:lnTo>
                    <a:lnTo>
                      <a:pt x="250" y="269"/>
                    </a:lnTo>
                    <a:lnTo>
                      <a:pt x="255" y="266"/>
                    </a:lnTo>
                    <a:lnTo>
                      <a:pt x="249" y="242"/>
                    </a:lnTo>
                    <a:lnTo>
                      <a:pt x="243" y="234"/>
                    </a:lnTo>
                    <a:lnTo>
                      <a:pt x="236" y="229"/>
                    </a:lnTo>
                    <a:lnTo>
                      <a:pt x="247" y="217"/>
                    </a:lnTo>
                    <a:lnTo>
                      <a:pt x="246" y="211"/>
                    </a:lnTo>
                    <a:lnTo>
                      <a:pt x="240" y="205"/>
                    </a:lnTo>
                    <a:lnTo>
                      <a:pt x="236" y="189"/>
                    </a:lnTo>
                    <a:lnTo>
                      <a:pt x="238" y="172"/>
                    </a:lnTo>
                    <a:lnTo>
                      <a:pt x="243" y="164"/>
                    </a:lnTo>
                    <a:lnTo>
                      <a:pt x="248" y="152"/>
                    </a:lnTo>
                    <a:lnTo>
                      <a:pt x="240" y="147"/>
                    </a:lnTo>
                    <a:lnTo>
                      <a:pt x="228" y="150"/>
                    </a:lnTo>
                    <a:lnTo>
                      <a:pt x="213" y="149"/>
                    </a:lnTo>
                    <a:lnTo>
                      <a:pt x="205" y="152"/>
                    </a:lnTo>
                    <a:lnTo>
                      <a:pt x="191" y="131"/>
                    </a:lnTo>
                    <a:lnTo>
                      <a:pt x="179" y="127"/>
                    </a:lnTo>
                    <a:lnTo>
                      <a:pt x="152" y="130"/>
                    </a:lnTo>
                    <a:lnTo>
                      <a:pt x="147" y="122"/>
                    </a:lnTo>
                    <a:lnTo>
                      <a:pt x="142" y="120"/>
                    </a:lnTo>
                    <a:lnTo>
                      <a:pt x="141" y="114"/>
                    </a:lnTo>
                    <a:lnTo>
                      <a:pt x="144" y="106"/>
                    </a:lnTo>
                    <a:lnTo>
                      <a:pt x="143" y="96"/>
                    </a:lnTo>
                    <a:lnTo>
                      <a:pt x="138" y="91"/>
                    </a:lnTo>
                    <a:lnTo>
                      <a:pt x="137" y="81"/>
                    </a:lnTo>
                    <a:lnTo>
                      <a:pt x="125" y="79"/>
                    </a:lnTo>
                    <a:lnTo>
                      <a:pt x="132" y="65"/>
                    </a:lnTo>
                    <a:lnTo>
                      <a:pt x="136" y="48"/>
                    </a:lnTo>
                    <a:lnTo>
                      <a:pt x="142" y="39"/>
                    </a:lnTo>
                    <a:lnTo>
                      <a:pt x="151" y="32"/>
                    </a:lnTo>
                    <a:lnTo>
                      <a:pt x="156" y="20"/>
                    </a:lnTo>
                    <a:lnTo>
                      <a:pt x="170" y="16"/>
                    </a:lnTo>
                    <a:lnTo>
                      <a:pt x="170" y="1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60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FD96696-15CB-8256-B9F5-42E1E4E9BF2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03587" y="4432301"/>
                <a:ext cx="192087" cy="238125"/>
              </a:xfrm>
              <a:custGeom>
                <a:avLst/>
                <a:gdLst>
                  <a:gd name="T0" fmla="*/ 117 w 121"/>
                  <a:gd name="T1" fmla="*/ 35 h 150"/>
                  <a:gd name="T2" fmla="*/ 108 w 121"/>
                  <a:gd name="T3" fmla="*/ 29 h 150"/>
                  <a:gd name="T4" fmla="*/ 98 w 121"/>
                  <a:gd name="T5" fmla="*/ 22 h 150"/>
                  <a:gd name="T6" fmla="*/ 92 w 121"/>
                  <a:gd name="T7" fmla="*/ 26 h 150"/>
                  <a:gd name="T8" fmla="*/ 74 w 121"/>
                  <a:gd name="T9" fmla="*/ 22 h 150"/>
                  <a:gd name="T10" fmla="*/ 69 w 121"/>
                  <a:gd name="T11" fmla="*/ 13 h 150"/>
                  <a:gd name="T12" fmla="*/ 66 w 121"/>
                  <a:gd name="T13" fmla="*/ 13 h 150"/>
                  <a:gd name="T14" fmla="*/ 44 w 121"/>
                  <a:gd name="T15" fmla="*/ 0 h 150"/>
                  <a:gd name="T16" fmla="*/ 30 w 121"/>
                  <a:gd name="T17" fmla="*/ 9 h 150"/>
                  <a:gd name="T18" fmla="*/ 18 w 121"/>
                  <a:gd name="T19" fmla="*/ 14 h 150"/>
                  <a:gd name="T20" fmla="*/ 20 w 121"/>
                  <a:gd name="T21" fmla="*/ 24 h 150"/>
                  <a:gd name="T22" fmla="*/ 11 w 121"/>
                  <a:gd name="T23" fmla="*/ 39 h 150"/>
                  <a:gd name="T24" fmla="*/ 8 w 121"/>
                  <a:gd name="T25" fmla="*/ 54 h 150"/>
                  <a:gd name="T26" fmla="*/ 1 w 121"/>
                  <a:gd name="T27" fmla="*/ 58 h 150"/>
                  <a:gd name="T28" fmla="*/ 5 w 121"/>
                  <a:gd name="T29" fmla="*/ 79 h 150"/>
                  <a:gd name="T30" fmla="*/ 0 w 121"/>
                  <a:gd name="T31" fmla="*/ 86 h 150"/>
                  <a:gd name="T32" fmla="*/ 13 w 121"/>
                  <a:gd name="T33" fmla="*/ 96 h 150"/>
                  <a:gd name="T34" fmla="*/ 21 w 121"/>
                  <a:gd name="T35" fmla="*/ 85 h 150"/>
                  <a:gd name="T36" fmla="*/ 25 w 121"/>
                  <a:gd name="T37" fmla="*/ 95 h 150"/>
                  <a:gd name="T38" fmla="*/ 15 w 121"/>
                  <a:gd name="T39" fmla="*/ 113 h 150"/>
                  <a:gd name="T40" fmla="*/ 18 w 121"/>
                  <a:gd name="T41" fmla="*/ 123 h 150"/>
                  <a:gd name="T42" fmla="*/ 12 w 121"/>
                  <a:gd name="T43" fmla="*/ 128 h 150"/>
                  <a:gd name="T44" fmla="*/ 12 w 121"/>
                  <a:gd name="T45" fmla="*/ 137 h 150"/>
                  <a:gd name="T46" fmla="*/ 22 w 121"/>
                  <a:gd name="T47" fmla="*/ 135 h 150"/>
                  <a:gd name="T48" fmla="*/ 30 w 121"/>
                  <a:gd name="T49" fmla="*/ 138 h 150"/>
                  <a:gd name="T50" fmla="*/ 39 w 121"/>
                  <a:gd name="T51" fmla="*/ 150 h 150"/>
                  <a:gd name="T52" fmla="*/ 51 w 121"/>
                  <a:gd name="T53" fmla="*/ 140 h 150"/>
                  <a:gd name="T54" fmla="*/ 54 w 121"/>
                  <a:gd name="T55" fmla="*/ 124 h 150"/>
                  <a:gd name="T56" fmla="*/ 66 w 121"/>
                  <a:gd name="T57" fmla="*/ 103 h 150"/>
                  <a:gd name="T58" fmla="*/ 92 w 121"/>
                  <a:gd name="T59" fmla="*/ 94 h 150"/>
                  <a:gd name="T60" fmla="*/ 114 w 121"/>
                  <a:gd name="T61" fmla="*/ 69 h 150"/>
                  <a:gd name="T62" fmla="*/ 121 w 121"/>
                  <a:gd name="T63" fmla="*/ 54 h 150"/>
                  <a:gd name="T64" fmla="*/ 117 w 121"/>
                  <a:gd name="T65" fmla="*/ 35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21" h="150">
                    <a:moveTo>
                      <a:pt x="117" y="35"/>
                    </a:moveTo>
                    <a:lnTo>
                      <a:pt x="108" y="29"/>
                    </a:lnTo>
                    <a:lnTo>
                      <a:pt x="98" y="22"/>
                    </a:lnTo>
                    <a:lnTo>
                      <a:pt x="92" y="26"/>
                    </a:lnTo>
                    <a:lnTo>
                      <a:pt x="74" y="22"/>
                    </a:lnTo>
                    <a:lnTo>
                      <a:pt x="69" y="13"/>
                    </a:lnTo>
                    <a:lnTo>
                      <a:pt x="66" y="13"/>
                    </a:lnTo>
                    <a:lnTo>
                      <a:pt x="44" y="0"/>
                    </a:lnTo>
                    <a:lnTo>
                      <a:pt x="30" y="9"/>
                    </a:lnTo>
                    <a:lnTo>
                      <a:pt x="18" y="14"/>
                    </a:lnTo>
                    <a:lnTo>
                      <a:pt x="20" y="24"/>
                    </a:lnTo>
                    <a:lnTo>
                      <a:pt x="11" y="39"/>
                    </a:lnTo>
                    <a:lnTo>
                      <a:pt x="8" y="54"/>
                    </a:lnTo>
                    <a:lnTo>
                      <a:pt x="1" y="58"/>
                    </a:lnTo>
                    <a:lnTo>
                      <a:pt x="5" y="79"/>
                    </a:lnTo>
                    <a:lnTo>
                      <a:pt x="0" y="86"/>
                    </a:lnTo>
                    <a:lnTo>
                      <a:pt x="13" y="96"/>
                    </a:lnTo>
                    <a:lnTo>
                      <a:pt x="21" y="85"/>
                    </a:lnTo>
                    <a:lnTo>
                      <a:pt x="25" y="95"/>
                    </a:lnTo>
                    <a:lnTo>
                      <a:pt x="15" y="113"/>
                    </a:lnTo>
                    <a:lnTo>
                      <a:pt x="18" y="123"/>
                    </a:lnTo>
                    <a:lnTo>
                      <a:pt x="12" y="128"/>
                    </a:lnTo>
                    <a:lnTo>
                      <a:pt x="12" y="137"/>
                    </a:lnTo>
                    <a:lnTo>
                      <a:pt x="22" y="135"/>
                    </a:lnTo>
                    <a:lnTo>
                      <a:pt x="30" y="138"/>
                    </a:lnTo>
                    <a:lnTo>
                      <a:pt x="39" y="150"/>
                    </a:lnTo>
                    <a:lnTo>
                      <a:pt x="51" y="140"/>
                    </a:lnTo>
                    <a:lnTo>
                      <a:pt x="54" y="124"/>
                    </a:lnTo>
                    <a:lnTo>
                      <a:pt x="66" y="103"/>
                    </a:lnTo>
                    <a:lnTo>
                      <a:pt x="92" y="94"/>
                    </a:lnTo>
                    <a:lnTo>
                      <a:pt x="114" y="69"/>
                    </a:lnTo>
                    <a:lnTo>
                      <a:pt x="121" y="54"/>
                    </a:lnTo>
                    <a:lnTo>
                      <a:pt x="117" y="3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61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8F68AB8-9B93-C28C-21DB-42FBAE3A050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59225" y="4167188"/>
                <a:ext cx="158750" cy="266700"/>
              </a:xfrm>
              <a:custGeom>
                <a:avLst/>
                <a:gdLst>
                  <a:gd name="T0" fmla="*/ 89 w 100"/>
                  <a:gd name="T1" fmla="*/ 57 h 168"/>
                  <a:gd name="T2" fmla="*/ 81 w 100"/>
                  <a:gd name="T3" fmla="*/ 49 h 168"/>
                  <a:gd name="T4" fmla="*/ 70 w 100"/>
                  <a:gd name="T5" fmla="*/ 37 h 168"/>
                  <a:gd name="T6" fmla="*/ 62 w 100"/>
                  <a:gd name="T7" fmla="*/ 37 h 168"/>
                  <a:gd name="T8" fmla="*/ 62 w 100"/>
                  <a:gd name="T9" fmla="*/ 25 h 168"/>
                  <a:gd name="T10" fmla="*/ 49 w 100"/>
                  <a:gd name="T11" fmla="*/ 9 h 168"/>
                  <a:gd name="T12" fmla="*/ 36 w 100"/>
                  <a:gd name="T13" fmla="*/ 0 h 168"/>
                  <a:gd name="T14" fmla="*/ 19 w 100"/>
                  <a:gd name="T15" fmla="*/ 14 h 168"/>
                  <a:gd name="T16" fmla="*/ 17 w 100"/>
                  <a:gd name="T17" fmla="*/ 23 h 168"/>
                  <a:gd name="T18" fmla="*/ 24 w 100"/>
                  <a:gd name="T19" fmla="*/ 31 h 168"/>
                  <a:gd name="T20" fmla="*/ 19 w 100"/>
                  <a:gd name="T21" fmla="*/ 36 h 168"/>
                  <a:gd name="T22" fmla="*/ 5 w 100"/>
                  <a:gd name="T23" fmla="*/ 40 h 168"/>
                  <a:gd name="T24" fmla="*/ 5 w 100"/>
                  <a:gd name="T25" fmla="*/ 51 h 168"/>
                  <a:gd name="T26" fmla="*/ 0 w 100"/>
                  <a:gd name="T27" fmla="*/ 57 h 168"/>
                  <a:gd name="T28" fmla="*/ 14 w 100"/>
                  <a:gd name="T29" fmla="*/ 75 h 168"/>
                  <a:gd name="T30" fmla="*/ 24 w 100"/>
                  <a:gd name="T31" fmla="*/ 74 h 168"/>
                  <a:gd name="T32" fmla="*/ 29 w 100"/>
                  <a:gd name="T33" fmla="*/ 80 h 168"/>
                  <a:gd name="T34" fmla="*/ 26 w 100"/>
                  <a:gd name="T35" fmla="*/ 90 h 168"/>
                  <a:gd name="T36" fmla="*/ 33 w 100"/>
                  <a:gd name="T37" fmla="*/ 94 h 168"/>
                  <a:gd name="T38" fmla="*/ 38 w 100"/>
                  <a:gd name="T39" fmla="*/ 105 h 168"/>
                  <a:gd name="T40" fmla="*/ 32 w 100"/>
                  <a:gd name="T41" fmla="*/ 113 h 168"/>
                  <a:gd name="T42" fmla="*/ 28 w 100"/>
                  <a:gd name="T43" fmla="*/ 133 h 168"/>
                  <a:gd name="T44" fmla="*/ 33 w 100"/>
                  <a:gd name="T45" fmla="*/ 146 h 168"/>
                  <a:gd name="T46" fmla="*/ 34 w 100"/>
                  <a:gd name="T47" fmla="*/ 156 h 168"/>
                  <a:gd name="T48" fmla="*/ 47 w 100"/>
                  <a:gd name="T49" fmla="*/ 168 h 168"/>
                  <a:gd name="T50" fmla="*/ 58 w 100"/>
                  <a:gd name="T51" fmla="*/ 168 h 168"/>
                  <a:gd name="T52" fmla="*/ 61 w 100"/>
                  <a:gd name="T53" fmla="*/ 164 h 168"/>
                  <a:gd name="T54" fmla="*/ 66 w 100"/>
                  <a:gd name="T55" fmla="*/ 163 h 168"/>
                  <a:gd name="T56" fmla="*/ 76 w 100"/>
                  <a:gd name="T57" fmla="*/ 159 h 168"/>
                  <a:gd name="T58" fmla="*/ 83 w 100"/>
                  <a:gd name="T59" fmla="*/ 153 h 168"/>
                  <a:gd name="T60" fmla="*/ 94 w 100"/>
                  <a:gd name="T61" fmla="*/ 154 h 168"/>
                  <a:gd name="T62" fmla="*/ 100 w 100"/>
                  <a:gd name="T63" fmla="*/ 154 h 168"/>
                  <a:gd name="T64" fmla="*/ 88 w 100"/>
                  <a:gd name="T65" fmla="*/ 133 h 168"/>
                  <a:gd name="T66" fmla="*/ 85 w 100"/>
                  <a:gd name="T67" fmla="*/ 120 h 168"/>
                  <a:gd name="T68" fmla="*/ 78 w 100"/>
                  <a:gd name="T69" fmla="*/ 120 h 168"/>
                  <a:gd name="T70" fmla="*/ 69 w 100"/>
                  <a:gd name="T71" fmla="*/ 102 h 168"/>
                  <a:gd name="T72" fmla="*/ 74 w 100"/>
                  <a:gd name="T73" fmla="*/ 90 h 168"/>
                  <a:gd name="T74" fmla="*/ 72 w 100"/>
                  <a:gd name="T75" fmla="*/ 84 h 168"/>
                  <a:gd name="T76" fmla="*/ 85 w 100"/>
                  <a:gd name="T77" fmla="*/ 79 h 168"/>
                  <a:gd name="T78" fmla="*/ 89 w 100"/>
                  <a:gd name="T79" fmla="*/ 57 h 168"/>
                  <a:gd name="T80" fmla="*/ 89 w 100"/>
                  <a:gd name="T81" fmla="*/ 57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00" h="168">
                    <a:moveTo>
                      <a:pt x="89" y="57"/>
                    </a:moveTo>
                    <a:lnTo>
                      <a:pt x="81" y="49"/>
                    </a:lnTo>
                    <a:lnTo>
                      <a:pt x="70" y="37"/>
                    </a:lnTo>
                    <a:lnTo>
                      <a:pt x="62" y="37"/>
                    </a:lnTo>
                    <a:lnTo>
                      <a:pt x="62" y="25"/>
                    </a:lnTo>
                    <a:lnTo>
                      <a:pt x="49" y="9"/>
                    </a:lnTo>
                    <a:lnTo>
                      <a:pt x="36" y="0"/>
                    </a:lnTo>
                    <a:lnTo>
                      <a:pt x="19" y="14"/>
                    </a:lnTo>
                    <a:lnTo>
                      <a:pt x="17" y="23"/>
                    </a:lnTo>
                    <a:lnTo>
                      <a:pt x="24" y="31"/>
                    </a:lnTo>
                    <a:lnTo>
                      <a:pt x="19" y="36"/>
                    </a:lnTo>
                    <a:lnTo>
                      <a:pt x="5" y="40"/>
                    </a:lnTo>
                    <a:lnTo>
                      <a:pt x="5" y="51"/>
                    </a:lnTo>
                    <a:lnTo>
                      <a:pt x="0" y="57"/>
                    </a:lnTo>
                    <a:lnTo>
                      <a:pt x="14" y="75"/>
                    </a:lnTo>
                    <a:lnTo>
                      <a:pt x="24" y="74"/>
                    </a:lnTo>
                    <a:lnTo>
                      <a:pt x="29" y="80"/>
                    </a:lnTo>
                    <a:lnTo>
                      <a:pt x="26" y="90"/>
                    </a:lnTo>
                    <a:lnTo>
                      <a:pt x="33" y="94"/>
                    </a:lnTo>
                    <a:lnTo>
                      <a:pt x="38" y="105"/>
                    </a:lnTo>
                    <a:lnTo>
                      <a:pt x="32" y="113"/>
                    </a:lnTo>
                    <a:lnTo>
                      <a:pt x="28" y="133"/>
                    </a:lnTo>
                    <a:lnTo>
                      <a:pt x="33" y="146"/>
                    </a:lnTo>
                    <a:lnTo>
                      <a:pt x="34" y="156"/>
                    </a:lnTo>
                    <a:lnTo>
                      <a:pt x="47" y="168"/>
                    </a:lnTo>
                    <a:lnTo>
                      <a:pt x="58" y="168"/>
                    </a:lnTo>
                    <a:lnTo>
                      <a:pt x="61" y="164"/>
                    </a:lnTo>
                    <a:lnTo>
                      <a:pt x="66" y="163"/>
                    </a:lnTo>
                    <a:lnTo>
                      <a:pt x="76" y="159"/>
                    </a:lnTo>
                    <a:lnTo>
                      <a:pt x="83" y="153"/>
                    </a:lnTo>
                    <a:lnTo>
                      <a:pt x="94" y="154"/>
                    </a:lnTo>
                    <a:lnTo>
                      <a:pt x="100" y="154"/>
                    </a:lnTo>
                    <a:lnTo>
                      <a:pt x="88" y="133"/>
                    </a:lnTo>
                    <a:lnTo>
                      <a:pt x="85" y="120"/>
                    </a:lnTo>
                    <a:lnTo>
                      <a:pt x="78" y="120"/>
                    </a:lnTo>
                    <a:lnTo>
                      <a:pt x="69" y="102"/>
                    </a:lnTo>
                    <a:lnTo>
                      <a:pt x="74" y="90"/>
                    </a:lnTo>
                    <a:lnTo>
                      <a:pt x="72" y="84"/>
                    </a:lnTo>
                    <a:lnTo>
                      <a:pt x="85" y="79"/>
                    </a:lnTo>
                    <a:lnTo>
                      <a:pt x="89" y="57"/>
                    </a:lnTo>
                    <a:lnTo>
                      <a:pt x="89" y="5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62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1F3621AD-ED2C-5770-A392-0670B334BF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57637" y="5213351"/>
                <a:ext cx="280987" cy="309563"/>
              </a:xfrm>
              <a:custGeom>
                <a:avLst/>
                <a:gdLst>
                  <a:gd name="T0" fmla="*/ 89 w 177"/>
                  <a:gd name="T1" fmla="*/ 19 h 195"/>
                  <a:gd name="T2" fmla="*/ 88 w 177"/>
                  <a:gd name="T3" fmla="*/ 12 h 195"/>
                  <a:gd name="T4" fmla="*/ 67 w 177"/>
                  <a:gd name="T5" fmla="*/ 0 h 195"/>
                  <a:gd name="T6" fmla="*/ 48 w 177"/>
                  <a:gd name="T7" fmla="*/ 0 h 195"/>
                  <a:gd name="T8" fmla="*/ 13 w 177"/>
                  <a:gd name="T9" fmla="*/ 6 h 195"/>
                  <a:gd name="T10" fmla="*/ 5 w 177"/>
                  <a:gd name="T11" fmla="*/ 28 h 195"/>
                  <a:gd name="T12" fmla="*/ 6 w 177"/>
                  <a:gd name="T13" fmla="*/ 40 h 195"/>
                  <a:gd name="T14" fmla="*/ 0 w 177"/>
                  <a:gd name="T15" fmla="*/ 69 h 195"/>
                  <a:gd name="T16" fmla="*/ 42 w 177"/>
                  <a:gd name="T17" fmla="*/ 107 h 195"/>
                  <a:gd name="T18" fmla="*/ 59 w 177"/>
                  <a:gd name="T19" fmla="*/ 111 h 195"/>
                  <a:gd name="T20" fmla="*/ 86 w 177"/>
                  <a:gd name="T21" fmla="*/ 129 h 195"/>
                  <a:gd name="T22" fmla="*/ 108 w 177"/>
                  <a:gd name="T23" fmla="*/ 138 h 195"/>
                  <a:gd name="T24" fmla="*/ 112 w 177"/>
                  <a:gd name="T25" fmla="*/ 148 h 195"/>
                  <a:gd name="T26" fmla="*/ 96 w 177"/>
                  <a:gd name="T27" fmla="*/ 185 h 195"/>
                  <a:gd name="T28" fmla="*/ 118 w 177"/>
                  <a:gd name="T29" fmla="*/ 191 h 195"/>
                  <a:gd name="T30" fmla="*/ 141 w 177"/>
                  <a:gd name="T31" fmla="*/ 195 h 195"/>
                  <a:gd name="T32" fmla="*/ 157 w 177"/>
                  <a:gd name="T33" fmla="*/ 191 h 195"/>
                  <a:gd name="T34" fmla="*/ 173 w 177"/>
                  <a:gd name="T35" fmla="*/ 172 h 195"/>
                  <a:gd name="T36" fmla="*/ 174 w 177"/>
                  <a:gd name="T37" fmla="*/ 152 h 195"/>
                  <a:gd name="T38" fmla="*/ 176 w 177"/>
                  <a:gd name="T39" fmla="*/ 138 h 195"/>
                  <a:gd name="T40" fmla="*/ 177 w 177"/>
                  <a:gd name="T41" fmla="*/ 124 h 195"/>
                  <a:gd name="T42" fmla="*/ 176 w 177"/>
                  <a:gd name="T43" fmla="*/ 111 h 195"/>
                  <a:gd name="T44" fmla="*/ 168 w 177"/>
                  <a:gd name="T45" fmla="*/ 106 h 195"/>
                  <a:gd name="T46" fmla="*/ 161 w 177"/>
                  <a:gd name="T47" fmla="*/ 111 h 195"/>
                  <a:gd name="T48" fmla="*/ 153 w 177"/>
                  <a:gd name="T49" fmla="*/ 109 h 195"/>
                  <a:gd name="T50" fmla="*/ 150 w 177"/>
                  <a:gd name="T51" fmla="*/ 100 h 195"/>
                  <a:gd name="T52" fmla="*/ 147 w 177"/>
                  <a:gd name="T53" fmla="*/ 78 h 195"/>
                  <a:gd name="T54" fmla="*/ 142 w 177"/>
                  <a:gd name="T55" fmla="*/ 72 h 195"/>
                  <a:gd name="T56" fmla="*/ 127 w 177"/>
                  <a:gd name="T57" fmla="*/ 65 h 195"/>
                  <a:gd name="T58" fmla="*/ 119 w 177"/>
                  <a:gd name="T59" fmla="*/ 70 h 195"/>
                  <a:gd name="T60" fmla="*/ 97 w 177"/>
                  <a:gd name="T61" fmla="*/ 65 h 195"/>
                  <a:gd name="T62" fmla="*/ 95 w 177"/>
                  <a:gd name="T63" fmla="*/ 32 h 195"/>
                  <a:gd name="T64" fmla="*/ 89 w 177"/>
                  <a:gd name="T65" fmla="*/ 19 h 195"/>
                  <a:gd name="T66" fmla="*/ 89 w 177"/>
                  <a:gd name="T67" fmla="*/ 19 h 1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77" h="195">
                    <a:moveTo>
                      <a:pt x="89" y="19"/>
                    </a:moveTo>
                    <a:lnTo>
                      <a:pt x="88" y="12"/>
                    </a:lnTo>
                    <a:lnTo>
                      <a:pt x="67" y="0"/>
                    </a:lnTo>
                    <a:lnTo>
                      <a:pt x="48" y="0"/>
                    </a:lnTo>
                    <a:lnTo>
                      <a:pt x="13" y="6"/>
                    </a:lnTo>
                    <a:lnTo>
                      <a:pt x="5" y="28"/>
                    </a:lnTo>
                    <a:lnTo>
                      <a:pt x="6" y="40"/>
                    </a:lnTo>
                    <a:lnTo>
                      <a:pt x="0" y="69"/>
                    </a:lnTo>
                    <a:lnTo>
                      <a:pt x="42" y="107"/>
                    </a:lnTo>
                    <a:lnTo>
                      <a:pt x="59" y="111"/>
                    </a:lnTo>
                    <a:lnTo>
                      <a:pt x="86" y="129"/>
                    </a:lnTo>
                    <a:lnTo>
                      <a:pt x="108" y="138"/>
                    </a:lnTo>
                    <a:lnTo>
                      <a:pt x="112" y="148"/>
                    </a:lnTo>
                    <a:lnTo>
                      <a:pt x="96" y="185"/>
                    </a:lnTo>
                    <a:lnTo>
                      <a:pt x="118" y="191"/>
                    </a:lnTo>
                    <a:lnTo>
                      <a:pt x="141" y="195"/>
                    </a:lnTo>
                    <a:lnTo>
                      <a:pt x="157" y="191"/>
                    </a:lnTo>
                    <a:lnTo>
                      <a:pt x="173" y="172"/>
                    </a:lnTo>
                    <a:lnTo>
                      <a:pt x="174" y="152"/>
                    </a:lnTo>
                    <a:lnTo>
                      <a:pt x="176" y="138"/>
                    </a:lnTo>
                    <a:lnTo>
                      <a:pt x="177" y="124"/>
                    </a:lnTo>
                    <a:lnTo>
                      <a:pt x="176" y="111"/>
                    </a:lnTo>
                    <a:lnTo>
                      <a:pt x="168" y="106"/>
                    </a:lnTo>
                    <a:lnTo>
                      <a:pt x="161" y="111"/>
                    </a:lnTo>
                    <a:lnTo>
                      <a:pt x="153" y="109"/>
                    </a:lnTo>
                    <a:lnTo>
                      <a:pt x="150" y="100"/>
                    </a:lnTo>
                    <a:lnTo>
                      <a:pt x="147" y="78"/>
                    </a:lnTo>
                    <a:lnTo>
                      <a:pt x="142" y="72"/>
                    </a:lnTo>
                    <a:lnTo>
                      <a:pt x="127" y="65"/>
                    </a:lnTo>
                    <a:lnTo>
                      <a:pt x="119" y="70"/>
                    </a:lnTo>
                    <a:lnTo>
                      <a:pt x="97" y="65"/>
                    </a:lnTo>
                    <a:lnTo>
                      <a:pt x="95" y="32"/>
                    </a:lnTo>
                    <a:lnTo>
                      <a:pt x="89" y="19"/>
                    </a:lnTo>
                    <a:lnTo>
                      <a:pt x="89" y="1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63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FBD06E6F-2221-CE68-4B0F-F77D95F09E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68762" y="4256088"/>
                <a:ext cx="138112" cy="157163"/>
              </a:xfrm>
              <a:custGeom>
                <a:avLst/>
                <a:gdLst>
                  <a:gd name="T0" fmla="*/ 64 w 87"/>
                  <a:gd name="T1" fmla="*/ 0 h 99"/>
                  <a:gd name="T2" fmla="*/ 48 w 87"/>
                  <a:gd name="T3" fmla="*/ 1 h 99"/>
                  <a:gd name="T4" fmla="*/ 45 w 87"/>
                  <a:gd name="T5" fmla="*/ 6 h 99"/>
                  <a:gd name="T6" fmla="*/ 20 w 87"/>
                  <a:gd name="T7" fmla="*/ 1 h 99"/>
                  <a:gd name="T8" fmla="*/ 16 w 87"/>
                  <a:gd name="T9" fmla="*/ 23 h 99"/>
                  <a:gd name="T10" fmla="*/ 3 w 87"/>
                  <a:gd name="T11" fmla="*/ 28 h 99"/>
                  <a:gd name="T12" fmla="*/ 5 w 87"/>
                  <a:gd name="T13" fmla="*/ 34 h 99"/>
                  <a:gd name="T14" fmla="*/ 0 w 87"/>
                  <a:gd name="T15" fmla="*/ 46 h 99"/>
                  <a:gd name="T16" fmla="*/ 9 w 87"/>
                  <a:gd name="T17" fmla="*/ 64 h 99"/>
                  <a:gd name="T18" fmla="*/ 16 w 87"/>
                  <a:gd name="T19" fmla="*/ 64 h 99"/>
                  <a:gd name="T20" fmla="*/ 19 w 87"/>
                  <a:gd name="T21" fmla="*/ 77 h 99"/>
                  <a:gd name="T22" fmla="*/ 31 w 87"/>
                  <a:gd name="T23" fmla="*/ 98 h 99"/>
                  <a:gd name="T24" fmla="*/ 42 w 87"/>
                  <a:gd name="T25" fmla="*/ 99 h 99"/>
                  <a:gd name="T26" fmla="*/ 44 w 87"/>
                  <a:gd name="T27" fmla="*/ 95 h 99"/>
                  <a:gd name="T28" fmla="*/ 41 w 87"/>
                  <a:gd name="T29" fmla="*/ 90 h 99"/>
                  <a:gd name="T30" fmla="*/ 43 w 87"/>
                  <a:gd name="T31" fmla="*/ 84 h 99"/>
                  <a:gd name="T32" fmla="*/ 51 w 87"/>
                  <a:gd name="T33" fmla="*/ 85 h 99"/>
                  <a:gd name="T34" fmla="*/ 62 w 87"/>
                  <a:gd name="T35" fmla="*/ 83 h 99"/>
                  <a:gd name="T36" fmla="*/ 74 w 87"/>
                  <a:gd name="T37" fmla="*/ 88 h 99"/>
                  <a:gd name="T38" fmla="*/ 78 w 87"/>
                  <a:gd name="T39" fmla="*/ 78 h 99"/>
                  <a:gd name="T40" fmla="*/ 81 w 87"/>
                  <a:gd name="T41" fmla="*/ 68 h 99"/>
                  <a:gd name="T42" fmla="*/ 85 w 87"/>
                  <a:gd name="T43" fmla="*/ 56 h 99"/>
                  <a:gd name="T44" fmla="*/ 77 w 87"/>
                  <a:gd name="T45" fmla="*/ 43 h 99"/>
                  <a:gd name="T46" fmla="*/ 76 w 87"/>
                  <a:gd name="T47" fmla="*/ 27 h 99"/>
                  <a:gd name="T48" fmla="*/ 87 w 87"/>
                  <a:gd name="T49" fmla="*/ 6 h 99"/>
                  <a:gd name="T50" fmla="*/ 64 w 87"/>
                  <a:gd name="T51" fmla="*/ 0 h 99"/>
                  <a:gd name="T52" fmla="*/ 64 w 87"/>
                  <a:gd name="T53" fmla="*/ 0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7" h="99">
                    <a:moveTo>
                      <a:pt x="64" y="0"/>
                    </a:moveTo>
                    <a:lnTo>
                      <a:pt x="48" y="1"/>
                    </a:lnTo>
                    <a:lnTo>
                      <a:pt x="45" y="6"/>
                    </a:lnTo>
                    <a:lnTo>
                      <a:pt x="20" y="1"/>
                    </a:lnTo>
                    <a:lnTo>
                      <a:pt x="16" y="23"/>
                    </a:lnTo>
                    <a:lnTo>
                      <a:pt x="3" y="28"/>
                    </a:lnTo>
                    <a:lnTo>
                      <a:pt x="5" y="34"/>
                    </a:lnTo>
                    <a:lnTo>
                      <a:pt x="0" y="46"/>
                    </a:lnTo>
                    <a:lnTo>
                      <a:pt x="9" y="64"/>
                    </a:lnTo>
                    <a:lnTo>
                      <a:pt x="16" y="64"/>
                    </a:lnTo>
                    <a:lnTo>
                      <a:pt x="19" y="77"/>
                    </a:lnTo>
                    <a:lnTo>
                      <a:pt x="31" y="98"/>
                    </a:lnTo>
                    <a:lnTo>
                      <a:pt x="42" y="99"/>
                    </a:lnTo>
                    <a:lnTo>
                      <a:pt x="44" y="95"/>
                    </a:lnTo>
                    <a:lnTo>
                      <a:pt x="41" y="90"/>
                    </a:lnTo>
                    <a:lnTo>
                      <a:pt x="43" y="84"/>
                    </a:lnTo>
                    <a:lnTo>
                      <a:pt x="51" y="85"/>
                    </a:lnTo>
                    <a:lnTo>
                      <a:pt x="62" y="83"/>
                    </a:lnTo>
                    <a:lnTo>
                      <a:pt x="74" y="88"/>
                    </a:lnTo>
                    <a:lnTo>
                      <a:pt x="78" y="78"/>
                    </a:lnTo>
                    <a:lnTo>
                      <a:pt x="81" y="68"/>
                    </a:lnTo>
                    <a:lnTo>
                      <a:pt x="85" y="56"/>
                    </a:lnTo>
                    <a:lnTo>
                      <a:pt x="77" y="43"/>
                    </a:lnTo>
                    <a:lnTo>
                      <a:pt x="76" y="27"/>
                    </a:lnTo>
                    <a:lnTo>
                      <a:pt x="87" y="6"/>
                    </a:lnTo>
                    <a:lnTo>
                      <a:pt x="64" y="0"/>
                    </a:lnTo>
                    <a:lnTo>
                      <a:pt x="64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64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621E0EEC-9D76-AB7F-56C0-92AAE3F5E8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54487" y="5618163"/>
                <a:ext cx="161925" cy="182563"/>
              </a:xfrm>
              <a:custGeom>
                <a:avLst/>
                <a:gdLst>
                  <a:gd name="T0" fmla="*/ 102 w 102"/>
                  <a:gd name="T1" fmla="*/ 87 h 115"/>
                  <a:gd name="T2" fmla="*/ 94 w 102"/>
                  <a:gd name="T3" fmla="*/ 73 h 115"/>
                  <a:gd name="T4" fmla="*/ 101 w 102"/>
                  <a:gd name="T5" fmla="*/ 62 h 115"/>
                  <a:gd name="T6" fmla="*/ 87 w 102"/>
                  <a:gd name="T7" fmla="*/ 46 h 115"/>
                  <a:gd name="T8" fmla="*/ 69 w 102"/>
                  <a:gd name="T9" fmla="*/ 33 h 115"/>
                  <a:gd name="T10" fmla="*/ 46 w 102"/>
                  <a:gd name="T11" fmla="*/ 18 h 115"/>
                  <a:gd name="T12" fmla="*/ 38 w 102"/>
                  <a:gd name="T13" fmla="*/ 18 h 115"/>
                  <a:gd name="T14" fmla="*/ 16 w 102"/>
                  <a:gd name="T15" fmla="*/ 0 h 115"/>
                  <a:gd name="T16" fmla="*/ 3 w 102"/>
                  <a:gd name="T17" fmla="*/ 3 h 115"/>
                  <a:gd name="T18" fmla="*/ 1 w 102"/>
                  <a:gd name="T19" fmla="*/ 22 h 115"/>
                  <a:gd name="T20" fmla="*/ 0 w 102"/>
                  <a:gd name="T21" fmla="*/ 46 h 115"/>
                  <a:gd name="T22" fmla="*/ 4 w 102"/>
                  <a:gd name="T23" fmla="*/ 70 h 115"/>
                  <a:gd name="T24" fmla="*/ 1 w 102"/>
                  <a:gd name="T25" fmla="*/ 75 h 115"/>
                  <a:gd name="T26" fmla="*/ 2 w 102"/>
                  <a:gd name="T27" fmla="*/ 91 h 115"/>
                  <a:gd name="T28" fmla="*/ 17 w 102"/>
                  <a:gd name="T29" fmla="*/ 104 h 115"/>
                  <a:gd name="T30" fmla="*/ 30 w 102"/>
                  <a:gd name="T31" fmla="*/ 103 h 115"/>
                  <a:gd name="T32" fmla="*/ 51 w 102"/>
                  <a:gd name="T33" fmla="*/ 113 h 115"/>
                  <a:gd name="T34" fmla="*/ 61 w 102"/>
                  <a:gd name="T35" fmla="*/ 111 h 115"/>
                  <a:gd name="T36" fmla="*/ 76 w 102"/>
                  <a:gd name="T37" fmla="*/ 115 h 115"/>
                  <a:gd name="T38" fmla="*/ 96 w 102"/>
                  <a:gd name="T39" fmla="*/ 102 h 115"/>
                  <a:gd name="T40" fmla="*/ 102 w 102"/>
                  <a:gd name="T41" fmla="*/ 87 h 115"/>
                  <a:gd name="T42" fmla="*/ 102 w 102"/>
                  <a:gd name="T43" fmla="*/ 87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02" h="115">
                    <a:moveTo>
                      <a:pt x="102" y="87"/>
                    </a:moveTo>
                    <a:lnTo>
                      <a:pt x="94" y="73"/>
                    </a:lnTo>
                    <a:lnTo>
                      <a:pt x="101" y="62"/>
                    </a:lnTo>
                    <a:lnTo>
                      <a:pt x="87" y="46"/>
                    </a:lnTo>
                    <a:lnTo>
                      <a:pt x="69" y="33"/>
                    </a:lnTo>
                    <a:lnTo>
                      <a:pt x="46" y="18"/>
                    </a:lnTo>
                    <a:lnTo>
                      <a:pt x="38" y="18"/>
                    </a:lnTo>
                    <a:lnTo>
                      <a:pt x="16" y="0"/>
                    </a:lnTo>
                    <a:lnTo>
                      <a:pt x="3" y="3"/>
                    </a:lnTo>
                    <a:lnTo>
                      <a:pt x="1" y="22"/>
                    </a:lnTo>
                    <a:lnTo>
                      <a:pt x="0" y="46"/>
                    </a:lnTo>
                    <a:lnTo>
                      <a:pt x="4" y="70"/>
                    </a:lnTo>
                    <a:lnTo>
                      <a:pt x="1" y="75"/>
                    </a:lnTo>
                    <a:lnTo>
                      <a:pt x="2" y="91"/>
                    </a:lnTo>
                    <a:lnTo>
                      <a:pt x="17" y="104"/>
                    </a:lnTo>
                    <a:lnTo>
                      <a:pt x="30" y="103"/>
                    </a:lnTo>
                    <a:lnTo>
                      <a:pt x="51" y="113"/>
                    </a:lnTo>
                    <a:lnTo>
                      <a:pt x="61" y="111"/>
                    </a:lnTo>
                    <a:lnTo>
                      <a:pt x="76" y="115"/>
                    </a:lnTo>
                    <a:lnTo>
                      <a:pt x="96" y="102"/>
                    </a:lnTo>
                    <a:lnTo>
                      <a:pt x="102" y="87"/>
                    </a:lnTo>
                    <a:lnTo>
                      <a:pt x="102" y="8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65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8B00946-51E2-E821-110E-24FD4AE573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67112" y="4024313"/>
                <a:ext cx="449262" cy="431800"/>
              </a:xfrm>
              <a:custGeom>
                <a:avLst/>
                <a:gdLst>
                  <a:gd name="T0" fmla="*/ 275 w 283"/>
                  <a:gd name="T1" fmla="*/ 85 h 272"/>
                  <a:gd name="T2" fmla="*/ 262 w 283"/>
                  <a:gd name="T3" fmla="*/ 66 h 272"/>
                  <a:gd name="T4" fmla="*/ 230 w 283"/>
                  <a:gd name="T5" fmla="*/ 53 h 272"/>
                  <a:gd name="T6" fmla="*/ 241 w 283"/>
                  <a:gd name="T7" fmla="*/ 34 h 272"/>
                  <a:gd name="T8" fmla="*/ 190 w 283"/>
                  <a:gd name="T9" fmla="*/ 36 h 272"/>
                  <a:gd name="T10" fmla="*/ 178 w 283"/>
                  <a:gd name="T11" fmla="*/ 49 h 272"/>
                  <a:gd name="T12" fmla="*/ 151 w 283"/>
                  <a:gd name="T13" fmla="*/ 36 h 272"/>
                  <a:gd name="T14" fmla="*/ 110 w 283"/>
                  <a:gd name="T15" fmla="*/ 38 h 272"/>
                  <a:gd name="T16" fmla="*/ 96 w 283"/>
                  <a:gd name="T17" fmla="*/ 18 h 272"/>
                  <a:gd name="T18" fmla="*/ 75 w 283"/>
                  <a:gd name="T19" fmla="*/ 0 h 272"/>
                  <a:gd name="T20" fmla="*/ 69 w 283"/>
                  <a:gd name="T21" fmla="*/ 19 h 272"/>
                  <a:gd name="T22" fmla="*/ 42 w 283"/>
                  <a:gd name="T23" fmla="*/ 47 h 272"/>
                  <a:gd name="T24" fmla="*/ 43 w 283"/>
                  <a:gd name="T25" fmla="*/ 72 h 272"/>
                  <a:gd name="T26" fmla="*/ 27 w 283"/>
                  <a:gd name="T27" fmla="*/ 55 h 272"/>
                  <a:gd name="T28" fmla="*/ 39 w 283"/>
                  <a:gd name="T29" fmla="*/ 29 h 272"/>
                  <a:gd name="T30" fmla="*/ 44 w 283"/>
                  <a:gd name="T31" fmla="*/ 15 h 272"/>
                  <a:gd name="T32" fmla="*/ 31 w 283"/>
                  <a:gd name="T33" fmla="*/ 13 h 272"/>
                  <a:gd name="T34" fmla="*/ 17 w 283"/>
                  <a:gd name="T35" fmla="*/ 32 h 272"/>
                  <a:gd name="T36" fmla="*/ 7 w 283"/>
                  <a:gd name="T37" fmla="*/ 58 h 272"/>
                  <a:gd name="T38" fmla="*/ 12 w 283"/>
                  <a:gd name="T39" fmla="*/ 74 h 272"/>
                  <a:gd name="T40" fmla="*/ 18 w 283"/>
                  <a:gd name="T41" fmla="*/ 89 h 272"/>
                  <a:gd name="T42" fmla="*/ 16 w 283"/>
                  <a:gd name="T43" fmla="*/ 107 h 272"/>
                  <a:gd name="T44" fmla="*/ 22 w 283"/>
                  <a:gd name="T45" fmla="*/ 115 h 272"/>
                  <a:gd name="T46" fmla="*/ 54 w 283"/>
                  <a:gd name="T47" fmla="*/ 120 h 272"/>
                  <a:gd name="T48" fmla="*/ 80 w 283"/>
                  <a:gd name="T49" fmla="*/ 145 h 272"/>
                  <a:gd name="T50" fmla="*/ 103 w 283"/>
                  <a:gd name="T51" fmla="*/ 143 h 272"/>
                  <a:gd name="T52" fmla="*/ 123 w 283"/>
                  <a:gd name="T53" fmla="*/ 145 h 272"/>
                  <a:gd name="T54" fmla="*/ 113 w 283"/>
                  <a:gd name="T55" fmla="*/ 165 h 272"/>
                  <a:gd name="T56" fmla="*/ 115 w 283"/>
                  <a:gd name="T57" fmla="*/ 198 h 272"/>
                  <a:gd name="T58" fmla="*/ 122 w 283"/>
                  <a:gd name="T59" fmla="*/ 210 h 272"/>
                  <a:gd name="T60" fmla="*/ 118 w 283"/>
                  <a:gd name="T61" fmla="*/ 227 h 272"/>
                  <a:gd name="T62" fmla="*/ 130 w 283"/>
                  <a:gd name="T63" fmla="*/ 259 h 272"/>
                  <a:gd name="T64" fmla="*/ 157 w 283"/>
                  <a:gd name="T65" fmla="*/ 270 h 272"/>
                  <a:gd name="T66" fmla="*/ 177 w 283"/>
                  <a:gd name="T67" fmla="*/ 258 h 272"/>
                  <a:gd name="T68" fmla="*/ 188 w 283"/>
                  <a:gd name="T69" fmla="*/ 244 h 272"/>
                  <a:gd name="T70" fmla="*/ 203 w 283"/>
                  <a:gd name="T71" fmla="*/ 231 h 272"/>
                  <a:gd name="T72" fmla="*/ 182 w 283"/>
                  <a:gd name="T73" fmla="*/ 215 h 272"/>
                  <a:gd name="T74" fmla="*/ 174 w 283"/>
                  <a:gd name="T75" fmla="*/ 193 h 272"/>
                  <a:gd name="T76" fmla="*/ 194 w 283"/>
                  <a:gd name="T77" fmla="*/ 193 h 272"/>
                  <a:gd name="T78" fmla="*/ 216 w 283"/>
                  <a:gd name="T79" fmla="*/ 194 h 272"/>
                  <a:gd name="T80" fmla="*/ 255 w 283"/>
                  <a:gd name="T81" fmla="*/ 181 h 272"/>
                  <a:gd name="T82" fmla="*/ 261 w 283"/>
                  <a:gd name="T83" fmla="*/ 165 h 272"/>
                  <a:gd name="T84" fmla="*/ 252 w 283"/>
                  <a:gd name="T85" fmla="*/ 141 h 272"/>
                  <a:gd name="T86" fmla="*/ 266 w 283"/>
                  <a:gd name="T87" fmla="*/ 126 h 272"/>
                  <a:gd name="T88" fmla="*/ 264 w 283"/>
                  <a:gd name="T89" fmla="*/ 113 h 272"/>
                  <a:gd name="T90" fmla="*/ 283 w 283"/>
                  <a:gd name="T91" fmla="*/ 90 h 2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283" h="272">
                    <a:moveTo>
                      <a:pt x="283" y="90"/>
                    </a:moveTo>
                    <a:lnTo>
                      <a:pt x="275" y="85"/>
                    </a:lnTo>
                    <a:lnTo>
                      <a:pt x="265" y="85"/>
                    </a:lnTo>
                    <a:lnTo>
                      <a:pt x="262" y="66"/>
                    </a:lnTo>
                    <a:lnTo>
                      <a:pt x="246" y="54"/>
                    </a:lnTo>
                    <a:lnTo>
                      <a:pt x="230" y="53"/>
                    </a:lnTo>
                    <a:lnTo>
                      <a:pt x="224" y="42"/>
                    </a:lnTo>
                    <a:lnTo>
                      <a:pt x="241" y="34"/>
                    </a:lnTo>
                    <a:lnTo>
                      <a:pt x="216" y="34"/>
                    </a:lnTo>
                    <a:lnTo>
                      <a:pt x="190" y="36"/>
                    </a:lnTo>
                    <a:lnTo>
                      <a:pt x="190" y="42"/>
                    </a:lnTo>
                    <a:lnTo>
                      <a:pt x="178" y="49"/>
                    </a:lnTo>
                    <a:lnTo>
                      <a:pt x="162" y="47"/>
                    </a:lnTo>
                    <a:lnTo>
                      <a:pt x="151" y="36"/>
                    </a:lnTo>
                    <a:lnTo>
                      <a:pt x="128" y="38"/>
                    </a:lnTo>
                    <a:lnTo>
                      <a:pt x="110" y="38"/>
                    </a:lnTo>
                    <a:lnTo>
                      <a:pt x="109" y="31"/>
                    </a:lnTo>
                    <a:lnTo>
                      <a:pt x="96" y="18"/>
                    </a:lnTo>
                    <a:lnTo>
                      <a:pt x="82" y="17"/>
                    </a:lnTo>
                    <a:lnTo>
                      <a:pt x="75" y="0"/>
                    </a:lnTo>
                    <a:lnTo>
                      <a:pt x="67" y="7"/>
                    </a:lnTo>
                    <a:lnTo>
                      <a:pt x="69" y="19"/>
                    </a:lnTo>
                    <a:lnTo>
                      <a:pt x="42" y="29"/>
                    </a:lnTo>
                    <a:lnTo>
                      <a:pt x="42" y="47"/>
                    </a:lnTo>
                    <a:lnTo>
                      <a:pt x="49" y="55"/>
                    </a:lnTo>
                    <a:lnTo>
                      <a:pt x="43" y="72"/>
                    </a:lnTo>
                    <a:lnTo>
                      <a:pt x="34" y="74"/>
                    </a:lnTo>
                    <a:lnTo>
                      <a:pt x="27" y="55"/>
                    </a:lnTo>
                    <a:lnTo>
                      <a:pt x="37" y="41"/>
                    </a:lnTo>
                    <a:lnTo>
                      <a:pt x="39" y="29"/>
                    </a:lnTo>
                    <a:lnTo>
                      <a:pt x="32" y="18"/>
                    </a:lnTo>
                    <a:lnTo>
                      <a:pt x="44" y="15"/>
                    </a:lnTo>
                    <a:lnTo>
                      <a:pt x="45" y="9"/>
                    </a:lnTo>
                    <a:lnTo>
                      <a:pt x="31" y="13"/>
                    </a:lnTo>
                    <a:lnTo>
                      <a:pt x="26" y="25"/>
                    </a:lnTo>
                    <a:lnTo>
                      <a:pt x="17" y="32"/>
                    </a:lnTo>
                    <a:lnTo>
                      <a:pt x="11" y="41"/>
                    </a:lnTo>
                    <a:lnTo>
                      <a:pt x="7" y="58"/>
                    </a:lnTo>
                    <a:lnTo>
                      <a:pt x="0" y="72"/>
                    </a:lnTo>
                    <a:lnTo>
                      <a:pt x="12" y="74"/>
                    </a:lnTo>
                    <a:lnTo>
                      <a:pt x="13" y="84"/>
                    </a:lnTo>
                    <a:lnTo>
                      <a:pt x="18" y="89"/>
                    </a:lnTo>
                    <a:lnTo>
                      <a:pt x="19" y="99"/>
                    </a:lnTo>
                    <a:lnTo>
                      <a:pt x="16" y="107"/>
                    </a:lnTo>
                    <a:lnTo>
                      <a:pt x="17" y="113"/>
                    </a:lnTo>
                    <a:lnTo>
                      <a:pt x="22" y="115"/>
                    </a:lnTo>
                    <a:lnTo>
                      <a:pt x="27" y="123"/>
                    </a:lnTo>
                    <a:lnTo>
                      <a:pt x="54" y="120"/>
                    </a:lnTo>
                    <a:lnTo>
                      <a:pt x="66" y="124"/>
                    </a:lnTo>
                    <a:lnTo>
                      <a:pt x="80" y="145"/>
                    </a:lnTo>
                    <a:lnTo>
                      <a:pt x="88" y="142"/>
                    </a:lnTo>
                    <a:lnTo>
                      <a:pt x="103" y="143"/>
                    </a:lnTo>
                    <a:lnTo>
                      <a:pt x="115" y="140"/>
                    </a:lnTo>
                    <a:lnTo>
                      <a:pt x="123" y="145"/>
                    </a:lnTo>
                    <a:lnTo>
                      <a:pt x="118" y="157"/>
                    </a:lnTo>
                    <a:lnTo>
                      <a:pt x="113" y="165"/>
                    </a:lnTo>
                    <a:lnTo>
                      <a:pt x="111" y="182"/>
                    </a:lnTo>
                    <a:lnTo>
                      <a:pt x="115" y="198"/>
                    </a:lnTo>
                    <a:lnTo>
                      <a:pt x="121" y="204"/>
                    </a:lnTo>
                    <a:lnTo>
                      <a:pt x="122" y="210"/>
                    </a:lnTo>
                    <a:lnTo>
                      <a:pt x="111" y="222"/>
                    </a:lnTo>
                    <a:lnTo>
                      <a:pt x="118" y="227"/>
                    </a:lnTo>
                    <a:lnTo>
                      <a:pt x="124" y="235"/>
                    </a:lnTo>
                    <a:lnTo>
                      <a:pt x="130" y="259"/>
                    </a:lnTo>
                    <a:lnTo>
                      <a:pt x="141" y="272"/>
                    </a:lnTo>
                    <a:lnTo>
                      <a:pt x="157" y="270"/>
                    </a:lnTo>
                    <a:lnTo>
                      <a:pt x="162" y="263"/>
                    </a:lnTo>
                    <a:lnTo>
                      <a:pt x="177" y="258"/>
                    </a:lnTo>
                    <a:lnTo>
                      <a:pt x="186" y="254"/>
                    </a:lnTo>
                    <a:lnTo>
                      <a:pt x="188" y="244"/>
                    </a:lnTo>
                    <a:lnTo>
                      <a:pt x="204" y="237"/>
                    </a:lnTo>
                    <a:lnTo>
                      <a:pt x="203" y="231"/>
                    </a:lnTo>
                    <a:lnTo>
                      <a:pt x="184" y="230"/>
                    </a:lnTo>
                    <a:lnTo>
                      <a:pt x="182" y="215"/>
                    </a:lnTo>
                    <a:lnTo>
                      <a:pt x="183" y="199"/>
                    </a:lnTo>
                    <a:lnTo>
                      <a:pt x="174" y="193"/>
                    </a:lnTo>
                    <a:lnTo>
                      <a:pt x="178" y="190"/>
                    </a:lnTo>
                    <a:lnTo>
                      <a:pt x="194" y="193"/>
                    </a:lnTo>
                    <a:lnTo>
                      <a:pt x="210" y="200"/>
                    </a:lnTo>
                    <a:lnTo>
                      <a:pt x="216" y="194"/>
                    </a:lnTo>
                    <a:lnTo>
                      <a:pt x="231" y="190"/>
                    </a:lnTo>
                    <a:lnTo>
                      <a:pt x="255" y="181"/>
                    </a:lnTo>
                    <a:lnTo>
                      <a:pt x="263" y="173"/>
                    </a:lnTo>
                    <a:lnTo>
                      <a:pt x="261" y="165"/>
                    </a:lnTo>
                    <a:lnTo>
                      <a:pt x="247" y="147"/>
                    </a:lnTo>
                    <a:lnTo>
                      <a:pt x="252" y="141"/>
                    </a:lnTo>
                    <a:lnTo>
                      <a:pt x="252" y="130"/>
                    </a:lnTo>
                    <a:lnTo>
                      <a:pt x="266" y="126"/>
                    </a:lnTo>
                    <a:lnTo>
                      <a:pt x="271" y="121"/>
                    </a:lnTo>
                    <a:lnTo>
                      <a:pt x="264" y="113"/>
                    </a:lnTo>
                    <a:lnTo>
                      <a:pt x="266" y="104"/>
                    </a:lnTo>
                    <a:lnTo>
                      <a:pt x="283" y="90"/>
                    </a:lnTo>
                    <a:lnTo>
                      <a:pt x="283" y="9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66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68F5702-6CEF-CABC-D2BA-E2DBD10653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83000" y="4008438"/>
                <a:ext cx="4762" cy="4763"/>
              </a:xfrm>
              <a:custGeom>
                <a:avLst/>
                <a:gdLst>
                  <a:gd name="T0" fmla="*/ 3 w 3"/>
                  <a:gd name="T1" fmla="*/ 3 h 3"/>
                  <a:gd name="T2" fmla="*/ 3 w 3"/>
                  <a:gd name="T3" fmla="*/ 2 h 3"/>
                  <a:gd name="T4" fmla="*/ 2 w 3"/>
                  <a:gd name="T5" fmla="*/ 1 h 3"/>
                  <a:gd name="T6" fmla="*/ 1 w 3"/>
                  <a:gd name="T7" fmla="*/ 0 h 3"/>
                  <a:gd name="T8" fmla="*/ 0 w 3"/>
                  <a:gd name="T9" fmla="*/ 0 h 3"/>
                  <a:gd name="T10" fmla="*/ 0 w 3"/>
                  <a:gd name="T11" fmla="*/ 1 h 3"/>
                  <a:gd name="T12" fmla="*/ 1 w 3"/>
                  <a:gd name="T13" fmla="*/ 1 h 3"/>
                  <a:gd name="T14" fmla="*/ 2 w 3"/>
                  <a:gd name="T15" fmla="*/ 3 h 3"/>
                  <a:gd name="T16" fmla="*/ 3 w 3"/>
                  <a:gd name="T17" fmla="*/ 3 h 3"/>
                  <a:gd name="T18" fmla="*/ 3 w 3"/>
                  <a:gd name="T19" fmla="*/ 3 h 3"/>
                  <a:gd name="T20" fmla="*/ 3 w 3"/>
                  <a:gd name="T21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" h="3">
                    <a:moveTo>
                      <a:pt x="3" y="3"/>
                    </a:moveTo>
                    <a:lnTo>
                      <a:pt x="3" y="2"/>
                    </a:lnTo>
                    <a:lnTo>
                      <a:pt x="2" y="1"/>
                    </a:lnTo>
                    <a:lnTo>
                      <a:pt x="1" y="0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1" y="1"/>
                    </a:lnTo>
                    <a:lnTo>
                      <a:pt x="2" y="3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3" y="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67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B85D6F6-C3F8-D077-0C7D-6EBE21A9E7E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257675" y="6408738"/>
                <a:ext cx="90487" cy="36513"/>
              </a:xfrm>
              <a:custGeom>
                <a:avLst/>
                <a:gdLst>
                  <a:gd name="T0" fmla="*/ 27 w 57"/>
                  <a:gd name="T1" fmla="*/ 20 h 23"/>
                  <a:gd name="T2" fmla="*/ 27 w 57"/>
                  <a:gd name="T3" fmla="*/ 21 h 23"/>
                  <a:gd name="T4" fmla="*/ 28 w 57"/>
                  <a:gd name="T5" fmla="*/ 22 h 23"/>
                  <a:gd name="T6" fmla="*/ 49 w 57"/>
                  <a:gd name="T7" fmla="*/ 16 h 23"/>
                  <a:gd name="T8" fmla="*/ 48 w 57"/>
                  <a:gd name="T9" fmla="*/ 18 h 23"/>
                  <a:gd name="T10" fmla="*/ 49 w 57"/>
                  <a:gd name="T11" fmla="*/ 17 h 23"/>
                  <a:gd name="T12" fmla="*/ 0 w 57"/>
                  <a:gd name="T13" fmla="*/ 12 h 23"/>
                  <a:gd name="T14" fmla="*/ 3 w 57"/>
                  <a:gd name="T15" fmla="*/ 15 h 23"/>
                  <a:gd name="T16" fmla="*/ 2 w 57"/>
                  <a:gd name="T17" fmla="*/ 11 h 23"/>
                  <a:gd name="T18" fmla="*/ 12 w 57"/>
                  <a:gd name="T19" fmla="*/ 4 h 23"/>
                  <a:gd name="T20" fmla="*/ 5 w 57"/>
                  <a:gd name="T21" fmla="*/ 2 h 23"/>
                  <a:gd name="T22" fmla="*/ 8 w 57"/>
                  <a:gd name="T23" fmla="*/ 5 h 23"/>
                  <a:gd name="T24" fmla="*/ 14 w 57"/>
                  <a:gd name="T25" fmla="*/ 8 h 23"/>
                  <a:gd name="T26" fmla="*/ 9 w 57"/>
                  <a:gd name="T27" fmla="*/ 9 h 23"/>
                  <a:gd name="T28" fmla="*/ 13 w 57"/>
                  <a:gd name="T29" fmla="*/ 10 h 23"/>
                  <a:gd name="T30" fmla="*/ 14 w 57"/>
                  <a:gd name="T31" fmla="*/ 10 h 23"/>
                  <a:gd name="T32" fmla="*/ 14 w 57"/>
                  <a:gd name="T33" fmla="*/ 12 h 23"/>
                  <a:gd name="T34" fmla="*/ 7 w 57"/>
                  <a:gd name="T35" fmla="*/ 15 h 23"/>
                  <a:gd name="T36" fmla="*/ 11 w 57"/>
                  <a:gd name="T37" fmla="*/ 21 h 23"/>
                  <a:gd name="T38" fmla="*/ 14 w 57"/>
                  <a:gd name="T39" fmla="*/ 20 h 23"/>
                  <a:gd name="T40" fmla="*/ 16 w 57"/>
                  <a:gd name="T41" fmla="*/ 18 h 23"/>
                  <a:gd name="T42" fmla="*/ 18 w 57"/>
                  <a:gd name="T43" fmla="*/ 16 h 23"/>
                  <a:gd name="T44" fmla="*/ 25 w 57"/>
                  <a:gd name="T45" fmla="*/ 12 h 23"/>
                  <a:gd name="T46" fmla="*/ 28 w 57"/>
                  <a:gd name="T47" fmla="*/ 7 h 23"/>
                  <a:gd name="T48" fmla="*/ 29 w 57"/>
                  <a:gd name="T49" fmla="*/ 4 h 23"/>
                  <a:gd name="T50" fmla="*/ 28 w 57"/>
                  <a:gd name="T51" fmla="*/ 2 h 23"/>
                  <a:gd name="T52" fmla="*/ 22 w 57"/>
                  <a:gd name="T53" fmla="*/ 4 h 23"/>
                  <a:gd name="T54" fmla="*/ 18 w 57"/>
                  <a:gd name="T55" fmla="*/ 2 h 23"/>
                  <a:gd name="T56" fmla="*/ 12 w 57"/>
                  <a:gd name="T57" fmla="*/ 4 h 23"/>
                  <a:gd name="T58" fmla="*/ 14 w 57"/>
                  <a:gd name="T59" fmla="*/ 1 h 23"/>
                  <a:gd name="T60" fmla="*/ 11 w 57"/>
                  <a:gd name="T61" fmla="*/ 0 h 23"/>
                  <a:gd name="T62" fmla="*/ 14 w 57"/>
                  <a:gd name="T63" fmla="*/ 2 h 23"/>
                  <a:gd name="T64" fmla="*/ 36 w 57"/>
                  <a:gd name="T65" fmla="*/ 2 h 23"/>
                  <a:gd name="T66" fmla="*/ 35 w 57"/>
                  <a:gd name="T67" fmla="*/ 9 h 23"/>
                  <a:gd name="T68" fmla="*/ 33 w 57"/>
                  <a:gd name="T69" fmla="*/ 9 h 23"/>
                  <a:gd name="T70" fmla="*/ 28 w 57"/>
                  <a:gd name="T71" fmla="*/ 15 h 23"/>
                  <a:gd name="T72" fmla="*/ 28 w 57"/>
                  <a:gd name="T73" fmla="*/ 19 h 23"/>
                  <a:gd name="T74" fmla="*/ 35 w 57"/>
                  <a:gd name="T75" fmla="*/ 21 h 23"/>
                  <a:gd name="T76" fmla="*/ 39 w 57"/>
                  <a:gd name="T77" fmla="*/ 21 h 23"/>
                  <a:gd name="T78" fmla="*/ 46 w 57"/>
                  <a:gd name="T79" fmla="*/ 19 h 23"/>
                  <a:gd name="T80" fmla="*/ 44 w 57"/>
                  <a:gd name="T81" fmla="*/ 15 h 23"/>
                  <a:gd name="T82" fmla="*/ 53 w 57"/>
                  <a:gd name="T83" fmla="*/ 11 h 23"/>
                  <a:gd name="T84" fmla="*/ 57 w 57"/>
                  <a:gd name="T85" fmla="*/ 9 h 23"/>
                  <a:gd name="T86" fmla="*/ 55 w 57"/>
                  <a:gd name="T87" fmla="*/ 7 h 23"/>
                  <a:gd name="T88" fmla="*/ 54 w 57"/>
                  <a:gd name="T89" fmla="*/ 3 h 23"/>
                  <a:gd name="T90" fmla="*/ 48 w 57"/>
                  <a:gd name="T91" fmla="*/ 3 h 23"/>
                  <a:gd name="T92" fmla="*/ 49 w 57"/>
                  <a:gd name="T93" fmla="*/ 6 h 23"/>
                  <a:gd name="T94" fmla="*/ 44 w 57"/>
                  <a:gd name="T95" fmla="*/ 5 h 23"/>
                  <a:gd name="T96" fmla="*/ 44 w 57"/>
                  <a:gd name="T97" fmla="*/ 3 h 23"/>
                  <a:gd name="T98" fmla="*/ 44 w 57"/>
                  <a:gd name="T99" fmla="*/ 1 h 23"/>
                  <a:gd name="T100" fmla="*/ 36 w 57"/>
                  <a:gd name="T101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57" h="23">
                    <a:moveTo>
                      <a:pt x="28" y="22"/>
                    </a:moveTo>
                    <a:lnTo>
                      <a:pt x="28" y="21"/>
                    </a:lnTo>
                    <a:lnTo>
                      <a:pt x="27" y="20"/>
                    </a:lnTo>
                    <a:lnTo>
                      <a:pt x="26" y="19"/>
                    </a:lnTo>
                    <a:lnTo>
                      <a:pt x="27" y="20"/>
                    </a:lnTo>
                    <a:lnTo>
                      <a:pt x="27" y="21"/>
                    </a:lnTo>
                    <a:lnTo>
                      <a:pt x="28" y="22"/>
                    </a:lnTo>
                    <a:lnTo>
                      <a:pt x="28" y="23"/>
                    </a:lnTo>
                    <a:lnTo>
                      <a:pt x="28" y="22"/>
                    </a:lnTo>
                    <a:lnTo>
                      <a:pt x="28" y="22"/>
                    </a:lnTo>
                    <a:close/>
                    <a:moveTo>
                      <a:pt x="49" y="17"/>
                    </a:moveTo>
                    <a:lnTo>
                      <a:pt x="49" y="16"/>
                    </a:lnTo>
                    <a:lnTo>
                      <a:pt x="48" y="16"/>
                    </a:lnTo>
                    <a:lnTo>
                      <a:pt x="48" y="17"/>
                    </a:lnTo>
                    <a:lnTo>
                      <a:pt x="48" y="18"/>
                    </a:lnTo>
                    <a:lnTo>
                      <a:pt x="50" y="19"/>
                    </a:lnTo>
                    <a:lnTo>
                      <a:pt x="49" y="17"/>
                    </a:lnTo>
                    <a:lnTo>
                      <a:pt x="49" y="17"/>
                    </a:lnTo>
                    <a:close/>
                    <a:moveTo>
                      <a:pt x="1" y="11"/>
                    </a:moveTo>
                    <a:lnTo>
                      <a:pt x="0" y="12"/>
                    </a:lnTo>
                    <a:lnTo>
                      <a:pt x="0" y="12"/>
                    </a:lnTo>
                    <a:lnTo>
                      <a:pt x="0" y="13"/>
                    </a:lnTo>
                    <a:lnTo>
                      <a:pt x="2" y="15"/>
                    </a:lnTo>
                    <a:lnTo>
                      <a:pt x="3" y="15"/>
                    </a:lnTo>
                    <a:lnTo>
                      <a:pt x="4" y="14"/>
                    </a:lnTo>
                    <a:lnTo>
                      <a:pt x="3" y="11"/>
                    </a:lnTo>
                    <a:lnTo>
                      <a:pt x="2" y="11"/>
                    </a:lnTo>
                    <a:lnTo>
                      <a:pt x="1" y="11"/>
                    </a:lnTo>
                    <a:lnTo>
                      <a:pt x="1" y="11"/>
                    </a:lnTo>
                    <a:close/>
                    <a:moveTo>
                      <a:pt x="12" y="4"/>
                    </a:moveTo>
                    <a:lnTo>
                      <a:pt x="8" y="3"/>
                    </a:lnTo>
                    <a:lnTo>
                      <a:pt x="7" y="2"/>
                    </a:lnTo>
                    <a:lnTo>
                      <a:pt x="5" y="2"/>
                    </a:lnTo>
                    <a:lnTo>
                      <a:pt x="7" y="3"/>
                    </a:lnTo>
                    <a:lnTo>
                      <a:pt x="7" y="4"/>
                    </a:lnTo>
                    <a:lnTo>
                      <a:pt x="8" y="5"/>
                    </a:lnTo>
                    <a:lnTo>
                      <a:pt x="10" y="6"/>
                    </a:lnTo>
                    <a:lnTo>
                      <a:pt x="13" y="7"/>
                    </a:lnTo>
                    <a:lnTo>
                      <a:pt x="14" y="8"/>
                    </a:lnTo>
                    <a:lnTo>
                      <a:pt x="14" y="9"/>
                    </a:lnTo>
                    <a:lnTo>
                      <a:pt x="11" y="9"/>
                    </a:lnTo>
                    <a:lnTo>
                      <a:pt x="9" y="9"/>
                    </a:lnTo>
                    <a:lnTo>
                      <a:pt x="9" y="9"/>
                    </a:lnTo>
                    <a:lnTo>
                      <a:pt x="10" y="10"/>
                    </a:lnTo>
                    <a:lnTo>
                      <a:pt x="13" y="10"/>
                    </a:lnTo>
                    <a:lnTo>
                      <a:pt x="13" y="9"/>
                    </a:lnTo>
                    <a:lnTo>
                      <a:pt x="14" y="9"/>
                    </a:lnTo>
                    <a:lnTo>
                      <a:pt x="14" y="10"/>
                    </a:lnTo>
                    <a:lnTo>
                      <a:pt x="14" y="11"/>
                    </a:lnTo>
                    <a:lnTo>
                      <a:pt x="14" y="11"/>
                    </a:lnTo>
                    <a:lnTo>
                      <a:pt x="14" y="12"/>
                    </a:lnTo>
                    <a:lnTo>
                      <a:pt x="13" y="13"/>
                    </a:lnTo>
                    <a:lnTo>
                      <a:pt x="10" y="15"/>
                    </a:lnTo>
                    <a:lnTo>
                      <a:pt x="7" y="15"/>
                    </a:lnTo>
                    <a:lnTo>
                      <a:pt x="4" y="18"/>
                    </a:lnTo>
                    <a:lnTo>
                      <a:pt x="8" y="20"/>
                    </a:lnTo>
                    <a:lnTo>
                      <a:pt x="11" y="21"/>
                    </a:lnTo>
                    <a:lnTo>
                      <a:pt x="14" y="21"/>
                    </a:lnTo>
                    <a:lnTo>
                      <a:pt x="14" y="21"/>
                    </a:lnTo>
                    <a:lnTo>
                      <a:pt x="14" y="20"/>
                    </a:lnTo>
                    <a:lnTo>
                      <a:pt x="15" y="20"/>
                    </a:lnTo>
                    <a:lnTo>
                      <a:pt x="16" y="20"/>
                    </a:lnTo>
                    <a:lnTo>
                      <a:pt x="16" y="18"/>
                    </a:lnTo>
                    <a:lnTo>
                      <a:pt x="16" y="16"/>
                    </a:lnTo>
                    <a:lnTo>
                      <a:pt x="17" y="16"/>
                    </a:lnTo>
                    <a:lnTo>
                      <a:pt x="18" y="16"/>
                    </a:lnTo>
                    <a:lnTo>
                      <a:pt x="21" y="16"/>
                    </a:lnTo>
                    <a:lnTo>
                      <a:pt x="22" y="15"/>
                    </a:lnTo>
                    <a:lnTo>
                      <a:pt x="25" y="12"/>
                    </a:lnTo>
                    <a:lnTo>
                      <a:pt x="26" y="9"/>
                    </a:lnTo>
                    <a:lnTo>
                      <a:pt x="27" y="8"/>
                    </a:lnTo>
                    <a:lnTo>
                      <a:pt x="28" y="7"/>
                    </a:lnTo>
                    <a:lnTo>
                      <a:pt x="28" y="6"/>
                    </a:lnTo>
                    <a:lnTo>
                      <a:pt x="28" y="5"/>
                    </a:lnTo>
                    <a:lnTo>
                      <a:pt x="29" y="4"/>
                    </a:lnTo>
                    <a:lnTo>
                      <a:pt x="29" y="3"/>
                    </a:lnTo>
                    <a:lnTo>
                      <a:pt x="28" y="2"/>
                    </a:lnTo>
                    <a:lnTo>
                      <a:pt x="28" y="2"/>
                    </a:lnTo>
                    <a:lnTo>
                      <a:pt x="26" y="3"/>
                    </a:lnTo>
                    <a:lnTo>
                      <a:pt x="26" y="2"/>
                    </a:lnTo>
                    <a:lnTo>
                      <a:pt x="22" y="4"/>
                    </a:lnTo>
                    <a:lnTo>
                      <a:pt x="20" y="4"/>
                    </a:lnTo>
                    <a:lnTo>
                      <a:pt x="19" y="3"/>
                    </a:lnTo>
                    <a:lnTo>
                      <a:pt x="18" y="2"/>
                    </a:lnTo>
                    <a:lnTo>
                      <a:pt x="16" y="3"/>
                    </a:lnTo>
                    <a:lnTo>
                      <a:pt x="14" y="5"/>
                    </a:lnTo>
                    <a:lnTo>
                      <a:pt x="12" y="4"/>
                    </a:lnTo>
                    <a:lnTo>
                      <a:pt x="12" y="4"/>
                    </a:lnTo>
                    <a:close/>
                    <a:moveTo>
                      <a:pt x="14" y="2"/>
                    </a:moveTo>
                    <a:lnTo>
                      <a:pt x="14" y="1"/>
                    </a:lnTo>
                    <a:lnTo>
                      <a:pt x="14" y="0"/>
                    </a:lnTo>
                    <a:lnTo>
                      <a:pt x="13" y="0"/>
                    </a:lnTo>
                    <a:lnTo>
                      <a:pt x="11" y="0"/>
                    </a:lnTo>
                    <a:lnTo>
                      <a:pt x="11" y="2"/>
                    </a:lnTo>
                    <a:lnTo>
                      <a:pt x="12" y="2"/>
                    </a:lnTo>
                    <a:lnTo>
                      <a:pt x="14" y="2"/>
                    </a:lnTo>
                    <a:close/>
                    <a:moveTo>
                      <a:pt x="36" y="0"/>
                    </a:moveTo>
                    <a:lnTo>
                      <a:pt x="35" y="0"/>
                    </a:lnTo>
                    <a:lnTo>
                      <a:pt x="36" y="2"/>
                    </a:lnTo>
                    <a:lnTo>
                      <a:pt x="33" y="5"/>
                    </a:lnTo>
                    <a:lnTo>
                      <a:pt x="34" y="7"/>
                    </a:lnTo>
                    <a:lnTo>
                      <a:pt x="35" y="9"/>
                    </a:lnTo>
                    <a:lnTo>
                      <a:pt x="35" y="9"/>
                    </a:lnTo>
                    <a:lnTo>
                      <a:pt x="35" y="9"/>
                    </a:lnTo>
                    <a:lnTo>
                      <a:pt x="33" y="9"/>
                    </a:lnTo>
                    <a:lnTo>
                      <a:pt x="32" y="10"/>
                    </a:lnTo>
                    <a:lnTo>
                      <a:pt x="31" y="11"/>
                    </a:lnTo>
                    <a:lnTo>
                      <a:pt x="28" y="15"/>
                    </a:lnTo>
                    <a:lnTo>
                      <a:pt x="29" y="15"/>
                    </a:lnTo>
                    <a:lnTo>
                      <a:pt x="28" y="18"/>
                    </a:lnTo>
                    <a:lnTo>
                      <a:pt x="28" y="19"/>
                    </a:lnTo>
                    <a:lnTo>
                      <a:pt x="31" y="22"/>
                    </a:lnTo>
                    <a:lnTo>
                      <a:pt x="35" y="23"/>
                    </a:lnTo>
                    <a:lnTo>
                      <a:pt x="35" y="21"/>
                    </a:lnTo>
                    <a:lnTo>
                      <a:pt x="36" y="21"/>
                    </a:lnTo>
                    <a:lnTo>
                      <a:pt x="38" y="21"/>
                    </a:lnTo>
                    <a:lnTo>
                      <a:pt x="39" y="21"/>
                    </a:lnTo>
                    <a:lnTo>
                      <a:pt x="36" y="17"/>
                    </a:lnTo>
                    <a:lnTo>
                      <a:pt x="37" y="17"/>
                    </a:lnTo>
                    <a:lnTo>
                      <a:pt x="46" y="19"/>
                    </a:lnTo>
                    <a:lnTo>
                      <a:pt x="46" y="17"/>
                    </a:lnTo>
                    <a:lnTo>
                      <a:pt x="45" y="16"/>
                    </a:lnTo>
                    <a:lnTo>
                      <a:pt x="44" y="15"/>
                    </a:lnTo>
                    <a:lnTo>
                      <a:pt x="50" y="13"/>
                    </a:lnTo>
                    <a:lnTo>
                      <a:pt x="52" y="12"/>
                    </a:lnTo>
                    <a:lnTo>
                      <a:pt x="53" y="11"/>
                    </a:lnTo>
                    <a:lnTo>
                      <a:pt x="55" y="10"/>
                    </a:lnTo>
                    <a:lnTo>
                      <a:pt x="57" y="9"/>
                    </a:lnTo>
                    <a:lnTo>
                      <a:pt x="57" y="9"/>
                    </a:lnTo>
                    <a:lnTo>
                      <a:pt x="57" y="8"/>
                    </a:lnTo>
                    <a:lnTo>
                      <a:pt x="56" y="8"/>
                    </a:lnTo>
                    <a:lnTo>
                      <a:pt x="55" y="7"/>
                    </a:lnTo>
                    <a:lnTo>
                      <a:pt x="55" y="6"/>
                    </a:lnTo>
                    <a:lnTo>
                      <a:pt x="56" y="6"/>
                    </a:lnTo>
                    <a:lnTo>
                      <a:pt x="54" y="3"/>
                    </a:lnTo>
                    <a:lnTo>
                      <a:pt x="53" y="2"/>
                    </a:lnTo>
                    <a:lnTo>
                      <a:pt x="49" y="3"/>
                    </a:lnTo>
                    <a:lnTo>
                      <a:pt x="48" y="3"/>
                    </a:lnTo>
                    <a:lnTo>
                      <a:pt x="48" y="4"/>
                    </a:lnTo>
                    <a:lnTo>
                      <a:pt x="48" y="5"/>
                    </a:lnTo>
                    <a:lnTo>
                      <a:pt x="49" y="6"/>
                    </a:lnTo>
                    <a:lnTo>
                      <a:pt x="50" y="7"/>
                    </a:lnTo>
                    <a:lnTo>
                      <a:pt x="49" y="7"/>
                    </a:lnTo>
                    <a:lnTo>
                      <a:pt x="44" y="5"/>
                    </a:lnTo>
                    <a:lnTo>
                      <a:pt x="44" y="5"/>
                    </a:lnTo>
                    <a:lnTo>
                      <a:pt x="43" y="3"/>
                    </a:lnTo>
                    <a:lnTo>
                      <a:pt x="44" y="3"/>
                    </a:lnTo>
                    <a:lnTo>
                      <a:pt x="45" y="3"/>
                    </a:lnTo>
                    <a:lnTo>
                      <a:pt x="45" y="2"/>
                    </a:lnTo>
                    <a:lnTo>
                      <a:pt x="44" y="1"/>
                    </a:lnTo>
                    <a:lnTo>
                      <a:pt x="42" y="0"/>
                    </a:lnTo>
                    <a:lnTo>
                      <a:pt x="39" y="1"/>
                    </a:lnTo>
                    <a:lnTo>
                      <a:pt x="36" y="0"/>
                    </a:lnTo>
                    <a:lnTo>
                      <a:pt x="36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68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E5A4F7BB-B798-9F86-961F-691B67AD4D5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56050" y="4021138"/>
                <a:ext cx="6350" cy="9525"/>
              </a:xfrm>
              <a:custGeom>
                <a:avLst/>
                <a:gdLst>
                  <a:gd name="T0" fmla="*/ 1 w 4"/>
                  <a:gd name="T1" fmla="*/ 6 h 6"/>
                  <a:gd name="T2" fmla="*/ 3 w 4"/>
                  <a:gd name="T3" fmla="*/ 5 h 6"/>
                  <a:gd name="T4" fmla="*/ 4 w 4"/>
                  <a:gd name="T5" fmla="*/ 1 h 6"/>
                  <a:gd name="T6" fmla="*/ 3 w 4"/>
                  <a:gd name="T7" fmla="*/ 0 h 6"/>
                  <a:gd name="T8" fmla="*/ 2 w 4"/>
                  <a:gd name="T9" fmla="*/ 1 h 6"/>
                  <a:gd name="T10" fmla="*/ 1 w 4"/>
                  <a:gd name="T11" fmla="*/ 3 h 6"/>
                  <a:gd name="T12" fmla="*/ 1 w 4"/>
                  <a:gd name="T13" fmla="*/ 5 h 6"/>
                  <a:gd name="T14" fmla="*/ 0 w 4"/>
                  <a:gd name="T15" fmla="*/ 6 h 6"/>
                  <a:gd name="T16" fmla="*/ 1 w 4"/>
                  <a:gd name="T17" fmla="*/ 6 h 6"/>
                  <a:gd name="T18" fmla="*/ 1 w 4"/>
                  <a:gd name="T19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" h="6">
                    <a:moveTo>
                      <a:pt x="1" y="6"/>
                    </a:moveTo>
                    <a:lnTo>
                      <a:pt x="3" y="5"/>
                    </a:lnTo>
                    <a:lnTo>
                      <a:pt x="4" y="1"/>
                    </a:lnTo>
                    <a:lnTo>
                      <a:pt x="3" y="0"/>
                    </a:lnTo>
                    <a:lnTo>
                      <a:pt x="2" y="1"/>
                    </a:lnTo>
                    <a:lnTo>
                      <a:pt x="1" y="3"/>
                    </a:lnTo>
                    <a:lnTo>
                      <a:pt x="1" y="5"/>
                    </a:lnTo>
                    <a:lnTo>
                      <a:pt x="0" y="6"/>
                    </a:lnTo>
                    <a:lnTo>
                      <a:pt x="1" y="6"/>
                    </a:lnTo>
                    <a:lnTo>
                      <a:pt x="1" y="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69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A4F9C05-DF1C-33B1-8485-A2DE7C118D3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948113" y="4054476"/>
                <a:ext cx="47625" cy="47625"/>
              </a:xfrm>
              <a:custGeom>
                <a:avLst/>
                <a:gdLst>
                  <a:gd name="T0" fmla="*/ 19 w 30"/>
                  <a:gd name="T1" fmla="*/ 29 h 30"/>
                  <a:gd name="T2" fmla="*/ 19 w 30"/>
                  <a:gd name="T3" fmla="*/ 28 h 30"/>
                  <a:gd name="T4" fmla="*/ 19 w 30"/>
                  <a:gd name="T5" fmla="*/ 27 h 30"/>
                  <a:gd name="T6" fmla="*/ 20 w 30"/>
                  <a:gd name="T7" fmla="*/ 25 h 30"/>
                  <a:gd name="T8" fmla="*/ 19 w 30"/>
                  <a:gd name="T9" fmla="*/ 23 h 30"/>
                  <a:gd name="T10" fmla="*/ 19 w 30"/>
                  <a:gd name="T11" fmla="*/ 21 h 30"/>
                  <a:gd name="T12" fmla="*/ 19 w 30"/>
                  <a:gd name="T13" fmla="*/ 19 h 30"/>
                  <a:gd name="T14" fmla="*/ 19 w 30"/>
                  <a:gd name="T15" fmla="*/ 16 h 30"/>
                  <a:gd name="T16" fmla="*/ 20 w 30"/>
                  <a:gd name="T17" fmla="*/ 15 h 30"/>
                  <a:gd name="T18" fmla="*/ 22 w 30"/>
                  <a:gd name="T19" fmla="*/ 13 h 30"/>
                  <a:gd name="T20" fmla="*/ 18 w 30"/>
                  <a:gd name="T21" fmla="*/ 13 h 30"/>
                  <a:gd name="T22" fmla="*/ 16 w 30"/>
                  <a:gd name="T23" fmla="*/ 14 h 30"/>
                  <a:gd name="T24" fmla="*/ 12 w 30"/>
                  <a:gd name="T25" fmla="*/ 14 h 30"/>
                  <a:gd name="T26" fmla="*/ 10 w 30"/>
                  <a:gd name="T27" fmla="*/ 14 h 30"/>
                  <a:gd name="T28" fmla="*/ 8 w 30"/>
                  <a:gd name="T29" fmla="*/ 14 h 30"/>
                  <a:gd name="T30" fmla="*/ 6 w 30"/>
                  <a:gd name="T31" fmla="*/ 15 h 30"/>
                  <a:gd name="T32" fmla="*/ 6 w 30"/>
                  <a:gd name="T33" fmla="*/ 15 h 30"/>
                  <a:gd name="T34" fmla="*/ 8 w 30"/>
                  <a:gd name="T35" fmla="*/ 16 h 30"/>
                  <a:gd name="T36" fmla="*/ 9 w 30"/>
                  <a:gd name="T37" fmla="*/ 17 h 30"/>
                  <a:gd name="T38" fmla="*/ 10 w 30"/>
                  <a:gd name="T39" fmla="*/ 18 h 30"/>
                  <a:gd name="T40" fmla="*/ 10 w 30"/>
                  <a:gd name="T41" fmla="*/ 19 h 30"/>
                  <a:gd name="T42" fmla="*/ 9 w 30"/>
                  <a:gd name="T43" fmla="*/ 26 h 30"/>
                  <a:gd name="T44" fmla="*/ 8 w 30"/>
                  <a:gd name="T45" fmla="*/ 27 h 30"/>
                  <a:gd name="T46" fmla="*/ 6 w 30"/>
                  <a:gd name="T47" fmla="*/ 27 h 30"/>
                  <a:gd name="T48" fmla="*/ 5 w 30"/>
                  <a:gd name="T49" fmla="*/ 28 h 30"/>
                  <a:gd name="T50" fmla="*/ 0 w 30"/>
                  <a:gd name="T51" fmla="*/ 30 h 30"/>
                  <a:gd name="T52" fmla="*/ 3 w 30"/>
                  <a:gd name="T53" fmla="*/ 30 h 30"/>
                  <a:gd name="T54" fmla="*/ 6 w 30"/>
                  <a:gd name="T55" fmla="*/ 30 h 30"/>
                  <a:gd name="T56" fmla="*/ 15 w 30"/>
                  <a:gd name="T57" fmla="*/ 30 h 30"/>
                  <a:gd name="T58" fmla="*/ 19 w 30"/>
                  <a:gd name="T59" fmla="*/ 29 h 30"/>
                  <a:gd name="T60" fmla="*/ 19 w 30"/>
                  <a:gd name="T61" fmla="*/ 29 h 30"/>
                  <a:gd name="T62" fmla="*/ 26 w 30"/>
                  <a:gd name="T63" fmla="*/ 4 h 30"/>
                  <a:gd name="T64" fmla="*/ 30 w 30"/>
                  <a:gd name="T65" fmla="*/ 2 h 30"/>
                  <a:gd name="T66" fmla="*/ 30 w 30"/>
                  <a:gd name="T67" fmla="*/ 0 h 30"/>
                  <a:gd name="T68" fmla="*/ 29 w 30"/>
                  <a:gd name="T69" fmla="*/ 0 h 30"/>
                  <a:gd name="T70" fmla="*/ 26 w 30"/>
                  <a:gd name="T71" fmla="*/ 2 h 30"/>
                  <a:gd name="T72" fmla="*/ 25 w 30"/>
                  <a:gd name="T73" fmla="*/ 4 h 30"/>
                  <a:gd name="T74" fmla="*/ 25 w 30"/>
                  <a:gd name="T75" fmla="*/ 4 h 30"/>
                  <a:gd name="T76" fmla="*/ 26 w 30"/>
                  <a:gd name="T77" fmla="*/ 4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30" h="30">
                    <a:moveTo>
                      <a:pt x="19" y="29"/>
                    </a:moveTo>
                    <a:lnTo>
                      <a:pt x="19" y="28"/>
                    </a:lnTo>
                    <a:lnTo>
                      <a:pt x="19" y="27"/>
                    </a:lnTo>
                    <a:lnTo>
                      <a:pt x="20" y="25"/>
                    </a:lnTo>
                    <a:lnTo>
                      <a:pt x="19" y="23"/>
                    </a:lnTo>
                    <a:lnTo>
                      <a:pt x="19" y="21"/>
                    </a:lnTo>
                    <a:lnTo>
                      <a:pt x="19" y="19"/>
                    </a:lnTo>
                    <a:lnTo>
                      <a:pt x="19" y="16"/>
                    </a:lnTo>
                    <a:lnTo>
                      <a:pt x="20" y="15"/>
                    </a:lnTo>
                    <a:lnTo>
                      <a:pt x="22" y="13"/>
                    </a:lnTo>
                    <a:lnTo>
                      <a:pt x="18" y="13"/>
                    </a:lnTo>
                    <a:lnTo>
                      <a:pt x="16" y="14"/>
                    </a:lnTo>
                    <a:lnTo>
                      <a:pt x="12" y="14"/>
                    </a:lnTo>
                    <a:lnTo>
                      <a:pt x="10" y="14"/>
                    </a:lnTo>
                    <a:lnTo>
                      <a:pt x="8" y="14"/>
                    </a:lnTo>
                    <a:lnTo>
                      <a:pt x="6" y="15"/>
                    </a:lnTo>
                    <a:lnTo>
                      <a:pt x="6" y="15"/>
                    </a:lnTo>
                    <a:lnTo>
                      <a:pt x="8" y="16"/>
                    </a:lnTo>
                    <a:lnTo>
                      <a:pt x="9" y="17"/>
                    </a:lnTo>
                    <a:lnTo>
                      <a:pt x="10" y="18"/>
                    </a:lnTo>
                    <a:lnTo>
                      <a:pt x="10" y="19"/>
                    </a:lnTo>
                    <a:lnTo>
                      <a:pt x="9" y="26"/>
                    </a:lnTo>
                    <a:lnTo>
                      <a:pt x="8" y="27"/>
                    </a:lnTo>
                    <a:lnTo>
                      <a:pt x="6" y="27"/>
                    </a:lnTo>
                    <a:lnTo>
                      <a:pt x="5" y="28"/>
                    </a:lnTo>
                    <a:lnTo>
                      <a:pt x="0" y="30"/>
                    </a:lnTo>
                    <a:lnTo>
                      <a:pt x="3" y="30"/>
                    </a:lnTo>
                    <a:lnTo>
                      <a:pt x="6" y="30"/>
                    </a:lnTo>
                    <a:lnTo>
                      <a:pt x="15" y="30"/>
                    </a:lnTo>
                    <a:lnTo>
                      <a:pt x="19" y="29"/>
                    </a:lnTo>
                    <a:lnTo>
                      <a:pt x="19" y="29"/>
                    </a:lnTo>
                    <a:close/>
                    <a:moveTo>
                      <a:pt x="26" y="4"/>
                    </a:moveTo>
                    <a:lnTo>
                      <a:pt x="30" y="2"/>
                    </a:lnTo>
                    <a:lnTo>
                      <a:pt x="30" y="0"/>
                    </a:lnTo>
                    <a:lnTo>
                      <a:pt x="29" y="0"/>
                    </a:lnTo>
                    <a:lnTo>
                      <a:pt x="26" y="2"/>
                    </a:lnTo>
                    <a:lnTo>
                      <a:pt x="25" y="4"/>
                    </a:lnTo>
                    <a:lnTo>
                      <a:pt x="25" y="4"/>
                    </a:lnTo>
                    <a:lnTo>
                      <a:pt x="26" y="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70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DF0D4C9A-60BD-1879-C517-37F66E9FEB4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971925" y="3979863"/>
                <a:ext cx="9525" cy="25400"/>
              </a:xfrm>
              <a:custGeom>
                <a:avLst/>
                <a:gdLst>
                  <a:gd name="T0" fmla="*/ 0 w 6"/>
                  <a:gd name="T1" fmla="*/ 16 h 16"/>
                  <a:gd name="T2" fmla="*/ 0 w 6"/>
                  <a:gd name="T3" fmla="*/ 16 h 16"/>
                  <a:gd name="T4" fmla="*/ 0 w 6"/>
                  <a:gd name="T5" fmla="*/ 15 h 16"/>
                  <a:gd name="T6" fmla="*/ 0 w 6"/>
                  <a:gd name="T7" fmla="*/ 15 h 16"/>
                  <a:gd name="T8" fmla="*/ 0 w 6"/>
                  <a:gd name="T9" fmla="*/ 15 h 16"/>
                  <a:gd name="T10" fmla="*/ 0 w 6"/>
                  <a:gd name="T11" fmla="*/ 15 h 16"/>
                  <a:gd name="T12" fmla="*/ 0 w 6"/>
                  <a:gd name="T13" fmla="*/ 14 h 16"/>
                  <a:gd name="T14" fmla="*/ 0 w 6"/>
                  <a:gd name="T15" fmla="*/ 14 h 16"/>
                  <a:gd name="T16" fmla="*/ 0 w 6"/>
                  <a:gd name="T17" fmla="*/ 15 h 16"/>
                  <a:gd name="T18" fmla="*/ 0 w 6"/>
                  <a:gd name="T19" fmla="*/ 15 h 16"/>
                  <a:gd name="T20" fmla="*/ 0 w 6"/>
                  <a:gd name="T21" fmla="*/ 15 h 16"/>
                  <a:gd name="T22" fmla="*/ 0 w 6"/>
                  <a:gd name="T23" fmla="*/ 15 h 16"/>
                  <a:gd name="T24" fmla="*/ 0 w 6"/>
                  <a:gd name="T25" fmla="*/ 16 h 16"/>
                  <a:gd name="T26" fmla="*/ 0 w 6"/>
                  <a:gd name="T27" fmla="*/ 16 h 16"/>
                  <a:gd name="T28" fmla="*/ 0 w 6"/>
                  <a:gd name="T29" fmla="*/ 16 h 16"/>
                  <a:gd name="T30" fmla="*/ 0 w 6"/>
                  <a:gd name="T31" fmla="*/ 16 h 16"/>
                  <a:gd name="T32" fmla="*/ 3 w 6"/>
                  <a:gd name="T33" fmla="*/ 8 h 16"/>
                  <a:gd name="T34" fmla="*/ 3 w 6"/>
                  <a:gd name="T35" fmla="*/ 7 h 16"/>
                  <a:gd name="T36" fmla="*/ 4 w 6"/>
                  <a:gd name="T37" fmla="*/ 7 h 16"/>
                  <a:gd name="T38" fmla="*/ 4 w 6"/>
                  <a:gd name="T39" fmla="*/ 7 h 16"/>
                  <a:gd name="T40" fmla="*/ 4 w 6"/>
                  <a:gd name="T41" fmla="*/ 7 h 16"/>
                  <a:gd name="T42" fmla="*/ 3 w 6"/>
                  <a:gd name="T43" fmla="*/ 6 h 16"/>
                  <a:gd name="T44" fmla="*/ 3 w 6"/>
                  <a:gd name="T45" fmla="*/ 6 h 16"/>
                  <a:gd name="T46" fmla="*/ 3 w 6"/>
                  <a:gd name="T47" fmla="*/ 7 h 16"/>
                  <a:gd name="T48" fmla="*/ 2 w 6"/>
                  <a:gd name="T49" fmla="*/ 7 h 16"/>
                  <a:gd name="T50" fmla="*/ 2 w 6"/>
                  <a:gd name="T51" fmla="*/ 7 h 16"/>
                  <a:gd name="T52" fmla="*/ 2 w 6"/>
                  <a:gd name="T53" fmla="*/ 8 h 16"/>
                  <a:gd name="T54" fmla="*/ 2 w 6"/>
                  <a:gd name="T55" fmla="*/ 8 h 16"/>
                  <a:gd name="T56" fmla="*/ 2 w 6"/>
                  <a:gd name="T57" fmla="*/ 8 h 16"/>
                  <a:gd name="T58" fmla="*/ 2 w 6"/>
                  <a:gd name="T59" fmla="*/ 8 h 16"/>
                  <a:gd name="T60" fmla="*/ 2 w 6"/>
                  <a:gd name="T61" fmla="*/ 8 h 16"/>
                  <a:gd name="T62" fmla="*/ 2 w 6"/>
                  <a:gd name="T63" fmla="*/ 8 h 16"/>
                  <a:gd name="T64" fmla="*/ 2 w 6"/>
                  <a:gd name="T65" fmla="*/ 8 h 16"/>
                  <a:gd name="T66" fmla="*/ 2 w 6"/>
                  <a:gd name="T67" fmla="*/ 8 h 16"/>
                  <a:gd name="T68" fmla="*/ 2 w 6"/>
                  <a:gd name="T69" fmla="*/ 8 h 16"/>
                  <a:gd name="T70" fmla="*/ 2 w 6"/>
                  <a:gd name="T71" fmla="*/ 8 h 16"/>
                  <a:gd name="T72" fmla="*/ 2 w 6"/>
                  <a:gd name="T73" fmla="*/ 8 h 16"/>
                  <a:gd name="T74" fmla="*/ 2 w 6"/>
                  <a:gd name="T75" fmla="*/ 8 h 16"/>
                  <a:gd name="T76" fmla="*/ 3 w 6"/>
                  <a:gd name="T77" fmla="*/ 8 h 16"/>
                  <a:gd name="T78" fmla="*/ 3 w 6"/>
                  <a:gd name="T79" fmla="*/ 8 h 16"/>
                  <a:gd name="T80" fmla="*/ 4 w 6"/>
                  <a:gd name="T81" fmla="*/ 5 h 16"/>
                  <a:gd name="T82" fmla="*/ 5 w 6"/>
                  <a:gd name="T83" fmla="*/ 4 h 16"/>
                  <a:gd name="T84" fmla="*/ 6 w 6"/>
                  <a:gd name="T85" fmla="*/ 1 h 16"/>
                  <a:gd name="T86" fmla="*/ 5 w 6"/>
                  <a:gd name="T87" fmla="*/ 0 h 16"/>
                  <a:gd name="T88" fmla="*/ 4 w 6"/>
                  <a:gd name="T89" fmla="*/ 0 h 16"/>
                  <a:gd name="T90" fmla="*/ 3 w 6"/>
                  <a:gd name="T91" fmla="*/ 0 h 16"/>
                  <a:gd name="T92" fmla="*/ 2 w 6"/>
                  <a:gd name="T93" fmla="*/ 1 h 16"/>
                  <a:gd name="T94" fmla="*/ 2 w 6"/>
                  <a:gd name="T95" fmla="*/ 3 h 16"/>
                  <a:gd name="T96" fmla="*/ 4 w 6"/>
                  <a:gd name="T97" fmla="*/ 5 h 16"/>
                  <a:gd name="T98" fmla="*/ 4 w 6"/>
                  <a:gd name="T99" fmla="*/ 5 h 16"/>
                  <a:gd name="T100" fmla="*/ 4 w 6"/>
                  <a:gd name="T101" fmla="*/ 5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6" h="16">
                    <a:moveTo>
                      <a:pt x="0" y="16"/>
                    </a:moveTo>
                    <a:lnTo>
                      <a:pt x="0" y="16"/>
                    </a:lnTo>
                    <a:lnTo>
                      <a:pt x="0" y="15"/>
                    </a:lnTo>
                    <a:lnTo>
                      <a:pt x="0" y="15"/>
                    </a:lnTo>
                    <a:lnTo>
                      <a:pt x="0" y="15"/>
                    </a:lnTo>
                    <a:lnTo>
                      <a:pt x="0" y="15"/>
                    </a:lnTo>
                    <a:lnTo>
                      <a:pt x="0" y="14"/>
                    </a:lnTo>
                    <a:lnTo>
                      <a:pt x="0" y="14"/>
                    </a:lnTo>
                    <a:lnTo>
                      <a:pt x="0" y="15"/>
                    </a:lnTo>
                    <a:lnTo>
                      <a:pt x="0" y="15"/>
                    </a:lnTo>
                    <a:lnTo>
                      <a:pt x="0" y="15"/>
                    </a:lnTo>
                    <a:lnTo>
                      <a:pt x="0" y="15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0" y="16"/>
                    </a:lnTo>
                    <a:close/>
                    <a:moveTo>
                      <a:pt x="3" y="8"/>
                    </a:moveTo>
                    <a:lnTo>
                      <a:pt x="3" y="7"/>
                    </a:lnTo>
                    <a:lnTo>
                      <a:pt x="4" y="7"/>
                    </a:lnTo>
                    <a:lnTo>
                      <a:pt x="4" y="7"/>
                    </a:lnTo>
                    <a:lnTo>
                      <a:pt x="4" y="7"/>
                    </a:lnTo>
                    <a:lnTo>
                      <a:pt x="3" y="6"/>
                    </a:lnTo>
                    <a:lnTo>
                      <a:pt x="3" y="6"/>
                    </a:lnTo>
                    <a:lnTo>
                      <a:pt x="3" y="7"/>
                    </a:lnTo>
                    <a:lnTo>
                      <a:pt x="2" y="7"/>
                    </a:lnTo>
                    <a:lnTo>
                      <a:pt x="2" y="7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3" y="8"/>
                    </a:lnTo>
                    <a:lnTo>
                      <a:pt x="3" y="8"/>
                    </a:lnTo>
                    <a:close/>
                    <a:moveTo>
                      <a:pt x="4" y="5"/>
                    </a:moveTo>
                    <a:lnTo>
                      <a:pt x="5" y="4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2" y="1"/>
                    </a:lnTo>
                    <a:lnTo>
                      <a:pt x="2" y="3"/>
                    </a:lnTo>
                    <a:lnTo>
                      <a:pt x="4" y="5"/>
                    </a:lnTo>
                    <a:lnTo>
                      <a:pt x="4" y="5"/>
                    </a:lnTo>
                    <a:lnTo>
                      <a:pt x="4" y="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71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86791B57-82D7-C97E-E655-5A07B901FE9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29075" y="3981451"/>
                <a:ext cx="6350" cy="7938"/>
              </a:xfrm>
              <a:custGeom>
                <a:avLst/>
                <a:gdLst>
                  <a:gd name="T0" fmla="*/ 3 w 4"/>
                  <a:gd name="T1" fmla="*/ 5 h 5"/>
                  <a:gd name="T2" fmla="*/ 4 w 4"/>
                  <a:gd name="T3" fmla="*/ 4 h 5"/>
                  <a:gd name="T4" fmla="*/ 3 w 4"/>
                  <a:gd name="T5" fmla="*/ 3 h 5"/>
                  <a:gd name="T6" fmla="*/ 2 w 4"/>
                  <a:gd name="T7" fmla="*/ 0 h 5"/>
                  <a:gd name="T8" fmla="*/ 0 w 4"/>
                  <a:gd name="T9" fmla="*/ 0 h 5"/>
                  <a:gd name="T10" fmla="*/ 0 w 4"/>
                  <a:gd name="T11" fmla="*/ 4 h 5"/>
                  <a:gd name="T12" fmla="*/ 1 w 4"/>
                  <a:gd name="T13" fmla="*/ 4 h 5"/>
                  <a:gd name="T14" fmla="*/ 3 w 4"/>
                  <a:gd name="T15" fmla="*/ 5 h 5"/>
                  <a:gd name="T16" fmla="*/ 3 w 4"/>
                  <a:gd name="T17" fmla="*/ 5 h 5"/>
                  <a:gd name="T18" fmla="*/ 3 w 4"/>
                  <a:gd name="T19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" h="5">
                    <a:moveTo>
                      <a:pt x="3" y="5"/>
                    </a:moveTo>
                    <a:lnTo>
                      <a:pt x="4" y="4"/>
                    </a:lnTo>
                    <a:lnTo>
                      <a:pt x="3" y="3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4"/>
                    </a:lnTo>
                    <a:lnTo>
                      <a:pt x="1" y="4"/>
                    </a:lnTo>
                    <a:lnTo>
                      <a:pt x="3" y="5"/>
                    </a:lnTo>
                    <a:lnTo>
                      <a:pt x="3" y="5"/>
                    </a:lnTo>
                    <a:lnTo>
                      <a:pt x="3" y="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72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D899C38F-8B1F-5318-BA8A-8B0CB21690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75100" y="3894138"/>
                <a:ext cx="6350" cy="14288"/>
              </a:xfrm>
              <a:custGeom>
                <a:avLst/>
                <a:gdLst>
                  <a:gd name="T0" fmla="*/ 3 w 4"/>
                  <a:gd name="T1" fmla="*/ 8 h 9"/>
                  <a:gd name="T2" fmla="*/ 4 w 4"/>
                  <a:gd name="T3" fmla="*/ 6 h 9"/>
                  <a:gd name="T4" fmla="*/ 4 w 4"/>
                  <a:gd name="T5" fmla="*/ 2 h 9"/>
                  <a:gd name="T6" fmla="*/ 3 w 4"/>
                  <a:gd name="T7" fmla="*/ 1 h 9"/>
                  <a:gd name="T8" fmla="*/ 0 w 4"/>
                  <a:gd name="T9" fmla="*/ 0 h 9"/>
                  <a:gd name="T10" fmla="*/ 0 w 4"/>
                  <a:gd name="T11" fmla="*/ 1 h 9"/>
                  <a:gd name="T12" fmla="*/ 0 w 4"/>
                  <a:gd name="T13" fmla="*/ 2 h 9"/>
                  <a:gd name="T14" fmla="*/ 1 w 4"/>
                  <a:gd name="T15" fmla="*/ 5 h 9"/>
                  <a:gd name="T16" fmla="*/ 1 w 4"/>
                  <a:gd name="T17" fmla="*/ 9 h 9"/>
                  <a:gd name="T18" fmla="*/ 3 w 4"/>
                  <a:gd name="T19" fmla="*/ 8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" h="9">
                    <a:moveTo>
                      <a:pt x="3" y="8"/>
                    </a:moveTo>
                    <a:lnTo>
                      <a:pt x="4" y="6"/>
                    </a:lnTo>
                    <a:lnTo>
                      <a:pt x="4" y="2"/>
                    </a:lnTo>
                    <a:lnTo>
                      <a:pt x="3" y="1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0" y="2"/>
                    </a:lnTo>
                    <a:lnTo>
                      <a:pt x="1" y="5"/>
                    </a:lnTo>
                    <a:lnTo>
                      <a:pt x="1" y="9"/>
                    </a:lnTo>
                    <a:lnTo>
                      <a:pt x="3" y="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73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E52880C-3BD4-FC62-1A53-C23191D2C52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84625" y="3951288"/>
                <a:ext cx="4762" cy="14288"/>
              </a:xfrm>
              <a:custGeom>
                <a:avLst/>
                <a:gdLst>
                  <a:gd name="T0" fmla="*/ 3 w 3"/>
                  <a:gd name="T1" fmla="*/ 7 h 9"/>
                  <a:gd name="T2" fmla="*/ 3 w 3"/>
                  <a:gd name="T3" fmla="*/ 2 h 9"/>
                  <a:gd name="T4" fmla="*/ 3 w 3"/>
                  <a:gd name="T5" fmla="*/ 0 h 9"/>
                  <a:gd name="T6" fmla="*/ 3 w 3"/>
                  <a:gd name="T7" fmla="*/ 0 h 9"/>
                  <a:gd name="T8" fmla="*/ 2 w 3"/>
                  <a:gd name="T9" fmla="*/ 2 h 9"/>
                  <a:gd name="T10" fmla="*/ 0 w 3"/>
                  <a:gd name="T11" fmla="*/ 4 h 9"/>
                  <a:gd name="T12" fmla="*/ 0 w 3"/>
                  <a:gd name="T13" fmla="*/ 6 h 9"/>
                  <a:gd name="T14" fmla="*/ 0 w 3"/>
                  <a:gd name="T15" fmla="*/ 8 h 9"/>
                  <a:gd name="T16" fmla="*/ 2 w 3"/>
                  <a:gd name="T17" fmla="*/ 9 h 9"/>
                  <a:gd name="T18" fmla="*/ 3 w 3"/>
                  <a:gd name="T19" fmla="*/ 7 h 9"/>
                  <a:gd name="T20" fmla="*/ 3 w 3"/>
                  <a:gd name="T21" fmla="*/ 7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" h="9">
                    <a:moveTo>
                      <a:pt x="3" y="7"/>
                    </a:moveTo>
                    <a:lnTo>
                      <a:pt x="3" y="2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2" y="2"/>
                    </a:lnTo>
                    <a:lnTo>
                      <a:pt x="0" y="4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2" y="9"/>
                    </a:lnTo>
                    <a:lnTo>
                      <a:pt x="3" y="7"/>
                    </a:lnTo>
                    <a:lnTo>
                      <a:pt x="3" y="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74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8D23D72-81E9-502F-AC93-E17D21D197E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38563" y="4019551"/>
                <a:ext cx="4762" cy="9525"/>
              </a:xfrm>
              <a:custGeom>
                <a:avLst/>
                <a:gdLst>
                  <a:gd name="T0" fmla="*/ 3 w 3"/>
                  <a:gd name="T1" fmla="*/ 4 h 6"/>
                  <a:gd name="T2" fmla="*/ 3 w 3"/>
                  <a:gd name="T3" fmla="*/ 1 h 6"/>
                  <a:gd name="T4" fmla="*/ 0 w 3"/>
                  <a:gd name="T5" fmla="*/ 0 h 6"/>
                  <a:gd name="T6" fmla="*/ 0 w 3"/>
                  <a:gd name="T7" fmla="*/ 1 h 6"/>
                  <a:gd name="T8" fmla="*/ 0 w 3"/>
                  <a:gd name="T9" fmla="*/ 2 h 6"/>
                  <a:gd name="T10" fmla="*/ 2 w 3"/>
                  <a:gd name="T11" fmla="*/ 2 h 6"/>
                  <a:gd name="T12" fmla="*/ 2 w 3"/>
                  <a:gd name="T13" fmla="*/ 3 h 6"/>
                  <a:gd name="T14" fmla="*/ 2 w 3"/>
                  <a:gd name="T15" fmla="*/ 5 h 6"/>
                  <a:gd name="T16" fmla="*/ 2 w 3"/>
                  <a:gd name="T17" fmla="*/ 6 h 6"/>
                  <a:gd name="T18" fmla="*/ 3 w 3"/>
                  <a:gd name="T19" fmla="*/ 4 h 6"/>
                  <a:gd name="T20" fmla="*/ 3 w 3"/>
                  <a:gd name="T21" fmla="*/ 4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" h="6">
                    <a:moveTo>
                      <a:pt x="3" y="4"/>
                    </a:moveTo>
                    <a:lnTo>
                      <a:pt x="3" y="1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2" y="3"/>
                    </a:lnTo>
                    <a:lnTo>
                      <a:pt x="2" y="5"/>
                    </a:lnTo>
                    <a:lnTo>
                      <a:pt x="2" y="6"/>
                    </a:lnTo>
                    <a:lnTo>
                      <a:pt x="3" y="4"/>
                    </a:lnTo>
                    <a:lnTo>
                      <a:pt x="3" y="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</p:grpSp>
        <p:grpSp>
          <p:nvGrpSpPr>
            <p:cNvPr id="197" name="Asia">
              <a:extLst>
                <a:ext uri="{FF2B5EF4-FFF2-40B4-BE49-F238E27FC236}">
                  <a16:creationId xmlns:a16="http://schemas.microsoft.com/office/drawing/2014/main" id="{0E895774-AEC6-5A17-F73D-89162C1D8B4C}"/>
                </a:ext>
              </a:extLst>
            </p:cNvPr>
            <p:cNvGrpSpPr/>
            <p:nvPr/>
          </p:nvGrpSpPr>
          <p:grpSpPr>
            <a:xfrm>
              <a:off x="4286728" y="2193405"/>
              <a:ext cx="2549880" cy="2016661"/>
              <a:chOff x="6551612" y="1595438"/>
              <a:chExt cx="4144963" cy="3278188"/>
            </a:xfrm>
            <a:grpFill/>
          </p:grpSpPr>
          <p:sp>
            <p:nvSpPr>
              <p:cNvPr id="303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14E8FC18-7D9E-122B-CF92-8D44EA9429A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12100" y="3028951"/>
                <a:ext cx="428625" cy="347663"/>
              </a:xfrm>
              <a:custGeom>
                <a:avLst/>
                <a:gdLst>
                  <a:gd name="T0" fmla="*/ 245 w 270"/>
                  <a:gd name="T1" fmla="*/ 26 h 219"/>
                  <a:gd name="T2" fmla="*/ 221 w 270"/>
                  <a:gd name="T3" fmla="*/ 35 h 219"/>
                  <a:gd name="T4" fmla="*/ 207 w 270"/>
                  <a:gd name="T5" fmla="*/ 42 h 219"/>
                  <a:gd name="T6" fmla="*/ 194 w 270"/>
                  <a:gd name="T7" fmla="*/ 14 h 219"/>
                  <a:gd name="T8" fmla="*/ 189 w 270"/>
                  <a:gd name="T9" fmla="*/ 6 h 219"/>
                  <a:gd name="T10" fmla="*/ 170 w 270"/>
                  <a:gd name="T11" fmla="*/ 9 h 219"/>
                  <a:gd name="T12" fmla="*/ 168 w 270"/>
                  <a:gd name="T13" fmla="*/ 22 h 219"/>
                  <a:gd name="T14" fmla="*/ 153 w 270"/>
                  <a:gd name="T15" fmla="*/ 32 h 219"/>
                  <a:gd name="T16" fmla="*/ 133 w 270"/>
                  <a:gd name="T17" fmla="*/ 36 h 219"/>
                  <a:gd name="T18" fmla="*/ 110 w 270"/>
                  <a:gd name="T19" fmla="*/ 27 h 219"/>
                  <a:gd name="T20" fmla="*/ 93 w 270"/>
                  <a:gd name="T21" fmla="*/ 27 h 219"/>
                  <a:gd name="T22" fmla="*/ 81 w 270"/>
                  <a:gd name="T23" fmla="*/ 28 h 219"/>
                  <a:gd name="T24" fmla="*/ 66 w 270"/>
                  <a:gd name="T25" fmla="*/ 53 h 219"/>
                  <a:gd name="T26" fmla="*/ 42 w 270"/>
                  <a:gd name="T27" fmla="*/ 64 h 219"/>
                  <a:gd name="T28" fmla="*/ 26 w 270"/>
                  <a:gd name="T29" fmla="*/ 78 h 219"/>
                  <a:gd name="T30" fmla="*/ 2 w 270"/>
                  <a:gd name="T31" fmla="*/ 98 h 219"/>
                  <a:gd name="T32" fmla="*/ 9 w 270"/>
                  <a:gd name="T33" fmla="*/ 120 h 219"/>
                  <a:gd name="T34" fmla="*/ 14 w 270"/>
                  <a:gd name="T35" fmla="*/ 152 h 219"/>
                  <a:gd name="T36" fmla="*/ 34 w 270"/>
                  <a:gd name="T37" fmla="*/ 170 h 219"/>
                  <a:gd name="T38" fmla="*/ 23 w 270"/>
                  <a:gd name="T39" fmla="*/ 208 h 219"/>
                  <a:gd name="T40" fmla="*/ 79 w 270"/>
                  <a:gd name="T41" fmla="*/ 216 h 219"/>
                  <a:gd name="T42" fmla="*/ 95 w 270"/>
                  <a:gd name="T43" fmla="*/ 213 h 219"/>
                  <a:gd name="T44" fmla="*/ 133 w 270"/>
                  <a:gd name="T45" fmla="*/ 206 h 219"/>
                  <a:gd name="T46" fmla="*/ 139 w 270"/>
                  <a:gd name="T47" fmla="*/ 172 h 219"/>
                  <a:gd name="T48" fmla="*/ 155 w 270"/>
                  <a:gd name="T49" fmla="*/ 166 h 219"/>
                  <a:gd name="T50" fmla="*/ 177 w 270"/>
                  <a:gd name="T51" fmla="*/ 165 h 219"/>
                  <a:gd name="T52" fmla="*/ 180 w 270"/>
                  <a:gd name="T53" fmla="*/ 144 h 219"/>
                  <a:gd name="T54" fmla="*/ 197 w 270"/>
                  <a:gd name="T55" fmla="*/ 124 h 219"/>
                  <a:gd name="T56" fmla="*/ 204 w 270"/>
                  <a:gd name="T57" fmla="*/ 109 h 219"/>
                  <a:gd name="T58" fmla="*/ 205 w 270"/>
                  <a:gd name="T59" fmla="*/ 91 h 219"/>
                  <a:gd name="T60" fmla="*/ 207 w 270"/>
                  <a:gd name="T61" fmla="*/ 69 h 219"/>
                  <a:gd name="T62" fmla="*/ 209 w 270"/>
                  <a:gd name="T63" fmla="*/ 48 h 219"/>
                  <a:gd name="T64" fmla="*/ 250 w 270"/>
                  <a:gd name="T65" fmla="*/ 40 h 219"/>
                  <a:gd name="T66" fmla="*/ 270 w 270"/>
                  <a:gd name="T67" fmla="*/ 33 h 219"/>
                  <a:gd name="T68" fmla="*/ 265 w 270"/>
                  <a:gd name="T69" fmla="*/ 26 h 2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70" h="219">
                    <a:moveTo>
                      <a:pt x="265" y="26"/>
                    </a:moveTo>
                    <a:lnTo>
                      <a:pt x="245" y="26"/>
                    </a:lnTo>
                    <a:lnTo>
                      <a:pt x="231" y="24"/>
                    </a:lnTo>
                    <a:lnTo>
                      <a:pt x="221" y="35"/>
                    </a:lnTo>
                    <a:lnTo>
                      <a:pt x="213" y="38"/>
                    </a:lnTo>
                    <a:lnTo>
                      <a:pt x="207" y="42"/>
                    </a:lnTo>
                    <a:lnTo>
                      <a:pt x="198" y="34"/>
                    </a:lnTo>
                    <a:lnTo>
                      <a:pt x="194" y="14"/>
                    </a:lnTo>
                    <a:lnTo>
                      <a:pt x="189" y="13"/>
                    </a:lnTo>
                    <a:lnTo>
                      <a:pt x="189" y="6"/>
                    </a:lnTo>
                    <a:lnTo>
                      <a:pt x="176" y="0"/>
                    </a:lnTo>
                    <a:lnTo>
                      <a:pt x="170" y="9"/>
                    </a:lnTo>
                    <a:lnTo>
                      <a:pt x="171" y="18"/>
                    </a:lnTo>
                    <a:lnTo>
                      <a:pt x="168" y="22"/>
                    </a:lnTo>
                    <a:lnTo>
                      <a:pt x="157" y="21"/>
                    </a:lnTo>
                    <a:lnTo>
                      <a:pt x="153" y="32"/>
                    </a:lnTo>
                    <a:lnTo>
                      <a:pt x="146" y="27"/>
                    </a:lnTo>
                    <a:lnTo>
                      <a:pt x="133" y="36"/>
                    </a:lnTo>
                    <a:lnTo>
                      <a:pt x="126" y="32"/>
                    </a:lnTo>
                    <a:lnTo>
                      <a:pt x="110" y="27"/>
                    </a:lnTo>
                    <a:lnTo>
                      <a:pt x="99" y="27"/>
                    </a:lnTo>
                    <a:lnTo>
                      <a:pt x="93" y="27"/>
                    </a:lnTo>
                    <a:lnTo>
                      <a:pt x="82" y="20"/>
                    </a:lnTo>
                    <a:lnTo>
                      <a:pt x="81" y="28"/>
                    </a:lnTo>
                    <a:lnTo>
                      <a:pt x="66" y="33"/>
                    </a:lnTo>
                    <a:lnTo>
                      <a:pt x="66" y="53"/>
                    </a:lnTo>
                    <a:lnTo>
                      <a:pt x="57" y="60"/>
                    </a:lnTo>
                    <a:lnTo>
                      <a:pt x="42" y="64"/>
                    </a:lnTo>
                    <a:lnTo>
                      <a:pt x="41" y="75"/>
                    </a:lnTo>
                    <a:lnTo>
                      <a:pt x="26" y="78"/>
                    </a:lnTo>
                    <a:lnTo>
                      <a:pt x="4" y="69"/>
                    </a:lnTo>
                    <a:lnTo>
                      <a:pt x="2" y="98"/>
                    </a:lnTo>
                    <a:lnTo>
                      <a:pt x="0" y="116"/>
                    </a:lnTo>
                    <a:lnTo>
                      <a:pt x="9" y="120"/>
                    </a:lnTo>
                    <a:lnTo>
                      <a:pt x="4" y="133"/>
                    </a:lnTo>
                    <a:lnTo>
                      <a:pt x="14" y="152"/>
                    </a:lnTo>
                    <a:lnTo>
                      <a:pt x="18" y="167"/>
                    </a:lnTo>
                    <a:lnTo>
                      <a:pt x="34" y="170"/>
                    </a:lnTo>
                    <a:lnTo>
                      <a:pt x="38" y="185"/>
                    </a:lnTo>
                    <a:lnTo>
                      <a:pt x="23" y="208"/>
                    </a:lnTo>
                    <a:lnTo>
                      <a:pt x="60" y="219"/>
                    </a:lnTo>
                    <a:lnTo>
                      <a:pt x="79" y="216"/>
                    </a:lnTo>
                    <a:lnTo>
                      <a:pt x="91" y="219"/>
                    </a:lnTo>
                    <a:lnTo>
                      <a:pt x="95" y="213"/>
                    </a:lnTo>
                    <a:lnTo>
                      <a:pt x="109" y="215"/>
                    </a:lnTo>
                    <a:lnTo>
                      <a:pt x="133" y="206"/>
                    </a:lnTo>
                    <a:lnTo>
                      <a:pt x="131" y="185"/>
                    </a:lnTo>
                    <a:lnTo>
                      <a:pt x="139" y="172"/>
                    </a:lnTo>
                    <a:lnTo>
                      <a:pt x="154" y="172"/>
                    </a:lnTo>
                    <a:lnTo>
                      <a:pt x="155" y="166"/>
                    </a:lnTo>
                    <a:lnTo>
                      <a:pt x="170" y="163"/>
                    </a:lnTo>
                    <a:lnTo>
                      <a:pt x="177" y="165"/>
                    </a:lnTo>
                    <a:lnTo>
                      <a:pt x="184" y="158"/>
                    </a:lnTo>
                    <a:lnTo>
                      <a:pt x="180" y="144"/>
                    </a:lnTo>
                    <a:lnTo>
                      <a:pt x="186" y="129"/>
                    </a:lnTo>
                    <a:lnTo>
                      <a:pt x="197" y="124"/>
                    </a:lnTo>
                    <a:lnTo>
                      <a:pt x="186" y="108"/>
                    </a:lnTo>
                    <a:lnTo>
                      <a:pt x="204" y="109"/>
                    </a:lnTo>
                    <a:lnTo>
                      <a:pt x="208" y="100"/>
                    </a:lnTo>
                    <a:lnTo>
                      <a:pt x="205" y="91"/>
                    </a:lnTo>
                    <a:lnTo>
                      <a:pt x="213" y="81"/>
                    </a:lnTo>
                    <a:lnTo>
                      <a:pt x="207" y="69"/>
                    </a:lnTo>
                    <a:lnTo>
                      <a:pt x="200" y="58"/>
                    </a:lnTo>
                    <a:lnTo>
                      <a:pt x="209" y="48"/>
                    </a:lnTo>
                    <a:lnTo>
                      <a:pt x="229" y="43"/>
                    </a:lnTo>
                    <a:lnTo>
                      <a:pt x="250" y="40"/>
                    </a:lnTo>
                    <a:lnTo>
                      <a:pt x="259" y="36"/>
                    </a:lnTo>
                    <a:lnTo>
                      <a:pt x="270" y="33"/>
                    </a:lnTo>
                    <a:lnTo>
                      <a:pt x="265" y="26"/>
                    </a:lnTo>
                    <a:lnTo>
                      <a:pt x="265" y="2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04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DE663685-4071-F383-0111-0B5F8B112ED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75562" y="3500438"/>
                <a:ext cx="155575" cy="133350"/>
              </a:xfrm>
              <a:custGeom>
                <a:avLst/>
                <a:gdLst>
                  <a:gd name="T0" fmla="*/ 93 w 98"/>
                  <a:gd name="T1" fmla="*/ 8 h 84"/>
                  <a:gd name="T2" fmla="*/ 87 w 98"/>
                  <a:gd name="T3" fmla="*/ 0 h 84"/>
                  <a:gd name="T4" fmla="*/ 76 w 98"/>
                  <a:gd name="T5" fmla="*/ 14 h 84"/>
                  <a:gd name="T6" fmla="*/ 63 w 98"/>
                  <a:gd name="T7" fmla="*/ 30 h 84"/>
                  <a:gd name="T8" fmla="*/ 50 w 98"/>
                  <a:gd name="T9" fmla="*/ 46 h 84"/>
                  <a:gd name="T10" fmla="*/ 38 w 98"/>
                  <a:gd name="T11" fmla="*/ 45 h 84"/>
                  <a:gd name="T12" fmla="*/ 21 w 98"/>
                  <a:gd name="T13" fmla="*/ 44 h 84"/>
                  <a:gd name="T14" fmla="*/ 5 w 98"/>
                  <a:gd name="T15" fmla="*/ 48 h 84"/>
                  <a:gd name="T16" fmla="*/ 4 w 98"/>
                  <a:gd name="T17" fmla="*/ 41 h 84"/>
                  <a:gd name="T18" fmla="*/ 0 w 98"/>
                  <a:gd name="T19" fmla="*/ 43 h 84"/>
                  <a:gd name="T20" fmla="*/ 1 w 98"/>
                  <a:gd name="T21" fmla="*/ 49 h 84"/>
                  <a:gd name="T22" fmla="*/ 12 w 98"/>
                  <a:gd name="T23" fmla="*/ 72 h 84"/>
                  <a:gd name="T24" fmla="*/ 74 w 98"/>
                  <a:gd name="T25" fmla="*/ 84 h 84"/>
                  <a:gd name="T26" fmla="*/ 78 w 98"/>
                  <a:gd name="T27" fmla="*/ 80 h 84"/>
                  <a:gd name="T28" fmla="*/ 78 w 98"/>
                  <a:gd name="T29" fmla="*/ 69 h 84"/>
                  <a:gd name="T30" fmla="*/ 83 w 98"/>
                  <a:gd name="T31" fmla="*/ 60 h 84"/>
                  <a:gd name="T32" fmla="*/ 82 w 98"/>
                  <a:gd name="T33" fmla="*/ 51 h 84"/>
                  <a:gd name="T34" fmla="*/ 91 w 98"/>
                  <a:gd name="T35" fmla="*/ 45 h 84"/>
                  <a:gd name="T36" fmla="*/ 86 w 98"/>
                  <a:gd name="T37" fmla="*/ 42 h 84"/>
                  <a:gd name="T38" fmla="*/ 87 w 98"/>
                  <a:gd name="T39" fmla="*/ 26 h 84"/>
                  <a:gd name="T40" fmla="*/ 98 w 98"/>
                  <a:gd name="T41" fmla="*/ 26 h 84"/>
                  <a:gd name="T42" fmla="*/ 93 w 98"/>
                  <a:gd name="T43" fmla="*/ 8 h 84"/>
                  <a:gd name="T44" fmla="*/ 93 w 98"/>
                  <a:gd name="T45" fmla="*/ 8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98" h="84">
                    <a:moveTo>
                      <a:pt x="93" y="8"/>
                    </a:moveTo>
                    <a:lnTo>
                      <a:pt x="87" y="0"/>
                    </a:lnTo>
                    <a:lnTo>
                      <a:pt x="76" y="14"/>
                    </a:lnTo>
                    <a:lnTo>
                      <a:pt x="63" y="30"/>
                    </a:lnTo>
                    <a:lnTo>
                      <a:pt x="50" y="46"/>
                    </a:lnTo>
                    <a:lnTo>
                      <a:pt x="38" y="45"/>
                    </a:lnTo>
                    <a:lnTo>
                      <a:pt x="21" y="44"/>
                    </a:lnTo>
                    <a:lnTo>
                      <a:pt x="5" y="48"/>
                    </a:lnTo>
                    <a:lnTo>
                      <a:pt x="4" y="41"/>
                    </a:lnTo>
                    <a:lnTo>
                      <a:pt x="0" y="43"/>
                    </a:lnTo>
                    <a:lnTo>
                      <a:pt x="1" y="49"/>
                    </a:lnTo>
                    <a:lnTo>
                      <a:pt x="12" y="72"/>
                    </a:lnTo>
                    <a:lnTo>
                      <a:pt x="74" y="84"/>
                    </a:lnTo>
                    <a:lnTo>
                      <a:pt x="78" y="80"/>
                    </a:lnTo>
                    <a:lnTo>
                      <a:pt x="78" y="69"/>
                    </a:lnTo>
                    <a:lnTo>
                      <a:pt x="83" y="60"/>
                    </a:lnTo>
                    <a:lnTo>
                      <a:pt x="82" y="51"/>
                    </a:lnTo>
                    <a:lnTo>
                      <a:pt x="91" y="45"/>
                    </a:lnTo>
                    <a:lnTo>
                      <a:pt x="86" y="42"/>
                    </a:lnTo>
                    <a:lnTo>
                      <a:pt x="87" y="26"/>
                    </a:lnTo>
                    <a:lnTo>
                      <a:pt x="98" y="26"/>
                    </a:lnTo>
                    <a:lnTo>
                      <a:pt x="93" y="8"/>
                    </a:lnTo>
                    <a:lnTo>
                      <a:pt x="93" y="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05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AF0B0F9E-7392-FDE8-7E61-87D9CFE2A76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32662" y="2925763"/>
                <a:ext cx="104775" cy="93663"/>
              </a:xfrm>
              <a:custGeom>
                <a:avLst/>
                <a:gdLst>
                  <a:gd name="T0" fmla="*/ 66 w 66"/>
                  <a:gd name="T1" fmla="*/ 58 h 59"/>
                  <a:gd name="T2" fmla="*/ 62 w 66"/>
                  <a:gd name="T3" fmla="*/ 42 h 59"/>
                  <a:gd name="T4" fmla="*/ 53 w 66"/>
                  <a:gd name="T5" fmla="*/ 37 h 59"/>
                  <a:gd name="T6" fmla="*/ 44 w 66"/>
                  <a:gd name="T7" fmla="*/ 32 h 59"/>
                  <a:gd name="T8" fmla="*/ 47 w 66"/>
                  <a:gd name="T9" fmla="*/ 24 h 59"/>
                  <a:gd name="T10" fmla="*/ 36 w 66"/>
                  <a:gd name="T11" fmla="*/ 16 h 59"/>
                  <a:gd name="T12" fmla="*/ 39 w 66"/>
                  <a:gd name="T13" fmla="*/ 10 h 59"/>
                  <a:gd name="T14" fmla="*/ 31 w 66"/>
                  <a:gd name="T15" fmla="*/ 6 h 59"/>
                  <a:gd name="T16" fmla="*/ 25 w 66"/>
                  <a:gd name="T17" fmla="*/ 0 h 59"/>
                  <a:gd name="T18" fmla="*/ 0 w 66"/>
                  <a:gd name="T19" fmla="*/ 4 h 59"/>
                  <a:gd name="T20" fmla="*/ 5 w 66"/>
                  <a:gd name="T21" fmla="*/ 11 h 59"/>
                  <a:gd name="T22" fmla="*/ 5 w 66"/>
                  <a:gd name="T23" fmla="*/ 23 h 59"/>
                  <a:gd name="T24" fmla="*/ 20 w 66"/>
                  <a:gd name="T25" fmla="*/ 29 h 59"/>
                  <a:gd name="T26" fmla="*/ 29 w 66"/>
                  <a:gd name="T27" fmla="*/ 35 h 59"/>
                  <a:gd name="T28" fmla="*/ 33 w 66"/>
                  <a:gd name="T29" fmla="*/ 35 h 59"/>
                  <a:gd name="T30" fmla="*/ 40 w 66"/>
                  <a:gd name="T31" fmla="*/ 41 h 59"/>
                  <a:gd name="T32" fmla="*/ 48 w 66"/>
                  <a:gd name="T33" fmla="*/ 41 h 59"/>
                  <a:gd name="T34" fmla="*/ 49 w 66"/>
                  <a:gd name="T35" fmla="*/ 45 h 59"/>
                  <a:gd name="T36" fmla="*/ 60 w 66"/>
                  <a:gd name="T37" fmla="*/ 59 h 59"/>
                  <a:gd name="T38" fmla="*/ 66 w 66"/>
                  <a:gd name="T39" fmla="*/ 58 h 59"/>
                  <a:gd name="T40" fmla="*/ 66 w 66"/>
                  <a:gd name="T41" fmla="*/ 58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66" h="59">
                    <a:moveTo>
                      <a:pt x="66" y="58"/>
                    </a:moveTo>
                    <a:lnTo>
                      <a:pt x="62" y="42"/>
                    </a:lnTo>
                    <a:lnTo>
                      <a:pt x="53" y="37"/>
                    </a:lnTo>
                    <a:lnTo>
                      <a:pt x="44" y="32"/>
                    </a:lnTo>
                    <a:lnTo>
                      <a:pt x="47" y="24"/>
                    </a:lnTo>
                    <a:lnTo>
                      <a:pt x="36" y="16"/>
                    </a:lnTo>
                    <a:lnTo>
                      <a:pt x="39" y="10"/>
                    </a:lnTo>
                    <a:lnTo>
                      <a:pt x="31" y="6"/>
                    </a:lnTo>
                    <a:lnTo>
                      <a:pt x="25" y="0"/>
                    </a:lnTo>
                    <a:lnTo>
                      <a:pt x="0" y="4"/>
                    </a:lnTo>
                    <a:lnTo>
                      <a:pt x="5" y="11"/>
                    </a:lnTo>
                    <a:lnTo>
                      <a:pt x="5" y="23"/>
                    </a:lnTo>
                    <a:lnTo>
                      <a:pt x="20" y="29"/>
                    </a:lnTo>
                    <a:lnTo>
                      <a:pt x="29" y="35"/>
                    </a:lnTo>
                    <a:lnTo>
                      <a:pt x="33" y="35"/>
                    </a:lnTo>
                    <a:lnTo>
                      <a:pt x="40" y="41"/>
                    </a:lnTo>
                    <a:lnTo>
                      <a:pt x="48" y="41"/>
                    </a:lnTo>
                    <a:lnTo>
                      <a:pt x="49" y="45"/>
                    </a:lnTo>
                    <a:lnTo>
                      <a:pt x="60" y="59"/>
                    </a:lnTo>
                    <a:lnTo>
                      <a:pt x="66" y="58"/>
                    </a:lnTo>
                    <a:lnTo>
                      <a:pt x="66" y="5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06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8164F79-37E8-9D27-41AA-3FAD60F6962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372350" y="2901951"/>
                <a:ext cx="174625" cy="134938"/>
              </a:xfrm>
              <a:custGeom>
                <a:avLst/>
                <a:gdLst>
                  <a:gd name="T0" fmla="*/ 8 w 110"/>
                  <a:gd name="T1" fmla="*/ 50 h 85"/>
                  <a:gd name="T2" fmla="*/ 4 w 110"/>
                  <a:gd name="T3" fmla="*/ 50 h 85"/>
                  <a:gd name="T4" fmla="*/ 8 w 110"/>
                  <a:gd name="T5" fmla="*/ 60 h 85"/>
                  <a:gd name="T6" fmla="*/ 21 w 110"/>
                  <a:gd name="T7" fmla="*/ 71 h 85"/>
                  <a:gd name="T8" fmla="*/ 35 w 110"/>
                  <a:gd name="T9" fmla="*/ 74 h 85"/>
                  <a:gd name="T10" fmla="*/ 24 w 110"/>
                  <a:gd name="T11" fmla="*/ 60 h 85"/>
                  <a:gd name="T12" fmla="*/ 23 w 110"/>
                  <a:gd name="T13" fmla="*/ 56 h 85"/>
                  <a:gd name="T14" fmla="*/ 15 w 110"/>
                  <a:gd name="T15" fmla="*/ 56 h 85"/>
                  <a:gd name="T16" fmla="*/ 8 w 110"/>
                  <a:gd name="T17" fmla="*/ 50 h 85"/>
                  <a:gd name="T18" fmla="*/ 8 w 110"/>
                  <a:gd name="T19" fmla="*/ 50 h 85"/>
                  <a:gd name="T20" fmla="*/ 47 w 110"/>
                  <a:gd name="T21" fmla="*/ 15 h 85"/>
                  <a:gd name="T22" fmla="*/ 31 w 110"/>
                  <a:gd name="T23" fmla="*/ 1 h 85"/>
                  <a:gd name="T24" fmla="*/ 25 w 110"/>
                  <a:gd name="T25" fmla="*/ 0 h 85"/>
                  <a:gd name="T26" fmla="*/ 21 w 110"/>
                  <a:gd name="T27" fmla="*/ 4 h 85"/>
                  <a:gd name="T28" fmla="*/ 33 w 110"/>
                  <a:gd name="T29" fmla="*/ 17 h 85"/>
                  <a:gd name="T30" fmla="*/ 31 w 110"/>
                  <a:gd name="T31" fmla="*/ 19 h 85"/>
                  <a:gd name="T32" fmla="*/ 21 w 110"/>
                  <a:gd name="T33" fmla="*/ 18 h 85"/>
                  <a:gd name="T34" fmla="*/ 5 w 110"/>
                  <a:gd name="T35" fmla="*/ 11 h 85"/>
                  <a:gd name="T36" fmla="*/ 0 w 110"/>
                  <a:gd name="T37" fmla="*/ 15 h 85"/>
                  <a:gd name="T38" fmla="*/ 6 w 110"/>
                  <a:gd name="T39" fmla="*/ 21 h 85"/>
                  <a:gd name="T40" fmla="*/ 14 w 110"/>
                  <a:gd name="T41" fmla="*/ 25 h 85"/>
                  <a:gd name="T42" fmla="*/ 11 w 110"/>
                  <a:gd name="T43" fmla="*/ 31 h 85"/>
                  <a:gd name="T44" fmla="*/ 22 w 110"/>
                  <a:gd name="T45" fmla="*/ 39 h 85"/>
                  <a:gd name="T46" fmla="*/ 19 w 110"/>
                  <a:gd name="T47" fmla="*/ 47 h 85"/>
                  <a:gd name="T48" fmla="*/ 28 w 110"/>
                  <a:gd name="T49" fmla="*/ 52 h 85"/>
                  <a:gd name="T50" fmla="*/ 37 w 110"/>
                  <a:gd name="T51" fmla="*/ 57 h 85"/>
                  <a:gd name="T52" fmla="*/ 41 w 110"/>
                  <a:gd name="T53" fmla="*/ 73 h 85"/>
                  <a:gd name="T54" fmla="*/ 61 w 110"/>
                  <a:gd name="T55" fmla="*/ 56 h 85"/>
                  <a:gd name="T56" fmla="*/ 68 w 110"/>
                  <a:gd name="T57" fmla="*/ 54 h 85"/>
                  <a:gd name="T58" fmla="*/ 75 w 110"/>
                  <a:gd name="T59" fmla="*/ 61 h 85"/>
                  <a:gd name="T60" fmla="*/ 71 w 110"/>
                  <a:gd name="T61" fmla="*/ 73 h 85"/>
                  <a:gd name="T62" fmla="*/ 85 w 110"/>
                  <a:gd name="T63" fmla="*/ 85 h 85"/>
                  <a:gd name="T64" fmla="*/ 90 w 110"/>
                  <a:gd name="T65" fmla="*/ 84 h 85"/>
                  <a:gd name="T66" fmla="*/ 87 w 110"/>
                  <a:gd name="T67" fmla="*/ 72 h 85"/>
                  <a:gd name="T68" fmla="*/ 93 w 110"/>
                  <a:gd name="T69" fmla="*/ 66 h 85"/>
                  <a:gd name="T70" fmla="*/ 94 w 110"/>
                  <a:gd name="T71" fmla="*/ 58 h 85"/>
                  <a:gd name="T72" fmla="*/ 94 w 110"/>
                  <a:gd name="T73" fmla="*/ 39 h 85"/>
                  <a:gd name="T74" fmla="*/ 110 w 110"/>
                  <a:gd name="T75" fmla="*/ 37 h 85"/>
                  <a:gd name="T76" fmla="*/ 103 w 110"/>
                  <a:gd name="T77" fmla="*/ 32 h 85"/>
                  <a:gd name="T78" fmla="*/ 93 w 110"/>
                  <a:gd name="T79" fmla="*/ 31 h 85"/>
                  <a:gd name="T80" fmla="*/ 80 w 110"/>
                  <a:gd name="T81" fmla="*/ 14 h 85"/>
                  <a:gd name="T82" fmla="*/ 67 w 110"/>
                  <a:gd name="T83" fmla="*/ 2 h 85"/>
                  <a:gd name="T84" fmla="*/ 67 w 110"/>
                  <a:gd name="T85" fmla="*/ 2 h 85"/>
                  <a:gd name="T86" fmla="*/ 58 w 110"/>
                  <a:gd name="T87" fmla="*/ 11 h 85"/>
                  <a:gd name="T88" fmla="*/ 56 w 110"/>
                  <a:gd name="T89" fmla="*/ 17 h 85"/>
                  <a:gd name="T90" fmla="*/ 47 w 110"/>
                  <a:gd name="T91" fmla="*/ 15 h 85"/>
                  <a:gd name="T92" fmla="*/ 47 w 110"/>
                  <a:gd name="T93" fmla="*/ 15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10" h="85">
                    <a:moveTo>
                      <a:pt x="8" y="50"/>
                    </a:moveTo>
                    <a:lnTo>
                      <a:pt x="4" y="50"/>
                    </a:lnTo>
                    <a:lnTo>
                      <a:pt x="8" y="60"/>
                    </a:lnTo>
                    <a:lnTo>
                      <a:pt x="21" y="71"/>
                    </a:lnTo>
                    <a:lnTo>
                      <a:pt x="35" y="74"/>
                    </a:lnTo>
                    <a:lnTo>
                      <a:pt x="24" y="60"/>
                    </a:lnTo>
                    <a:lnTo>
                      <a:pt x="23" y="56"/>
                    </a:lnTo>
                    <a:lnTo>
                      <a:pt x="15" y="56"/>
                    </a:lnTo>
                    <a:lnTo>
                      <a:pt x="8" y="50"/>
                    </a:lnTo>
                    <a:lnTo>
                      <a:pt x="8" y="50"/>
                    </a:lnTo>
                    <a:close/>
                    <a:moveTo>
                      <a:pt x="47" y="15"/>
                    </a:moveTo>
                    <a:lnTo>
                      <a:pt x="31" y="1"/>
                    </a:lnTo>
                    <a:lnTo>
                      <a:pt x="25" y="0"/>
                    </a:lnTo>
                    <a:lnTo>
                      <a:pt x="21" y="4"/>
                    </a:lnTo>
                    <a:lnTo>
                      <a:pt x="33" y="17"/>
                    </a:lnTo>
                    <a:lnTo>
                      <a:pt x="31" y="19"/>
                    </a:lnTo>
                    <a:lnTo>
                      <a:pt x="21" y="18"/>
                    </a:lnTo>
                    <a:lnTo>
                      <a:pt x="5" y="11"/>
                    </a:lnTo>
                    <a:lnTo>
                      <a:pt x="0" y="15"/>
                    </a:lnTo>
                    <a:lnTo>
                      <a:pt x="6" y="21"/>
                    </a:lnTo>
                    <a:lnTo>
                      <a:pt x="14" y="25"/>
                    </a:lnTo>
                    <a:lnTo>
                      <a:pt x="11" y="31"/>
                    </a:lnTo>
                    <a:lnTo>
                      <a:pt x="22" y="39"/>
                    </a:lnTo>
                    <a:lnTo>
                      <a:pt x="19" y="47"/>
                    </a:lnTo>
                    <a:lnTo>
                      <a:pt x="28" y="52"/>
                    </a:lnTo>
                    <a:lnTo>
                      <a:pt x="37" y="57"/>
                    </a:lnTo>
                    <a:lnTo>
                      <a:pt x="41" y="73"/>
                    </a:lnTo>
                    <a:lnTo>
                      <a:pt x="61" y="56"/>
                    </a:lnTo>
                    <a:lnTo>
                      <a:pt x="68" y="54"/>
                    </a:lnTo>
                    <a:lnTo>
                      <a:pt x="75" y="61"/>
                    </a:lnTo>
                    <a:lnTo>
                      <a:pt x="71" y="73"/>
                    </a:lnTo>
                    <a:lnTo>
                      <a:pt x="85" y="85"/>
                    </a:lnTo>
                    <a:lnTo>
                      <a:pt x="90" y="84"/>
                    </a:lnTo>
                    <a:lnTo>
                      <a:pt x="87" y="72"/>
                    </a:lnTo>
                    <a:lnTo>
                      <a:pt x="93" y="66"/>
                    </a:lnTo>
                    <a:lnTo>
                      <a:pt x="94" y="58"/>
                    </a:lnTo>
                    <a:lnTo>
                      <a:pt x="94" y="39"/>
                    </a:lnTo>
                    <a:lnTo>
                      <a:pt x="110" y="37"/>
                    </a:lnTo>
                    <a:lnTo>
                      <a:pt x="103" y="32"/>
                    </a:lnTo>
                    <a:lnTo>
                      <a:pt x="93" y="31"/>
                    </a:lnTo>
                    <a:lnTo>
                      <a:pt x="80" y="14"/>
                    </a:lnTo>
                    <a:lnTo>
                      <a:pt x="67" y="2"/>
                    </a:lnTo>
                    <a:lnTo>
                      <a:pt x="67" y="2"/>
                    </a:lnTo>
                    <a:lnTo>
                      <a:pt x="58" y="11"/>
                    </a:lnTo>
                    <a:lnTo>
                      <a:pt x="56" y="17"/>
                    </a:lnTo>
                    <a:lnTo>
                      <a:pt x="47" y="15"/>
                    </a:lnTo>
                    <a:lnTo>
                      <a:pt x="47" y="1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07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38F0968-6157-A440-6F8D-14AD104D1BF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01225" y="4278313"/>
                <a:ext cx="41275" cy="53975"/>
              </a:xfrm>
              <a:custGeom>
                <a:avLst/>
                <a:gdLst>
                  <a:gd name="T0" fmla="*/ 0 w 26"/>
                  <a:gd name="T1" fmla="*/ 22 h 34"/>
                  <a:gd name="T2" fmla="*/ 11 w 26"/>
                  <a:gd name="T3" fmla="*/ 34 h 34"/>
                  <a:gd name="T4" fmla="*/ 14 w 26"/>
                  <a:gd name="T5" fmla="*/ 26 h 34"/>
                  <a:gd name="T6" fmla="*/ 25 w 26"/>
                  <a:gd name="T7" fmla="*/ 27 h 34"/>
                  <a:gd name="T8" fmla="*/ 26 w 26"/>
                  <a:gd name="T9" fmla="*/ 11 h 34"/>
                  <a:gd name="T10" fmla="*/ 26 w 26"/>
                  <a:gd name="T11" fmla="*/ 0 h 34"/>
                  <a:gd name="T12" fmla="*/ 9 w 26"/>
                  <a:gd name="T13" fmla="*/ 13 h 34"/>
                  <a:gd name="T14" fmla="*/ 0 w 26"/>
                  <a:gd name="T15" fmla="*/ 22 h 34"/>
                  <a:gd name="T16" fmla="*/ 0 w 26"/>
                  <a:gd name="T17" fmla="*/ 22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6" h="34">
                    <a:moveTo>
                      <a:pt x="0" y="22"/>
                    </a:moveTo>
                    <a:lnTo>
                      <a:pt x="11" y="34"/>
                    </a:lnTo>
                    <a:lnTo>
                      <a:pt x="14" y="26"/>
                    </a:lnTo>
                    <a:lnTo>
                      <a:pt x="25" y="27"/>
                    </a:lnTo>
                    <a:lnTo>
                      <a:pt x="26" y="11"/>
                    </a:lnTo>
                    <a:lnTo>
                      <a:pt x="26" y="0"/>
                    </a:lnTo>
                    <a:lnTo>
                      <a:pt x="9" y="13"/>
                    </a:lnTo>
                    <a:lnTo>
                      <a:pt x="0" y="22"/>
                    </a:lnTo>
                    <a:lnTo>
                      <a:pt x="0" y="2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08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107104B3-AA08-518B-0F14-1C4CC452B44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864600" y="3414713"/>
                <a:ext cx="106362" cy="60325"/>
              </a:xfrm>
              <a:custGeom>
                <a:avLst/>
                <a:gdLst>
                  <a:gd name="T0" fmla="*/ 56 w 67"/>
                  <a:gd name="T1" fmla="*/ 13 h 38"/>
                  <a:gd name="T2" fmla="*/ 46 w 67"/>
                  <a:gd name="T3" fmla="*/ 7 h 38"/>
                  <a:gd name="T4" fmla="*/ 35 w 67"/>
                  <a:gd name="T5" fmla="*/ 6 h 38"/>
                  <a:gd name="T6" fmla="*/ 20 w 67"/>
                  <a:gd name="T7" fmla="*/ 0 h 38"/>
                  <a:gd name="T8" fmla="*/ 10 w 67"/>
                  <a:gd name="T9" fmla="*/ 7 h 38"/>
                  <a:gd name="T10" fmla="*/ 0 w 67"/>
                  <a:gd name="T11" fmla="*/ 24 h 38"/>
                  <a:gd name="T12" fmla="*/ 1 w 67"/>
                  <a:gd name="T13" fmla="*/ 29 h 38"/>
                  <a:gd name="T14" fmla="*/ 22 w 67"/>
                  <a:gd name="T15" fmla="*/ 38 h 38"/>
                  <a:gd name="T16" fmla="*/ 34 w 67"/>
                  <a:gd name="T17" fmla="*/ 35 h 38"/>
                  <a:gd name="T18" fmla="*/ 52 w 67"/>
                  <a:gd name="T19" fmla="*/ 36 h 38"/>
                  <a:gd name="T20" fmla="*/ 67 w 67"/>
                  <a:gd name="T21" fmla="*/ 36 h 38"/>
                  <a:gd name="T22" fmla="*/ 67 w 67"/>
                  <a:gd name="T23" fmla="*/ 21 h 38"/>
                  <a:gd name="T24" fmla="*/ 56 w 67"/>
                  <a:gd name="T25" fmla="*/ 13 h 38"/>
                  <a:gd name="T26" fmla="*/ 56 w 67"/>
                  <a:gd name="T27" fmla="*/ 13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7" h="38">
                    <a:moveTo>
                      <a:pt x="56" y="13"/>
                    </a:moveTo>
                    <a:lnTo>
                      <a:pt x="46" y="7"/>
                    </a:lnTo>
                    <a:lnTo>
                      <a:pt x="35" y="6"/>
                    </a:lnTo>
                    <a:lnTo>
                      <a:pt x="20" y="0"/>
                    </a:lnTo>
                    <a:lnTo>
                      <a:pt x="10" y="7"/>
                    </a:lnTo>
                    <a:lnTo>
                      <a:pt x="0" y="24"/>
                    </a:lnTo>
                    <a:lnTo>
                      <a:pt x="1" y="29"/>
                    </a:lnTo>
                    <a:lnTo>
                      <a:pt x="22" y="38"/>
                    </a:lnTo>
                    <a:lnTo>
                      <a:pt x="34" y="35"/>
                    </a:lnTo>
                    <a:lnTo>
                      <a:pt x="52" y="36"/>
                    </a:lnTo>
                    <a:lnTo>
                      <a:pt x="67" y="36"/>
                    </a:lnTo>
                    <a:lnTo>
                      <a:pt x="67" y="21"/>
                    </a:lnTo>
                    <a:lnTo>
                      <a:pt x="56" y="13"/>
                    </a:lnTo>
                    <a:lnTo>
                      <a:pt x="56" y="1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09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771865A-BEDE-FA1F-ACE5-22607C74EE6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856662" y="3486151"/>
                <a:ext cx="169862" cy="215900"/>
              </a:xfrm>
              <a:custGeom>
                <a:avLst/>
                <a:gdLst>
                  <a:gd name="T0" fmla="*/ 105 w 107"/>
                  <a:gd name="T1" fmla="*/ 105 h 136"/>
                  <a:gd name="T2" fmla="*/ 88 w 107"/>
                  <a:gd name="T3" fmla="*/ 66 h 136"/>
                  <a:gd name="T4" fmla="*/ 83 w 107"/>
                  <a:gd name="T5" fmla="*/ 67 h 136"/>
                  <a:gd name="T6" fmla="*/ 82 w 107"/>
                  <a:gd name="T7" fmla="*/ 82 h 136"/>
                  <a:gd name="T8" fmla="*/ 69 w 107"/>
                  <a:gd name="T9" fmla="*/ 69 h 136"/>
                  <a:gd name="T10" fmla="*/ 73 w 107"/>
                  <a:gd name="T11" fmla="*/ 56 h 136"/>
                  <a:gd name="T12" fmla="*/ 82 w 107"/>
                  <a:gd name="T13" fmla="*/ 54 h 136"/>
                  <a:gd name="T14" fmla="*/ 88 w 107"/>
                  <a:gd name="T15" fmla="*/ 34 h 136"/>
                  <a:gd name="T16" fmla="*/ 75 w 107"/>
                  <a:gd name="T17" fmla="*/ 31 h 136"/>
                  <a:gd name="T18" fmla="*/ 57 w 107"/>
                  <a:gd name="T19" fmla="*/ 31 h 136"/>
                  <a:gd name="T20" fmla="*/ 36 w 107"/>
                  <a:gd name="T21" fmla="*/ 28 h 136"/>
                  <a:gd name="T22" fmla="*/ 32 w 107"/>
                  <a:gd name="T23" fmla="*/ 11 h 136"/>
                  <a:gd name="T24" fmla="*/ 22 w 107"/>
                  <a:gd name="T25" fmla="*/ 9 h 136"/>
                  <a:gd name="T26" fmla="*/ 4 w 107"/>
                  <a:gd name="T27" fmla="*/ 0 h 136"/>
                  <a:gd name="T28" fmla="*/ 0 w 107"/>
                  <a:gd name="T29" fmla="*/ 16 h 136"/>
                  <a:gd name="T30" fmla="*/ 16 w 107"/>
                  <a:gd name="T31" fmla="*/ 28 h 136"/>
                  <a:gd name="T32" fmla="*/ 5 w 107"/>
                  <a:gd name="T33" fmla="*/ 37 h 136"/>
                  <a:gd name="T34" fmla="*/ 2 w 107"/>
                  <a:gd name="T35" fmla="*/ 46 h 136"/>
                  <a:gd name="T36" fmla="*/ 16 w 107"/>
                  <a:gd name="T37" fmla="*/ 52 h 136"/>
                  <a:gd name="T38" fmla="*/ 15 w 107"/>
                  <a:gd name="T39" fmla="*/ 66 h 136"/>
                  <a:gd name="T40" fmla="*/ 24 w 107"/>
                  <a:gd name="T41" fmla="*/ 84 h 136"/>
                  <a:gd name="T42" fmla="*/ 30 w 107"/>
                  <a:gd name="T43" fmla="*/ 104 h 136"/>
                  <a:gd name="T44" fmla="*/ 38 w 107"/>
                  <a:gd name="T45" fmla="*/ 106 h 136"/>
                  <a:gd name="T46" fmla="*/ 44 w 107"/>
                  <a:gd name="T47" fmla="*/ 108 h 136"/>
                  <a:gd name="T48" fmla="*/ 47 w 107"/>
                  <a:gd name="T49" fmla="*/ 105 h 136"/>
                  <a:gd name="T50" fmla="*/ 57 w 107"/>
                  <a:gd name="T51" fmla="*/ 109 h 136"/>
                  <a:gd name="T52" fmla="*/ 61 w 107"/>
                  <a:gd name="T53" fmla="*/ 96 h 136"/>
                  <a:gd name="T54" fmla="*/ 58 w 107"/>
                  <a:gd name="T55" fmla="*/ 86 h 136"/>
                  <a:gd name="T56" fmla="*/ 77 w 107"/>
                  <a:gd name="T57" fmla="*/ 87 h 136"/>
                  <a:gd name="T58" fmla="*/ 87 w 107"/>
                  <a:gd name="T59" fmla="*/ 101 h 136"/>
                  <a:gd name="T60" fmla="*/ 93 w 107"/>
                  <a:gd name="T61" fmla="*/ 112 h 136"/>
                  <a:gd name="T62" fmla="*/ 96 w 107"/>
                  <a:gd name="T63" fmla="*/ 124 h 136"/>
                  <a:gd name="T64" fmla="*/ 103 w 107"/>
                  <a:gd name="T65" fmla="*/ 136 h 136"/>
                  <a:gd name="T66" fmla="*/ 100 w 107"/>
                  <a:gd name="T67" fmla="*/ 118 h 136"/>
                  <a:gd name="T68" fmla="*/ 107 w 107"/>
                  <a:gd name="T69" fmla="*/ 121 h 136"/>
                  <a:gd name="T70" fmla="*/ 105 w 107"/>
                  <a:gd name="T71" fmla="*/ 105 h 136"/>
                  <a:gd name="T72" fmla="*/ 105 w 107"/>
                  <a:gd name="T73" fmla="*/ 105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07" h="136">
                    <a:moveTo>
                      <a:pt x="105" y="105"/>
                    </a:moveTo>
                    <a:lnTo>
                      <a:pt x="88" y="66"/>
                    </a:lnTo>
                    <a:lnTo>
                      <a:pt x="83" y="67"/>
                    </a:lnTo>
                    <a:lnTo>
                      <a:pt x="82" y="82"/>
                    </a:lnTo>
                    <a:lnTo>
                      <a:pt x="69" y="69"/>
                    </a:lnTo>
                    <a:lnTo>
                      <a:pt x="73" y="56"/>
                    </a:lnTo>
                    <a:lnTo>
                      <a:pt x="82" y="54"/>
                    </a:lnTo>
                    <a:lnTo>
                      <a:pt x="88" y="34"/>
                    </a:lnTo>
                    <a:lnTo>
                      <a:pt x="75" y="31"/>
                    </a:lnTo>
                    <a:lnTo>
                      <a:pt x="57" y="31"/>
                    </a:lnTo>
                    <a:lnTo>
                      <a:pt x="36" y="28"/>
                    </a:lnTo>
                    <a:lnTo>
                      <a:pt x="32" y="11"/>
                    </a:lnTo>
                    <a:lnTo>
                      <a:pt x="22" y="9"/>
                    </a:lnTo>
                    <a:lnTo>
                      <a:pt x="4" y="0"/>
                    </a:lnTo>
                    <a:lnTo>
                      <a:pt x="0" y="16"/>
                    </a:lnTo>
                    <a:lnTo>
                      <a:pt x="16" y="28"/>
                    </a:lnTo>
                    <a:lnTo>
                      <a:pt x="5" y="37"/>
                    </a:lnTo>
                    <a:lnTo>
                      <a:pt x="2" y="46"/>
                    </a:lnTo>
                    <a:lnTo>
                      <a:pt x="16" y="52"/>
                    </a:lnTo>
                    <a:lnTo>
                      <a:pt x="15" y="66"/>
                    </a:lnTo>
                    <a:lnTo>
                      <a:pt x="24" y="84"/>
                    </a:lnTo>
                    <a:lnTo>
                      <a:pt x="30" y="104"/>
                    </a:lnTo>
                    <a:lnTo>
                      <a:pt x="38" y="106"/>
                    </a:lnTo>
                    <a:lnTo>
                      <a:pt x="44" y="108"/>
                    </a:lnTo>
                    <a:lnTo>
                      <a:pt x="47" y="105"/>
                    </a:lnTo>
                    <a:lnTo>
                      <a:pt x="57" y="109"/>
                    </a:lnTo>
                    <a:lnTo>
                      <a:pt x="61" y="96"/>
                    </a:lnTo>
                    <a:lnTo>
                      <a:pt x="58" y="86"/>
                    </a:lnTo>
                    <a:lnTo>
                      <a:pt x="77" y="87"/>
                    </a:lnTo>
                    <a:lnTo>
                      <a:pt x="87" y="101"/>
                    </a:lnTo>
                    <a:lnTo>
                      <a:pt x="93" y="112"/>
                    </a:lnTo>
                    <a:lnTo>
                      <a:pt x="96" y="124"/>
                    </a:lnTo>
                    <a:lnTo>
                      <a:pt x="103" y="136"/>
                    </a:lnTo>
                    <a:lnTo>
                      <a:pt x="100" y="118"/>
                    </a:lnTo>
                    <a:lnTo>
                      <a:pt x="107" y="121"/>
                    </a:lnTo>
                    <a:lnTo>
                      <a:pt x="105" y="105"/>
                    </a:lnTo>
                    <a:lnTo>
                      <a:pt x="105" y="10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10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AD1094BB-99CC-D5DA-D4C6-4718BED8668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269287" y="2478088"/>
                <a:ext cx="1703387" cy="1319213"/>
              </a:xfrm>
              <a:custGeom>
                <a:avLst/>
                <a:gdLst>
                  <a:gd name="T0" fmla="*/ 855 w 1073"/>
                  <a:gd name="T1" fmla="*/ 786 h 831"/>
                  <a:gd name="T2" fmla="*/ 817 w 1073"/>
                  <a:gd name="T3" fmla="*/ 824 h 831"/>
                  <a:gd name="T4" fmla="*/ 901 w 1073"/>
                  <a:gd name="T5" fmla="*/ 85 h 831"/>
                  <a:gd name="T6" fmla="*/ 819 w 1073"/>
                  <a:gd name="T7" fmla="*/ 16 h 831"/>
                  <a:gd name="T8" fmla="*/ 723 w 1073"/>
                  <a:gd name="T9" fmla="*/ 6 h 831"/>
                  <a:gd name="T10" fmla="*/ 735 w 1073"/>
                  <a:gd name="T11" fmla="*/ 42 h 831"/>
                  <a:gd name="T12" fmla="*/ 698 w 1073"/>
                  <a:gd name="T13" fmla="*/ 82 h 831"/>
                  <a:gd name="T14" fmla="*/ 721 w 1073"/>
                  <a:gd name="T15" fmla="*/ 129 h 831"/>
                  <a:gd name="T16" fmla="*/ 796 w 1073"/>
                  <a:gd name="T17" fmla="*/ 148 h 831"/>
                  <a:gd name="T18" fmla="*/ 749 w 1073"/>
                  <a:gd name="T19" fmla="*/ 163 h 831"/>
                  <a:gd name="T20" fmla="*/ 686 w 1073"/>
                  <a:gd name="T21" fmla="*/ 195 h 831"/>
                  <a:gd name="T22" fmla="*/ 691 w 1073"/>
                  <a:gd name="T23" fmla="*/ 224 h 831"/>
                  <a:gd name="T24" fmla="*/ 628 w 1073"/>
                  <a:gd name="T25" fmla="*/ 253 h 831"/>
                  <a:gd name="T26" fmla="*/ 550 w 1073"/>
                  <a:gd name="T27" fmla="*/ 267 h 831"/>
                  <a:gd name="T28" fmla="*/ 428 w 1073"/>
                  <a:gd name="T29" fmla="*/ 247 h 831"/>
                  <a:gd name="T30" fmla="*/ 359 w 1073"/>
                  <a:gd name="T31" fmla="*/ 210 h 831"/>
                  <a:gd name="T32" fmla="*/ 268 w 1073"/>
                  <a:gd name="T33" fmla="*/ 179 h 831"/>
                  <a:gd name="T34" fmla="*/ 189 w 1073"/>
                  <a:gd name="T35" fmla="*/ 112 h 831"/>
                  <a:gd name="T36" fmla="*/ 150 w 1073"/>
                  <a:gd name="T37" fmla="*/ 116 h 831"/>
                  <a:gd name="T38" fmla="*/ 118 w 1073"/>
                  <a:gd name="T39" fmla="*/ 183 h 831"/>
                  <a:gd name="T40" fmla="*/ 98 w 1073"/>
                  <a:gd name="T41" fmla="*/ 243 h 831"/>
                  <a:gd name="T42" fmla="*/ 75 w 1073"/>
                  <a:gd name="T43" fmla="*/ 283 h 831"/>
                  <a:gd name="T44" fmla="*/ 15 w 1073"/>
                  <a:gd name="T45" fmla="*/ 303 h 831"/>
                  <a:gd name="T46" fmla="*/ 12 w 1073"/>
                  <a:gd name="T47" fmla="*/ 346 h 831"/>
                  <a:gd name="T48" fmla="*/ 40 w 1073"/>
                  <a:gd name="T49" fmla="*/ 373 h 831"/>
                  <a:gd name="T50" fmla="*/ 108 w 1073"/>
                  <a:gd name="T51" fmla="*/ 419 h 831"/>
                  <a:gd name="T52" fmla="*/ 153 w 1073"/>
                  <a:gd name="T53" fmla="*/ 491 h 831"/>
                  <a:gd name="T54" fmla="*/ 204 w 1073"/>
                  <a:gd name="T55" fmla="*/ 545 h 831"/>
                  <a:gd name="T56" fmla="*/ 265 w 1073"/>
                  <a:gd name="T57" fmla="*/ 566 h 831"/>
                  <a:gd name="T58" fmla="*/ 334 w 1073"/>
                  <a:gd name="T59" fmla="*/ 599 h 831"/>
                  <a:gd name="T60" fmla="*/ 385 w 1073"/>
                  <a:gd name="T61" fmla="*/ 597 h 831"/>
                  <a:gd name="T62" fmla="*/ 431 w 1073"/>
                  <a:gd name="T63" fmla="*/ 603 h 831"/>
                  <a:gd name="T64" fmla="*/ 499 w 1073"/>
                  <a:gd name="T65" fmla="*/ 573 h 831"/>
                  <a:gd name="T66" fmla="*/ 542 w 1073"/>
                  <a:gd name="T67" fmla="*/ 591 h 831"/>
                  <a:gd name="T68" fmla="*/ 579 w 1073"/>
                  <a:gd name="T69" fmla="*/ 627 h 831"/>
                  <a:gd name="T70" fmla="*/ 590 w 1073"/>
                  <a:gd name="T71" fmla="*/ 691 h 831"/>
                  <a:gd name="T72" fmla="*/ 626 w 1073"/>
                  <a:gd name="T73" fmla="*/ 746 h 831"/>
                  <a:gd name="T74" fmla="*/ 654 w 1073"/>
                  <a:gd name="T75" fmla="*/ 759 h 831"/>
                  <a:gd name="T76" fmla="*/ 679 w 1073"/>
                  <a:gd name="T77" fmla="*/ 724 h 831"/>
                  <a:gd name="T78" fmla="*/ 741 w 1073"/>
                  <a:gd name="T79" fmla="*/ 717 h 831"/>
                  <a:gd name="T80" fmla="*/ 793 w 1073"/>
                  <a:gd name="T81" fmla="*/ 751 h 831"/>
                  <a:gd name="T82" fmla="*/ 836 w 1073"/>
                  <a:gd name="T83" fmla="*/ 781 h 831"/>
                  <a:gd name="T84" fmla="*/ 897 w 1073"/>
                  <a:gd name="T85" fmla="*/ 740 h 831"/>
                  <a:gd name="T86" fmla="*/ 949 w 1073"/>
                  <a:gd name="T87" fmla="*/ 722 h 831"/>
                  <a:gd name="T88" fmla="*/ 1018 w 1073"/>
                  <a:gd name="T89" fmla="*/ 620 h 831"/>
                  <a:gd name="T90" fmla="*/ 1033 w 1073"/>
                  <a:gd name="T91" fmla="*/ 555 h 831"/>
                  <a:gd name="T92" fmla="*/ 1014 w 1073"/>
                  <a:gd name="T93" fmla="*/ 510 h 831"/>
                  <a:gd name="T94" fmla="*/ 930 w 1073"/>
                  <a:gd name="T95" fmla="*/ 433 h 831"/>
                  <a:gd name="T96" fmla="*/ 976 w 1073"/>
                  <a:gd name="T97" fmla="*/ 385 h 831"/>
                  <a:gd name="T98" fmla="*/ 918 w 1073"/>
                  <a:gd name="T99" fmla="*/ 379 h 831"/>
                  <a:gd name="T100" fmla="*/ 859 w 1073"/>
                  <a:gd name="T101" fmla="*/ 341 h 831"/>
                  <a:gd name="T102" fmla="*/ 900 w 1073"/>
                  <a:gd name="T103" fmla="*/ 297 h 831"/>
                  <a:gd name="T104" fmla="*/ 931 w 1073"/>
                  <a:gd name="T105" fmla="*/ 326 h 831"/>
                  <a:gd name="T106" fmla="*/ 976 w 1073"/>
                  <a:gd name="T107" fmla="*/ 313 h 831"/>
                  <a:gd name="T108" fmla="*/ 1015 w 1073"/>
                  <a:gd name="T109" fmla="*/ 276 h 831"/>
                  <a:gd name="T110" fmla="*/ 1046 w 1073"/>
                  <a:gd name="T111" fmla="*/ 242 h 831"/>
                  <a:gd name="T112" fmla="*/ 1068 w 1073"/>
                  <a:gd name="T113" fmla="*/ 243 h 831"/>
                  <a:gd name="T114" fmla="*/ 1073 w 1073"/>
                  <a:gd name="T115" fmla="*/ 192 h 831"/>
                  <a:gd name="T116" fmla="*/ 1057 w 1073"/>
                  <a:gd name="T117" fmla="*/ 115 h 831"/>
                  <a:gd name="T118" fmla="*/ 971 w 1073"/>
                  <a:gd name="T119" fmla="*/ 109 h 8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073" h="831">
                    <a:moveTo>
                      <a:pt x="851" y="819"/>
                    </a:moveTo>
                    <a:lnTo>
                      <a:pt x="853" y="806"/>
                    </a:lnTo>
                    <a:lnTo>
                      <a:pt x="861" y="796"/>
                    </a:lnTo>
                    <a:lnTo>
                      <a:pt x="855" y="786"/>
                    </a:lnTo>
                    <a:lnTo>
                      <a:pt x="843" y="785"/>
                    </a:lnTo>
                    <a:lnTo>
                      <a:pt x="822" y="792"/>
                    </a:lnTo>
                    <a:lnTo>
                      <a:pt x="813" y="803"/>
                    </a:lnTo>
                    <a:lnTo>
                      <a:pt x="817" y="824"/>
                    </a:lnTo>
                    <a:lnTo>
                      <a:pt x="836" y="831"/>
                    </a:lnTo>
                    <a:lnTo>
                      <a:pt x="851" y="819"/>
                    </a:lnTo>
                    <a:lnTo>
                      <a:pt x="851" y="819"/>
                    </a:lnTo>
                    <a:close/>
                    <a:moveTo>
                      <a:pt x="901" y="85"/>
                    </a:moveTo>
                    <a:lnTo>
                      <a:pt x="878" y="63"/>
                    </a:lnTo>
                    <a:lnTo>
                      <a:pt x="862" y="49"/>
                    </a:lnTo>
                    <a:lnTo>
                      <a:pt x="847" y="38"/>
                    </a:lnTo>
                    <a:lnTo>
                      <a:pt x="819" y="16"/>
                    </a:lnTo>
                    <a:lnTo>
                      <a:pt x="796" y="8"/>
                    </a:lnTo>
                    <a:lnTo>
                      <a:pt x="765" y="0"/>
                    </a:lnTo>
                    <a:lnTo>
                      <a:pt x="741" y="1"/>
                    </a:lnTo>
                    <a:lnTo>
                      <a:pt x="723" y="6"/>
                    </a:lnTo>
                    <a:lnTo>
                      <a:pt x="716" y="17"/>
                    </a:lnTo>
                    <a:lnTo>
                      <a:pt x="730" y="22"/>
                    </a:lnTo>
                    <a:lnTo>
                      <a:pt x="739" y="35"/>
                    </a:lnTo>
                    <a:lnTo>
                      <a:pt x="735" y="42"/>
                    </a:lnTo>
                    <a:lnTo>
                      <a:pt x="735" y="66"/>
                    </a:lnTo>
                    <a:lnTo>
                      <a:pt x="742" y="77"/>
                    </a:lnTo>
                    <a:lnTo>
                      <a:pt x="725" y="91"/>
                    </a:lnTo>
                    <a:lnTo>
                      <a:pt x="698" y="82"/>
                    </a:lnTo>
                    <a:lnTo>
                      <a:pt x="701" y="99"/>
                    </a:lnTo>
                    <a:lnTo>
                      <a:pt x="702" y="122"/>
                    </a:lnTo>
                    <a:lnTo>
                      <a:pt x="712" y="133"/>
                    </a:lnTo>
                    <a:lnTo>
                      <a:pt x="721" y="129"/>
                    </a:lnTo>
                    <a:lnTo>
                      <a:pt x="741" y="133"/>
                    </a:lnTo>
                    <a:lnTo>
                      <a:pt x="751" y="124"/>
                    </a:lnTo>
                    <a:lnTo>
                      <a:pt x="769" y="132"/>
                    </a:lnTo>
                    <a:lnTo>
                      <a:pt x="796" y="148"/>
                    </a:lnTo>
                    <a:lnTo>
                      <a:pt x="799" y="156"/>
                    </a:lnTo>
                    <a:lnTo>
                      <a:pt x="783" y="153"/>
                    </a:lnTo>
                    <a:lnTo>
                      <a:pt x="757" y="157"/>
                    </a:lnTo>
                    <a:lnTo>
                      <a:pt x="749" y="163"/>
                    </a:lnTo>
                    <a:lnTo>
                      <a:pt x="743" y="178"/>
                    </a:lnTo>
                    <a:lnTo>
                      <a:pt x="720" y="188"/>
                    </a:lnTo>
                    <a:lnTo>
                      <a:pt x="709" y="200"/>
                    </a:lnTo>
                    <a:lnTo>
                      <a:pt x="686" y="195"/>
                    </a:lnTo>
                    <a:lnTo>
                      <a:pt x="674" y="193"/>
                    </a:lnTo>
                    <a:lnTo>
                      <a:pt x="673" y="208"/>
                    </a:lnTo>
                    <a:lnTo>
                      <a:pt x="683" y="217"/>
                    </a:lnTo>
                    <a:lnTo>
                      <a:pt x="691" y="224"/>
                    </a:lnTo>
                    <a:lnTo>
                      <a:pt x="682" y="232"/>
                    </a:lnTo>
                    <a:lnTo>
                      <a:pt x="674" y="245"/>
                    </a:lnTo>
                    <a:lnTo>
                      <a:pt x="656" y="252"/>
                    </a:lnTo>
                    <a:lnTo>
                      <a:pt x="628" y="253"/>
                    </a:lnTo>
                    <a:lnTo>
                      <a:pt x="601" y="261"/>
                    </a:lnTo>
                    <a:lnTo>
                      <a:pt x="584" y="274"/>
                    </a:lnTo>
                    <a:lnTo>
                      <a:pt x="572" y="266"/>
                    </a:lnTo>
                    <a:lnTo>
                      <a:pt x="550" y="267"/>
                    </a:lnTo>
                    <a:lnTo>
                      <a:pt x="514" y="252"/>
                    </a:lnTo>
                    <a:lnTo>
                      <a:pt x="494" y="249"/>
                    </a:lnTo>
                    <a:lnTo>
                      <a:pt x="471" y="252"/>
                    </a:lnTo>
                    <a:lnTo>
                      <a:pt x="428" y="247"/>
                    </a:lnTo>
                    <a:lnTo>
                      <a:pt x="408" y="247"/>
                    </a:lnTo>
                    <a:lnTo>
                      <a:pt x="390" y="234"/>
                    </a:lnTo>
                    <a:lnTo>
                      <a:pt x="372" y="213"/>
                    </a:lnTo>
                    <a:lnTo>
                      <a:pt x="359" y="210"/>
                    </a:lnTo>
                    <a:lnTo>
                      <a:pt x="330" y="196"/>
                    </a:lnTo>
                    <a:lnTo>
                      <a:pt x="303" y="192"/>
                    </a:lnTo>
                    <a:lnTo>
                      <a:pt x="279" y="189"/>
                    </a:lnTo>
                    <a:lnTo>
                      <a:pt x="268" y="179"/>
                    </a:lnTo>
                    <a:lnTo>
                      <a:pt x="263" y="151"/>
                    </a:lnTo>
                    <a:lnTo>
                      <a:pt x="242" y="133"/>
                    </a:lnTo>
                    <a:lnTo>
                      <a:pt x="211" y="124"/>
                    </a:lnTo>
                    <a:lnTo>
                      <a:pt x="189" y="112"/>
                    </a:lnTo>
                    <a:lnTo>
                      <a:pt x="177" y="95"/>
                    </a:lnTo>
                    <a:lnTo>
                      <a:pt x="171" y="97"/>
                    </a:lnTo>
                    <a:lnTo>
                      <a:pt x="164" y="113"/>
                    </a:lnTo>
                    <a:lnTo>
                      <a:pt x="150" y="116"/>
                    </a:lnTo>
                    <a:lnTo>
                      <a:pt x="160" y="138"/>
                    </a:lnTo>
                    <a:lnTo>
                      <a:pt x="154" y="149"/>
                    </a:lnTo>
                    <a:lnTo>
                      <a:pt x="114" y="142"/>
                    </a:lnTo>
                    <a:lnTo>
                      <a:pt x="118" y="183"/>
                    </a:lnTo>
                    <a:lnTo>
                      <a:pt x="110" y="189"/>
                    </a:lnTo>
                    <a:lnTo>
                      <a:pt x="76" y="197"/>
                    </a:lnTo>
                    <a:lnTo>
                      <a:pt x="109" y="237"/>
                    </a:lnTo>
                    <a:lnTo>
                      <a:pt x="98" y="243"/>
                    </a:lnTo>
                    <a:lnTo>
                      <a:pt x="105" y="256"/>
                    </a:lnTo>
                    <a:lnTo>
                      <a:pt x="104" y="261"/>
                    </a:lnTo>
                    <a:lnTo>
                      <a:pt x="78" y="275"/>
                    </a:lnTo>
                    <a:lnTo>
                      <a:pt x="75" y="283"/>
                    </a:lnTo>
                    <a:lnTo>
                      <a:pt x="50" y="286"/>
                    </a:lnTo>
                    <a:lnTo>
                      <a:pt x="48" y="301"/>
                    </a:lnTo>
                    <a:lnTo>
                      <a:pt x="27" y="298"/>
                    </a:lnTo>
                    <a:lnTo>
                      <a:pt x="15" y="303"/>
                    </a:lnTo>
                    <a:lnTo>
                      <a:pt x="0" y="314"/>
                    </a:lnTo>
                    <a:lnTo>
                      <a:pt x="5" y="319"/>
                    </a:lnTo>
                    <a:lnTo>
                      <a:pt x="1" y="325"/>
                    </a:lnTo>
                    <a:lnTo>
                      <a:pt x="12" y="346"/>
                    </a:lnTo>
                    <a:lnTo>
                      <a:pt x="18" y="345"/>
                    </a:lnTo>
                    <a:lnTo>
                      <a:pt x="31" y="349"/>
                    </a:lnTo>
                    <a:lnTo>
                      <a:pt x="33" y="359"/>
                    </a:lnTo>
                    <a:lnTo>
                      <a:pt x="40" y="373"/>
                    </a:lnTo>
                    <a:lnTo>
                      <a:pt x="45" y="380"/>
                    </a:lnTo>
                    <a:lnTo>
                      <a:pt x="62" y="391"/>
                    </a:lnTo>
                    <a:lnTo>
                      <a:pt x="74" y="410"/>
                    </a:lnTo>
                    <a:lnTo>
                      <a:pt x="108" y="419"/>
                    </a:lnTo>
                    <a:lnTo>
                      <a:pt x="137" y="447"/>
                    </a:lnTo>
                    <a:lnTo>
                      <a:pt x="140" y="467"/>
                    </a:lnTo>
                    <a:lnTo>
                      <a:pt x="151" y="479"/>
                    </a:lnTo>
                    <a:lnTo>
                      <a:pt x="153" y="491"/>
                    </a:lnTo>
                    <a:lnTo>
                      <a:pt x="138" y="488"/>
                    </a:lnTo>
                    <a:lnTo>
                      <a:pt x="150" y="514"/>
                    </a:lnTo>
                    <a:lnTo>
                      <a:pt x="173" y="529"/>
                    </a:lnTo>
                    <a:lnTo>
                      <a:pt x="204" y="545"/>
                    </a:lnTo>
                    <a:lnTo>
                      <a:pt x="212" y="540"/>
                    </a:lnTo>
                    <a:lnTo>
                      <a:pt x="230" y="547"/>
                    </a:lnTo>
                    <a:lnTo>
                      <a:pt x="253" y="563"/>
                    </a:lnTo>
                    <a:lnTo>
                      <a:pt x="265" y="566"/>
                    </a:lnTo>
                    <a:lnTo>
                      <a:pt x="274" y="578"/>
                    </a:lnTo>
                    <a:lnTo>
                      <a:pt x="291" y="583"/>
                    </a:lnTo>
                    <a:lnTo>
                      <a:pt x="310" y="593"/>
                    </a:lnTo>
                    <a:lnTo>
                      <a:pt x="334" y="599"/>
                    </a:lnTo>
                    <a:lnTo>
                      <a:pt x="358" y="600"/>
                    </a:lnTo>
                    <a:lnTo>
                      <a:pt x="370" y="596"/>
                    </a:lnTo>
                    <a:lnTo>
                      <a:pt x="375" y="614"/>
                    </a:lnTo>
                    <a:lnTo>
                      <a:pt x="385" y="597"/>
                    </a:lnTo>
                    <a:lnTo>
                      <a:pt x="395" y="590"/>
                    </a:lnTo>
                    <a:lnTo>
                      <a:pt x="410" y="596"/>
                    </a:lnTo>
                    <a:lnTo>
                      <a:pt x="421" y="597"/>
                    </a:lnTo>
                    <a:lnTo>
                      <a:pt x="431" y="603"/>
                    </a:lnTo>
                    <a:lnTo>
                      <a:pt x="447" y="600"/>
                    </a:lnTo>
                    <a:lnTo>
                      <a:pt x="461" y="583"/>
                    </a:lnTo>
                    <a:lnTo>
                      <a:pt x="481" y="568"/>
                    </a:lnTo>
                    <a:lnTo>
                      <a:pt x="499" y="573"/>
                    </a:lnTo>
                    <a:lnTo>
                      <a:pt x="512" y="563"/>
                    </a:lnTo>
                    <a:lnTo>
                      <a:pt x="525" y="578"/>
                    </a:lnTo>
                    <a:lnTo>
                      <a:pt x="520" y="588"/>
                    </a:lnTo>
                    <a:lnTo>
                      <a:pt x="542" y="591"/>
                    </a:lnTo>
                    <a:lnTo>
                      <a:pt x="554" y="590"/>
                    </a:lnTo>
                    <a:lnTo>
                      <a:pt x="564" y="603"/>
                    </a:lnTo>
                    <a:lnTo>
                      <a:pt x="574" y="609"/>
                    </a:lnTo>
                    <a:lnTo>
                      <a:pt x="579" y="627"/>
                    </a:lnTo>
                    <a:lnTo>
                      <a:pt x="582" y="647"/>
                    </a:lnTo>
                    <a:lnTo>
                      <a:pt x="567" y="667"/>
                    </a:lnTo>
                    <a:lnTo>
                      <a:pt x="569" y="695"/>
                    </a:lnTo>
                    <a:lnTo>
                      <a:pt x="590" y="691"/>
                    </a:lnTo>
                    <a:lnTo>
                      <a:pt x="598" y="713"/>
                    </a:lnTo>
                    <a:lnTo>
                      <a:pt x="612" y="718"/>
                    </a:lnTo>
                    <a:lnTo>
                      <a:pt x="610" y="738"/>
                    </a:lnTo>
                    <a:lnTo>
                      <a:pt x="626" y="746"/>
                    </a:lnTo>
                    <a:lnTo>
                      <a:pt x="636" y="751"/>
                    </a:lnTo>
                    <a:lnTo>
                      <a:pt x="650" y="744"/>
                    </a:lnTo>
                    <a:lnTo>
                      <a:pt x="653" y="754"/>
                    </a:lnTo>
                    <a:lnTo>
                      <a:pt x="654" y="759"/>
                    </a:lnTo>
                    <a:lnTo>
                      <a:pt x="666" y="760"/>
                    </a:lnTo>
                    <a:lnTo>
                      <a:pt x="658" y="733"/>
                    </a:lnTo>
                    <a:lnTo>
                      <a:pt x="668" y="729"/>
                    </a:lnTo>
                    <a:lnTo>
                      <a:pt x="679" y="724"/>
                    </a:lnTo>
                    <a:lnTo>
                      <a:pt x="695" y="724"/>
                    </a:lnTo>
                    <a:lnTo>
                      <a:pt x="714" y="721"/>
                    </a:lnTo>
                    <a:lnTo>
                      <a:pt x="730" y="708"/>
                    </a:lnTo>
                    <a:lnTo>
                      <a:pt x="741" y="717"/>
                    </a:lnTo>
                    <a:lnTo>
                      <a:pt x="761" y="721"/>
                    </a:lnTo>
                    <a:lnTo>
                      <a:pt x="760" y="735"/>
                    </a:lnTo>
                    <a:lnTo>
                      <a:pt x="771" y="745"/>
                    </a:lnTo>
                    <a:lnTo>
                      <a:pt x="793" y="751"/>
                    </a:lnTo>
                    <a:lnTo>
                      <a:pt x="802" y="747"/>
                    </a:lnTo>
                    <a:lnTo>
                      <a:pt x="831" y="754"/>
                    </a:lnTo>
                    <a:lnTo>
                      <a:pt x="827" y="764"/>
                    </a:lnTo>
                    <a:lnTo>
                      <a:pt x="836" y="781"/>
                    </a:lnTo>
                    <a:lnTo>
                      <a:pt x="847" y="780"/>
                    </a:lnTo>
                    <a:lnTo>
                      <a:pt x="850" y="754"/>
                    </a:lnTo>
                    <a:lnTo>
                      <a:pt x="871" y="751"/>
                    </a:lnTo>
                    <a:lnTo>
                      <a:pt x="897" y="740"/>
                    </a:lnTo>
                    <a:lnTo>
                      <a:pt x="907" y="727"/>
                    </a:lnTo>
                    <a:lnTo>
                      <a:pt x="916" y="735"/>
                    </a:lnTo>
                    <a:lnTo>
                      <a:pt x="926" y="725"/>
                    </a:lnTo>
                    <a:lnTo>
                      <a:pt x="949" y="722"/>
                    </a:lnTo>
                    <a:lnTo>
                      <a:pt x="974" y="702"/>
                    </a:lnTo>
                    <a:lnTo>
                      <a:pt x="997" y="680"/>
                    </a:lnTo>
                    <a:lnTo>
                      <a:pt x="1009" y="652"/>
                    </a:lnTo>
                    <a:lnTo>
                      <a:pt x="1018" y="620"/>
                    </a:lnTo>
                    <a:lnTo>
                      <a:pt x="1026" y="594"/>
                    </a:lnTo>
                    <a:lnTo>
                      <a:pt x="1036" y="592"/>
                    </a:lnTo>
                    <a:lnTo>
                      <a:pt x="1035" y="573"/>
                    </a:lnTo>
                    <a:lnTo>
                      <a:pt x="1033" y="555"/>
                    </a:lnTo>
                    <a:lnTo>
                      <a:pt x="1019" y="547"/>
                    </a:lnTo>
                    <a:lnTo>
                      <a:pt x="1009" y="534"/>
                    </a:lnTo>
                    <a:lnTo>
                      <a:pt x="1019" y="528"/>
                    </a:lnTo>
                    <a:lnTo>
                      <a:pt x="1014" y="510"/>
                    </a:lnTo>
                    <a:lnTo>
                      <a:pt x="993" y="492"/>
                    </a:lnTo>
                    <a:lnTo>
                      <a:pt x="974" y="471"/>
                    </a:lnTo>
                    <a:lnTo>
                      <a:pt x="956" y="446"/>
                    </a:lnTo>
                    <a:lnTo>
                      <a:pt x="930" y="433"/>
                    </a:lnTo>
                    <a:lnTo>
                      <a:pt x="933" y="416"/>
                    </a:lnTo>
                    <a:lnTo>
                      <a:pt x="948" y="404"/>
                    </a:lnTo>
                    <a:lnTo>
                      <a:pt x="951" y="391"/>
                    </a:lnTo>
                    <a:lnTo>
                      <a:pt x="976" y="385"/>
                    </a:lnTo>
                    <a:lnTo>
                      <a:pt x="967" y="372"/>
                    </a:lnTo>
                    <a:lnTo>
                      <a:pt x="954" y="372"/>
                    </a:lnTo>
                    <a:lnTo>
                      <a:pt x="933" y="362"/>
                    </a:lnTo>
                    <a:lnTo>
                      <a:pt x="918" y="379"/>
                    </a:lnTo>
                    <a:lnTo>
                      <a:pt x="900" y="372"/>
                    </a:lnTo>
                    <a:lnTo>
                      <a:pt x="894" y="361"/>
                    </a:lnTo>
                    <a:lnTo>
                      <a:pt x="877" y="358"/>
                    </a:lnTo>
                    <a:lnTo>
                      <a:pt x="859" y="341"/>
                    </a:lnTo>
                    <a:lnTo>
                      <a:pt x="864" y="330"/>
                    </a:lnTo>
                    <a:lnTo>
                      <a:pt x="882" y="329"/>
                    </a:lnTo>
                    <a:lnTo>
                      <a:pt x="887" y="314"/>
                    </a:lnTo>
                    <a:lnTo>
                      <a:pt x="900" y="297"/>
                    </a:lnTo>
                    <a:lnTo>
                      <a:pt x="913" y="289"/>
                    </a:lnTo>
                    <a:lnTo>
                      <a:pt x="929" y="301"/>
                    </a:lnTo>
                    <a:lnTo>
                      <a:pt x="922" y="317"/>
                    </a:lnTo>
                    <a:lnTo>
                      <a:pt x="931" y="326"/>
                    </a:lnTo>
                    <a:lnTo>
                      <a:pt x="925" y="337"/>
                    </a:lnTo>
                    <a:lnTo>
                      <a:pt x="944" y="331"/>
                    </a:lnTo>
                    <a:lnTo>
                      <a:pt x="952" y="319"/>
                    </a:lnTo>
                    <a:lnTo>
                      <a:pt x="976" y="313"/>
                    </a:lnTo>
                    <a:lnTo>
                      <a:pt x="984" y="298"/>
                    </a:lnTo>
                    <a:lnTo>
                      <a:pt x="998" y="285"/>
                    </a:lnTo>
                    <a:lnTo>
                      <a:pt x="1002" y="269"/>
                    </a:lnTo>
                    <a:lnTo>
                      <a:pt x="1015" y="276"/>
                    </a:lnTo>
                    <a:lnTo>
                      <a:pt x="1033" y="276"/>
                    </a:lnTo>
                    <a:lnTo>
                      <a:pt x="1022" y="264"/>
                    </a:lnTo>
                    <a:lnTo>
                      <a:pt x="1046" y="255"/>
                    </a:lnTo>
                    <a:lnTo>
                      <a:pt x="1046" y="242"/>
                    </a:lnTo>
                    <a:lnTo>
                      <a:pt x="1066" y="255"/>
                    </a:lnTo>
                    <a:lnTo>
                      <a:pt x="1066" y="255"/>
                    </a:lnTo>
                    <a:lnTo>
                      <a:pt x="1059" y="244"/>
                    </a:lnTo>
                    <a:lnTo>
                      <a:pt x="1068" y="243"/>
                    </a:lnTo>
                    <a:lnTo>
                      <a:pt x="1054" y="216"/>
                    </a:lnTo>
                    <a:lnTo>
                      <a:pt x="1036" y="196"/>
                    </a:lnTo>
                    <a:lnTo>
                      <a:pt x="1048" y="188"/>
                    </a:lnTo>
                    <a:lnTo>
                      <a:pt x="1073" y="192"/>
                    </a:lnTo>
                    <a:lnTo>
                      <a:pt x="1071" y="170"/>
                    </a:lnTo>
                    <a:lnTo>
                      <a:pt x="1060" y="144"/>
                    </a:lnTo>
                    <a:lnTo>
                      <a:pt x="1062" y="135"/>
                    </a:lnTo>
                    <a:lnTo>
                      <a:pt x="1057" y="115"/>
                    </a:lnTo>
                    <a:lnTo>
                      <a:pt x="1031" y="121"/>
                    </a:lnTo>
                    <a:lnTo>
                      <a:pt x="1021" y="131"/>
                    </a:lnTo>
                    <a:lnTo>
                      <a:pt x="993" y="131"/>
                    </a:lnTo>
                    <a:lnTo>
                      <a:pt x="971" y="109"/>
                    </a:lnTo>
                    <a:lnTo>
                      <a:pt x="937" y="92"/>
                    </a:lnTo>
                    <a:lnTo>
                      <a:pt x="901" y="85"/>
                    </a:lnTo>
                    <a:lnTo>
                      <a:pt x="901" y="8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11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E0B80007-170C-DE4B-0B18-4FEB6DEB8B4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05662" y="2841626"/>
                <a:ext cx="219075" cy="90488"/>
              </a:xfrm>
              <a:custGeom>
                <a:avLst/>
                <a:gdLst>
                  <a:gd name="T0" fmla="*/ 75 w 138"/>
                  <a:gd name="T1" fmla="*/ 18 h 57"/>
                  <a:gd name="T2" fmla="*/ 47 w 138"/>
                  <a:gd name="T3" fmla="*/ 7 h 57"/>
                  <a:gd name="T4" fmla="*/ 18 w 138"/>
                  <a:gd name="T5" fmla="*/ 4 h 57"/>
                  <a:gd name="T6" fmla="*/ 1 w 138"/>
                  <a:gd name="T7" fmla="*/ 0 h 57"/>
                  <a:gd name="T8" fmla="*/ 0 w 138"/>
                  <a:gd name="T9" fmla="*/ 3 h 57"/>
                  <a:gd name="T10" fmla="*/ 8 w 138"/>
                  <a:gd name="T11" fmla="*/ 9 h 57"/>
                  <a:gd name="T12" fmla="*/ 19 w 138"/>
                  <a:gd name="T13" fmla="*/ 12 h 57"/>
                  <a:gd name="T14" fmla="*/ 32 w 138"/>
                  <a:gd name="T15" fmla="*/ 20 h 57"/>
                  <a:gd name="T16" fmla="*/ 40 w 138"/>
                  <a:gd name="T17" fmla="*/ 36 h 57"/>
                  <a:gd name="T18" fmla="*/ 39 w 138"/>
                  <a:gd name="T19" fmla="*/ 46 h 57"/>
                  <a:gd name="T20" fmla="*/ 58 w 138"/>
                  <a:gd name="T21" fmla="*/ 46 h 57"/>
                  <a:gd name="T22" fmla="*/ 80 w 138"/>
                  <a:gd name="T23" fmla="*/ 57 h 57"/>
                  <a:gd name="T24" fmla="*/ 105 w 138"/>
                  <a:gd name="T25" fmla="*/ 53 h 57"/>
                  <a:gd name="T26" fmla="*/ 110 w 138"/>
                  <a:gd name="T27" fmla="*/ 49 h 57"/>
                  <a:gd name="T28" fmla="*/ 126 w 138"/>
                  <a:gd name="T29" fmla="*/ 56 h 57"/>
                  <a:gd name="T30" fmla="*/ 136 w 138"/>
                  <a:gd name="T31" fmla="*/ 57 h 57"/>
                  <a:gd name="T32" fmla="*/ 138 w 138"/>
                  <a:gd name="T33" fmla="*/ 55 h 57"/>
                  <a:gd name="T34" fmla="*/ 126 w 138"/>
                  <a:gd name="T35" fmla="*/ 42 h 57"/>
                  <a:gd name="T36" fmla="*/ 130 w 138"/>
                  <a:gd name="T37" fmla="*/ 38 h 57"/>
                  <a:gd name="T38" fmla="*/ 117 w 138"/>
                  <a:gd name="T39" fmla="*/ 33 h 57"/>
                  <a:gd name="T40" fmla="*/ 109 w 138"/>
                  <a:gd name="T41" fmla="*/ 24 h 57"/>
                  <a:gd name="T42" fmla="*/ 90 w 138"/>
                  <a:gd name="T43" fmla="*/ 19 h 57"/>
                  <a:gd name="T44" fmla="*/ 79 w 138"/>
                  <a:gd name="T45" fmla="*/ 23 h 57"/>
                  <a:gd name="T46" fmla="*/ 75 w 138"/>
                  <a:gd name="T47" fmla="*/ 18 h 57"/>
                  <a:gd name="T48" fmla="*/ 75 w 138"/>
                  <a:gd name="T49" fmla="*/ 18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38" h="57">
                    <a:moveTo>
                      <a:pt x="75" y="18"/>
                    </a:moveTo>
                    <a:lnTo>
                      <a:pt x="47" y="7"/>
                    </a:lnTo>
                    <a:lnTo>
                      <a:pt x="18" y="4"/>
                    </a:lnTo>
                    <a:lnTo>
                      <a:pt x="1" y="0"/>
                    </a:lnTo>
                    <a:lnTo>
                      <a:pt x="0" y="3"/>
                    </a:lnTo>
                    <a:lnTo>
                      <a:pt x="8" y="9"/>
                    </a:lnTo>
                    <a:lnTo>
                      <a:pt x="19" y="12"/>
                    </a:lnTo>
                    <a:lnTo>
                      <a:pt x="32" y="20"/>
                    </a:lnTo>
                    <a:lnTo>
                      <a:pt x="40" y="36"/>
                    </a:lnTo>
                    <a:lnTo>
                      <a:pt x="39" y="46"/>
                    </a:lnTo>
                    <a:lnTo>
                      <a:pt x="58" y="46"/>
                    </a:lnTo>
                    <a:lnTo>
                      <a:pt x="80" y="57"/>
                    </a:lnTo>
                    <a:lnTo>
                      <a:pt x="105" y="53"/>
                    </a:lnTo>
                    <a:lnTo>
                      <a:pt x="110" y="49"/>
                    </a:lnTo>
                    <a:lnTo>
                      <a:pt x="126" y="56"/>
                    </a:lnTo>
                    <a:lnTo>
                      <a:pt x="136" y="57"/>
                    </a:lnTo>
                    <a:lnTo>
                      <a:pt x="138" y="55"/>
                    </a:lnTo>
                    <a:lnTo>
                      <a:pt x="126" y="42"/>
                    </a:lnTo>
                    <a:lnTo>
                      <a:pt x="130" y="38"/>
                    </a:lnTo>
                    <a:lnTo>
                      <a:pt x="117" y="33"/>
                    </a:lnTo>
                    <a:lnTo>
                      <a:pt x="109" y="24"/>
                    </a:lnTo>
                    <a:lnTo>
                      <a:pt x="90" y="19"/>
                    </a:lnTo>
                    <a:lnTo>
                      <a:pt x="79" y="23"/>
                    </a:lnTo>
                    <a:lnTo>
                      <a:pt x="75" y="18"/>
                    </a:lnTo>
                    <a:lnTo>
                      <a:pt x="75" y="1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12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678CA075-2F7D-3A2B-BE4E-47C67073A12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172575" y="4276726"/>
                <a:ext cx="1524000" cy="596900"/>
              </a:xfrm>
              <a:custGeom>
                <a:avLst/>
                <a:gdLst>
                  <a:gd name="T0" fmla="*/ 489 w 960"/>
                  <a:gd name="T1" fmla="*/ 357 h 376"/>
                  <a:gd name="T2" fmla="*/ 617 w 960"/>
                  <a:gd name="T3" fmla="*/ 353 h 376"/>
                  <a:gd name="T4" fmla="*/ 581 w 960"/>
                  <a:gd name="T5" fmla="*/ 373 h 376"/>
                  <a:gd name="T6" fmla="*/ 463 w 960"/>
                  <a:gd name="T7" fmla="*/ 331 h 376"/>
                  <a:gd name="T8" fmla="*/ 493 w 960"/>
                  <a:gd name="T9" fmla="*/ 337 h 376"/>
                  <a:gd name="T10" fmla="*/ 574 w 960"/>
                  <a:gd name="T11" fmla="*/ 323 h 376"/>
                  <a:gd name="T12" fmla="*/ 510 w 960"/>
                  <a:gd name="T13" fmla="*/ 339 h 376"/>
                  <a:gd name="T14" fmla="*/ 277 w 960"/>
                  <a:gd name="T15" fmla="*/ 291 h 376"/>
                  <a:gd name="T16" fmla="*/ 209 w 960"/>
                  <a:gd name="T17" fmla="*/ 293 h 376"/>
                  <a:gd name="T18" fmla="*/ 293 w 960"/>
                  <a:gd name="T19" fmla="*/ 314 h 376"/>
                  <a:gd name="T20" fmla="*/ 398 w 960"/>
                  <a:gd name="T21" fmla="*/ 338 h 376"/>
                  <a:gd name="T22" fmla="*/ 322 w 960"/>
                  <a:gd name="T23" fmla="*/ 283 h 376"/>
                  <a:gd name="T24" fmla="*/ 825 w 960"/>
                  <a:gd name="T25" fmla="*/ 267 h 376"/>
                  <a:gd name="T26" fmla="*/ 825 w 960"/>
                  <a:gd name="T27" fmla="*/ 278 h 376"/>
                  <a:gd name="T28" fmla="*/ 663 w 960"/>
                  <a:gd name="T29" fmla="*/ 220 h 376"/>
                  <a:gd name="T30" fmla="*/ 690 w 960"/>
                  <a:gd name="T31" fmla="*/ 198 h 376"/>
                  <a:gd name="T32" fmla="*/ 746 w 960"/>
                  <a:gd name="T33" fmla="*/ 222 h 376"/>
                  <a:gd name="T34" fmla="*/ 781 w 960"/>
                  <a:gd name="T35" fmla="*/ 139 h 376"/>
                  <a:gd name="T36" fmla="*/ 776 w 960"/>
                  <a:gd name="T37" fmla="*/ 183 h 376"/>
                  <a:gd name="T38" fmla="*/ 787 w 960"/>
                  <a:gd name="T39" fmla="*/ 209 h 376"/>
                  <a:gd name="T40" fmla="*/ 836 w 960"/>
                  <a:gd name="T41" fmla="*/ 236 h 376"/>
                  <a:gd name="T42" fmla="*/ 891 w 960"/>
                  <a:gd name="T43" fmla="*/ 311 h 376"/>
                  <a:gd name="T44" fmla="*/ 951 w 960"/>
                  <a:gd name="T45" fmla="*/ 347 h 376"/>
                  <a:gd name="T46" fmla="*/ 905 w 960"/>
                  <a:gd name="T47" fmla="*/ 170 h 376"/>
                  <a:gd name="T48" fmla="*/ 817 w 960"/>
                  <a:gd name="T49" fmla="*/ 157 h 376"/>
                  <a:gd name="T50" fmla="*/ 556 w 960"/>
                  <a:gd name="T51" fmla="*/ 106 h 376"/>
                  <a:gd name="T52" fmla="*/ 503 w 960"/>
                  <a:gd name="T53" fmla="*/ 181 h 376"/>
                  <a:gd name="T54" fmla="*/ 504 w 960"/>
                  <a:gd name="T55" fmla="*/ 258 h 376"/>
                  <a:gd name="T56" fmla="*/ 540 w 960"/>
                  <a:gd name="T57" fmla="*/ 193 h 376"/>
                  <a:gd name="T58" fmla="*/ 575 w 960"/>
                  <a:gd name="T59" fmla="*/ 236 h 376"/>
                  <a:gd name="T60" fmla="*/ 567 w 960"/>
                  <a:gd name="T61" fmla="*/ 213 h 376"/>
                  <a:gd name="T62" fmla="*/ 590 w 960"/>
                  <a:gd name="T63" fmla="*/ 156 h 376"/>
                  <a:gd name="T64" fmla="*/ 525 w 960"/>
                  <a:gd name="T65" fmla="*/ 125 h 376"/>
                  <a:gd name="T66" fmla="*/ 631 w 960"/>
                  <a:gd name="T67" fmla="*/ 96 h 376"/>
                  <a:gd name="T68" fmla="*/ 687 w 960"/>
                  <a:gd name="T69" fmla="*/ 78 h 376"/>
                  <a:gd name="T70" fmla="*/ 697 w 960"/>
                  <a:gd name="T71" fmla="*/ 148 h 376"/>
                  <a:gd name="T72" fmla="*/ 704 w 960"/>
                  <a:gd name="T73" fmla="*/ 103 h 376"/>
                  <a:gd name="T74" fmla="*/ 455 w 960"/>
                  <a:gd name="T75" fmla="*/ 28 h 376"/>
                  <a:gd name="T76" fmla="*/ 391 w 960"/>
                  <a:gd name="T77" fmla="*/ 101 h 376"/>
                  <a:gd name="T78" fmla="*/ 322 w 960"/>
                  <a:gd name="T79" fmla="*/ 112 h 376"/>
                  <a:gd name="T80" fmla="*/ 292 w 960"/>
                  <a:gd name="T81" fmla="*/ 141 h 376"/>
                  <a:gd name="T82" fmla="*/ 345 w 960"/>
                  <a:gd name="T83" fmla="*/ 201 h 376"/>
                  <a:gd name="T84" fmla="*/ 410 w 960"/>
                  <a:gd name="T85" fmla="*/ 227 h 376"/>
                  <a:gd name="T86" fmla="*/ 469 w 960"/>
                  <a:gd name="T87" fmla="*/ 149 h 376"/>
                  <a:gd name="T88" fmla="*/ 476 w 960"/>
                  <a:gd name="T89" fmla="*/ 86 h 376"/>
                  <a:gd name="T90" fmla="*/ 203 w 960"/>
                  <a:gd name="T91" fmla="*/ 185 h 376"/>
                  <a:gd name="T92" fmla="*/ 182 w 960"/>
                  <a:gd name="T93" fmla="*/ 127 h 376"/>
                  <a:gd name="T94" fmla="*/ 94 w 960"/>
                  <a:gd name="T95" fmla="*/ 55 h 376"/>
                  <a:gd name="T96" fmla="*/ 0 w 960"/>
                  <a:gd name="T97" fmla="*/ 0 h 376"/>
                  <a:gd name="T98" fmla="*/ 71 w 960"/>
                  <a:gd name="T99" fmla="*/ 86 h 376"/>
                  <a:gd name="T100" fmla="*/ 129 w 960"/>
                  <a:gd name="T101" fmla="*/ 197 h 376"/>
                  <a:gd name="T102" fmla="*/ 219 w 960"/>
                  <a:gd name="T103" fmla="*/ 269 h 3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960" h="376">
                    <a:moveTo>
                      <a:pt x="524" y="373"/>
                    </a:moveTo>
                    <a:lnTo>
                      <a:pt x="526" y="367"/>
                    </a:lnTo>
                    <a:lnTo>
                      <a:pt x="519" y="360"/>
                    </a:lnTo>
                    <a:lnTo>
                      <a:pt x="508" y="353"/>
                    </a:lnTo>
                    <a:lnTo>
                      <a:pt x="489" y="357"/>
                    </a:lnTo>
                    <a:lnTo>
                      <a:pt x="515" y="374"/>
                    </a:lnTo>
                    <a:lnTo>
                      <a:pt x="524" y="373"/>
                    </a:lnTo>
                    <a:lnTo>
                      <a:pt x="524" y="373"/>
                    </a:lnTo>
                    <a:close/>
                    <a:moveTo>
                      <a:pt x="602" y="371"/>
                    </a:moveTo>
                    <a:lnTo>
                      <a:pt x="617" y="353"/>
                    </a:lnTo>
                    <a:lnTo>
                      <a:pt x="618" y="346"/>
                    </a:lnTo>
                    <a:lnTo>
                      <a:pt x="616" y="341"/>
                    </a:lnTo>
                    <a:lnTo>
                      <a:pt x="594" y="351"/>
                    </a:lnTo>
                    <a:lnTo>
                      <a:pt x="584" y="366"/>
                    </a:lnTo>
                    <a:lnTo>
                      <a:pt x="581" y="373"/>
                    </a:lnTo>
                    <a:lnTo>
                      <a:pt x="583" y="376"/>
                    </a:lnTo>
                    <a:lnTo>
                      <a:pt x="602" y="371"/>
                    </a:lnTo>
                    <a:lnTo>
                      <a:pt x="602" y="371"/>
                    </a:lnTo>
                    <a:close/>
                    <a:moveTo>
                      <a:pt x="469" y="323"/>
                    </a:moveTo>
                    <a:lnTo>
                      <a:pt x="463" y="331"/>
                    </a:lnTo>
                    <a:lnTo>
                      <a:pt x="451" y="331"/>
                    </a:lnTo>
                    <a:lnTo>
                      <a:pt x="443" y="344"/>
                    </a:lnTo>
                    <a:lnTo>
                      <a:pt x="454" y="345"/>
                    </a:lnTo>
                    <a:lnTo>
                      <a:pt x="469" y="341"/>
                    </a:lnTo>
                    <a:lnTo>
                      <a:pt x="493" y="337"/>
                    </a:lnTo>
                    <a:lnTo>
                      <a:pt x="489" y="326"/>
                    </a:lnTo>
                    <a:lnTo>
                      <a:pt x="476" y="329"/>
                    </a:lnTo>
                    <a:lnTo>
                      <a:pt x="469" y="323"/>
                    </a:lnTo>
                    <a:lnTo>
                      <a:pt x="469" y="323"/>
                    </a:lnTo>
                    <a:close/>
                    <a:moveTo>
                      <a:pt x="574" y="323"/>
                    </a:moveTo>
                    <a:lnTo>
                      <a:pt x="554" y="331"/>
                    </a:lnTo>
                    <a:lnTo>
                      <a:pt x="540" y="333"/>
                    </a:lnTo>
                    <a:lnTo>
                      <a:pt x="528" y="325"/>
                    </a:lnTo>
                    <a:lnTo>
                      <a:pt x="511" y="331"/>
                    </a:lnTo>
                    <a:lnTo>
                      <a:pt x="510" y="339"/>
                    </a:lnTo>
                    <a:lnTo>
                      <a:pt x="537" y="342"/>
                    </a:lnTo>
                    <a:lnTo>
                      <a:pt x="570" y="336"/>
                    </a:lnTo>
                    <a:lnTo>
                      <a:pt x="574" y="323"/>
                    </a:lnTo>
                    <a:lnTo>
                      <a:pt x="574" y="323"/>
                    </a:lnTo>
                    <a:close/>
                    <a:moveTo>
                      <a:pt x="277" y="291"/>
                    </a:moveTo>
                    <a:lnTo>
                      <a:pt x="274" y="282"/>
                    </a:lnTo>
                    <a:lnTo>
                      <a:pt x="266" y="281"/>
                    </a:lnTo>
                    <a:lnTo>
                      <a:pt x="250" y="271"/>
                    </a:lnTo>
                    <a:lnTo>
                      <a:pt x="224" y="270"/>
                    </a:lnTo>
                    <a:lnTo>
                      <a:pt x="209" y="293"/>
                    </a:lnTo>
                    <a:lnTo>
                      <a:pt x="227" y="295"/>
                    </a:lnTo>
                    <a:lnTo>
                      <a:pt x="231" y="305"/>
                    </a:lnTo>
                    <a:lnTo>
                      <a:pt x="268" y="314"/>
                    </a:lnTo>
                    <a:lnTo>
                      <a:pt x="277" y="311"/>
                    </a:lnTo>
                    <a:lnTo>
                      <a:pt x="293" y="314"/>
                    </a:lnTo>
                    <a:lnTo>
                      <a:pt x="316" y="323"/>
                    </a:lnTo>
                    <a:lnTo>
                      <a:pt x="336" y="327"/>
                    </a:lnTo>
                    <a:lnTo>
                      <a:pt x="357" y="329"/>
                    </a:lnTo>
                    <a:lnTo>
                      <a:pt x="376" y="328"/>
                    </a:lnTo>
                    <a:lnTo>
                      <a:pt x="398" y="338"/>
                    </a:lnTo>
                    <a:lnTo>
                      <a:pt x="422" y="329"/>
                    </a:lnTo>
                    <a:lnTo>
                      <a:pt x="398" y="314"/>
                    </a:lnTo>
                    <a:lnTo>
                      <a:pt x="367" y="311"/>
                    </a:lnTo>
                    <a:lnTo>
                      <a:pt x="360" y="296"/>
                    </a:lnTo>
                    <a:lnTo>
                      <a:pt x="322" y="283"/>
                    </a:lnTo>
                    <a:lnTo>
                      <a:pt x="317" y="294"/>
                    </a:lnTo>
                    <a:lnTo>
                      <a:pt x="277" y="291"/>
                    </a:lnTo>
                    <a:lnTo>
                      <a:pt x="277" y="291"/>
                    </a:lnTo>
                    <a:close/>
                    <a:moveTo>
                      <a:pt x="825" y="278"/>
                    </a:moveTo>
                    <a:lnTo>
                      <a:pt x="825" y="267"/>
                    </a:lnTo>
                    <a:lnTo>
                      <a:pt x="821" y="259"/>
                    </a:lnTo>
                    <a:lnTo>
                      <a:pt x="816" y="268"/>
                    </a:lnTo>
                    <a:lnTo>
                      <a:pt x="812" y="276"/>
                    </a:lnTo>
                    <a:lnTo>
                      <a:pt x="813" y="294"/>
                    </a:lnTo>
                    <a:lnTo>
                      <a:pt x="825" y="278"/>
                    </a:lnTo>
                    <a:close/>
                    <a:moveTo>
                      <a:pt x="672" y="212"/>
                    </a:moveTo>
                    <a:lnTo>
                      <a:pt x="666" y="204"/>
                    </a:lnTo>
                    <a:lnTo>
                      <a:pt x="645" y="206"/>
                    </a:lnTo>
                    <a:lnTo>
                      <a:pt x="648" y="215"/>
                    </a:lnTo>
                    <a:lnTo>
                      <a:pt x="663" y="220"/>
                    </a:lnTo>
                    <a:lnTo>
                      <a:pt x="672" y="212"/>
                    </a:lnTo>
                    <a:lnTo>
                      <a:pt x="672" y="212"/>
                    </a:lnTo>
                    <a:close/>
                    <a:moveTo>
                      <a:pt x="739" y="203"/>
                    </a:moveTo>
                    <a:lnTo>
                      <a:pt x="717" y="197"/>
                    </a:lnTo>
                    <a:lnTo>
                      <a:pt x="690" y="198"/>
                    </a:lnTo>
                    <a:lnTo>
                      <a:pt x="685" y="211"/>
                    </a:lnTo>
                    <a:lnTo>
                      <a:pt x="700" y="212"/>
                    </a:lnTo>
                    <a:lnTo>
                      <a:pt x="711" y="210"/>
                    </a:lnTo>
                    <a:lnTo>
                      <a:pt x="729" y="212"/>
                    </a:lnTo>
                    <a:lnTo>
                      <a:pt x="746" y="222"/>
                    </a:lnTo>
                    <a:lnTo>
                      <a:pt x="739" y="203"/>
                    </a:lnTo>
                    <a:lnTo>
                      <a:pt x="739" y="203"/>
                    </a:lnTo>
                    <a:close/>
                    <a:moveTo>
                      <a:pt x="817" y="157"/>
                    </a:moveTo>
                    <a:lnTo>
                      <a:pt x="815" y="148"/>
                    </a:lnTo>
                    <a:lnTo>
                      <a:pt x="781" y="139"/>
                    </a:lnTo>
                    <a:lnTo>
                      <a:pt x="770" y="146"/>
                    </a:lnTo>
                    <a:lnTo>
                      <a:pt x="742" y="152"/>
                    </a:lnTo>
                    <a:lnTo>
                      <a:pt x="750" y="164"/>
                    </a:lnTo>
                    <a:lnTo>
                      <a:pt x="769" y="169"/>
                    </a:lnTo>
                    <a:lnTo>
                      <a:pt x="776" y="183"/>
                    </a:lnTo>
                    <a:lnTo>
                      <a:pt x="808" y="183"/>
                    </a:lnTo>
                    <a:lnTo>
                      <a:pt x="809" y="189"/>
                    </a:lnTo>
                    <a:lnTo>
                      <a:pt x="794" y="188"/>
                    </a:lnTo>
                    <a:lnTo>
                      <a:pt x="771" y="197"/>
                    </a:lnTo>
                    <a:lnTo>
                      <a:pt x="787" y="209"/>
                    </a:lnTo>
                    <a:lnTo>
                      <a:pt x="787" y="219"/>
                    </a:lnTo>
                    <a:lnTo>
                      <a:pt x="791" y="227"/>
                    </a:lnTo>
                    <a:lnTo>
                      <a:pt x="799" y="226"/>
                    </a:lnTo>
                    <a:lnTo>
                      <a:pt x="805" y="214"/>
                    </a:lnTo>
                    <a:lnTo>
                      <a:pt x="836" y="236"/>
                    </a:lnTo>
                    <a:lnTo>
                      <a:pt x="853" y="238"/>
                    </a:lnTo>
                    <a:lnTo>
                      <a:pt x="893" y="258"/>
                    </a:lnTo>
                    <a:lnTo>
                      <a:pt x="901" y="278"/>
                    </a:lnTo>
                    <a:lnTo>
                      <a:pt x="905" y="304"/>
                    </a:lnTo>
                    <a:lnTo>
                      <a:pt x="891" y="311"/>
                    </a:lnTo>
                    <a:lnTo>
                      <a:pt x="881" y="330"/>
                    </a:lnTo>
                    <a:lnTo>
                      <a:pt x="907" y="329"/>
                    </a:lnTo>
                    <a:lnTo>
                      <a:pt x="914" y="323"/>
                    </a:lnTo>
                    <a:lnTo>
                      <a:pt x="934" y="327"/>
                    </a:lnTo>
                    <a:lnTo>
                      <a:pt x="951" y="347"/>
                    </a:lnTo>
                    <a:lnTo>
                      <a:pt x="957" y="269"/>
                    </a:lnTo>
                    <a:lnTo>
                      <a:pt x="960" y="192"/>
                    </a:lnTo>
                    <a:lnTo>
                      <a:pt x="938" y="187"/>
                    </a:lnTo>
                    <a:lnTo>
                      <a:pt x="923" y="179"/>
                    </a:lnTo>
                    <a:lnTo>
                      <a:pt x="905" y="170"/>
                    </a:lnTo>
                    <a:lnTo>
                      <a:pt x="887" y="170"/>
                    </a:lnTo>
                    <a:lnTo>
                      <a:pt x="862" y="184"/>
                    </a:lnTo>
                    <a:lnTo>
                      <a:pt x="844" y="210"/>
                    </a:lnTo>
                    <a:lnTo>
                      <a:pt x="822" y="196"/>
                    </a:lnTo>
                    <a:lnTo>
                      <a:pt x="817" y="157"/>
                    </a:lnTo>
                    <a:close/>
                    <a:moveTo>
                      <a:pt x="631" y="96"/>
                    </a:moveTo>
                    <a:lnTo>
                      <a:pt x="627" y="91"/>
                    </a:lnTo>
                    <a:lnTo>
                      <a:pt x="606" y="108"/>
                    </a:lnTo>
                    <a:lnTo>
                      <a:pt x="582" y="109"/>
                    </a:lnTo>
                    <a:lnTo>
                      <a:pt x="556" y="106"/>
                    </a:lnTo>
                    <a:lnTo>
                      <a:pt x="539" y="99"/>
                    </a:lnTo>
                    <a:lnTo>
                      <a:pt x="521" y="116"/>
                    </a:lnTo>
                    <a:lnTo>
                      <a:pt x="517" y="127"/>
                    </a:lnTo>
                    <a:lnTo>
                      <a:pt x="507" y="162"/>
                    </a:lnTo>
                    <a:lnTo>
                      <a:pt x="503" y="181"/>
                    </a:lnTo>
                    <a:lnTo>
                      <a:pt x="494" y="197"/>
                    </a:lnTo>
                    <a:lnTo>
                      <a:pt x="500" y="212"/>
                    </a:lnTo>
                    <a:lnTo>
                      <a:pt x="508" y="213"/>
                    </a:lnTo>
                    <a:lnTo>
                      <a:pt x="511" y="236"/>
                    </a:lnTo>
                    <a:lnTo>
                      <a:pt x="504" y="258"/>
                    </a:lnTo>
                    <a:lnTo>
                      <a:pt x="512" y="265"/>
                    </a:lnTo>
                    <a:lnTo>
                      <a:pt x="526" y="261"/>
                    </a:lnTo>
                    <a:lnTo>
                      <a:pt x="527" y="227"/>
                    </a:lnTo>
                    <a:lnTo>
                      <a:pt x="526" y="199"/>
                    </a:lnTo>
                    <a:lnTo>
                      <a:pt x="540" y="193"/>
                    </a:lnTo>
                    <a:lnTo>
                      <a:pt x="537" y="215"/>
                    </a:lnTo>
                    <a:lnTo>
                      <a:pt x="552" y="229"/>
                    </a:lnTo>
                    <a:lnTo>
                      <a:pt x="549" y="239"/>
                    </a:lnTo>
                    <a:lnTo>
                      <a:pt x="554" y="245"/>
                    </a:lnTo>
                    <a:lnTo>
                      <a:pt x="575" y="236"/>
                    </a:lnTo>
                    <a:lnTo>
                      <a:pt x="563" y="255"/>
                    </a:lnTo>
                    <a:lnTo>
                      <a:pt x="572" y="264"/>
                    </a:lnTo>
                    <a:lnTo>
                      <a:pt x="583" y="256"/>
                    </a:lnTo>
                    <a:lnTo>
                      <a:pt x="584" y="241"/>
                    </a:lnTo>
                    <a:lnTo>
                      <a:pt x="567" y="213"/>
                    </a:lnTo>
                    <a:lnTo>
                      <a:pt x="571" y="206"/>
                    </a:lnTo>
                    <a:lnTo>
                      <a:pt x="552" y="175"/>
                    </a:lnTo>
                    <a:lnTo>
                      <a:pt x="571" y="166"/>
                    </a:lnTo>
                    <a:lnTo>
                      <a:pt x="580" y="152"/>
                    </a:lnTo>
                    <a:lnTo>
                      <a:pt x="590" y="156"/>
                    </a:lnTo>
                    <a:lnTo>
                      <a:pt x="591" y="144"/>
                    </a:lnTo>
                    <a:lnTo>
                      <a:pt x="552" y="153"/>
                    </a:lnTo>
                    <a:lnTo>
                      <a:pt x="540" y="163"/>
                    </a:lnTo>
                    <a:lnTo>
                      <a:pt x="521" y="142"/>
                    </a:lnTo>
                    <a:lnTo>
                      <a:pt x="525" y="125"/>
                    </a:lnTo>
                    <a:lnTo>
                      <a:pt x="543" y="121"/>
                    </a:lnTo>
                    <a:lnTo>
                      <a:pt x="578" y="120"/>
                    </a:lnTo>
                    <a:lnTo>
                      <a:pt x="598" y="125"/>
                    </a:lnTo>
                    <a:lnTo>
                      <a:pt x="614" y="120"/>
                    </a:lnTo>
                    <a:lnTo>
                      <a:pt x="631" y="96"/>
                    </a:lnTo>
                    <a:lnTo>
                      <a:pt x="631" y="96"/>
                    </a:lnTo>
                    <a:close/>
                    <a:moveTo>
                      <a:pt x="704" y="103"/>
                    </a:moveTo>
                    <a:lnTo>
                      <a:pt x="701" y="94"/>
                    </a:lnTo>
                    <a:lnTo>
                      <a:pt x="689" y="91"/>
                    </a:lnTo>
                    <a:lnTo>
                      <a:pt x="687" y="78"/>
                    </a:lnTo>
                    <a:lnTo>
                      <a:pt x="680" y="86"/>
                    </a:lnTo>
                    <a:lnTo>
                      <a:pt x="676" y="106"/>
                    </a:lnTo>
                    <a:lnTo>
                      <a:pt x="683" y="137"/>
                    </a:lnTo>
                    <a:lnTo>
                      <a:pt x="690" y="152"/>
                    </a:lnTo>
                    <a:lnTo>
                      <a:pt x="697" y="148"/>
                    </a:lnTo>
                    <a:lnTo>
                      <a:pt x="689" y="136"/>
                    </a:lnTo>
                    <a:lnTo>
                      <a:pt x="691" y="122"/>
                    </a:lnTo>
                    <a:lnTo>
                      <a:pt x="703" y="124"/>
                    </a:lnTo>
                    <a:lnTo>
                      <a:pt x="704" y="103"/>
                    </a:lnTo>
                    <a:lnTo>
                      <a:pt x="704" y="103"/>
                    </a:lnTo>
                    <a:close/>
                    <a:moveTo>
                      <a:pt x="476" y="86"/>
                    </a:moveTo>
                    <a:lnTo>
                      <a:pt x="479" y="75"/>
                    </a:lnTo>
                    <a:lnTo>
                      <a:pt x="463" y="53"/>
                    </a:lnTo>
                    <a:lnTo>
                      <a:pt x="474" y="31"/>
                    </a:lnTo>
                    <a:lnTo>
                      <a:pt x="455" y="28"/>
                    </a:lnTo>
                    <a:lnTo>
                      <a:pt x="432" y="28"/>
                    </a:lnTo>
                    <a:lnTo>
                      <a:pt x="425" y="55"/>
                    </a:lnTo>
                    <a:lnTo>
                      <a:pt x="418" y="63"/>
                    </a:lnTo>
                    <a:lnTo>
                      <a:pt x="408" y="96"/>
                    </a:lnTo>
                    <a:lnTo>
                      <a:pt x="391" y="101"/>
                    </a:lnTo>
                    <a:lnTo>
                      <a:pt x="371" y="94"/>
                    </a:lnTo>
                    <a:lnTo>
                      <a:pt x="361" y="97"/>
                    </a:lnTo>
                    <a:lnTo>
                      <a:pt x="349" y="109"/>
                    </a:lnTo>
                    <a:lnTo>
                      <a:pt x="336" y="107"/>
                    </a:lnTo>
                    <a:lnTo>
                      <a:pt x="322" y="112"/>
                    </a:lnTo>
                    <a:lnTo>
                      <a:pt x="308" y="99"/>
                    </a:lnTo>
                    <a:lnTo>
                      <a:pt x="304" y="83"/>
                    </a:lnTo>
                    <a:lnTo>
                      <a:pt x="291" y="98"/>
                    </a:lnTo>
                    <a:lnTo>
                      <a:pt x="289" y="120"/>
                    </a:lnTo>
                    <a:lnTo>
                      <a:pt x="292" y="141"/>
                    </a:lnTo>
                    <a:lnTo>
                      <a:pt x="302" y="161"/>
                    </a:lnTo>
                    <a:lnTo>
                      <a:pt x="312" y="168"/>
                    </a:lnTo>
                    <a:lnTo>
                      <a:pt x="315" y="199"/>
                    </a:lnTo>
                    <a:lnTo>
                      <a:pt x="332" y="202"/>
                    </a:lnTo>
                    <a:lnTo>
                      <a:pt x="345" y="201"/>
                    </a:lnTo>
                    <a:lnTo>
                      <a:pt x="352" y="212"/>
                    </a:lnTo>
                    <a:lnTo>
                      <a:pt x="378" y="204"/>
                    </a:lnTo>
                    <a:lnTo>
                      <a:pt x="388" y="212"/>
                    </a:lnTo>
                    <a:lnTo>
                      <a:pt x="403" y="213"/>
                    </a:lnTo>
                    <a:lnTo>
                      <a:pt x="410" y="227"/>
                    </a:lnTo>
                    <a:lnTo>
                      <a:pt x="435" y="217"/>
                    </a:lnTo>
                    <a:lnTo>
                      <a:pt x="438" y="226"/>
                    </a:lnTo>
                    <a:lnTo>
                      <a:pt x="448" y="189"/>
                    </a:lnTo>
                    <a:lnTo>
                      <a:pt x="449" y="165"/>
                    </a:lnTo>
                    <a:lnTo>
                      <a:pt x="469" y="149"/>
                    </a:lnTo>
                    <a:lnTo>
                      <a:pt x="468" y="127"/>
                    </a:lnTo>
                    <a:lnTo>
                      <a:pt x="475" y="112"/>
                    </a:lnTo>
                    <a:lnTo>
                      <a:pt x="500" y="109"/>
                    </a:lnTo>
                    <a:lnTo>
                      <a:pt x="476" y="86"/>
                    </a:lnTo>
                    <a:lnTo>
                      <a:pt x="476" y="86"/>
                    </a:lnTo>
                    <a:close/>
                    <a:moveTo>
                      <a:pt x="219" y="269"/>
                    </a:moveTo>
                    <a:lnTo>
                      <a:pt x="222" y="232"/>
                    </a:lnTo>
                    <a:lnTo>
                      <a:pt x="228" y="202"/>
                    </a:lnTo>
                    <a:lnTo>
                      <a:pt x="218" y="187"/>
                    </a:lnTo>
                    <a:lnTo>
                      <a:pt x="203" y="185"/>
                    </a:lnTo>
                    <a:lnTo>
                      <a:pt x="196" y="172"/>
                    </a:lnTo>
                    <a:lnTo>
                      <a:pt x="193" y="156"/>
                    </a:lnTo>
                    <a:lnTo>
                      <a:pt x="185" y="156"/>
                    </a:lnTo>
                    <a:lnTo>
                      <a:pt x="173" y="147"/>
                    </a:lnTo>
                    <a:lnTo>
                      <a:pt x="182" y="127"/>
                    </a:lnTo>
                    <a:lnTo>
                      <a:pt x="166" y="116"/>
                    </a:lnTo>
                    <a:lnTo>
                      <a:pt x="154" y="97"/>
                    </a:lnTo>
                    <a:lnTo>
                      <a:pt x="136" y="81"/>
                    </a:lnTo>
                    <a:lnTo>
                      <a:pt x="114" y="80"/>
                    </a:lnTo>
                    <a:lnTo>
                      <a:pt x="94" y="55"/>
                    </a:lnTo>
                    <a:lnTo>
                      <a:pt x="82" y="44"/>
                    </a:lnTo>
                    <a:lnTo>
                      <a:pt x="65" y="29"/>
                    </a:lnTo>
                    <a:lnTo>
                      <a:pt x="45" y="5"/>
                    </a:lnTo>
                    <a:lnTo>
                      <a:pt x="13" y="1"/>
                    </a:lnTo>
                    <a:lnTo>
                      <a:pt x="0" y="0"/>
                    </a:lnTo>
                    <a:lnTo>
                      <a:pt x="1" y="12"/>
                    </a:lnTo>
                    <a:lnTo>
                      <a:pt x="24" y="38"/>
                    </a:lnTo>
                    <a:lnTo>
                      <a:pt x="41" y="51"/>
                    </a:lnTo>
                    <a:lnTo>
                      <a:pt x="52" y="71"/>
                    </a:lnTo>
                    <a:lnTo>
                      <a:pt x="71" y="86"/>
                    </a:lnTo>
                    <a:lnTo>
                      <a:pt x="80" y="105"/>
                    </a:lnTo>
                    <a:lnTo>
                      <a:pt x="85" y="126"/>
                    </a:lnTo>
                    <a:lnTo>
                      <a:pt x="104" y="145"/>
                    </a:lnTo>
                    <a:lnTo>
                      <a:pt x="119" y="179"/>
                    </a:lnTo>
                    <a:lnTo>
                      <a:pt x="129" y="197"/>
                    </a:lnTo>
                    <a:lnTo>
                      <a:pt x="145" y="216"/>
                    </a:lnTo>
                    <a:lnTo>
                      <a:pt x="153" y="230"/>
                    </a:lnTo>
                    <a:lnTo>
                      <a:pt x="179" y="250"/>
                    </a:lnTo>
                    <a:lnTo>
                      <a:pt x="196" y="269"/>
                    </a:lnTo>
                    <a:lnTo>
                      <a:pt x="219" y="269"/>
                    </a:lnTo>
                    <a:lnTo>
                      <a:pt x="219" y="26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13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D5D26F8A-74E3-2A21-420B-F004589B8A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16900" y="3143251"/>
                <a:ext cx="919162" cy="1039813"/>
              </a:xfrm>
              <a:custGeom>
                <a:avLst/>
                <a:gdLst>
                  <a:gd name="T0" fmla="*/ 183 w 579"/>
                  <a:gd name="T1" fmla="*/ 95 h 655"/>
                  <a:gd name="T2" fmla="*/ 184 w 579"/>
                  <a:gd name="T3" fmla="*/ 60 h 655"/>
                  <a:gd name="T4" fmla="*/ 141 w 579"/>
                  <a:gd name="T5" fmla="*/ 0 h 655"/>
                  <a:gd name="T6" fmla="*/ 75 w 579"/>
                  <a:gd name="T7" fmla="*/ 18 h 655"/>
                  <a:gd name="T8" fmla="*/ 90 w 579"/>
                  <a:gd name="T9" fmla="*/ 66 h 655"/>
                  <a:gd name="T10" fmla="*/ 99 w 579"/>
                  <a:gd name="T11" fmla="*/ 108 h 655"/>
                  <a:gd name="T12" fmla="*/ 60 w 579"/>
                  <a:gd name="T13" fmla="*/ 180 h 655"/>
                  <a:gd name="T14" fmla="*/ 32 w 579"/>
                  <a:gd name="T15" fmla="*/ 214 h 655"/>
                  <a:gd name="T16" fmla="*/ 57 w 579"/>
                  <a:gd name="T17" fmla="*/ 265 h 655"/>
                  <a:gd name="T18" fmla="*/ 26 w 579"/>
                  <a:gd name="T19" fmla="*/ 301 h 655"/>
                  <a:gd name="T20" fmla="*/ 54 w 579"/>
                  <a:gd name="T21" fmla="*/ 348 h 655"/>
                  <a:gd name="T22" fmla="*/ 105 w 579"/>
                  <a:gd name="T23" fmla="*/ 359 h 655"/>
                  <a:gd name="T24" fmla="*/ 130 w 579"/>
                  <a:gd name="T25" fmla="*/ 464 h 655"/>
                  <a:gd name="T26" fmla="*/ 165 w 579"/>
                  <a:gd name="T27" fmla="*/ 541 h 655"/>
                  <a:gd name="T28" fmla="*/ 194 w 579"/>
                  <a:gd name="T29" fmla="*/ 599 h 655"/>
                  <a:gd name="T30" fmla="*/ 235 w 579"/>
                  <a:gd name="T31" fmla="*/ 648 h 655"/>
                  <a:gd name="T32" fmla="*/ 253 w 579"/>
                  <a:gd name="T33" fmla="*/ 617 h 655"/>
                  <a:gd name="T34" fmla="*/ 269 w 579"/>
                  <a:gd name="T35" fmla="*/ 558 h 655"/>
                  <a:gd name="T36" fmla="*/ 267 w 579"/>
                  <a:gd name="T37" fmla="*/ 485 h 655"/>
                  <a:gd name="T38" fmla="*/ 299 w 579"/>
                  <a:gd name="T39" fmla="*/ 457 h 655"/>
                  <a:gd name="T40" fmla="*/ 326 w 579"/>
                  <a:gd name="T41" fmla="*/ 424 h 655"/>
                  <a:gd name="T42" fmla="*/ 387 w 579"/>
                  <a:gd name="T43" fmla="*/ 365 h 655"/>
                  <a:gd name="T44" fmla="*/ 418 w 579"/>
                  <a:gd name="T45" fmla="*/ 328 h 655"/>
                  <a:gd name="T46" fmla="*/ 427 w 579"/>
                  <a:gd name="T47" fmla="*/ 300 h 655"/>
                  <a:gd name="T48" fmla="*/ 405 w 579"/>
                  <a:gd name="T49" fmla="*/ 262 h 655"/>
                  <a:gd name="T50" fmla="*/ 403 w 579"/>
                  <a:gd name="T51" fmla="*/ 232 h 655"/>
                  <a:gd name="T52" fmla="*/ 435 w 579"/>
                  <a:gd name="T53" fmla="*/ 227 h 655"/>
                  <a:gd name="T54" fmla="*/ 478 w 579"/>
                  <a:gd name="T55" fmla="*/ 247 h 655"/>
                  <a:gd name="T56" fmla="*/ 476 w 579"/>
                  <a:gd name="T57" fmla="*/ 272 h 655"/>
                  <a:gd name="T58" fmla="*/ 486 w 579"/>
                  <a:gd name="T59" fmla="*/ 283 h 655"/>
                  <a:gd name="T60" fmla="*/ 518 w 579"/>
                  <a:gd name="T61" fmla="*/ 315 h 655"/>
                  <a:gd name="T62" fmla="*/ 514 w 579"/>
                  <a:gd name="T63" fmla="*/ 272 h 655"/>
                  <a:gd name="T64" fmla="*/ 535 w 579"/>
                  <a:gd name="T65" fmla="*/ 246 h 655"/>
                  <a:gd name="T66" fmla="*/ 562 w 579"/>
                  <a:gd name="T67" fmla="*/ 196 h 655"/>
                  <a:gd name="T68" fmla="*/ 579 w 579"/>
                  <a:gd name="T69" fmla="*/ 181 h 655"/>
                  <a:gd name="T70" fmla="*/ 558 w 579"/>
                  <a:gd name="T71" fmla="*/ 159 h 655"/>
                  <a:gd name="T72" fmla="*/ 514 w 579"/>
                  <a:gd name="T73" fmla="*/ 149 h 655"/>
                  <a:gd name="T74" fmla="*/ 464 w 579"/>
                  <a:gd name="T75" fmla="*/ 184 h 655"/>
                  <a:gd name="T76" fmla="*/ 460 w 579"/>
                  <a:gd name="T77" fmla="*/ 207 h 655"/>
                  <a:gd name="T78" fmla="*/ 409 w 579"/>
                  <a:gd name="T79" fmla="*/ 200 h 655"/>
                  <a:gd name="T80" fmla="*/ 391 w 579"/>
                  <a:gd name="T81" fmla="*/ 181 h 655"/>
                  <a:gd name="T82" fmla="*/ 397 w 579"/>
                  <a:gd name="T83" fmla="*/ 216 h 655"/>
                  <a:gd name="T84" fmla="*/ 338 w 579"/>
                  <a:gd name="T85" fmla="*/ 208 h 655"/>
                  <a:gd name="T86" fmla="*/ 267 w 579"/>
                  <a:gd name="T87" fmla="*/ 180 h 655"/>
                  <a:gd name="T88" fmla="*/ 227 w 579"/>
                  <a:gd name="T89" fmla="*/ 138 h 6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579" h="655">
                    <a:moveTo>
                      <a:pt x="237" y="126"/>
                    </a:moveTo>
                    <a:lnTo>
                      <a:pt x="206" y="110"/>
                    </a:lnTo>
                    <a:lnTo>
                      <a:pt x="183" y="95"/>
                    </a:lnTo>
                    <a:lnTo>
                      <a:pt x="171" y="69"/>
                    </a:lnTo>
                    <a:lnTo>
                      <a:pt x="186" y="72"/>
                    </a:lnTo>
                    <a:lnTo>
                      <a:pt x="184" y="60"/>
                    </a:lnTo>
                    <a:lnTo>
                      <a:pt x="173" y="48"/>
                    </a:lnTo>
                    <a:lnTo>
                      <a:pt x="170" y="28"/>
                    </a:lnTo>
                    <a:lnTo>
                      <a:pt x="141" y="0"/>
                    </a:lnTo>
                    <a:lnTo>
                      <a:pt x="127" y="21"/>
                    </a:lnTo>
                    <a:lnTo>
                      <a:pt x="107" y="25"/>
                    </a:lnTo>
                    <a:lnTo>
                      <a:pt x="75" y="18"/>
                    </a:lnTo>
                    <a:lnTo>
                      <a:pt x="67" y="29"/>
                    </a:lnTo>
                    <a:lnTo>
                      <a:pt x="80" y="50"/>
                    </a:lnTo>
                    <a:lnTo>
                      <a:pt x="90" y="66"/>
                    </a:lnTo>
                    <a:lnTo>
                      <a:pt x="109" y="78"/>
                    </a:lnTo>
                    <a:lnTo>
                      <a:pt x="95" y="91"/>
                    </a:lnTo>
                    <a:lnTo>
                      <a:pt x="99" y="108"/>
                    </a:lnTo>
                    <a:lnTo>
                      <a:pt x="84" y="132"/>
                    </a:lnTo>
                    <a:lnTo>
                      <a:pt x="77" y="156"/>
                    </a:lnTo>
                    <a:lnTo>
                      <a:pt x="60" y="180"/>
                    </a:lnTo>
                    <a:lnTo>
                      <a:pt x="36" y="179"/>
                    </a:lnTo>
                    <a:lnTo>
                      <a:pt x="17" y="204"/>
                    </a:lnTo>
                    <a:lnTo>
                      <a:pt x="32" y="214"/>
                    </a:lnTo>
                    <a:lnTo>
                      <a:pt x="38" y="233"/>
                    </a:lnTo>
                    <a:lnTo>
                      <a:pt x="51" y="245"/>
                    </a:lnTo>
                    <a:lnTo>
                      <a:pt x="57" y="265"/>
                    </a:lnTo>
                    <a:lnTo>
                      <a:pt x="12" y="265"/>
                    </a:lnTo>
                    <a:lnTo>
                      <a:pt x="0" y="281"/>
                    </a:lnTo>
                    <a:lnTo>
                      <a:pt x="26" y="301"/>
                    </a:lnTo>
                    <a:lnTo>
                      <a:pt x="34" y="310"/>
                    </a:lnTo>
                    <a:lnTo>
                      <a:pt x="25" y="319"/>
                    </a:lnTo>
                    <a:lnTo>
                      <a:pt x="54" y="348"/>
                    </a:lnTo>
                    <a:lnTo>
                      <a:pt x="69" y="350"/>
                    </a:lnTo>
                    <a:lnTo>
                      <a:pt x="98" y="336"/>
                    </a:lnTo>
                    <a:lnTo>
                      <a:pt x="105" y="359"/>
                    </a:lnTo>
                    <a:lnTo>
                      <a:pt x="108" y="388"/>
                    </a:lnTo>
                    <a:lnTo>
                      <a:pt x="117" y="418"/>
                    </a:lnTo>
                    <a:lnTo>
                      <a:pt x="130" y="464"/>
                    </a:lnTo>
                    <a:lnTo>
                      <a:pt x="152" y="497"/>
                    </a:lnTo>
                    <a:lnTo>
                      <a:pt x="157" y="511"/>
                    </a:lnTo>
                    <a:lnTo>
                      <a:pt x="165" y="541"/>
                    </a:lnTo>
                    <a:lnTo>
                      <a:pt x="177" y="564"/>
                    </a:lnTo>
                    <a:lnTo>
                      <a:pt x="185" y="575"/>
                    </a:lnTo>
                    <a:lnTo>
                      <a:pt x="194" y="599"/>
                    </a:lnTo>
                    <a:lnTo>
                      <a:pt x="206" y="632"/>
                    </a:lnTo>
                    <a:lnTo>
                      <a:pt x="226" y="655"/>
                    </a:lnTo>
                    <a:lnTo>
                      <a:pt x="235" y="648"/>
                    </a:lnTo>
                    <a:lnTo>
                      <a:pt x="241" y="631"/>
                    </a:lnTo>
                    <a:lnTo>
                      <a:pt x="260" y="625"/>
                    </a:lnTo>
                    <a:lnTo>
                      <a:pt x="253" y="617"/>
                    </a:lnTo>
                    <a:lnTo>
                      <a:pt x="262" y="599"/>
                    </a:lnTo>
                    <a:lnTo>
                      <a:pt x="272" y="598"/>
                    </a:lnTo>
                    <a:lnTo>
                      <a:pt x="269" y="558"/>
                    </a:lnTo>
                    <a:lnTo>
                      <a:pt x="277" y="535"/>
                    </a:lnTo>
                    <a:lnTo>
                      <a:pt x="274" y="515"/>
                    </a:lnTo>
                    <a:lnTo>
                      <a:pt x="267" y="485"/>
                    </a:lnTo>
                    <a:lnTo>
                      <a:pt x="271" y="466"/>
                    </a:lnTo>
                    <a:lnTo>
                      <a:pt x="280" y="465"/>
                    </a:lnTo>
                    <a:lnTo>
                      <a:pt x="299" y="457"/>
                    </a:lnTo>
                    <a:lnTo>
                      <a:pt x="308" y="450"/>
                    </a:lnTo>
                    <a:lnTo>
                      <a:pt x="307" y="440"/>
                    </a:lnTo>
                    <a:lnTo>
                      <a:pt x="326" y="424"/>
                    </a:lnTo>
                    <a:lnTo>
                      <a:pt x="340" y="409"/>
                    </a:lnTo>
                    <a:lnTo>
                      <a:pt x="360" y="381"/>
                    </a:lnTo>
                    <a:lnTo>
                      <a:pt x="387" y="365"/>
                    </a:lnTo>
                    <a:lnTo>
                      <a:pt x="396" y="351"/>
                    </a:lnTo>
                    <a:lnTo>
                      <a:pt x="392" y="334"/>
                    </a:lnTo>
                    <a:lnTo>
                      <a:pt x="418" y="328"/>
                    </a:lnTo>
                    <a:lnTo>
                      <a:pt x="432" y="329"/>
                    </a:lnTo>
                    <a:lnTo>
                      <a:pt x="433" y="320"/>
                    </a:lnTo>
                    <a:lnTo>
                      <a:pt x="427" y="300"/>
                    </a:lnTo>
                    <a:lnTo>
                      <a:pt x="418" y="282"/>
                    </a:lnTo>
                    <a:lnTo>
                      <a:pt x="419" y="268"/>
                    </a:lnTo>
                    <a:lnTo>
                      <a:pt x="405" y="262"/>
                    </a:lnTo>
                    <a:lnTo>
                      <a:pt x="408" y="253"/>
                    </a:lnTo>
                    <a:lnTo>
                      <a:pt x="419" y="244"/>
                    </a:lnTo>
                    <a:lnTo>
                      <a:pt x="403" y="232"/>
                    </a:lnTo>
                    <a:lnTo>
                      <a:pt x="407" y="216"/>
                    </a:lnTo>
                    <a:lnTo>
                      <a:pt x="425" y="225"/>
                    </a:lnTo>
                    <a:lnTo>
                      <a:pt x="435" y="227"/>
                    </a:lnTo>
                    <a:lnTo>
                      <a:pt x="439" y="244"/>
                    </a:lnTo>
                    <a:lnTo>
                      <a:pt x="460" y="247"/>
                    </a:lnTo>
                    <a:lnTo>
                      <a:pt x="478" y="247"/>
                    </a:lnTo>
                    <a:lnTo>
                      <a:pt x="491" y="250"/>
                    </a:lnTo>
                    <a:lnTo>
                      <a:pt x="485" y="270"/>
                    </a:lnTo>
                    <a:lnTo>
                      <a:pt x="476" y="272"/>
                    </a:lnTo>
                    <a:lnTo>
                      <a:pt x="472" y="285"/>
                    </a:lnTo>
                    <a:lnTo>
                      <a:pt x="485" y="298"/>
                    </a:lnTo>
                    <a:lnTo>
                      <a:pt x="486" y="283"/>
                    </a:lnTo>
                    <a:lnTo>
                      <a:pt x="491" y="282"/>
                    </a:lnTo>
                    <a:lnTo>
                      <a:pt x="508" y="321"/>
                    </a:lnTo>
                    <a:lnTo>
                      <a:pt x="518" y="315"/>
                    </a:lnTo>
                    <a:lnTo>
                      <a:pt x="514" y="305"/>
                    </a:lnTo>
                    <a:lnTo>
                      <a:pt x="518" y="296"/>
                    </a:lnTo>
                    <a:lnTo>
                      <a:pt x="514" y="272"/>
                    </a:lnTo>
                    <a:lnTo>
                      <a:pt x="531" y="278"/>
                    </a:lnTo>
                    <a:lnTo>
                      <a:pt x="536" y="258"/>
                    </a:lnTo>
                    <a:lnTo>
                      <a:pt x="535" y="246"/>
                    </a:lnTo>
                    <a:lnTo>
                      <a:pt x="544" y="226"/>
                    </a:lnTo>
                    <a:lnTo>
                      <a:pt x="540" y="212"/>
                    </a:lnTo>
                    <a:lnTo>
                      <a:pt x="562" y="196"/>
                    </a:lnTo>
                    <a:lnTo>
                      <a:pt x="578" y="200"/>
                    </a:lnTo>
                    <a:lnTo>
                      <a:pt x="574" y="186"/>
                    </a:lnTo>
                    <a:lnTo>
                      <a:pt x="579" y="181"/>
                    </a:lnTo>
                    <a:lnTo>
                      <a:pt x="575" y="172"/>
                    </a:lnTo>
                    <a:lnTo>
                      <a:pt x="553" y="169"/>
                    </a:lnTo>
                    <a:lnTo>
                      <a:pt x="558" y="159"/>
                    </a:lnTo>
                    <a:lnTo>
                      <a:pt x="545" y="144"/>
                    </a:lnTo>
                    <a:lnTo>
                      <a:pt x="532" y="154"/>
                    </a:lnTo>
                    <a:lnTo>
                      <a:pt x="514" y="149"/>
                    </a:lnTo>
                    <a:lnTo>
                      <a:pt x="494" y="164"/>
                    </a:lnTo>
                    <a:lnTo>
                      <a:pt x="480" y="181"/>
                    </a:lnTo>
                    <a:lnTo>
                      <a:pt x="464" y="184"/>
                    </a:lnTo>
                    <a:lnTo>
                      <a:pt x="475" y="192"/>
                    </a:lnTo>
                    <a:lnTo>
                      <a:pt x="475" y="207"/>
                    </a:lnTo>
                    <a:lnTo>
                      <a:pt x="460" y="207"/>
                    </a:lnTo>
                    <a:lnTo>
                      <a:pt x="442" y="206"/>
                    </a:lnTo>
                    <a:lnTo>
                      <a:pt x="430" y="209"/>
                    </a:lnTo>
                    <a:lnTo>
                      <a:pt x="409" y="200"/>
                    </a:lnTo>
                    <a:lnTo>
                      <a:pt x="408" y="195"/>
                    </a:lnTo>
                    <a:lnTo>
                      <a:pt x="403" y="177"/>
                    </a:lnTo>
                    <a:lnTo>
                      <a:pt x="391" y="181"/>
                    </a:lnTo>
                    <a:lnTo>
                      <a:pt x="391" y="192"/>
                    </a:lnTo>
                    <a:lnTo>
                      <a:pt x="397" y="207"/>
                    </a:lnTo>
                    <a:lnTo>
                      <a:pt x="397" y="216"/>
                    </a:lnTo>
                    <a:lnTo>
                      <a:pt x="379" y="217"/>
                    </a:lnTo>
                    <a:lnTo>
                      <a:pt x="354" y="211"/>
                    </a:lnTo>
                    <a:lnTo>
                      <a:pt x="338" y="208"/>
                    </a:lnTo>
                    <a:lnTo>
                      <a:pt x="324" y="197"/>
                    </a:lnTo>
                    <a:lnTo>
                      <a:pt x="295" y="194"/>
                    </a:lnTo>
                    <a:lnTo>
                      <a:pt x="267" y="180"/>
                    </a:lnTo>
                    <a:lnTo>
                      <a:pt x="245" y="169"/>
                    </a:lnTo>
                    <a:lnTo>
                      <a:pt x="224" y="160"/>
                    </a:lnTo>
                    <a:lnTo>
                      <a:pt x="227" y="138"/>
                    </a:lnTo>
                    <a:lnTo>
                      <a:pt x="237" y="126"/>
                    </a:lnTo>
                    <a:lnTo>
                      <a:pt x="237" y="12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14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A7206904-2EBD-395E-2A57-74A1DD8EC09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59650" y="2981326"/>
                <a:ext cx="685800" cy="555625"/>
              </a:xfrm>
              <a:custGeom>
                <a:avLst/>
                <a:gdLst>
                  <a:gd name="T0" fmla="*/ 16 w 432"/>
                  <a:gd name="T1" fmla="*/ 10 h 350"/>
                  <a:gd name="T2" fmla="*/ 0 w 432"/>
                  <a:gd name="T3" fmla="*/ 8 h 350"/>
                  <a:gd name="T4" fmla="*/ 8 w 432"/>
                  <a:gd name="T5" fmla="*/ 42 h 350"/>
                  <a:gd name="T6" fmla="*/ 22 w 432"/>
                  <a:gd name="T7" fmla="*/ 62 h 350"/>
                  <a:gd name="T8" fmla="*/ 53 w 432"/>
                  <a:gd name="T9" fmla="*/ 98 h 350"/>
                  <a:gd name="T10" fmla="*/ 48 w 432"/>
                  <a:gd name="T11" fmla="*/ 120 h 350"/>
                  <a:gd name="T12" fmla="*/ 64 w 432"/>
                  <a:gd name="T13" fmla="*/ 162 h 350"/>
                  <a:gd name="T14" fmla="*/ 103 w 432"/>
                  <a:gd name="T15" fmla="*/ 193 h 350"/>
                  <a:gd name="T16" fmla="*/ 109 w 432"/>
                  <a:gd name="T17" fmla="*/ 210 h 350"/>
                  <a:gd name="T18" fmla="*/ 123 w 432"/>
                  <a:gd name="T19" fmla="*/ 235 h 350"/>
                  <a:gd name="T20" fmla="*/ 143 w 432"/>
                  <a:gd name="T21" fmla="*/ 234 h 350"/>
                  <a:gd name="T22" fmla="*/ 172 w 432"/>
                  <a:gd name="T23" fmla="*/ 261 h 350"/>
                  <a:gd name="T24" fmla="*/ 210 w 432"/>
                  <a:gd name="T25" fmla="*/ 291 h 350"/>
                  <a:gd name="T26" fmla="*/ 258 w 432"/>
                  <a:gd name="T27" fmla="*/ 317 h 350"/>
                  <a:gd name="T28" fmla="*/ 292 w 432"/>
                  <a:gd name="T29" fmla="*/ 301 h 350"/>
                  <a:gd name="T30" fmla="*/ 314 w 432"/>
                  <a:gd name="T31" fmla="*/ 335 h 350"/>
                  <a:gd name="T32" fmla="*/ 361 w 432"/>
                  <a:gd name="T33" fmla="*/ 343 h 350"/>
                  <a:gd name="T34" fmla="*/ 404 w 432"/>
                  <a:gd name="T35" fmla="*/ 323 h 350"/>
                  <a:gd name="T36" fmla="*/ 428 w 432"/>
                  <a:gd name="T37" fmla="*/ 299 h 350"/>
                  <a:gd name="T38" fmla="*/ 415 w 432"/>
                  <a:gd name="T39" fmla="*/ 274 h 350"/>
                  <a:gd name="T40" fmla="*/ 383 w 432"/>
                  <a:gd name="T41" fmla="*/ 250 h 350"/>
                  <a:gd name="T42" fmla="*/ 386 w 432"/>
                  <a:gd name="T43" fmla="*/ 215 h 350"/>
                  <a:gd name="T44" fmla="*/ 366 w 432"/>
                  <a:gd name="T45" fmla="*/ 197 h 350"/>
                  <a:gd name="T46" fmla="*/ 352 w 432"/>
                  <a:gd name="T47" fmla="*/ 163 h 350"/>
                  <a:gd name="T48" fmla="*/ 348 w 432"/>
                  <a:gd name="T49" fmla="*/ 146 h 350"/>
                  <a:gd name="T50" fmla="*/ 352 w 432"/>
                  <a:gd name="T51" fmla="*/ 99 h 350"/>
                  <a:gd name="T52" fmla="*/ 331 w 432"/>
                  <a:gd name="T53" fmla="*/ 77 h 350"/>
                  <a:gd name="T54" fmla="*/ 288 w 432"/>
                  <a:gd name="T55" fmla="*/ 54 h 350"/>
                  <a:gd name="T56" fmla="*/ 250 w 432"/>
                  <a:gd name="T57" fmla="*/ 39 h 350"/>
                  <a:gd name="T58" fmla="*/ 228 w 432"/>
                  <a:gd name="T59" fmla="*/ 42 h 350"/>
                  <a:gd name="T60" fmla="*/ 201 w 432"/>
                  <a:gd name="T61" fmla="*/ 61 h 350"/>
                  <a:gd name="T62" fmla="*/ 171 w 432"/>
                  <a:gd name="T63" fmla="*/ 73 h 350"/>
                  <a:gd name="T64" fmla="*/ 127 w 432"/>
                  <a:gd name="T65" fmla="*/ 57 h 350"/>
                  <a:gd name="T66" fmla="*/ 98 w 432"/>
                  <a:gd name="T67" fmla="*/ 34 h 350"/>
                  <a:gd name="T68" fmla="*/ 79 w 432"/>
                  <a:gd name="T69" fmla="*/ 23 h 350"/>
                  <a:gd name="T70" fmla="*/ 76 w 432"/>
                  <a:gd name="T71" fmla="*/ 4 h 350"/>
                  <a:gd name="T72" fmla="*/ 49 w 432"/>
                  <a:gd name="T73" fmla="*/ 23 h 350"/>
                  <a:gd name="T74" fmla="*/ 29 w 432"/>
                  <a:gd name="T75" fmla="*/ 21 h 3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432" h="350">
                    <a:moveTo>
                      <a:pt x="29" y="21"/>
                    </a:moveTo>
                    <a:lnTo>
                      <a:pt x="16" y="10"/>
                    </a:lnTo>
                    <a:lnTo>
                      <a:pt x="12" y="0"/>
                    </a:lnTo>
                    <a:lnTo>
                      <a:pt x="0" y="8"/>
                    </a:lnTo>
                    <a:lnTo>
                      <a:pt x="11" y="35"/>
                    </a:lnTo>
                    <a:lnTo>
                      <a:pt x="8" y="42"/>
                    </a:lnTo>
                    <a:lnTo>
                      <a:pt x="22" y="62"/>
                    </a:lnTo>
                    <a:lnTo>
                      <a:pt x="22" y="62"/>
                    </a:lnTo>
                    <a:lnTo>
                      <a:pt x="40" y="91"/>
                    </a:lnTo>
                    <a:lnTo>
                      <a:pt x="53" y="98"/>
                    </a:lnTo>
                    <a:lnTo>
                      <a:pt x="57" y="113"/>
                    </a:lnTo>
                    <a:lnTo>
                      <a:pt x="48" y="120"/>
                    </a:lnTo>
                    <a:lnTo>
                      <a:pt x="46" y="139"/>
                    </a:lnTo>
                    <a:lnTo>
                      <a:pt x="64" y="162"/>
                    </a:lnTo>
                    <a:lnTo>
                      <a:pt x="90" y="174"/>
                    </a:lnTo>
                    <a:lnTo>
                      <a:pt x="103" y="193"/>
                    </a:lnTo>
                    <a:lnTo>
                      <a:pt x="102" y="210"/>
                    </a:lnTo>
                    <a:lnTo>
                      <a:pt x="109" y="210"/>
                    </a:lnTo>
                    <a:lnTo>
                      <a:pt x="111" y="223"/>
                    </a:lnTo>
                    <a:lnTo>
                      <a:pt x="123" y="235"/>
                    </a:lnTo>
                    <a:lnTo>
                      <a:pt x="129" y="225"/>
                    </a:lnTo>
                    <a:lnTo>
                      <a:pt x="143" y="234"/>
                    </a:lnTo>
                    <a:lnTo>
                      <a:pt x="154" y="230"/>
                    </a:lnTo>
                    <a:lnTo>
                      <a:pt x="172" y="261"/>
                    </a:lnTo>
                    <a:lnTo>
                      <a:pt x="189" y="284"/>
                    </a:lnTo>
                    <a:lnTo>
                      <a:pt x="210" y="291"/>
                    </a:lnTo>
                    <a:lnTo>
                      <a:pt x="232" y="309"/>
                    </a:lnTo>
                    <a:lnTo>
                      <a:pt x="258" y="317"/>
                    </a:lnTo>
                    <a:lnTo>
                      <a:pt x="277" y="305"/>
                    </a:lnTo>
                    <a:lnTo>
                      <a:pt x="292" y="301"/>
                    </a:lnTo>
                    <a:lnTo>
                      <a:pt x="302" y="305"/>
                    </a:lnTo>
                    <a:lnTo>
                      <a:pt x="314" y="335"/>
                    </a:lnTo>
                    <a:lnTo>
                      <a:pt x="338" y="338"/>
                    </a:lnTo>
                    <a:lnTo>
                      <a:pt x="361" y="343"/>
                    </a:lnTo>
                    <a:lnTo>
                      <a:pt x="400" y="350"/>
                    </a:lnTo>
                    <a:lnTo>
                      <a:pt x="404" y="323"/>
                    </a:lnTo>
                    <a:lnTo>
                      <a:pt x="432" y="310"/>
                    </a:lnTo>
                    <a:lnTo>
                      <a:pt x="428" y="299"/>
                    </a:lnTo>
                    <a:lnTo>
                      <a:pt x="419" y="296"/>
                    </a:lnTo>
                    <a:lnTo>
                      <a:pt x="415" y="274"/>
                    </a:lnTo>
                    <a:lnTo>
                      <a:pt x="394" y="264"/>
                    </a:lnTo>
                    <a:lnTo>
                      <a:pt x="383" y="250"/>
                    </a:lnTo>
                    <a:lnTo>
                      <a:pt x="371" y="238"/>
                    </a:lnTo>
                    <a:lnTo>
                      <a:pt x="386" y="215"/>
                    </a:lnTo>
                    <a:lnTo>
                      <a:pt x="382" y="200"/>
                    </a:lnTo>
                    <a:lnTo>
                      <a:pt x="366" y="197"/>
                    </a:lnTo>
                    <a:lnTo>
                      <a:pt x="362" y="182"/>
                    </a:lnTo>
                    <a:lnTo>
                      <a:pt x="352" y="163"/>
                    </a:lnTo>
                    <a:lnTo>
                      <a:pt x="357" y="150"/>
                    </a:lnTo>
                    <a:lnTo>
                      <a:pt x="348" y="146"/>
                    </a:lnTo>
                    <a:lnTo>
                      <a:pt x="350" y="128"/>
                    </a:lnTo>
                    <a:lnTo>
                      <a:pt x="352" y="99"/>
                    </a:lnTo>
                    <a:lnTo>
                      <a:pt x="346" y="78"/>
                    </a:lnTo>
                    <a:lnTo>
                      <a:pt x="331" y="77"/>
                    </a:lnTo>
                    <a:lnTo>
                      <a:pt x="304" y="57"/>
                    </a:lnTo>
                    <a:lnTo>
                      <a:pt x="288" y="54"/>
                    </a:lnTo>
                    <a:lnTo>
                      <a:pt x="264" y="42"/>
                    </a:lnTo>
                    <a:lnTo>
                      <a:pt x="250" y="39"/>
                    </a:lnTo>
                    <a:lnTo>
                      <a:pt x="241" y="43"/>
                    </a:lnTo>
                    <a:lnTo>
                      <a:pt x="228" y="42"/>
                    </a:lnTo>
                    <a:lnTo>
                      <a:pt x="217" y="57"/>
                    </a:lnTo>
                    <a:lnTo>
                      <a:pt x="201" y="61"/>
                    </a:lnTo>
                    <a:lnTo>
                      <a:pt x="200" y="67"/>
                    </a:lnTo>
                    <a:lnTo>
                      <a:pt x="171" y="73"/>
                    </a:lnTo>
                    <a:lnTo>
                      <a:pt x="143" y="70"/>
                    </a:lnTo>
                    <a:lnTo>
                      <a:pt x="127" y="57"/>
                    </a:lnTo>
                    <a:lnTo>
                      <a:pt x="107" y="52"/>
                    </a:lnTo>
                    <a:lnTo>
                      <a:pt x="98" y="34"/>
                    </a:lnTo>
                    <a:lnTo>
                      <a:pt x="93" y="35"/>
                    </a:lnTo>
                    <a:lnTo>
                      <a:pt x="79" y="23"/>
                    </a:lnTo>
                    <a:lnTo>
                      <a:pt x="83" y="11"/>
                    </a:lnTo>
                    <a:lnTo>
                      <a:pt x="76" y="4"/>
                    </a:lnTo>
                    <a:lnTo>
                      <a:pt x="69" y="6"/>
                    </a:lnTo>
                    <a:lnTo>
                      <a:pt x="49" y="23"/>
                    </a:lnTo>
                    <a:lnTo>
                      <a:pt x="43" y="24"/>
                    </a:lnTo>
                    <a:lnTo>
                      <a:pt x="29" y="21"/>
                    </a:lnTo>
                    <a:lnTo>
                      <a:pt x="29" y="2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15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48EAB35-A85B-E316-9498-BE90511009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27887" y="3071813"/>
                <a:ext cx="327025" cy="312738"/>
              </a:xfrm>
              <a:custGeom>
                <a:avLst/>
                <a:gdLst>
                  <a:gd name="T0" fmla="*/ 88 w 206"/>
                  <a:gd name="T1" fmla="*/ 3 h 197"/>
                  <a:gd name="T2" fmla="*/ 65 w 206"/>
                  <a:gd name="T3" fmla="*/ 0 h 197"/>
                  <a:gd name="T4" fmla="*/ 57 w 206"/>
                  <a:gd name="T5" fmla="*/ 3 h 197"/>
                  <a:gd name="T6" fmla="*/ 50 w 206"/>
                  <a:gd name="T7" fmla="*/ 18 h 197"/>
                  <a:gd name="T8" fmla="*/ 40 w 206"/>
                  <a:gd name="T9" fmla="*/ 25 h 197"/>
                  <a:gd name="T10" fmla="*/ 44 w 206"/>
                  <a:gd name="T11" fmla="*/ 42 h 197"/>
                  <a:gd name="T12" fmla="*/ 41 w 206"/>
                  <a:gd name="T13" fmla="*/ 71 h 197"/>
                  <a:gd name="T14" fmla="*/ 0 w 206"/>
                  <a:gd name="T15" fmla="*/ 97 h 197"/>
                  <a:gd name="T16" fmla="*/ 11 w 206"/>
                  <a:gd name="T17" fmla="*/ 125 h 197"/>
                  <a:gd name="T18" fmla="*/ 36 w 206"/>
                  <a:gd name="T19" fmla="*/ 131 h 197"/>
                  <a:gd name="T20" fmla="*/ 68 w 206"/>
                  <a:gd name="T21" fmla="*/ 148 h 197"/>
                  <a:gd name="T22" fmla="*/ 130 w 206"/>
                  <a:gd name="T23" fmla="*/ 196 h 197"/>
                  <a:gd name="T24" fmla="*/ 169 w 206"/>
                  <a:gd name="T25" fmla="*/ 197 h 197"/>
                  <a:gd name="T26" fmla="*/ 181 w 206"/>
                  <a:gd name="T27" fmla="*/ 175 h 197"/>
                  <a:gd name="T28" fmla="*/ 194 w 206"/>
                  <a:gd name="T29" fmla="*/ 177 h 197"/>
                  <a:gd name="T30" fmla="*/ 206 w 206"/>
                  <a:gd name="T31" fmla="*/ 178 h 197"/>
                  <a:gd name="T32" fmla="*/ 194 w 206"/>
                  <a:gd name="T33" fmla="*/ 166 h 197"/>
                  <a:gd name="T34" fmla="*/ 192 w 206"/>
                  <a:gd name="T35" fmla="*/ 153 h 197"/>
                  <a:gd name="T36" fmla="*/ 185 w 206"/>
                  <a:gd name="T37" fmla="*/ 153 h 197"/>
                  <a:gd name="T38" fmla="*/ 186 w 206"/>
                  <a:gd name="T39" fmla="*/ 136 h 197"/>
                  <a:gd name="T40" fmla="*/ 173 w 206"/>
                  <a:gd name="T41" fmla="*/ 117 h 197"/>
                  <a:gd name="T42" fmla="*/ 147 w 206"/>
                  <a:gd name="T43" fmla="*/ 105 h 197"/>
                  <a:gd name="T44" fmla="*/ 129 w 206"/>
                  <a:gd name="T45" fmla="*/ 82 h 197"/>
                  <a:gd name="T46" fmla="*/ 131 w 206"/>
                  <a:gd name="T47" fmla="*/ 63 h 197"/>
                  <a:gd name="T48" fmla="*/ 140 w 206"/>
                  <a:gd name="T49" fmla="*/ 56 h 197"/>
                  <a:gd name="T50" fmla="*/ 136 w 206"/>
                  <a:gd name="T51" fmla="*/ 41 h 197"/>
                  <a:gd name="T52" fmla="*/ 123 w 206"/>
                  <a:gd name="T53" fmla="*/ 34 h 197"/>
                  <a:gd name="T54" fmla="*/ 105 w 206"/>
                  <a:gd name="T55" fmla="*/ 5 h 197"/>
                  <a:gd name="T56" fmla="*/ 105 w 206"/>
                  <a:gd name="T57" fmla="*/ 5 h 197"/>
                  <a:gd name="T58" fmla="*/ 97 w 206"/>
                  <a:gd name="T59" fmla="*/ 9 h 197"/>
                  <a:gd name="T60" fmla="*/ 88 w 206"/>
                  <a:gd name="T61" fmla="*/ 3 h 197"/>
                  <a:gd name="T62" fmla="*/ 88 w 206"/>
                  <a:gd name="T63" fmla="*/ 3 h 1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06" h="197">
                    <a:moveTo>
                      <a:pt x="88" y="3"/>
                    </a:moveTo>
                    <a:lnTo>
                      <a:pt x="65" y="0"/>
                    </a:lnTo>
                    <a:lnTo>
                      <a:pt x="57" y="3"/>
                    </a:lnTo>
                    <a:lnTo>
                      <a:pt x="50" y="18"/>
                    </a:lnTo>
                    <a:lnTo>
                      <a:pt x="40" y="25"/>
                    </a:lnTo>
                    <a:lnTo>
                      <a:pt x="44" y="42"/>
                    </a:lnTo>
                    <a:lnTo>
                      <a:pt x="41" y="71"/>
                    </a:lnTo>
                    <a:lnTo>
                      <a:pt x="0" y="97"/>
                    </a:lnTo>
                    <a:lnTo>
                      <a:pt x="11" y="125"/>
                    </a:lnTo>
                    <a:lnTo>
                      <a:pt x="36" y="131"/>
                    </a:lnTo>
                    <a:lnTo>
                      <a:pt x="68" y="148"/>
                    </a:lnTo>
                    <a:lnTo>
                      <a:pt x="130" y="196"/>
                    </a:lnTo>
                    <a:lnTo>
                      <a:pt x="169" y="197"/>
                    </a:lnTo>
                    <a:lnTo>
                      <a:pt x="181" y="175"/>
                    </a:lnTo>
                    <a:lnTo>
                      <a:pt x="194" y="177"/>
                    </a:lnTo>
                    <a:lnTo>
                      <a:pt x="206" y="178"/>
                    </a:lnTo>
                    <a:lnTo>
                      <a:pt x="194" y="166"/>
                    </a:lnTo>
                    <a:lnTo>
                      <a:pt x="192" y="153"/>
                    </a:lnTo>
                    <a:lnTo>
                      <a:pt x="185" y="153"/>
                    </a:lnTo>
                    <a:lnTo>
                      <a:pt x="186" y="136"/>
                    </a:lnTo>
                    <a:lnTo>
                      <a:pt x="173" y="117"/>
                    </a:lnTo>
                    <a:lnTo>
                      <a:pt x="147" y="105"/>
                    </a:lnTo>
                    <a:lnTo>
                      <a:pt x="129" y="82"/>
                    </a:lnTo>
                    <a:lnTo>
                      <a:pt x="131" y="63"/>
                    </a:lnTo>
                    <a:lnTo>
                      <a:pt x="140" y="56"/>
                    </a:lnTo>
                    <a:lnTo>
                      <a:pt x="136" y="41"/>
                    </a:lnTo>
                    <a:lnTo>
                      <a:pt x="123" y="34"/>
                    </a:lnTo>
                    <a:lnTo>
                      <a:pt x="105" y="5"/>
                    </a:lnTo>
                    <a:lnTo>
                      <a:pt x="105" y="5"/>
                    </a:lnTo>
                    <a:lnTo>
                      <a:pt x="97" y="9"/>
                    </a:lnTo>
                    <a:lnTo>
                      <a:pt x="88" y="3"/>
                    </a:lnTo>
                    <a:lnTo>
                      <a:pt x="88" y="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16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1B0C5DD3-DD7B-0CD6-1A2B-F0604581F0A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19937" y="3225801"/>
                <a:ext cx="125412" cy="157163"/>
              </a:xfrm>
              <a:custGeom>
                <a:avLst/>
                <a:gdLst>
                  <a:gd name="T0" fmla="*/ 79 w 79"/>
                  <a:gd name="T1" fmla="*/ 28 h 99"/>
                  <a:gd name="T2" fmla="*/ 68 w 79"/>
                  <a:gd name="T3" fmla="*/ 0 h 99"/>
                  <a:gd name="T4" fmla="*/ 32 w 79"/>
                  <a:gd name="T5" fmla="*/ 24 h 99"/>
                  <a:gd name="T6" fmla="*/ 8 w 79"/>
                  <a:gd name="T7" fmla="*/ 15 h 99"/>
                  <a:gd name="T8" fmla="*/ 6 w 79"/>
                  <a:gd name="T9" fmla="*/ 22 h 99"/>
                  <a:gd name="T10" fmla="*/ 7 w 79"/>
                  <a:gd name="T11" fmla="*/ 37 h 99"/>
                  <a:gd name="T12" fmla="*/ 5 w 79"/>
                  <a:gd name="T13" fmla="*/ 44 h 99"/>
                  <a:gd name="T14" fmla="*/ 6 w 79"/>
                  <a:gd name="T15" fmla="*/ 53 h 99"/>
                  <a:gd name="T16" fmla="*/ 0 w 79"/>
                  <a:gd name="T17" fmla="*/ 91 h 99"/>
                  <a:gd name="T18" fmla="*/ 1 w 79"/>
                  <a:gd name="T19" fmla="*/ 95 h 99"/>
                  <a:gd name="T20" fmla="*/ 24 w 79"/>
                  <a:gd name="T21" fmla="*/ 99 h 99"/>
                  <a:gd name="T22" fmla="*/ 32 w 79"/>
                  <a:gd name="T23" fmla="*/ 91 h 99"/>
                  <a:gd name="T24" fmla="*/ 36 w 79"/>
                  <a:gd name="T25" fmla="*/ 82 h 99"/>
                  <a:gd name="T26" fmla="*/ 51 w 79"/>
                  <a:gd name="T27" fmla="*/ 79 h 99"/>
                  <a:gd name="T28" fmla="*/ 54 w 79"/>
                  <a:gd name="T29" fmla="*/ 71 h 99"/>
                  <a:gd name="T30" fmla="*/ 60 w 79"/>
                  <a:gd name="T31" fmla="*/ 67 h 99"/>
                  <a:gd name="T32" fmla="*/ 37 w 79"/>
                  <a:gd name="T33" fmla="*/ 43 h 99"/>
                  <a:gd name="T34" fmla="*/ 76 w 79"/>
                  <a:gd name="T35" fmla="*/ 31 h 99"/>
                  <a:gd name="T36" fmla="*/ 79 w 79"/>
                  <a:gd name="T37" fmla="*/ 28 h 99"/>
                  <a:gd name="T38" fmla="*/ 79 w 79"/>
                  <a:gd name="T39" fmla="*/ 28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79" h="99">
                    <a:moveTo>
                      <a:pt x="79" y="28"/>
                    </a:moveTo>
                    <a:lnTo>
                      <a:pt x="68" y="0"/>
                    </a:lnTo>
                    <a:lnTo>
                      <a:pt x="32" y="24"/>
                    </a:lnTo>
                    <a:lnTo>
                      <a:pt x="8" y="15"/>
                    </a:lnTo>
                    <a:lnTo>
                      <a:pt x="6" y="22"/>
                    </a:lnTo>
                    <a:lnTo>
                      <a:pt x="7" y="37"/>
                    </a:lnTo>
                    <a:lnTo>
                      <a:pt x="5" y="44"/>
                    </a:lnTo>
                    <a:lnTo>
                      <a:pt x="6" y="53"/>
                    </a:lnTo>
                    <a:lnTo>
                      <a:pt x="0" y="91"/>
                    </a:lnTo>
                    <a:lnTo>
                      <a:pt x="1" y="95"/>
                    </a:lnTo>
                    <a:lnTo>
                      <a:pt x="24" y="99"/>
                    </a:lnTo>
                    <a:lnTo>
                      <a:pt x="32" y="91"/>
                    </a:lnTo>
                    <a:lnTo>
                      <a:pt x="36" y="82"/>
                    </a:lnTo>
                    <a:lnTo>
                      <a:pt x="51" y="79"/>
                    </a:lnTo>
                    <a:lnTo>
                      <a:pt x="54" y="71"/>
                    </a:lnTo>
                    <a:lnTo>
                      <a:pt x="60" y="67"/>
                    </a:lnTo>
                    <a:lnTo>
                      <a:pt x="37" y="43"/>
                    </a:lnTo>
                    <a:lnTo>
                      <a:pt x="76" y="31"/>
                    </a:lnTo>
                    <a:lnTo>
                      <a:pt x="79" y="28"/>
                    </a:lnTo>
                    <a:lnTo>
                      <a:pt x="79" y="2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17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FFA4C816-E7C5-ACE7-EF91-4C995870DE2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0093325" y="2768601"/>
                <a:ext cx="314325" cy="544513"/>
              </a:xfrm>
              <a:custGeom>
                <a:avLst/>
                <a:gdLst>
                  <a:gd name="T0" fmla="*/ 79 w 198"/>
                  <a:gd name="T1" fmla="*/ 263 h 343"/>
                  <a:gd name="T2" fmla="*/ 62 w 198"/>
                  <a:gd name="T3" fmla="*/ 271 h 343"/>
                  <a:gd name="T4" fmla="*/ 62 w 198"/>
                  <a:gd name="T5" fmla="*/ 296 h 343"/>
                  <a:gd name="T6" fmla="*/ 77 w 198"/>
                  <a:gd name="T7" fmla="*/ 289 h 343"/>
                  <a:gd name="T8" fmla="*/ 96 w 198"/>
                  <a:gd name="T9" fmla="*/ 291 h 343"/>
                  <a:gd name="T10" fmla="*/ 96 w 198"/>
                  <a:gd name="T11" fmla="*/ 269 h 343"/>
                  <a:gd name="T12" fmla="*/ 187 w 198"/>
                  <a:gd name="T13" fmla="*/ 196 h 343"/>
                  <a:gd name="T14" fmla="*/ 178 w 198"/>
                  <a:gd name="T15" fmla="*/ 148 h 343"/>
                  <a:gd name="T16" fmla="*/ 138 w 198"/>
                  <a:gd name="T17" fmla="*/ 95 h 343"/>
                  <a:gd name="T18" fmla="*/ 120 w 198"/>
                  <a:gd name="T19" fmla="*/ 115 h 343"/>
                  <a:gd name="T20" fmla="*/ 143 w 198"/>
                  <a:gd name="T21" fmla="*/ 171 h 343"/>
                  <a:gd name="T22" fmla="*/ 120 w 198"/>
                  <a:gd name="T23" fmla="*/ 205 h 343"/>
                  <a:gd name="T24" fmla="*/ 101 w 198"/>
                  <a:gd name="T25" fmla="*/ 235 h 343"/>
                  <a:gd name="T26" fmla="*/ 41 w 198"/>
                  <a:gd name="T27" fmla="*/ 238 h 343"/>
                  <a:gd name="T28" fmla="*/ 20 w 198"/>
                  <a:gd name="T29" fmla="*/ 267 h 343"/>
                  <a:gd name="T30" fmla="*/ 0 w 198"/>
                  <a:gd name="T31" fmla="*/ 289 h 343"/>
                  <a:gd name="T32" fmla="*/ 30 w 198"/>
                  <a:gd name="T33" fmla="*/ 312 h 343"/>
                  <a:gd name="T34" fmla="*/ 47 w 198"/>
                  <a:gd name="T35" fmla="*/ 343 h 343"/>
                  <a:gd name="T36" fmla="*/ 53 w 198"/>
                  <a:gd name="T37" fmla="*/ 292 h 343"/>
                  <a:gd name="T38" fmla="*/ 49 w 198"/>
                  <a:gd name="T39" fmla="*/ 275 h 343"/>
                  <a:gd name="T40" fmla="*/ 99 w 198"/>
                  <a:gd name="T41" fmla="*/ 258 h 343"/>
                  <a:gd name="T42" fmla="*/ 125 w 198"/>
                  <a:gd name="T43" fmla="*/ 285 h 343"/>
                  <a:gd name="T44" fmla="*/ 176 w 198"/>
                  <a:gd name="T45" fmla="*/ 256 h 343"/>
                  <a:gd name="T46" fmla="*/ 198 w 198"/>
                  <a:gd name="T47" fmla="*/ 228 h 343"/>
                  <a:gd name="T48" fmla="*/ 187 w 198"/>
                  <a:gd name="T49" fmla="*/ 196 h 343"/>
                  <a:gd name="T50" fmla="*/ 142 w 198"/>
                  <a:gd name="T51" fmla="*/ 32 h 343"/>
                  <a:gd name="T52" fmla="*/ 84 w 198"/>
                  <a:gd name="T53" fmla="*/ 0 h 343"/>
                  <a:gd name="T54" fmla="*/ 107 w 198"/>
                  <a:gd name="T55" fmla="*/ 50 h 343"/>
                  <a:gd name="T56" fmla="*/ 90 w 198"/>
                  <a:gd name="T57" fmla="*/ 68 h 343"/>
                  <a:gd name="T58" fmla="*/ 128 w 198"/>
                  <a:gd name="T59" fmla="*/ 92 h 343"/>
                  <a:gd name="T60" fmla="*/ 163 w 198"/>
                  <a:gd name="T61" fmla="*/ 81 h 343"/>
                  <a:gd name="T62" fmla="*/ 188 w 198"/>
                  <a:gd name="T63" fmla="*/ 52 h 343"/>
                  <a:gd name="T64" fmla="*/ 159 w 198"/>
                  <a:gd name="T65" fmla="*/ 36 h 343"/>
                  <a:gd name="T66" fmla="*/ 142 w 198"/>
                  <a:gd name="T67" fmla="*/ 32 h 3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98" h="343">
                    <a:moveTo>
                      <a:pt x="96" y="269"/>
                    </a:moveTo>
                    <a:lnTo>
                      <a:pt x="79" y="263"/>
                    </a:lnTo>
                    <a:lnTo>
                      <a:pt x="75" y="274"/>
                    </a:lnTo>
                    <a:lnTo>
                      <a:pt x="62" y="271"/>
                    </a:lnTo>
                    <a:lnTo>
                      <a:pt x="57" y="285"/>
                    </a:lnTo>
                    <a:lnTo>
                      <a:pt x="62" y="296"/>
                    </a:lnTo>
                    <a:lnTo>
                      <a:pt x="78" y="303"/>
                    </a:lnTo>
                    <a:lnTo>
                      <a:pt x="77" y="289"/>
                    </a:lnTo>
                    <a:lnTo>
                      <a:pt x="85" y="284"/>
                    </a:lnTo>
                    <a:lnTo>
                      <a:pt x="96" y="291"/>
                    </a:lnTo>
                    <a:lnTo>
                      <a:pt x="101" y="276"/>
                    </a:lnTo>
                    <a:lnTo>
                      <a:pt x="96" y="269"/>
                    </a:lnTo>
                    <a:lnTo>
                      <a:pt x="96" y="269"/>
                    </a:lnTo>
                    <a:close/>
                    <a:moveTo>
                      <a:pt x="187" y="196"/>
                    </a:moveTo>
                    <a:lnTo>
                      <a:pt x="173" y="172"/>
                    </a:lnTo>
                    <a:lnTo>
                      <a:pt x="178" y="148"/>
                    </a:lnTo>
                    <a:lnTo>
                      <a:pt x="167" y="128"/>
                    </a:lnTo>
                    <a:lnTo>
                      <a:pt x="138" y="95"/>
                    </a:lnTo>
                    <a:lnTo>
                      <a:pt x="120" y="100"/>
                    </a:lnTo>
                    <a:lnTo>
                      <a:pt x="120" y="115"/>
                    </a:lnTo>
                    <a:lnTo>
                      <a:pt x="139" y="141"/>
                    </a:lnTo>
                    <a:lnTo>
                      <a:pt x="143" y="171"/>
                    </a:lnTo>
                    <a:lnTo>
                      <a:pt x="137" y="180"/>
                    </a:lnTo>
                    <a:lnTo>
                      <a:pt x="120" y="205"/>
                    </a:lnTo>
                    <a:lnTo>
                      <a:pt x="101" y="192"/>
                    </a:lnTo>
                    <a:lnTo>
                      <a:pt x="101" y="235"/>
                    </a:lnTo>
                    <a:lnTo>
                      <a:pt x="78" y="231"/>
                    </a:lnTo>
                    <a:lnTo>
                      <a:pt x="41" y="238"/>
                    </a:lnTo>
                    <a:lnTo>
                      <a:pt x="35" y="254"/>
                    </a:lnTo>
                    <a:lnTo>
                      <a:pt x="20" y="267"/>
                    </a:lnTo>
                    <a:lnTo>
                      <a:pt x="16" y="282"/>
                    </a:lnTo>
                    <a:lnTo>
                      <a:pt x="0" y="289"/>
                    </a:lnTo>
                    <a:lnTo>
                      <a:pt x="15" y="305"/>
                    </a:lnTo>
                    <a:lnTo>
                      <a:pt x="30" y="312"/>
                    </a:lnTo>
                    <a:lnTo>
                      <a:pt x="34" y="333"/>
                    </a:lnTo>
                    <a:lnTo>
                      <a:pt x="47" y="343"/>
                    </a:lnTo>
                    <a:lnTo>
                      <a:pt x="56" y="332"/>
                    </a:lnTo>
                    <a:lnTo>
                      <a:pt x="53" y="292"/>
                    </a:lnTo>
                    <a:lnTo>
                      <a:pt x="25" y="275"/>
                    </a:lnTo>
                    <a:lnTo>
                      <a:pt x="49" y="275"/>
                    </a:lnTo>
                    <a:lnTo>
                      <a:pt x="67" y="263"/>
                    </a:lnTo>
                    <a:lnTo>
                      <a:pt x="99" y="258"/>
                    </a:lnTo>
                    <a:lnTo>
                      <a:pt x="109" y="276"/>
                    </a:lnTo>
                    <a:lnTo>
                      <a:pt x="125" y="285"/>
                    </a:lnTo>
                    <a:lnTo>
                      <a:pt x="142" y="258"/>
                    </a:lnTo>
                    <a:lnTo>
                      <a:pt x="176" y="256"/>
                    </a:lnTo>
                    <a:lnTo>
                      <a:pt x="196" y="245"/>
                    </a:lnTo>
                    <a:lnTo>
                      <a:pt x="198" y="228"/>
                    </a:lnTo>
                    <a:lnTo>
                      <a:pt x="189" y="216"/>
                    </a:lnTo>
                    <a:lnTo>
                      <a:pt x="187" y="196"/>
                    </a:lnTo>
                    <a:lnTo>
                      <a:pt x="187" y="196"/>
                    </a:lnTo>
                    <a:close/>
                    <a:moveTo>
                      <a:pt x="142" y="32"/>
                    </a:moveTo>
                    <a:lnTo>
                      <a:pt x="123" y="23"/>
                    </a:lnTo>
                    <a:lnTo>
                      <a:pt x="84" y="0"/>
                    </a:lnTo>
                    <a:lnTo>
                      <a:pt x="91" y="18"/>
                    </a:lnTo>
                    <a:lnTo>
                      <a:pt x="107" y="50"/>
                    </a:lnTo>
                    <a:lnTo>
                      <a:pt x="88" y="50"/>
                    </a:lnTo>
                    <a:lnTo>
                      <a:pt x="90" y="68"/>
                    </a:lnTo>
                    <a:lnTo>
                      <a:pt x="107" y="92"/>
                    </a:lnTo>
                    <a:lnTo>
                      <a:pt x="128" y="92"/>
                    </a:lnTo>
                    <a:lnTo>
                      <a:pt x="123" y="65"/>
                    </a:lnTo>
                    <a:lnTo>
                      <a:pt x="163" y="81"/>
                    </a:lnTo>
                    <a:lnTo>
                      <a:pt x="165" y="59"/>
                    </a:lnTo>
                    <a:lnTo>
                      <a:pt x="188" y="52"/>
                    </a:lnTo>
                    <a:lnTo>
                      <a:pt x="166" y="26"/>
                    </a:lnTo>
                    <a:lnTo>
                      <a:pt x="159" y="36"/>
                    </a:lnTo>
                    <a:lnTo>
                      <a:pt x="142" y="32"/>
                    </a:lnTo>
                    <a:lnTo>
                      <a:pt x="142" y="3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18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D60EEFF-EEE9-8A3C-B44F-1A91FD92C6C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59650" y="2409826"/>
                <a:ext cx="1181100" cy="536575"/>
              </a:xfrm>
              <a:custGeom>
                <a:avLst/>
                <a:gdLst>
                  <a:gd name="T0" fmla="*/ 351 w 744"/>
                  <a:gd name="T1" fmla="*/ 0 h 338"/>
                  <a:gd name="T2" fmla="*/ 299 w 744"/>
                  <a:gd name="T3" fmla="*/ 18 h 338"/>
                  <a:gd name="T4" fmla="*/ 230 w 744"/>
                  <a:gd name="T5" fmla="*/ 31 h 338"/>
                  <a:gd name="T6" fmla="*/ 243 w 744"/>
                  <a:gd name="T7" fmla="*/ 54 h 338"/>
                  <a:gd name="T8" fmla="*/ 234 w 744"/>
                  <a:gd name="T9" fmla="*/ 66 h 338"/>
                  <a:gd name="T10" fmla="*/ 256 w 744"/>
                  <a:gd name="T11" fmla="*/ 93 h 338"/>
                  <a:gd name="T12" fmla="*/ 229 w 744"/>
                  <a:gd name="T13" fmla="*/ 103 h 338"/>
                  <a:gd name="T14" fmla="*/ 199 w 744"/>
                  <a:gd name="T15" fmla="*/ 98 h 338"/>
                  <a:gd name="T16" fmla="*/ 155 w 744"/>
                  <a:gd name="T17" fmla="*/ 108 h 338"/>
                  <a:gd name="T18" fmla="*/ 86 w 744"/>
                  <a:gd name="T19" fmla="*/ 83 h 338"/>
                  <a:gd name="T20" fmla="*/ 28 w 744"/>
                  <a:gd name="T21" fmla="*/ 108 h 338"/>
                  <a:gd name="T22" fmla="*/ 8 w 744"/>
                  <a:gd name="T23" fmla="*/ 112 h 338"/>
                  <a:gd name="T24" fmla="*/ 6 w 744"/>
                  <a:gd name="T25" fmla="*/ 142 h 338"/>
                  <a:gd name="T26" fmla="*/ 19 w 744"/>
                  <a:gd name="T27" fmla="*/ 176 h 338"/>
                  <a:gd name="T28" fmla="*/ 49 w 744"/>
                  <a:gd name="T29" fmla="*/ 191 h 338"/>
                  <a:gd name="T30" fmla="*/ 60 w 744"/>
                  <a:gd name="T31" fmla="*/ 205 h 338"/>
                  <a:gd name="T32" fmla="*/ 95 w 744"/>
                  <a:gd name="T33" fmla="*/ 191 h 338"/>
                  <a:gd name="T34" fmla="*/ 131 w 744"/>
                  <a:gd name="T35" fmla="*/ 195 h 338"/>
                  <a:gd name="T36" fmla="*/ 141 w 744"/>
                  <a:gd name="T37" fmla="*/ 233 h 338"/>
                  <a:gd name="T38" fmla="*/ 108 w 744"/>
                  <a:gd name="T39" fmla="*/ 233 h 338"/>
                  <a:gd name="T40" fmla="*/ 93 w 744"/>
                  <a:gd name="T41" fmla="*/ 248 h 338"/>
                  <a:gd name="T42" fmla="*/ 107 w 744"/>
                  <a:gd name="T43" fmla="*/ 261 h 338"/>
                  <a:gd name="T44" fmla="*/ 144 w 744"/>
                  <a:gd name="T45" fmla="*/ 290 h 338"/>
                  <a:gd name="T46" fmla="*/ 148 w 744"/>
                  <a:gd name="T47" fmla="*/ 306 h 338"/>
                  <a:gd name="T48" fmla="*/ 157 w 744"/>
                  <a:gd name="T49" fmla="*/ 304 h 338"/>
                  <a:gd name="T50" fmla="*/ 192 w 744"/>
                  <a:gd name="T51" fmla="*/ 306 h 338"/>
                  <a:gd name="T52" fmla="*/ 219 w 744"/>
                  <a:gd name="T53" fmla="*/ 323 h 338"/>
                  <a:gd name="T54" fmla="*/ 241 w 744"/>
                  <a:gd name="T55" fmla="*/ 225 h 338"/>
                  <a:gd name="T56" fmla="*/ 279 w 744"/>
                  <a:gd name="T57" fmla="*/ 244 h 338"/>
                  <a:gd name="T58" fmla="*/ 321 w 744"/>
                  <a:gd name="T59" fmla="*/ 273 h 338"/>
                  <a:gd name="T60" fmla="*/ 374 w 744"/>
                  <a:gd name="T61" fmla="*/ 267 h 338"/>
                  <a:gd name="T62" fmla="*/ 408 w 744"/>
                  <a:gd name="T63" fmla="*/ 307 h 338"/>
                  <a:gd name="T64" fmla="*/ 427 w 744"/>
                  <a:gd name="T65" fmla="*/ 327 h 338"/>
                  <a:gd name="T66" fmla="*/ 460 w 744"/>
                  <a:gd name="T67" fmla="*/ 338 h 338"/>
                  <a:gd name="T68" fmla="*/ 471 w 744"/>
                  <a:gd name="T69" fmla="*/ 321 h 338"/>
                  <a:gd name="T70" fmla="*/ 500 w 744"/>
                  <a:gd name="T71" fmla="*/ 301 h 338"/>
                  <a:gd name="T72" fmla="*/ 513 w 744"/>
                  <a:gd name="T73" fmla="*/ 288 h 338"/>
                  <a:gd name="T74" fmla="*/ 545 w 744"/>
                  <a:gd name="T75" fmla="*/ 282 h 338"/>
                  <a:gd name="T76" fmla="*/ 585 w 744"/>
                  <a:gd name="T77" fmla="*/ 288 h 338"/>
                  <a:gd name="T78" fmla="*/ 622 w 744"/>
                  <a:gd name="T79" fmla="*/ 286 h 338"/>
                  <a:gd name="T80" fmla="*/ 664 w 744"/>
                  <a:gd name="T81" fmla="*/ 296 h 338"/>
                  <a:gd name="T82" fmla="*/ 671 w 744"/>
                  <a:gd name="T83" fmla="*/ 286 h 338"/>
                  <a:gd name="T84" fmla="*/ 649 w 744"/>
                  <a:gd name="T85" fmla="*/ 240 h 338"/>
                  <a:gd name="T86" fmla="*/ 691 w 744"/>
                  <a:gd name="T87" fmla="*/ 226 h 338"/>
                  <a:gd name="T88" fmla="*/ 727 w 744"/>
                  <a:gd name="T89" fmla="*/ 192 h 338"/>
                  <a:gd name="T90" fmla="*/ 723 w 744"/>
                  <a:gd name="T91" fmla="*/ 159 h 338"/>
                  <a:gd name="T92" fmla="*/ 744 w 744"/>
                  <a:gd name="T93" fmla="*/ 140 h 338"/>
                  <a:gd name="T94" fmla="*/ 706 w 744"/>
                  <a:gd name="T95" fmla="*/ 130 h 338"/>
                  <a:gd name="T96" fmla="*/ 678 w 744"/>
                  <a:gd name="T97" fmla="*/ 116 h 338"/>
                  <a:gd name="T98" fmla="*/ 651 w 744"/>
                  <a:gd name="T99" fmla="*/ 98 h 338"/>
                  <a:gd name="T100" fmla="*/ 597 w 744"/>
                  <a:gd name="T101" fmla="*/ 91 h 338"/>
                  <a:gd name="T102" fmla="*/ 525 w 744"/>
                  <a:gd name="T103" fmla="*/ 45 h 338"/>
                  <a:gd name="T104" fmla="*/ 497 w 744"/>
                  <a:gd name="T105" fmla="*/ 21 h 338"/>
                  <a:gd name="T106" fmla="*/ 447 w 744"/>
                  <a:gd name="T107" fmla="*/ 43 h 338"/>
                  <a:gd name="T108" fmla="*/ 417 w 744"/>
                  <a:gd name="T109" fmla="*/ 22 h 338"/>
                  <a:gd name="T110" fmla="*/ 384 w 744"/>
                  <a:gd name="T111" fmla="*/ 5 h 3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744" h="338">
                    <a:moveTo>
                      <a:pt x="384" y="5"/>
                    </a:moveTo>
                    <a:lnTo>
                      <a:pt x="351" y="0"/>
                    </a:lnTo>
                    <a:lnTo>
                      <a:pt x="340" y="9"/>
                    </a:lnTo>
                    <a:lnTo>
                      <a:pt x="299" y="18"/>
                    </a:lnTo>
                    <a:lnTo>
                      <a:pt x="293" y="23"/>
                    </a:lnTo>
                    <a:lnTo>
                      <a:pt x="230" y="31"/>
                    </a:lnTo>
                    <a:lnTo>
                      <a:pt x="225" y="39"/>
                    </a:lnTo>
                    <a:lnTo>
                      <a:pt x="243" y="54"/>
                    </a:lnTo>
                    <a:lnTo>
                      <a:pt x="228" y="60"/>
                    </a:lnTo>
                    <a:lnTo>
                      <a:pt x="234" y="66"/>
                    </a:lnTo>
                    <a:lnTo>
                      <a:pt x="221" y="78"/>
                    </a:lnTo>
                    <a:lnTo>
                      <a:pt x="256" y="93"/>
                    </a:lnTo>
                    <a:lnTo>
                      <a:pt x="255" y="105"/>
                    </a:lnTo>
                    <a:lnTo>
                      <a:pt x="229" y="103"/>
                    </a:lnTo>
                    <a:lnTo>
                      <a:pt x="227" y="110"/>
                    </a:lnTo>
                    <a:lnTo>
                      <a:pt x="199" y="98"/>
                    </a:lnTo>
                    <a:lnTo>
                      <a:pt x="171" y="99"/>
                    </a:lnTo>
                    <a:lnTo>
                      <a:pt x="155" y="108"/>
                    </a:lnTo>
                    <a:lnTo>
                      <a:pt x="130" y="99"/>
                    </a:lnTo>
                    <a:lnTo>
                      <a:pt x="86" y="83"/>
                    </a:lnTo>
                    <a:lnTo>
                      <a:pt x="58" y="84"/>
                    </a:lnTo>
                    <a:lnTo>
                      <a:pt x="28" y="108"/>
                    </a:lnTo>
                    <a:lnTo>
                      <a:pt x="30" y="125"/>
                    </a:lnTo>
                    <a:lnTo>
                      <a:pt x="8" y="112"/>
                    </a:lnTo>
                    <a:lnTo>
                      <a:pt x="0" y="137"/>
                    </a:lnTo>
                    <a:lnTo>
                      <a:pt x="6" y="142"/>
                    </a:lnTo>
                    <a:lnTo>
                      <a:pt x="0" y="160"/>
                    </a:lnTo>
                    <a:lnTo>
                      <a:pt x="19" y="176"/>
                    </a:lnTo>
                    <a:lnTo>
                      <a:pt x="33" y="175"/>
                    </a:lnTo>
                    <a:lnTo>
                      <a:pt x="49" y="191"/>
                    </a:lnTo>
                    <a:lnTo>
                      <a:pt x="49" y="202"/>
                    </a:lnTo>
                    <a:lnTo>
                      <a:pt x="60" y="205"/>
                    </a:lnTo>
                    <a:lnTo>
                      <a:pt x="76" y="201"/>
                    </a:lnTo>
                    <a:lnTo>
                      <a:pt x="95" y="191"/>
                    </a:lnTo>
                    <a:lnTo>
                      <a:pt x="113" y="196"/>
                    </a:lnTo>
                    <a:lnTo>
                      <a:pt x="131" y="195"/>
                    </a:lnTo>
                    <a:lnTo>
                      <a:pt x="138" y="210"/>
                    </a:lnTo>
                    <a:lnTo>
                      <a:pt x="141" y="233"/>
                    </a:lnTo>
                    <a:lnTo>
                      <a:pt x="123" y="229"/>
                    </a:lnTo>
                    <a:lnTo>
                      <a:pt x="108" y="233"/>
                    </a:lnTo>
                    <a:lnTo>
                      <a:pt x="112" y="249"/>
                    </a:lnTo>
                    <a:lnTo>
                      <a:pt x="93" y="248"/>
                    </a:lnTo>
                    <a:lnTo>
                      <a:pt x="95" y="255"/>
                    </a:lnTo>
                    <a:lnTo>
                      <a:pt x="107" y="261"/>
                    </a:lnTo>
                    <a:lnTo>
                      <a:pt x="121" y="281"/>
                    </a:lnTo>
                    <a:lnTo>
                      <a:pt x="144" y="290"/>
                    </a:lnTo>
                    <a:lnTo>
                      <a:pt x="150" y="297"/>
                    </a:lnTo>
                    <a:lnTo>
                      <a:pt x="148" y="306"/>
                    </a:lnTo>
                    <a:lnTo>
                      <a:pt x="150" y="312"/>
                    </a:lnTo>
                    <a:lnTo>
                      <a:pt x="157" y="304"/>
                    </a:lnTo>
                    <a:lnTo>
                      <a:pt x="178" y="300"/>
                    </a:lnTo>
                    <a:lnTo>
                      <a:pt x="192" y="306"/>
                    </a:lnTo>
                    <a:lnTo>
                      <a:pt x="210" y="325"/>
                    </a:lnTo>
                    <a:lnTo>
                      <a:pt x="219" y="323"/>
                    </a:lnTo>
                    <a:lnTo>
                      <a:pt x="197" y="238"/>
                    </a:lnTo>
                    <a:lnTo>
                      <a:pt x="241" y="225"/>
                    </a:lnTo>
                    <a:lnTo>
                      <a:pt x="245" y="227"/>
                    </a:lnTo>
                    <a:lnTo>
                      <a:pt x="279" y="244"/>
                    </a:lnTo>
                    <a:lnTo>
                      <a:pt x="297" y="252"/>
                    </a:lnTo>
                    <a:lnTo>
                      <a:pt x="321" y="273"/>
                    </a:lnTo>
                    <a:lnTo>
                      <a:pt x="342" y="269"/>
                    </a:lnTo>
                    <a:lnTo>
                      <a:pt x="374" y="267"/>
                    </a:lnTo>
                    <a:lnTo>
                      <a:pt x="402" y="284"/>
                    </a:lnTo>
                    <a:lnTo>
                      <a:pt x="408" y="307"/>
                    </a:lnTo>
                    <a:lnTo>
                      <a:pt x="417" y="308"/>
                    </a:lnTo>
                    <a:lnTo>
                      <a:pt x="427" y="327"/>
                    </a:lnTo>
                    <a:lnTo>
                      <a:pt x="452" y="327"/>
                    </a:lnTo>
                    <a:lnTo>
                      <a:pt x="460" y="338"/>
                    </a:lnTo>
                    <a:lnTo>
                      <a:pt x="467" y="338"/>
                    </a:lnTo>
                    <a:lnTo>
                      <a:pt x="471" y="321"/>
                    </a:lnTo>
                    <a:lnTo>
                      <a:pt x="491" y="305"/>
                    </a:lnTo>
                    <a:lnTo>
                      <a:pt x="500" y="301"/>
                    </a:lnTo>
                    <a:lnTo>
                      <a:pt x="501" y="291"/>
                    </a:lnTo>
                    <a:lnTo>
                      <a:pt x="513" y="288"/>
                    </a:lnTo>
                    <a:lnTo>
                      <a:pt x="547" y="296"/>
                    </a:lnTo>
                    <a:lnTo>
                      <a:pt x="545" y="282"/>
                    </a:lnTo>
                    <a:lnTo>
                      <a:pt x="554" y="277"/>
                    </a:lnTo>
                    <a:lnTo>
                      <a:pt x="585" y="288"/>
                    </a:lnTo>
                    <a:lnTo>
                      <a:pt x="591" y="285"/>
                    </a:lnTo>
                    <a:lnTo>
                      <a:pt x="622" y="286"/>
                    </a:lnTo>
                    <a:lnTo>
                      <a:pt x="652" y="288"/>
                    </a:lnTo>
                    <a:lnTo>
                      <a:pt x="664" y="296"/>
                    </a:lnTo>
                    <a:lnTo>
                      <a:pt x="678" y="299"/>
                    </a:lnTo>
                    <a:lnTo>
                      <a:pt x="671" y="286"/>
                    </a:lnTo>
                    <a:lnTo>
                      <a:pt x="682" y="280"/>
                    </a:lnTo>
                    <a:lnTo>
                      <a:pt x="649" y="240"/>
                    </a:lnTo>
                    <a:lnTo>
                      <a:pt x="683" y="232"/>
                    </a:lnTo>
                    <a:lnTo>
                      <a:pt x="691" y="226"/>
                    </a:lnTo>
                    <a:lnTo>
                      <a:pt x="687" y="185"/>
                    </a:lnTo>
                    <a:lnTo>
                      <a:pt x="727" y="192"/>
                    </a:lnTo>
                    <a:lnTo>
                      <a:pt x="733" y="181"/>
                    </a:lnTo>
                    <a:lnTo>
                      <a:pt x="723" y="159"/>
                    </a:lnTo>
                    <a:lnTo>
                      <a:pt x="737" y="156"/>
                    </a:lnTo>
                    <a:lnTo>
                      <a:pt x="744" y="140"/>
                    </a:lnTo>
                    <a:lnTo>
                      <a:pt x="728" y="126"/>
                    </a:lnTo>
                    <a:lnTo>
                      <a:pt x="706" y="130"/>
                    </a:lnTo>
                    <a:lnTo>
                      <a:pt x="693" y="120"/>
                    </a:lnTo>
                    <a:lnTo>
                      <a:pt x="678" y="116"/>
                    </a:lnTo>
                    <a:lnTo>
                      <a:pt x="664" y="102"/>
                    </a:lnTo>
                    <a:lnTo>
                      <a:pt x="651" y="98"/>
                    </a:lnTo>
                    <a:lnTo>
                      <a:pt x="628" y="104"/>
                    </a:lnTo>
                    <a:lnTo>
                      <a:pt x="597" y="91"/>
                    </a:lnTo>
                    <a:lnTo>
                      <a:pt x="593" y="103"/>
                    </a:lnTo>
                    <a:lnTo>
                      <a:pt x="525" y="45"/>
                    </a:lnTo>
                    <a:lnTo>
                      <a:pt x="495" y="27"/>
                    </a:lnTo>
                    <a:lnTo>
                      <a:pt x="497" y="21"/>
                    </a:lnTo>
                    <a:lnTo>
                      <a:pt x="464" y="41"/>
                    </a:lnTo>
                    <a:lnTo>
                      <a:pt x="447" y="43"/>
                    </a:lnTo>
                    <a:lnTo>
                      <a:pt x="443" y="31"/>
                    </a:lnTo>
                    <a:lnTo>
                      <a:pt x="417" y="22"/>
                    </a:lnTo>
                    <a:lnTo>
                      <a:pt x="400" y="28"/>
                    </a:lnTo>
                    <a:lnTo>
                      <a:pt x="384" y="5"/>
                    </a:lnTo>
                    <a:lnTo>
                      <a:pt x="384" y="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19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ADD72E1-7D4A-551D-B395-79919B92AE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35937" y="2849563"/>
                <a:ext cx="300037" cy="149225"/>
              </a:xfrm>
              <a:custGeom>
                <a:avLst/>
                <a:gdLst>
                  <a:gd name="T0" fmla="*/ 189 w 189"/>
                  <a:gd name="T1" fmla="*/ 22 h 94"/>
                  <a:gd name="T2" fmla="*/ 175 w 189"/>
                  <a:gd name="T3" fmla="*/ 19 h 94"/>
                  <a:gd name="T4" fmla="*/ 163 w 189"/>
                  <a:gd name="T5" fmla="*/ 11 h 94"/>
                  <a:gd name="T6" fmla="*/ 133 w 189"/>
                  <a:gd name="T7" fmla="*/ 9 h 94"/>
                  <a:gd name="T8" fmla="*/ 102 w 189"/>
                  <a:gd name="T9" fmla="*/ 8 h 94"/>
                  <a:gd name="T10" fmla="*/ 96 w 189"/>
                  <a:gd name="T11" fmla="*/ 11 h 94"/>
                  <a:gd name="T12" fmla="*/ 65 w 189"/>
                  <a:gd name="T13" fmla="*/ 0 h 94"/>
                  <a:gd name="T14" fmla="*/ 56 w 189"/>
                  <a:gd name="T15" fmla="*/ 5 h 94"/>
                  <a:gd name="T16" fmla="*/ 58 w 189"/>
                  <a:gd name="T17" fmla="*/ 19 h 94"/>
                  <a:gd name="T18" fmla="*/ 24 w 189"/>
                  <a:gd name="T19" fmla="*/ 11 h 94"/>
                  <a:gd name="T20" fmla="*/ 12 w 189"/>
                  <a:gd name="T21" fmla="*/ 14 h 94"/>
                  <a:gd name="T22" fmla="*/ 11 w 189"/>
                  <a:gd name="T23" fmla="*/ 24 h 94"/>
                  <a:gd name="T24" fmla="*/ 18 w 189"/>
                  <a:gd name="T25" fmla="*/ 27 h 94"/>
                  <a:gd name="T26" fmla="*/ 6 w 189"/>
                  <a:gd name="T27" fmla="*/ 41 h 94"/>
                  <a:gd name="T28" fmla="*/ 23 w 189"/>
                  <a:gd name="T29" fmla="*/ 50 h 94"/>
                  <a:gd name="T30" fmla="*/ 35 w 189"/>
                  <a:gd name="T31" fmla="*/ 44 h 94"/>
                  <a:gd name="T32" fmla="*/ 62 w 189"/>
                  <a:gd name="T33" fmla="*/ 56 h 94"/>
                  <a:gd name="T34" fmla="*/ 43 w 189"/>
                  <a:gd name="T35" fmla="*/ 73 h 94"/>
                  <a:gd name="T36" fmla="*/ 27 w 189"/>
                  <a:gd name="T37" fmla="*/ 71 h 94"/>
                  <a:gd name="T38" fmla="*/ 22 w 189"/>
                  <a:gd name="T39" fmla="*/ 79 h 94"/>
                  <a:gd name="T40" fmla="*/ 0 w 189"/>
                  <a:gd name="T41" fmla="*/ 74 h 94"/>
                  <a:gd name="T42" fmla="*/ 3 w 189"/>
                  <a:gd name="T43" fmla="*/ 88 h 94"/>
                  <a:gd name="T44" fmla="*/ 22 w 189"/>
                  <a:gd name="T45" fmla="*/ 86 h 94"/>
                  <a:gd name="T46" fmla="*/ 49 w 189"/>
                  <a:gd name="T47" fmla="*/ 94 h 94"/>
                  <a:gd name="T48" fmla="*/ 85 w 189"/>
                  <a:gd name="T49" fmla="*/ 91 h 94"/>
                  <a:gd name="T50" fmla="*/ 89 w 189"/>
                  <a:gd name="T51" fmla="*/ 85 h 94"/>
                  <a:gd name="T52" fmla="*/ 84 w 189"/>
                  <a:gd name="T53" fmla="*/ 80 h 94"/>
                  <a:gd name="T54" fmla="*/ 99 w 189"/>
                  <a:gd name="T55" fmla="*/ 69 h 94"/>
                  <a:gd name="T56" fmla="*/ 111 w 189"/>
                  <a:gd name="T57" fmla="*/ 64 h 94"/>
                  <a:gd name="T58" fmla="*/ 132 w 189"/>
                  <a:gd name="T59" fmla="*/ 67 h 94"/>
                  <a:gd name="T60" fmla="*/ 134 w 189"/>
                  <a:gd name="T61" fmla="*/ 52 h 94"/>
                  <a:gd name="T62" fmla="*/ 159 w 189"/>
                  <a:gd name="T63" fmla="*/ 49 h 94"/>
                  <a:gd name="T64" fmla="*/ 162 w 189"/>
                  <a:gd name="T65" fmla="*/ 41 h 94"/>
                  <a:gd name="T66" fmla="*/ 188 w 189"/>
                  <a:gd name="T67" fmla="*/ 27 h 94"/>
                  <a:gd name="T68" fmla="*/ 189 w 189"/>
                  <a:gd name="T69" fmla="*/ 22 h 94"/>
                  <a:gd name="T70" fmla="*/ 189 w 189"/>
                  <a:gd name="T71" fmla="*/ 22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89" h="94">
                    <a:moveTo>
                      <a:pt x="189" y="22"/>
                    </a:moveTo>
                    <a:lnTo>
                      <a:pt x="175" y="19"/>
                    </a:lnTo>
                    <a:lnTo>
                      <a:pt x="163" y="11"/>
                    </a:lnTo>
                    <a:lnTo>
                      <a:pt x="133" y="9"/>
                    </a:lnTo>
                    <a:lnTo>
                      <a:pt x="102" y="8"/>
                    </a:lnTo>
                    <a:lnTo>
                      <a:pt x="96" y="11"/>
                    </a:lnTo>
                    <a:lnTo>
                      <a:pt x="65" y="0"/>
                    </a:lnTo>
                    <a:lnTo>
                      <a:pt x="56" y="5"/>
                    </a:lnTo>
                    <a:lnTo>
                      <a:pt x="58" y="19"/>
                    </a:lnTo>
                    <a:lnTo>
                      <a:pt x="24" y="11"/>
                    </a:lnTo>
                    <a:lnTo>
                      <a:pt x="12" y="14"/>
                    </a:lnTo>
                    <a:lnTo>
                      <a:pt x="11" y="24"/>
                    </a:lnTo>
                    <a:lnTo>
                      <a:pt x="18" y="27"/>
                    </a:lnTo>
                    <a:lnTo>
                      <a:pt x="6" y="41"/>
                    </a:lnTo>
                    <a:lnTo>
                      <a:pt x="23" y="50"/>
                    </a:lnTo>
                    <a:lnTo>
                      <a:pt x="35" y="44"/>
                    </a:lnTo>
                    <a:lnTo>
                      <a:pt x="62" y="56"/>
                    </a:lnTo>
                    <a:lnTo>
                      <a:pt x="43" y="73"/>
                    </a:lnTo>
                    <a:lnTo>
                      <a:pt x="27" y="71"/>
                    </a:lnTo>
                    <a:lnTo>
                      <a:pt x="22" y="79"/>
                    </a:lnTo>
                    <a:lnTo>
                      <a:pt x="0" y="74"/>
                    </a:lnTo>
                    <a:lnTo>
                      <a:pt x="3" y="88"/>
                    </a:lnTo>
                    <a:lnTo>
                      <a:pt x="22" y="86"/>
                    </a:lnTo>
                    <a:lnTo>
                      <a:pt x="49" y="94"/>
                    </a:lnTo>
                    <a:lnTo>
                      <a:pt x="85" y="91"/>
                    </a:lnTo>
                    <a:lnTo>
                      <a:pt x="89" y="85"/>
                    </a:lnTo>
                    <a:lnTo>
                      <a:pt x="84" y="80"/>
                    </a:lnTo>
                    <a:lnTo>
                      <a:pt x="99" y="69"/>
                    </a:lnTo>
                    <a:lnTo>
                      <a:pt x="111" y="64"/>
                    </a:lnTo>
                    <a:lnTo>
                      <a:pt x="132" y="67"/>
                    </a:lnTo>
                    <a:lnTo>
                      <a:pt x="134" y="52"/>
                    </a:lnTo>
                    <a:lnTo>
                      <a:pt x="159" y="49"/>
                    </a:lnTo>
                    <a:lnTo>
                      <a:pt x="162" y="41"/>
                    </a:lnTo>
                    <a:lnTo>
                      <a:pt x="188" y="27"/>
                    </a:lnTo>
                    <a:lnTo>
                      <a:pt x="189" y="22"/>
                    </a:lnTo>
                    <a:lnTo>
                      <a:pt x="189" y="2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20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8367F4AC-D733-E7D7-C871-E6672E1F412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383712" y="3933826"/>
                <a:ext cx="174625" cy="153988"/>
              </a:xfrm>
              <a:custGeom>
                <a:avLst/>
                <a:gdLst>
                  <a:gd name="T0" fmla="*/ 103 w 110"/>
                  <a:gd name="T1" fmla="*/ 8 h 97"/>
                  <a:gd name="T2" fmla="*/ 83 w 110"/>
                  <a:gd name="T3" fmla="*/ 0 h 97"/>
                  <a:gd name="T4" fmla="*/ 76 w 110"/>
                  <a:gd name="T5" fmla="*/ 16 h 97"/>
                  <a:gd name="T6" fmla="*/ 58 w 110"/>
                  <a:gd name="T7" fmla="*/ 7 h 97"/>
                  <a:gd name="T8" fmla="*/ 38 w 110"/>
                  <a:gd name="T9" fmla="*/ 4 h 97"/>
                  <a:gd name="T10" fmla="*/ 11 w 110"/>
                  <a:gd name="T11" fmla="*/ 8 h 97"/>
                  <a:gd name="T12" fmla="*/ 0 w 110"/>
                  <a:gd name="T13" fmla="*/ 28 h 97"/>
                  <a:gd name="T14" fmla="*/ 8 w 110"/>
                  <a:gd name="T15" fmla="*/ 56 h 97"/>
                  <a:gd name="T16" fmla="*/ 21 w 110"/>
                  <a:gd name="T17" fmla="*/ 81 h 97"/>
                  <a:gd name="T18" fmla="*/ 31 w 110"/>
                  <a:gd name="T19" fmla="*/ 93 h 97"/>
                  <a:gd name="T20" fmla="*/ 48 w 110"/>
                  <a:gd name="T21" fmla="*/ 97 h 97"/>
                  <a:gd name="T22" fmla="*/ 65 w 110"/>
                  <a:gd name="T23" fmla="*/ 88 h 97"/>
                  <a:gd name="T24" fmla="*/ 87 w 110"/>
                  <a:gd name="T25" fmla="*/ 86 h 97"/>
                  <a:gd name="T26" fmla="*/ 77 w 110"/>
                  <a:gd name="T27" fmla="*/ 71 h 97"/>
                  <a:gd name="T28" fmla="*/ 110 w 110"/>
                  <a:gd name="T29" fmla="*/ 53 h 97"/>
                  <a:gd name="T30" fmla="*/ 109 w 110"/>
                  <a:gd name="T31" fmla="*/ 24 h 97"/>
                  <a:gd name="T32" fmla="*/ 103 w 110"/>
                  <a:gd name="T33" fmla="*/ 8 h 97"/>
                  <a:gd name="T34" fmla="*/ 103 w 110"/>
                  <a:gd name="T35" fmla="*/ 8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10" h="97">
                    <a:moveTo>
                      <a:pt x="103" y="8"/>
                    </a:moveTo>
                    <a:lnTo>
                      <a:pt x="83" y="0"/>
                    </a:lnTo>
                    <a:lnTo>
                      <a:pt x="76" y="16"/>
                    </a:lnTo>
                    <a:lnTo>
                      <a:pt x="58" y="7"/>
                    </a:lnTo>
                    <a:lnTo>
                      <a:pt x="38" y="4"/>
                    </a:lnTo>
                    <a:lnTo>
                      <a:pt x="11" y="8"/>
                    </a:lnTo>
                    <a:lnTo>
                      <a:pt x="0" y="28"/>
                    </a:lnTo>
                    <a:lnTo>
                      <a:pt x="8" y="56"/>
                    </a:lnTo>
                    <a:lnTo>
                      <a:pt x="21" y="81"/>
                    </a:lnTo>
                    <a:lnTo>
                      <a:pt x="31" y="93"/>
                    </a:lnTo>
                    <a:lnTo>
                      <a:pt x="48" y="97"/>
                    </a:lnTo>
                    <a:lnTo>
                      <a:pt x="65" y="88"/>
                    </a:lnTo>
                    <a:lnTo>
                      <a:pt x="87" y="86"/>
                    </a:lnTo>
                    <a:lnTo>
                      <a:pt x="77" y="71"/>
                    </a:lnTo>
                    <a:lnTo>
                      <a:pt x="110" y="53"/>
                    </a:lnTo>
                    <a:lnTo>
                      <a:pt x="109" y="24"/>
                    </a:lnTo>
                    <a:lnTo>
                      <a:pt x="103" y="8"/>
                    </a:lnTo>
                    <a:lnTo>
                      <a:pt x="103" y="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21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E8AF3BB-365E-0C98-01EA-0B78CBDC5E8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917112" y="3024188"/>
                <a:ext cx="141287" cy="161925"/>
              </a:xfrm>
              <a:custGeom>
                <a:avLst/>
                <a:gdLst>
                  <a:gd name="T0" fmla="*/ 0 w 89"/>
                  <a:gd name="T1" fmla="*/ 21 h 102"/>
                  <a:gd name="T2" fmla="*/ 24 w 89"/>
                  <a:gd name="T3" fmla="*/ 42 h 102"/>
                  <a:gd name="T4" fmla="*/ 10 w 89"/>
                  <a:gd name="T5" fmla="*/ 45 h 102"/>
                  <a:gd name="T6" fmla="*/ 30 w 89"/>
                  <a:gd name="T7" fmla="*/ 71 h 102"/>
                  <a:gd name="T8" fmla="*/ 35 w 89"/>
                  <a:gd name="T9" fmla="*/ 89 h 102"/>
                  <a:gd name="T10" fmla="*/ 42 w 89"/>
                  <a:gd name="T11" fmla="*/ 102 h 102"/>
                  <a:gd name="T12" fmla="*/ 59 w 89"/>
                  <a:gd name="T13" fmla="*/ 100 h 102"/>
                  <a:gd name="T14" fmla="*/ 71 w 89"/>
                  <a:gd name="T15" fmla="*/ 90 h 102"/>
                  <a:gd name="T16" fmla="*/ 87 w 89"/>
                  <a:gd name="T17" fmla="*/ 86 h 102"/>
                  <a:gd name="T18" fmla="*/ 89 w 89"/>
                  <a:gd name="T19" fmla="*/ 72 h 102"/>
                  <a:gd name="T20" fmla="*/ 76 w 89"/>
                  <a:gd name="T21" fmla="*/ 44 h 102"/>
                  <a:gd name="T22" fmla="*/ 64 w 89"/>
                  <a:gd name="T23" fmla="*/ 29 h 102"/>
                  <a:gd name="T24" fmla="*/ 33 w 89"/>
                  <a:gd name="T25" fmla="*/ 0 h 102"/>
                  <a:gd name="T26" fmla="*/ 33 w 89"/>
                  <a:gd name="T27" fmla="*/ 6 h 102"/>
                  <a:gd name="T28" fmla="*/ 25 w 89"/>
                  <a:gd name="T29" fmla="*/ 7 h 102"/>
                  <a:gd name="T30" fmla="*/ 12 w 89"/>
                  <a:gd name="T31" fmla="*/ 9 h 102"/>
                  <a:gd name="T32" fmla="*/ 10 w 89"/>
                  <a:gd name="T33" fmla="*/ 19 h 102"/>
                  <a:gd name="T34" fmla="*/ 1 w 89"/>
                  <a:gd name="T35" fmla="*/ 18 h 102"/>
                  <a:gd name="T36" fmla="*/ 0 w 89"/>
                  <a:gd name="T37" fmla="*/ 21 h 102"/>
                  <a:gd name="T38" fmla="*/ 0 w 89"/>
                  <a:gd name="T39" fmla="*/ 21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89" h="102">
                    <a:moveTo>
                      <a:pt x="0" y="21"/>
                    </a:moveTo>
                    <a:lnTo>
                      <a:pt x="24" y="42"/>
                    </a:lnTo>
                    <a:lnTo>
                      <a:pt x="10" y="45"/>
                    </a:lnTo>
                    <a:lnTo>
                      <a:pt x="30" y="71"/>
                    </a:lnTo>
                    <a:lnTo>
                      <a:pt x="35" y="89"/>
                    </a:lnTo>
                    <a:lnTo>
                      <a:pt x="42" y="102"/>
                    </a:lnTo>
                    <a:lnTo>
                      <a:pt x="59" y="100"/>
                    </a:lnTo>
                    <a:lnTo>
                      <a:pt x="71" y="90"/>
                    </a:lnTo>
                    <a:lnTo>
                      <a:pt x="87" y="86"/>
                    </a:lnTo>
                    <a:lnTo>
                      <a:pt x="89" y="72"/>
                    </a:lnTo>
                    <a:lnTo>
                      <a:pt x="76" y="44"/>
                    </a:lnTo>
                    <a:lnTo>
                      <a:pt x="64" y="29"/>
                    </a:lnTo>
                    <a:lnTo>
                      <a:pt x="33" y="0"/>
                    </a:lnTo>
                    <a:lnTo>
                      <a:pt x="33" y="6"/>
                    </a:lnTo>
                    <a:lnTo>
                      <a:pt x="25" y="7"/>
                    </a:lnTo>
                    <a:lnTo>
                      <a:pt x="12" y="9"/>
                    </a:lnTo>
                    <a:lnTo>
                      <a:pt x="10" y="19"/>
                    </a:lnTo>
                    <a:lnTo>
                      <a:pt x="1" y="18"/>
                    </a:lnTo>
                    <a:lnTo>
                      <a:pt x="0" y="21"/>
                    </a:lnTo>
                    <a:lnTo>
                      <a:pt x="0" y="2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22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E59EF80C-385A-C463-39BD-43B6651013A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96175" y="3349626"/>
                <a:ext cx="60325" cy="57150"/>
              </a:xfrm>
              <a:custGeom>
                <a:avLst/>
                <a:gdLst>
                  <a:gd name="T0" fmla="*/ 25 w 38"/>
                  <a:gd name="T1" fmla="*/ 2 h 36"/>
                  <a:gd name="T2" fmla="*/ 12 w 38"/>
                  <a:gd name="T3" fmla="*/ 0 h 36"/>
                  <a:gd name="T4" fmla="*/ 0 w 38"/>
                  <a:gd name="T5" fmla="*/ 22 h 36"/>
                  <a:gd name="T6" fmla="*/ 17 w 38"/>
                  <a:gd name="T7" fmla="*/ 24 h 36"/>
                  <a:gd name="T8" fmla="*/ 24 w 38"/>
                  <a:gd name="T9" fmla="*/ 36 h 36"/>
                  <a:gd name="T10" fmla="*/ 38 w 38"/>
                  <a:gd name="T11" fmla="*/ 36 h 36"/>
                  <a:gd name="T12" fmla="*/ 29 w 38"/>
                  <a:gd name="T13" fmla="*/ 18 h 36"/>
                  <a:gd name="T14" fmla="*/ 30 w 38"/>
                  <a:gd name="T15" fmla="*/ 12 h 36"/>
                  <a:gd name="T16" fmla="*/ 25 w 38"/>
                  <a:gd name="T17" fmla="*/ 2 h 36"/>
                  <a:gd name="T18" fmla="*/ 25 w 38"/>
                  <a:gd name="T19" fmla="*/ 2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8" h="36">
                    <a:moveTo>
                      <a:pt x="25" y="2"/>
                    </a:moveTo>
                    <a:lnTo>
                      <a:pt x="12" y="0"/>
                    </a:lnTo>
                    <a:lnTo>
                      <a:pt x="0" y="22"/>
                    </a:lnTo>
                    <a:lnTo>
                      <a:pt x="17" y="24"/>
                    </a:lnTo>
                    <a:lnTo>
                      <a:pt x="24" y="36"/>
                    </a:lnTo>
                    <a:lnTo>
                      <a:pt x="38" y="36"/>
                    </a:lnTo>
                    <a:lnTo>
                      <a:pt x="29" y="18"/>
                    </a:lnTo>
                    <a:lnTo>
                      <a:pt x="30" y="12"/>
                    </a:lnTo>
                    <a:lnTo>
                      <a:pt x="25" y="2"/>
                    </a:lnTo>
                    <a:lnTo>
                      <a:pt x="25" y="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23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DCBA54E-E936-D714-16FE-324B03DF564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75762" y="3635376"/>
                <a:ext cx="273050" cy="323850"/>
              </a:xfrm>
              <a:custGeom>
                <a:avLst/>
                <a:gdLst>
                  <a:gd name="T0" fmla="*/ 171 w 172"/>
                  <a:gd name="T1" fmla="*/ 196 h 204"/>
                  <a:gd name="T2" fmla="*/ 172 w 172"/>
                  <a:gd name="T3" fmla="*/ 173 h 204"/>
                  <a:gd name="T4" fmla="*/ 164 w 172"/>
                  <a:gd name="T5" fmla="*/ 156 h 204"/>
                  <a:gd name="T6" fmla="*/ 146 w 172"/>
                  <a:gd name="T7" fmla="*/ 139 h 204"/>
                  <a:gd name="T8" fmla="*/ 131 w 172"/>
                  <a:gd name="T9" fmla="*/ 119 h 204"/>
                  <a:gd name="T10" fmla="*/ 109 w 172"/>
                  <a:gd name="T11" fmla="*/ 91 h 204"/>
                  <a:gd name="T12" fmla="*/ 82 w 172"/>
                  <a:gd name="T13" fmla="*/ 76 h 204"/>
                  <a:gd name="T14" fmla="*/ 87 w 172"/>
                  <a:gd name="T15" fmla="*/ 67 h 204"/>
                  <a:gd name="T16" fmla="*/ 99 w 172"/>
                  <a:gd name="T17" fmla="*/ 61 h 204"/>
                  <a:gd name="T18" fmla="*/ 88 w 172"/>
                  <a:gd name="T19" fmla="*/ 40 h 204"/>
                  <a:gd name="T20" fmla="*/ 62 w 172"/>
                  <a:gd name="T21" fmla="*/ 40 h 204"/>
                  <a:gd name="T22" fmla="*/ 49 w 172"/>
                  <a:gd name="T23" fmla="*/ 19 h 204"/>
                  <a:gd name="T24" fmla="*/ 34 w 172"/>
                  <a:gd name="T25" fmla="*/ 0 h 204"/>
                  <a:gd name="T26" fmla="*/ 24 w 172"/>
                  <a:gd name="T27" fmla="*/ 4 h 204"/>
                  <a:gd name="T28" fmla="*/ 32 w 172"/>
                  <a:gd name="T29" fmla="*/ 31 h 204"/>
                  <a:gd name="T30" fmla="*/ 20 w 172"/>
                  <a:gd name="T31" fmla="*/ 30 h 204"/>
                  <a:gd name="T32" fmla="*/ 19 w 172"/>
                  <a:gd name="T33" fmla="*/ 25 h 204"/>
                  <a:gd name="T34" fmla="*/ 3 w 172"/>
                  <a:gd name="T35" fmla="*/ 40 h 204"/>
                  <a:gd name="T36" fmla="*/ 0 w 172"/>
                  <a:gd name="T37" fmla="*/ 49 h 204"/>
                  <a:gd name="T38" fmla="*/ 9 w 172"/>
                  <a:gd name="T39" fmla="*/ 56 h 204"/>
                  <a:gd name="T40" fmla="*/ 13 w 172"/>
                  <a:gd name="T41" fmla="*/ 70 h 204"/>
                  <a:gd name="T42" fmla="*/ 27 w 172"/>
                  <a:gd name="T43" fmla="*/ 71 h 204"/>
                  <a:gd name="T44" fmla="*/ 26 w 172"/>
                  <a:gd name="T45" fmla="*/ 96 h 204"/>
                  <a:gd name="T46" fmla="*/ 30 w 172"/>
                  <a:gd name="T47" fmla="*/ 118 h 204"/>
                  <a:gd name="T48" fmla="*/ 49 w 172"/>
                  <a:gd name="T49" fmla="*/ 104 h 204"/>
                  <a:gd name="T50" fmla="*/ 56 w 172"/>
                  <a:gd name="T51" fmla="*/ 108 h 204"/>
                  <a:gd name="T52" fmla="*/ 68 w 172"/>
                  <a:gd name="T53" fmla="*/ 108 h 204"/>
                  <a:gd name="T54" fmla="*/ 71 w 172"/>
                  <a:gd name="T55" fmla="*/ 99 h 204"/>
                  <a:gd name="T56" fmla="*/ 87 w 172"/>
                  <a:gd name="T57" fmla="*/ 100 h 204"/>
                  <a:gd name="T58" fmla="*/ 105 w 172"/>
                  <a:gd name="T59" fmla="*/ 120 h 204"/>
                  <a:gd name="T60" fmla="*/ 110 w 172"/>
                  <a:gd name="T61" fmla="*/ 143 h 204"/>
                  <a:gd name="T62" fmla="*/ 130 w 172"/>
                  <a:gd name="T63" fmla="*/ 164 h 204"/>
                  <a:gd name="T64" fmla="*/ 132 w 172"/>
                  <a:gd name="T65" fmla="*/ 184 h 204"/>
                  <a:gd name="T66" fmla="*/ 126 w 172"/>
                  <a:gd name="T67" fmla="*/ 195 h 204"/>
                  <a:gd name="T68" fmla="*/ 144 w 172"/>
                  <a:gd name="T69" fmla="*/ 204 h 204"/>
                  <a:gd name="T70" fmla="*/ 151 w 172"/>
                  <a:gd name="T71" fmla="*/ 188 h 204"/>
                  <a:gd name="T72" fmla="*/ 171 w 172"/>
                  <a:gd name="T73" fmla="*/ 196 h 204"/>
                  <a:gd name="T74" fmla="*/ 171 w 172"/>
                  <a:gd name="T75" fmla="*/ 196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72" h="204">
                    <a:moveTo>
                      <a:pt x="171" y="196"/>
                    </a:moveTo>
                    <a:lnTo>
                      <a:pt x="172" y="173"/>
                    </a:lnTo>
                    <a:lnTo>
                      <a:pt x="164" y="156"/>
                    </a:lnTo>
                    <a:lnTo>
                      <a:pt x="146" y="139"/>
                    </a:lnTo>
                    <a:lnTo>
                      <a:pt x="131" y="119"/>
                    </a:lnTo>
                    <a:lnTo>
                      <a:pt x="109" y="91"/>
                    </a:lnTo>
                    <a:lnTo>
                      <a:pt x="82" y="76"/>
                    </a:lnTo>
                    <a:lnTo>
                      <a:pt x="87" y="67"/>
                    </a:lnTo>
                    <a:lnTo>
                      <a:pt x="99" y="61"/>
                    </a:lnTo>
                    <a:lnTo>
                      <a:pt x="88" y="40"/>
                    </a:lnTo>
                    <a:lnTo>
                      <a:pt x="62" y="40"/>
                    </a:lnTo>
                    <a:lnTo>
                      <a:pt x="49" y="19"/>
                    </a:lnTo>
                    <a:lnTo>
                      <a:pt x="34" y="0"/>
                    </a:lnTo>
                    <a:lnTo>
                      <a:pt x="24" y="4"/>
                    </a:lnTo>
                    <a:lnTo>
                      <a:pt x="32" y="31"/>
                    </a:lnTo>
                    <a:lnTo>
                      <a:pt x="20" y="30"/>
                    </a:lnTo>
                    <a:lnTo>
                      <a:pt x="19" y="25"/>
                    </a:lnTo>
                    <a:lnTo>
                      <a:pt x="3" y="40"/>
                    </a:lnTo>
                    <a:lnTo>
                      <a:pt x="0" y="49"/>
                    </a:lnTo>
                    <a:lnTo>
                      <a:pt x="9" y="56"/>
                    </a:lnTo>
                    <a:lnTo>
                      <a:pt x="13" y="70"/>
                    </a:lnTo>
                    <a:lnTo>
                      <a:pt x="27" y="71"/>
                    </a:lnTo>
                    <a:lnTo>
                      <a:pt x="26" y="96"/>
                    </a:lnTo>
                    <a:lnTo>
                      <a:pt x="30" y="118"/>
                    </a:lnTo>
                    <a:lnTo>
                      <a:pt x="49" y="104"/>
                    </a:lnTo>
                    <a:lnTo>
                      <a:pt x="56" y="108"/>
                    </a:lnTo>
                    <a:lnTo>
                      <a:pt x="68" y="108"/>
                    </a:lnTo>
                    <a:lnTo>
                      <a:pt x="71" y="99"/>
                    </a:lnTo>
                    <a:lnTo>
                      <a:pt x="87" y="100"/>
                    </a:lnTo>
                    <a:lnTo>
                      <a:pt x="105" y="120"/>
                    </a:lnTo>
                    <a:lnTo>
                      <a:pt x="110" y="143"/>
                    </a:lnTo>
                    <a:lnTo>
                      <a:pt x="130" y="164"/>
                    </a:lnTo>
                    <a:lnTo>
                      <a:pt x="132" y="184"/>
                    </a:lnTo>
                    <a:lnTo>
                      <a:pt x="126" y="195"/>
                    </a:lnTo>
                    <a:lnTo>
                      <a:pt x="144" y="204"/>
                    </a:lnTo>
                    <a:lnTo>
                      <a:pt x="151" y="188"/>
                    </a:lnTo>
                    <a:lnTo>
                      <a:pt x="171" y="196"/>
                    </a:lnTo>
                    <a:lnTo>
                      <a:pt x="171" y="19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24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81778D8F-69B8-6BF5-F27E-6296EFFACC4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648700" y="4113213"/>
                <a:ext cx="69850" cy="144463"/>
              </a:xfrm>
              <a:custGeom>
                <a:avLst/>
                <a:gdLst>
                  <a:gd name="T0" fmla="*/ 34 w 44"/>
                  <a:gd name="T1" fmla="*/ 86 h 91"/>
                  <a:gd name="T2" fmla="*/ 42 w 44"/>
                  <a:gd name="T3" fmla="*/ 79 h 91"/>
                  <a:gd name="T4" fmla="*/ 44 w 44"/>
                  <a:gd name="T5" fmla="*/ 54 h 91"/>
                  <a:gd name="T6" fmla="*/ 33 w 44"/>
                  <a:gd name="T7" fmla="*/ 30 h 91"/>
                  <a:gd name="T8" fmla="*/ 22 w 44"/>
                  <a:gd name="T9" fmla="*/ 13 h 91"/>
                  <a:gd name="T10" fmla="*/ 6 w 44"/>
                  <a:gd name="T11" fmla="*/ 0 h 91"/>
                  <a:gd name="T12" fmla="*/ 0 w 44"/>
                  <a:gd name="T13" fmla="*/ 38 h 91"/>
                  <a:gd name="T14" fmla="*/ 5 w 44"/>
                  <a:gd name="T15" fmla="*/ 72 h 91"/>
                  <a:gd name="T16" fmla="*/ 16 w 44"/>
                  <a:gd name="T17" fmla="*/ 91 h 91"/>
                  <a:gd name="T18" fmla="*/ 34 w 44"/>
                  <a:gd name="T19" fmla="*/ 86 h 91"/>
                  <a:gd name="T20" fmla="*/ 34 w 44"/>
                  <a:gd name="T21" fmla="*/ 86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4" h="91">
                    <a:moveTo>
                      <a:pt x="34" y="86"/>
                    </a:moveTo>
                    <a:lnTo>
                      <a:pt x="42" y="79"/>
                    </a:lnTo>
                    <a:lnTo>
                      <a:pt x="44" y="54"/>
                    </a:lnTo>
                    <a:lnTo>
                      <a:pt x="33" y="30"/>
                    </a:lnTo>
                    <a:lnTo>
                      <a:pt x="22" y="13"/>
                    </a:lnTo>
                    <a:lnTo>
                      <a:pt x="6" y="0"/>
                    </a:lnTo>
                    <a:lnTo>
                      <a:pt x="0" y="38"/>
                    </a:lnTo>
                    <a:lnTo>
                      <a:pt x="5" y="72"/>
                    </a:lnTo>
                    <a:lnTo>
                      <a:pt x="16" y="91"/>
                    </a:lnTo>
                    <a:lnTo>
                      <a:pt x="34" y="86"/>
                    </a:lnTo>
                    <a:lnTo>
                      <a:pt x="34" y="8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25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D5EFB654-BED0-11AD-2A5D-1B656801E41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015412" y="3414713"/>
                <a:ext cx="290512" cy="693738"/>
              </a:xfrm>
              <a:custGeom>
                <a:avLst/>
                <a:gdLst>
                  <a:gd name="T0" fmla="*/ 180 w 183"/>
                  <a:gd name="T1" fmla="*/ 154 h 437"/>
                  <a:gd name="T2" fmla="*/ 156 w 183"/>
                  <a:gd name="T3" fmla="*/ 156 h 437"/>
                  <a:gd name="T4" fmla="*/ 142 w 183"/>
                  <a:gd name="T5" fmla="*/ 128 h 437"/>
                  <a:gd name="T6" fmla="*/ 120 w 183"/>
                  <a:gd name="T7" fmla="*/ 101 h 437"/>
                  <a:gd name="T8" fmla="*/ 97 w 183"/>
                  <a:gd name="T9" fmla="*/ 77 h 437"/>
                  <a:gd name="T10" fmla="*/ 109 w 183"/>
                  <a:gd name="T11" fmla="*/ 37 h 437"/>
                  <a:gd name="T12" fmla="*/ 94 w 183"/>
                  <a:gd name="T13" fmla="*/ 13 h 437"/>
                  <a:gd name="T14" fmla="*/ 72 w 183"/>
                  <a:gd name="T15" fmla="*/ 1 h 437"/>
                  <a:gd name="T16" fmla="*/ 71 w 183"/>
                  <a:gd name="T17" fmla="*/ 15 h 437"/>
                  <a:gd name="T18" fmla="*/ 59 w 183"/>
                  <a:gd name="T19" fmla="*/ 25 h 437"/>
                  <a:gd name="T20" fmla="*/ 41 w 183"/>
                  <a:gd name="T21" fmla="*/ 55 h 437"/>
                  <a:gd name="T22" fmla="*/ 33 w 183"/>
                  <a:gd name="T23" fmla="*/ 87 h 437"/>
                  <a:gd name="T24" fmla="*/ 11 w 183"/>
                  <a:gd name="T25" fmla="*/ 101 h 437"/>
                  <a:gd name="T26" fmla="*/ 11 w 183"/>
                  <a:gd name="T27" fmla="*/ 134 h 437"/>
                  <a:gd name="T28" fmla="*/ 5 w 183"/>
                  <a:gd name="T29" fmla="*/ 150 h 437"/>
                  <a:gd name="T30" fmla="*/ 0 w 183"/>
                  <a:gd name="T31" fmla="*/ 163 h 437"/>
                  <a:gd name="T32" fmla="*/ 20 w 183"/>
                  <a:gd name="T33" fmla="*/ 201 h 437"/>
                  <a:gd name="T34" fmla="*/ 31 w 183"/>
                  <a:gd name="T35" fmla="*/ 213 h 437"/>
                  <a:gd name="T36" fmla="*/ 59 w 183"/>
                  <a:gd name="T37" fmla="*/ 262 h 437"/>
                  <a:gd name="T38" fmla="*/ 69 w 183"/>
                  <a:gd name="T39" fmla="*/ 297 h 437"/>
                  <a:gd name="T40" fmla="*/ 102 w 183"/>
                  <a:gd name="T41" fmla="*/ 282 h 437"/>
                  <a:gd name="T42" fmla="*/ 127 w 183"/>
                  <a:gd name="T43" fmla="*/ 290 h 437"/>
                  <a:gd name="T44" fmla="*/ 143 w 183"/>
                  <a:gd name="T45" fmla="*/ 349 h 437"/>
                  <a:gd name="T46" fmla="*/ 154 w 183"/>
                  <a:gd name="T47" fmla="*/ 387 h 437"/>
                  <a:gd name="T48" fmla="*/ 157 w 183"/>
                  <a:gd name="T49" fmla="*/ 419 h 437"/>
                  <a:gd name="T50" fmla="*/ 169 w 183"/>
                  <a:gd name="T51" fmla="*/ 413 h 437"/>
                  <a:gd name="T52" fmla="*/ 168 w 183"/>
                  <a:gd name="T53" fmla="*/ 369 h 437"/>
                  <a:gd name="T54" fmla="*/ 164 w 183"/>
                  <a:gd name="T55" fmla="*/ 345 h 437"/>
                  <a:gd name="T56" fmla="*/ 141 w 183"/>
                  <a:gd name="T57" fmla="*/ 314 h 437"/>
                  <a:gd name="T58" fmla="*/ 153 w 183"/>
                  <a:gd name="T59" fmla="*/ 289 h 437"/>
                  <a:gd name="T60" fmla="*/ 127 w 183"/>
                  <a:gd name="T61" fmla="*/ 256 h 437"/>
                  <a:gd name="T62" fmla="*/ 122 w 183"/>
                  <a:gd name="T63" fmla="*/ 231 h 437"/>
                  <a:gd name="T64" fmla="*/ 142 w 183"/>
                  <a:gd name="T65" fmla="*/ 204 h 437"/>
                  <a:gd name="T66" fmla="*/ 164 w 183"/>
                  <a:gd name="T67" fmla="*/ 188 h 437"/>
                  <a:gd name="T68" fmla="*/ 183 w 183"/>
                  <a:gd name="T69" fmla="*/ 164 h 4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83" h="437">
                    <a:moveTo>
                      <a:pt x="183" y="164"/>
                    </a:moveTo>
                    <a:lnTo>
                      <a:pt x="180" y="154"/>
                    </a:lnTo>
                    <a:lnTo>
                      <a:pt x="166" y="161"/>
                    </a:lnTo>
                    <a:lnTo>
                      <a:pt x="156" y="156"/>
                    </a:lnTo>
                    <a:lnTo>
                      <a:pt x="140" y="148"/>
                    </a:lnTo>
                    <a:lnTo>
                      <a:pt x="142" y="128"/>
                    </a:lnTo>
                    <a:lnTo>
                      <a:pt x="128" y="123"/>
                    </a:lnTo>
                    <a:lnTo>
                      <a:pt x="120" y="101"/>
                    </a:lnTo>
                    <a:lnTo>
                      <a:pt x="99" y="105"/>
                    </a:lnTo>
                    <a:lnTo>
                      <a:pt x="97" y="77"/>
                    </a:lnTo>
                    <a:lnTo>
                      <a:pt x="112" y="57"/>
                    </a:lnTo>
                    <a:lnTo>
                      <a:pt x="109" y="37"/>
                    </a:lnTo>
                    <a:lnTo>
                      <a:pt x="104" y="19"/>
                    </a:lnTo>
                    <a:lnTo>
                      <a:pt x="94" y="13"/>
                    </a:lnTo>
                    <a:lnTo>
                      <a:pt x="84" y="0"/>
                    </a:lnTo>
                    <a:lnTo>
                      <a:pt x="72" y="1"/>
                    </a:lnTo>
                    <a:lnTo>
                      <a:pt x="76" y="10"/>
                    </a:lnTo>
                    <a:lnTo>
                      <a:pt x="71" y="15"/>
                    </a:lnTo>
                    <a:lnTo>
                      <a:pt x="75" y="29"/>
                    </a:lnTo>
                    <a:lnTo>
                      <a:pt x="59" y="25"/>
                    </a:lnTo>
                    <a:lnTo>
                      <a:pt x="37" y="41"/>
                    </a:lnTo>
                    <a:lnTo>
                      <a:pt x="41" y="55"/>
                    </a:lnTo>
                    <a:lnTo>
                      <a:pt x="32" y="75"/>
                    </a:lnTo>
                    <a:lnTo>
                      <a:pt x="33" y="87"/>
                    </a:lnTo>
                    <a:lnTo>
                      <a:pt x="28" y="107"/>
                    </a:lnTo>
                    <a:lnTo>
                      <a:pt x="11" y="101"/>
                    </a:lnTo>
                    <a:lnTo>
                      <a:pt x="15" y="125"/>
                    </a:lnTo>
                    <a:lnTo>
                      <a:pt x="11" y="134"/>
                    </a:lnTo>
                    <a:lnTo>
                      <a:pt x="15" y="144"/>
                    </a:lnTo>
                    <a:lnTo>
                      <a:pt x="5" y="150"/>
                    </a:lnTo>
                    <a:lnTo>
                      <a:pt x="7" y="166"/>
                    </a:lnTo>
                    <a:lnTo>
                      <a:pt x="0" y="163"/>
                    </a:lnTo>
                    <a:lnTo>
                      <a:pt x="3" y="181"/>
                    </a:lnTo>
                    <a:lnTo>
                      <a:pt x="20" y="201"/>
                    </a:lnTo>
                    <a:lnTo>
                      <a:pt x="33" y="205"/>
                    </a:lnTo>
                    <a:lnTo>
                      <a:pt x="31" y="213"/>
                    </a:lnTo>
                    <a:lnTo>
                      <a:pt x="52" y="240"/>
                    </a:lnTo>
                    <a:lnTo>
                      <a:pt x="59" y="262"/>
                    </a:lnTo>
                    <a:lnTo>
                      <a:pt x="56" y="291"/>
                    </a:lnTo>
                    <a:lnTo>
                      <a:pt x="69" y="297"/>
                    </a:lnTo>
                    <a:lnTo>
                      <a:pt x="81" y="300"/>
                    </a:lnTo>
                    <a:lnTo>
                      <a:pt x="102" y="282"/>
                    </a:lnTo>
                    <a:lnTo>
                      <a:pt x="114" y="271"/>
                    </a:lnTo>
                    <a:lnTo>
                      <a:pt x="127" y="290"/>
                    </a:lnTo>
                    <a:lnTo>
                      <a:pt x="134" y="320"/>
                    </a:lnTo>
                    <a:lnTo>
                      <a:pt x="143" y="349"/>
                    </a:lnTo>
                    <a:lnTo>
                      <a:pt x="153" y="361"/>
                    </a:lnTo>
                    <a:lnTo>
                      <a:pt x="154" y="387"/>
                    </a:lnTo>
                    <a:lnTo>
                      <a:pt x="162" y="402"/>
                    </a:lnTo>
                    <a:lnTo>
                      <a:pt x="157" y="419"/>
                    </a:lnTo>
                    <a:lnTo>
                      <a:pt x="160" y="437"/>
                    </a:lnTo>
                    <a:lnTo>
                      <a:pt x="169" y="413"/>
                    </a:lnTo>
                    <a:lnTo>
                      <a:pt x="179" y="390"/>
                    </a:lnTo>
                    <a:lnTo>
                      <a:pt x="168" y="369"/>
                    </a:lnTo>
                    <a:lnTo>
                      <a:pt x="168" y="358"/>
                    </a:lnTo>
                    <a:lnTo>
                      <a:pt x="164" y="345"/>
                    </a:lnTo>
                    <a:lnTo>
                      <a:pt x="148" y="325"/>
                    </a:lnTo>
                    <a:lnTo>
                      <a:pt x="141" y="314"/>
                    </a:lnTo>
                    <a:lnTo>
                      <a:pt x="148" y="309"/>
                    </a:lnTo>
                    <a:lnTo>
                      <a:pt x="153" y="289"/>
                    </a:lnTo>
                    <a:lnTo>
                      <a:pt x="142" y="273"/>
                    </a:lnTo>
                    <a:lnTo>
                      <a:pt x="127" y="256"/>
                    </a:lnTo>
                    <a:lnTo>
                      <a:pt x="113" y="234"/>
                    </a:lnTo>
                    <a:lnTo>
                      <a:pt x="122" y="231"/>
                    </a:lnTo>
                    <a:lnTo>
                      <a:pt x="127" y="205"/>
                    </a:lnTo>
                    <a:lnTo>
                      <a:pt x="142" y="204"/>
                    </a:lnTo>
                    <a:lnTo>
                      <a:pt x="153" y="193"/>
                    </a:lnTo>
                    <a:lnTo>
                      <a:pt x="164" y="188"/>
                    </a:lnTo>
                    <a:lnTo>
                      <a:pt x="167" y="179"/>
                    </a:lnTo>
                    <a:lnTo>
                      <a:pt x="183" y="164"/>
                    </a:lnTo>
                    <a:lnTo>
                      <a:pt x="183" y="16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26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6838F83-0D06-C89B-0780-DD57651A2A3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550275" y="2530476"/>
                <a:ext cx="987425" cy="382588"/>
              </a:xfrm>
              <a:custGeom>
                <a:avLst/>
                <a:gdLst>
                  <a:gd name="T0" fmla="*/ 237 w 622"/>
                  <a:gd name="T1" fmla="*/ 17 h 241"/>
                  <a:gd name="T2" fmla="*/ 194 w 622"/>
                  <a:gd name="T3" fmla="*/ 9 h 241"/>
                  <a:gd name="T4" fmla="*/ 164 w 622"/>
                  <a:gd name="T5" fmla="*/ 23 h 241"/>
                  <a:gd name="T6" fmla="*/ 169 w 622"/>
                  <a:gd name="T7" fmla="*/ 53 h 241"/>
                  <a:gd name="T8" fmla="*/ 121 w 622"/>
                  <a:gd name="T9" fmla="*/ 46 h 241"/>
                  <a:gd name="T10" fmla="*/ 84 w 622"/>
                  <a:gd name="T11" fmla="*/ 35 h 241"/>
                  <a:gd name="T12" fmla="*/ 42 w 622"/>
                  <a:gd name="T13" fmla="*/ 39 h 241"/>
                  <a:gd name="T14" fmla="*/ 0 w 622"/>
                  <a:gd name="T15" fmla="*/ 62 h 241"/>
                  <a:gd name="T16" fmla="*/ 34 w 622"/>
                  <a:gd name="T17" fmla="*/ 91 h 241"/>
                  <a:gd name="T18" fmla="*/ 86 w 622"/>
                  <a:gd name="T19" fmla="*/ 118 h 241"/>
                  <a:gd name="T20" fmla="*/ 102 w 622"/>
                  <a:gd name="T21" fmla="*/ 156 h 241"/>
                  <a:gd name="T22" fmla="*/ 153 w 622"/>
                  <a:gd name="T23" fmla="*/ 163 h 241"/>
                  <a:gd name="T24" fmla="*/ 195 w 622"/>
                  <a:gd name="T25" fmla="*/ 180 h 241"/>
                  <a:gd name="T26" fmla="*/ 231 w 622"/>
                  <a:gd name="T27" fmla="*/ 214 h 241"/>
                  <a:gd name="T28" fmla="*/ 294 w 622"/>
                  <a:gd name="T29" fmla="*/ 219 h 241"/>
                  <a:gd name="T30" fmla="*/ 337 w 622"/>
                  <a:gd name="T31" fmla="*/ 219 h 241"/>
                  <a:gd name="T32" fmla="*/ 395 w 622"/>
                  <a:gd name="T33" fmla="*/ 233 h 241"/>
                  <a:gd name="T34" fmla="*/ 424 w 622"/>
                  <a:gd name="T35" fmla="*/ 228 h 241"/>
                  <a:gd name="T36" fmla="*/ 479 w 622"/>
                  <a:gd name="T37" fmla="*/ 219 h 241"/>
                  <a:gd name="T38" fmla="*/ 505 w 622"/>
                  <a:gd name="T39" fmla="*/ 199 h 241"/>
                  <a:gd name="T40" fmla="*/ 506 w 622"/>
                  <a:gd name="T41" fmla="*/ 184 h 241"/>
                  <a:gd name="T42" fmla="*/ 497 w 622"/>
                  <a:gd name="T43" fmla="*/ 160 h 241"/>
                  <a:gd name="T44" fmla="*/ 532 w 622"/>
                  <a:gd name="T45" fmla="*/ 167 h 241"/>
                  <a:gd name="T46" fmla="*/ 566 w 622"/>
                  <a:gd name="T47" fmla="*/ 145 h 241"/>
                  <a:gd name="T48" fmla="*/ 580 w 622"/>
                  <a:gd name="T49" fmla="*/ 124 h 241"/>
                  <a:gd name="T50" fmla="*/ 622 w 622"/>
                  <a:gd name="T51" fmla="*/ 123 h 241"/>
                  <a:gd name="T52" fmla="*/ 592 w 622"/>
                  <a:gd name="T53" fmla="*/ 99 h 241"/>
                  <a:gd name="T54" fmla="*/ 564 w 622"/>
                  <a:gd name="T55" fmla="*/ 100 h 241"/>
                  <a:gd name="T56" fmla="*/ 535 w 622"/>
                  <a:gd name="T57" fmla="*/ 100 h 241"/>
                  <a:gd name="T58" fmla="*/ 524 w 622"/>
                  <a:gd name="T59" fmla="*/ 66 h 241"/>
                  <a:gd name="T60" fmla="*/ 501 w 622"/>
                  <a:gd name="T61" fmla="*/ 51 h 241"/>
                  <a:gd name="T62" fmla="*/ 474 w 622"/>
                  <a:gd name="T63" fmla="*/ 41 h 241"/>
                  <a:gd name="T64" fmla="*/ 435 w 622"/>
                  <a:gd name="T65" fmla="*/ 60 h 241"/>
                  <a:gd name="T66" fmla="*/ 397 w 622"/>
                  <a:gd name="T67" fmla="*/ 63 h 241"/>
                  <a:gd name="T68" fmla="*/ 362 w 622"/>
                  <a:gd name="T69" fmla="*/ 51 h 241"/>
                  <a:gd name="T70" fmla="*/ 318 w 622"/>
                  <a:gd name="T71" fmla="*/ 37 h 241"/>
                  <a:gd name="T72" fmla="*/ 281 w 622"/>
                  <a:gd name="T73" fmla="*/ 45 h 241"/>
                  <a:gd name="T74" fmla="*/ 251 w 622"/>
                  <a:gd name="T75" fmla="*/ 34 h 2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622" h="241">
                    <a:moveTo>
                      <a:pt x="251" y="34"/>
                    </a:moveTo>
                    <a:lnTo>
                      <a:pt x="237" y="17"/>
                    </a:lnTo>
                    <a:lnTo>
                      <a:pt x="212" y="12"/>
                    </a:lnTo>
                    <a:lnTo>
                      <a:pt x="194" y="9"/>
                    </a:lnTo>
                    <a:lnTo>
                      <a:pt x="168" y="0"/>
                    </a:lnTo>
                    <a:lnTo>
                      <a:pt x="164" y="23"/>
                    </a:lnTo>
                    <a:lnTo>
                      <a:pt x="179" y="37"/>
                    </a:lnTo>
                    <a:lnTo>
                      <a:pt x="169" y="53"/>
                    </a:lnTo>
                    <a:lnTo>
                      <a:pt x="139" y="47"/>
                    </a:lnTo>
                    <a:lnTo>
                      <a:pt x="121" y="46"/>
                    </a:lnTo>
                    <a:lnTo>
                      <a:pt x="104" y="35"/>
                    </a:lnTo>
                    <a:lnTo>
                      <a:pt x="84" y="35"/>
                    </a:lnTo>
                    <a:lnTo>
                      <a:pt x="65" y="28"/>
                    </a:lnTo>
                    <a:lnTo>
                      <a:pt x="42" y="39"/>
                    </a:lnTo>
                    <a:lnTo>
                      <a:pt x="18" y="59"/>
                    </a:lnTo>
                    <a:lnTo>
                      <a:pt x="0" y="62"/>
                    </a:lnTo>
                    <a:lnTo>
                      <a:pt x="12" y="79"/>
                    </a:lnTo>
                    <a:lnTo>
                      <a:pt x="34" y="91"/>
                    </a:lnTo>
                    <a:lnTo>
                      <a:pt x="65" y="100"/>
                    </a:lnTo>
                    <a:lnTo>
                      <a:pt x="86" y="118"/>
                    </a:lnTo>
                    <a:lnTo>
                      <a:pt x="91" y="146"/>
                    </a:lnTo>
                    <a:lnTo>
                      <a:pt x="102" y="156"/>
                    </a:lnTo>
                    <a:lnTo>
                      <a:pt x="126" y="159"/>
                    </a:lnTo>
                    <a:lnTo>
                      <a:pt x="153" y="163"/>
                    </a:lnTo>
                    <a:lnTo>
                      <a:pt x="182" y="177"/>
                    </a:lnTo>
                    <a:lnTo>
                      <a:pt x="195" y="180"/>
                    </a:lnTo>
                    <a:lnTo>
                      <a:pt x="213" y="201"/>
                    </a:lnTo>
                    <a:lnTo>
                      <a:pt x="231" y="214"/>
                    </a:lnTo>
                    <a:lnTo>
                      <a:pt x="251" y="214"/>
                    </a:lnTo>
                    <a:lnTo>
                      <a:pt x="294" y="219"/>
                    </a:lnTo>
                    <a:lnTo>
                      <a:pt x="317" y="216"/>
                    </a:lnTo>
                    <a:lnTo>
                      <a:pt x="337" y="219"/>
                    </a:lnTo>
                    <a:lnTo>
                      <a:pt x="373" y="234"/>
                    </a:lnTo>
                    <a:lnTo>
                      <a:pt x="395" y="233"/>
                    </a:lnTo>
                    <a:lnTo>
                      <a:pt x="407" y="241"/>
                    </a:lnTo>
                    <a:lnTo>
                      <a:pt x="424" y="228"/>
                    </a:lnTo>
                    <a:lnTo>
                      <a:pt x="451" y="220"/>
                    </a:lnTo>
                    <a:lnTo>
                      <a:pt x="479" y="219"/>
                    </a:lnTo>
                    <a:lnTo>
                      <a:pt x="497" y="212"/>
                    </a:lnTo>
                    <a:lnTo>
                      <a:pt x="505" y="199"/>
                    </a:lnTo>
                    <a:lnTo>
                      <a:pt x="514" y="191"/>
                    </a:lnTo>
                    <a:lnTo>
                      <a:pt x="506" y="184"/>
                    </a:lnTo>
                    <a:lnTo>
                      <a:pt x="496" y="175"/>
                    </a:lnTo>
                    <a:lnTo>
                      <a:pt x="497" y="160"/>
                    </a:lnTo>
                    <a:lnTo>
                      <a:pt x="509" y="162"/>
                    </a:lnTo>
                    <a:lnTo>
                      <a:pt x="532" y="167"/>
                    </a:lnTo>
                    <a:lnTo>
                      <a:pt x="543" y="155"/>
                    </a:lnTo>
                    <a:lnTo>
                      <a:pt x="566" y="145"/>
                    </a:lnTo>
                    <a:lnTo>
                      <a:pt x="572" y="130"/>
                    </a:lnTo>
                    <a:lnTo>
                      <a:pt x="580" y="124"/>
                    </a:lnTo>
                    <a:lnTo>
                      <a:pt x="606" y="120"/>
                    </a:lnTo>
                    <a:lnTo>
                      <a:pt x="622" y="123"/>
                    </a:lnTo>
                    <a:lnTo>
                      <a:pt x="619" y="115"/>
                    </a:lnTo>
                    <a:lnTo>
                      <a:pt x="592" y="99"/>
                    </a:lnTo>
                    <a:lnTo>
                      <a:pt x="574" y="91"/>
                    </a:lnTo>
                    <a:lnTo>
                      <a:pt x="564" y="100"/>
                    </a:lnTo>
                    <a:lnTo>
                      <a:pt x="544" y="96"/>
                    </a:lnTo>
                    <a:lnTo>
                      <a:pt x="535" y="100"/>
                    </a:lnTo>
                    <a:lnTo>
                      <a:pt x="525" y="89"/>
                    </a:lnTo>
                    <a:lnTo>
                      <a:pt x="524" y="66"/>
                    </a:lnTo>
                    <a:lnTo>
                      <a:pt x="521" y="49"/>
                    </a:lnTo>
                    <a:lnTo>
                      <a:pt x="501" y="51"/>
                    </a:lnTo>
                    <a:lnTo>
                      <a:pt x="487" y="44"/>
                    </a:lnTo>
                    <a:lnTo>
                      <a:pt x="474" y="41"/>
                    </a:lnTo>
                    <a:lnTo>
                      <a:pt x="457" y="57"/>
                    </a:lnTo>
                    <a:lnTo>
                      <a:pt x="435" y="60"/>
                    </a:lnTo>
                    <a:lnTo>
                      <a:pt x="422" y="67"/>
                    </a:lnTo>
                    <a:lnTo>
                      <a:pt x="397" y="63"/>
                    </a:lnTo>
                    <a:lnTo>
                      <a:pt x="380" y="63"/>
                    </a:lnTo>
                    <a:lnTo>
                      <a:pt x="362" y="51"/>
                    </a:lnTo>
                    <a:lnTo>
                      <a:pt x="337" y="40"/>
                    </a:lnTo>
                    <a:lnTo>
                      <a:pt x="318" y="37"/>
                    </a:lnTo>
                    <a:lnTo>
                      <a:pt x="296" y="40"/>
                    </a:lnTo>
                    <a:lnTo>
                      <a:pt x="281" y="45"/>
                    </a:lnTo>
                    <a:lnTo>
                      <a:pt x="251" y="34"/>
                    </a:lnTo>
                    <a:lnTo>
                      <a:pt x="251" y="3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27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57C3517-1AFF-5628-BE86-6571AAA5ECE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329737" y="4221163"/>
                <a:ext cx="636587" cy="233363"/>
              </a:xfrm>
              <a:custGeom>
                <a:avLst/>
                <a:gdLst>
                  <a:gd name="T0" fmla="*/ 20 w 401"/>
                  <a:gd name="T1" fmla="*/ 18 h 147"/>
                  <a:gd name="T2" fmla="*/ 3 w 401"/>
                  <a:gd name="T3" fmla="*/ 8 h 147"/>
                  <a:gd name="T4" fmla="*/ 0 w 401"/>
                  <a:gd name="T5" fmla="*/ 11 h 147"/>
                  <a:gd name="T6" fmla="*/ 5 w 401"/>
                  <a:gd name="T7" fmla="*/ 22 h 147"/>
                  <a:gd name="T8" fmla="*/ 3 w 401"/>
                  <a:gd name="T9" fmla="*/ 39 h 147"/>
                  <a:gd name="T10" fmla="*/ 11 w 401"/>
                  <a:gd name="T11" fmla="*/ 51 h 147"/>
                  <a:gd name="T12" fmla="*/ 14 w 401"/>
                  <a:gd name="T13" fmla="*/ 71 h 147"/>
                  <a:gd name="T14" fmla="*/ 28 w 401"/>
                  <a:gd name="T15" fmla="*/ 88 h 147"/>
                  <a:gd name="T16" fmla="*/ 30 w 401"/>
                  <a:gd name="T17" fmla="*/ 99 h 147"/>
                  <a:gd name="T18" fmla="*/ 56 w 401"/>
                  <a:gd name="T19" fmla="*/ 118 h 147"/>
                  <a:gd name="T20" fmla="*/ 76 w 401"/>
                  <a:gd name="T21" fmla="*/ 136 h 147"/>
                  <a:gd name="T22" fmla="*/ 91 w 401"/>
                  <a:gd name="T23" fmla="*/ 134 h 147"/>
                  <a:gd name="T24" fmla="*/ 91 w 401"/>
                  <a:gd name="T25" fmla="*/ 126 h 147"/>
                  <a:gd name="T26" fmla="*/ 83 w 401"/>
                  <a:gd name="T27" fmla="*/ 106 h 147"/>
                  <a:gd name="T28" fmla="*/ 74 w 401"/>
                  <a:gd name="T29" fmla="*/ 99 h 147"/>
                  <a:gd name="T30" fmla="*/ 72 w 401"/>
                  <a:gd name="T31" fmla="*/ 84 h 147"/>
                  <a:gd name="T32" fmla="*/ 70 w 401"/>
                  <a:gd name="T33" fmla="*/ 77 h 147"/>
                  <a:gd name="T34" fmla="*/ 72 w 401"/>
                  <a:gd name="T35" fmla="*/ 65 h 147"/>
                  <a:gd name="T36" fmla="*/ 70 w 401"/>
                  <a:gd name="T37" fmla="*/ 50 h 147"/>
                  <a:gd name="T38" fmla="*/ 61 w 401"/>
                  <a:gd name="T39" fmla="*/ 34 h 147"/>
                  <a:gd name="T40" fmla="*/ 48 w 401"/>
                  <a:gd name="T41" fmla="*/ 20 h 147"/>
                  <a:gd name="T42" fmla="*/ 42 w 401"/>
                  <a:gd name="T43" fmla="*/ 17 h 147"/>
                  <a:gd name="T44" fmla="*/ 37 w 401"/>
                  <a:gd name="T45" fmla="*/ 27 h 147"/>
                  <a:gd name="T46" fmla="*/ 23 w 401"/>
                  <a:gd name="T47" fmla="*/ 30 h 147"/>
                  <a:gd name="T48" fmla="*/ 20 w 401"/>
                  <a:gd name="T49" fmla="*/ 18 h 147"/>
                  <a:gd name="T50" fmla="*/ 20 w 401"/>
                  <a:gd name="T51" fmla="*/ 18 h 147"/>
                  <a:gd name="T52" fmla="*/ 390 w 401"/>
                  <a:gd name="T53" fmla="*/ 59 h 147"/>
                  <a:gd name="T54" fmla="*/ 386 w 401"/>
                  <a:gd name="T55" fmla="*/ 47 h 147"/>
                  <a:gd name="T56" fmla="*/ 400 w 401"/>
                  <a:gd name="T57" fmla="*/ 46 h 147"/>
                  <a:gd name="T58" fmla="*/ 401 w 401"/>
                  <a:gd name="T59" fmla="*/ 36 h 147"/>
                  <a:gd name="T60" fmla="*/ 383 w 401"/>
                  <a:gd name="T61" fmla="*/ 29 h 147"/>
                  <a:gd name="T62" fmla="*/ 369 w 401"/>
                  <a:gd name="T63" fmla="*/ 22 h 147"/>
                  <a:gd name="T64" fmla="*/ 367 w 401"/>
                  <a:gd name="T65" fmla="*/ 12 h 147"/>
                  <a:gd name="T66" fmla="*/ 356 w 401"/>
                  <a:gd name="T67" fmla="*/ 0 h 147"/>
                  <a:gd name="T68" fmla="*/ 347 w 401"/>
                  <a:gd name="T69" fmla="*/ 0 h 147"/>
                  <a:gd name="T70" fmla="*/ 337 w 401"/>
                  <a:gd name="T71" fmla="*/ 19 h 147"/>
                  <a:gd name="T72" fmla="*/ 323 w 401"/>
                  <a:gd name="T73" fmla="*/ 36 h 147"/>
                  <a:gd name="T74" fmla="*/ 323 w 401"/>
                  <a:gd name="T75" fmla="*/ 47 h 147"/>
                  <a:gd name="T76" fmla="*/ 322 w 401"/>
                  <a:gd name="T77" fmla="*/ 63 h 147"/>
                  <a:gd name="T78" fmla="*/ 311 w 401"/>
                  <a:gd name="T79" fmla="*/ 62 h 147"/>
                  <a:gd name="T80" fmla="*/ 308 w 401"/>
                  <a:gd name="T81" fmla="*/ 70 h 147"/>
                  <a:gd name="T82" fmla="*/ 297 w 401"/>
                  <a:gd name="T83" fmla="*/ 58 h 147"/>
                  <a:gd name="T84" fmla="*/ 288 w 401"/>
                  <a:gd name="T85" fmla="*/ 73 h 147"/>
                  <a:gd name="T86" fmla="*/ 274 w 401"/>
                  <a:gd name="T87" fmla="*/ 92 h 147"/>
                  <a:gd name="T88" fmla="*/ 249 w 401"/>
                  <a:gd name="T89" fmla="*/ 96 h 147"/>
                  <a:gd name="T90" fmla="*/ 239 w 401"/>
                  <a:gd name="T91" fmla="*/ 101 h 147"/>
                  <a:gd name="T92" fmla="*/ 237 w 401"/>
                  <a:gd name="T93" fmla="*/ 121 h 147"/>
                  <a:gd name="T94" fmla="*/ 220 w 401"/>
                  <a:gd name="T95" fmla="*/ 125 h 147"/>
                  <a:gd name="T96" fmla="*/ 205 w 401"/>
                  <a:gd name="T97" fmla="*/ 118 h 147"/>
                  <a:gd name="T98" fmla="*/ 209 w 401"/>
                  <a:gd name="T99" fmla="*/ 134 h 147"/>
                  <a:gd name="T100" fmla="*/ 223 w 401"/>
                  <a:gd name="T101" fmla="*/ 147 h 147"/>
                  <a:gd name="T102" fmla="*/ 237 w 401"/>
                  <a:gd name="T103" fmla="*/ 142 h 147"/>
                  <a:gd name="T104" fmla="*/ 250 w 401"/>
                  <a:gd name="T105" fmla="*/ 144 h 147"/>
                  <a:gd name="T106" fmla="*/ 262 w 401"/>
                  <a:gd name="T107" fmla="*/ 132 h 147"/>
                  <a:gd name="T108" fmla="*/ 272 w 401"/>
                  <a:gd name="T109" fmla="*/ 129 h 147"/>
                  <a:gd name="T110" fmla="*/ 292 w 401"/>
                  <a:gd name="T111" fmla="*/ 136 h 147"/>
                  <a:gd name="T112" fmla="*/ 309 w 401"/>
                  <a:gd name="T113" fmla="*/ 131 h 147"/>
                  <a:gd name="T114" fmla="*/ 319 w 401"/>
                  <a:gd name="T115" fmla="*/ 98 h 147"/>
                  <a:gd name="T116" fmla="*/ 326 w 401"/>
                  <a:gd name="T117" fmla="*/ 90 h 147"/>
                  <a:gd name="T118" fmla="*/ 333 w 401"/>
                  <a:gd name="T119" fmla="*/ 63 h 147"/>
                  <a:gd name="T120" fmla="*/ 356 w 401"/>
                  <a:gd name="T121" fmla="*/ 63 h 147"/>
                  <a:gd name="T122" fmla="*/ 375 w 401"/>
                  <a:gd name="T123" fmla="*/ 66 h 147"/>
                  <a:gd name="T124" fmla="*/ 390 w 401"/>
                  <a:gd name="T125" fmla="*/ 59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401" h="147">
                    <a:moveTo>
                      <a:pt x="20" y="18"/>
                    </a:moveTo>
                    <a:lnTo>
                      <a:pt x="3" y="8"/>
                    </a:lnTo>
                    <a:lnTo>
                      <a:pt x="0" y="11"/>
                    </a:lnTo>
                    <a:lnTo>
                      <a:pt x="5" y="22"/>
                    </a:lnTo>
                    <a:lnTo>
                      <a:pt x="3" y="39"/>
                    </a:lnTo>
                    <a:lnTo>
                      <a:pt x="11" y="51"/>
                    </a:lnTo>
                    <a:lnTo>
                      <a:pt x="14" y="71"/>
                    </a:lnTo>
                    <a:lnTo>
                      <a:pt x="28" y="88"/>
                    </a:lnTo>
                    <a:lnTo>
                      <a:pt x="30" y="99"/>
                    </a:lnTo>
                    <a:lnTo>
                      <a:pt x="56" y="118"/>
                    </a:lnTo>
                    <a:lnTo>
                      <a:pt x="76" y="136"/>
                    </a:lnTo>
                    <a:lnTo>
                      <a:pt x="91" y="134"/>
                    </a:lnTo>
                    <a:lnTo>
                      <a:pt x="91" y="126"/>
                    </a:lnTo>
                    <a:lnTo>
                      <a:pt x="83" y="106"/>
                    </a:lnTo>
                    <a:lnTo>
                      <a:pt x="74" y="99"/>
                    </a:lnTo>
                    <a:lnTo>
                      <a:pt x="72" y="84"/>
                    </a:lnTo>
                    <a:lnTo>
                      <a:pt x="70" y="77"/>
                    </a:lnTo>
                    <a:lnTo>
                      <a:pt x="72" y="65"/>
                    </a:lnTo>
                    <a:lnTo>
                      <a:pt x="70" y="50"/>
                    </a:lnTo>
                    <a:lnTo>
                      <a:pt x="61" y="34"/>
                    </a:lnTo>
                    <a:lnTo>
                      <a:pt x="48" y="20"/>
                    </a:lnTo>
                    <a:lnTo>
                      <a:pt x="42" y="17"/>
                    </a:lnTo>
                    <a:lnTo>
                      <a:pt x="37" y="27"/>
                    </a:lnTo>
                    <a:lnTo>
                      <a:pt x="23" y="30"/>
                    </a:lnTo>
                    <a:lnTo>
                      <a:pt x="20" y="18"/>
                    </a:lnTo>
                    <a:lnTo>
                      <a:pt x="20" y="18"/>
                    </a:lnTo>
                    <a:close/>
                    <a:moveTo>
                      <a:pt x="390" y="59"/>
                    </a:moveTo>
                    <a:lnTo>
                      <a:pt x="386" y="47"/>
                    </a:lnTo>
                    <a:lnTo>
                      <a:pt x="400" y="46"/>
                    </a:lnTo>
                    <a:lnTo>
                      <a:pt x="401" y="36"/>
                    </a:lnTo>
                    <a:lnTo>
                      <a:pt x="383" y="29"/>
                    </a:lnTo>
                    <a:lnTo>
                      <a:pt x="369" y="22"/>
                    </a:lnTo>
                    <a:lnTo>
                      <a:pt x="367" y="12"/>
                    </a:lnTo>
                    <a:lnTo>
                      <a:pt x="356" y="0"/>
                    </a:lnTo>
                    <a:lnTo>
                      <a:pt x="347" y="0"/>
                    </a:lnTo>
                    <a:lnTo>
                      <a:pt x="337" y="19"/>
                    </a:lnTo>
                    <a:lnTo>
                      <a:pt x="323" y="36"/>
                    </a:lnTo>
                    <a:lnTo>
                      <a:pt x="323" y="47"/>
                    </a:lnTo>
                    <a:lnTo>
                      <a:pt x="322" y="63"/>
                    </a:lnTo>
                    <a:lnTo>
                      <a:pt x="311" y="62"/>
                    </a:lnTo>
                    <a:lnTo>
                      <a:pt x="308" y="70"/>
                    </a:lnTo>
                    <a:lnTo>
                      <a:pt x="297" y="58"/>
                    </a:lnTo>
                    <a:lnTo>
                      <a:pt x="288" y="73"/>
                    </a:lnTo>
                    <a:lnTo>
                      <a:pt x="274" y="92"/>
                    </a:lnTo>
                    <a:lnTo>
                      <a:pt x="249" y="96"/>
                    </a:lnTo>
                    <a:lnTo>
                      <a:pt x="239" y="101"/>
                    </a:lnTo>
                    <a:lnTo>
                      <a:pt x="237" y="121"/>
                    </a:lnTo>
                    <a:lnTo>
                      <a:pt x="220" y="125"/>
                    </a:lnTo>
                    <a:lnTo>
                      <a:pt x="205" y="118"/>
                    </a:lnTo>
                    <a:lnTo>
                      <a:pt x="209" y="134"/>
                    </a:lnTo>
                    <a:lnTo>
                      <a:pt x="223" y="147"/>
                    </a:lnTo>
                    <a:lnTo>
                      <a:pt x="237" y="142"/>
                    </a:lnTo>
                    <a:lnTo>
                      <a:pt x="250" y="144"/>
                    </a:lnTo>
                    <a:lnTo>
                      <a:pt x="262" y="132"/>
                    </a:lnTo>
                    <a:lnTo>
                      <a:pt x="272" y="129"/>
                    </a:lnTo>
                    <a:lnTo>
                      <a:pt x="292" y="136"/>
                    </a:lnTo>
                    <a:lnTo>
                      <a:pt x="309" y="131"/>
                    </a:lnTo>
                    <a:lnTo>
                      <a:pt x="319" y="98"/>
                    </a:lnTo>
                    <a:lnTo>
                      <a:pt x="326" y="90"/>
                    </a:lnTo>
                    <a:lnTo>
                      <a:pt x="333" y="63"/>
                    </a:lnTo>
                    <a:lnTo>
                      <a:pt x="356" y="63"/>
                    </a:lnTo>
                    <a:lnTo>
                      <a:pt x="375" y="66"/>
                    </a:lnTo>
                    <a:lnTo>
                      <a:pt x="390" y="5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28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1340DEA-0114-6742-14A5-A8A47E5B881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572500" y="3335338"/>
                <a:ext cx="274637" cy="152400"/>
              </a:xfrm>
              <a:custGeom>
                <a:avLst/>
                <a:gdLst>
                  <a:gd name="T0" fmla="*/ 167 w 173"/>
                  <a:gd name="T1" fmla="*/ 60 h 96"/>
                  <a:gd name="T2" fmla="*/ 143 w 173"/>
                  <a:gd name="T3" fmla="*/ 59 h 96"/>
                  <a:gd name="T4" fmla="*/ 119 w 173"/>
                  <a:gd name="T5" fmla="*/ 53 h 96"/>
                  <a:gd name="T6" fmla="*/ 100 w 173"/>
                  <a:gd name="T7" fmla="*/ 43 h 96"/>
                  <a:gd name="T8" fmla="*/ 83 w 173"/>
                  <a:gd name="T9" fmla="*/ 38 h 96"/>
                  <a:gd name="T10" fmla="*/ 74 w 173"/>
                  <a:gd name="T11" fmla="*/ 26 h 96"/>
                  <a:gd name="T12" fmla="*/ 62 w 173"/>
                  <a:gd name="T13" fmla="*/ 23 h 96"/>
                  <a:gd name="T14" fmla="*/ 39 w 173"/>
                  <a:gd name="T15" fmla="*/ 7 h 96"/>
                  <a:gd name="T16" fmla="*/ 21 w 173"/>
                  <a:gd name="T17" fmla="*/ 0 h 96"/>
                  <a:gd name="T18" fmla="*/ 13 w 173"/>
                  <a:gd name="T19" fmla="*/ 5 h 96"/>
                  <a:gd name="T20" fmla="*/ 3 w 173"/>
                  <a:gd name="T21" fmla="*/ 17 h 96"/>
                  <a:gd name="T22" fmla="*/ 0 w 173"/>
                  <a:gd name="T23" fmla="*/ 39 h 96"/>
                  <a:gd name="T24" fmla="*/ 21 w 173"/>
                  <a:gd name="T25" fmla="*/ 48 h 96"/>
                  <a:gd name="T26" fmla="*/ 43 w 173"/>
                  <a:gd name="T27" fmla="*/ 59 h 96"/>
                  <a:gd name="T28" fmla="*/ 71 w 173"/>
                  <a:gd name="T29" fmla="*/ 73 h 96"/>
                  <a:gd name="T30" fmla="*/ 100 w 173"/>
                  <a:gd name="T31" fmla="*/ 76 h 96"/>
                  <a:gd name="T32" fmla="*/ 114 w 173"/>
                  <a:gd name="T33" fmla="*/ 87 h 96"/>
                  <a:gd name="T34" fmla="*/ 130 w 173"/>
                  <a:gd name="T35" fmla="*/ 90 h 96"/>
                  <a:gd name="T36" fmla="*/ 155 w 173"/>
                  <a:gd name="T37" fmla="*/ 96 h 96"/>
                  <a:gd name="T38" fmla="*/ 173 w 173"/>
                  <a:gd name="T39" fmla="*/ 95 h 96"/>
                  <a:gd name="T40" fmla="*/ 173 w 173"/>
                  <a:gd name="T41" fmla="*/ 86 h 96"/>
                  <a:gd name="T42" fmla="*/ 167 w 173"/>
                  <a:gd name="T43" fmla="*/ 71 h 96"/>
                  <a:gd name="T44" fmla="*/ 167 w 173"/>
                  <a:gd name="T45" fmla="*/ 60 h 96"/>
                  <a:gd name="T46" fmla="*/ 167 w 173"/>
                  <a:gd name="T47" fmla="*/ 6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73" h="96">
                    <a:moveTo>
                      <a:pt x="167" y="60"/>
                    </a:moveTo>
                    <a:lnTo>
                      <a:pt x="143" y="59"/>
                    </a:lnTo>
                    <a:lnTo>
                      <a:pt x="119" y="53"/>
                    </a:lnTo>
                    <a:lnTo>
                      <a:pt x="100" y="43"/>
                    </a:lnTo>
                    <a:lnTo>
                      <a:pt x="83" y="38"/>
                    </a:lnTo>
                    <a:lnTo>
                      <a:pt x="74" y="26"/>
                    </a:lnTo>
                    <a:lnTo>
                      <a:pt x="62" y="23"/>
                    </a:lnTo>
                    <a:lnTo>
                      <a:pt x="39" y="7"/>
                    </a:lnTo>
                    <a:lnTo>
                      <a:pt x="21" y="0"/>
                    </a:lnTo>
                    <a:lnTo>
                      <a:pt x="13" y="5"/>
                    </a:lnTo>
                    <a:lnTo>
                      <a:pt x="3" y="17"/>
                    </a:lnTo>
                    <a:lnTo>
                      <a:pt x="0" y="39"/>
                    </a:lnTo>
                    <a:lnTo>
                      <a:pt x="21" y="48"/>
                    </a:lnTo>
                    <a:lnTo>
                      <a:pt x="43" y="59"/>
                    </a:lnTo>
                    <a:lnTo>
                      <a:pt x="71" y="73"/>
                    </a:lnTo>
                    <a:lnTo>
                      <a:pt x="100" y="76"/>
                    </a:lnTo>
                    <a:lnTo>
                      <a:pt x="114" y="87"/>
                    </a:lnTo>
                    <a:lnTo>
                      <a:pt x="130" y="90"/>
                    </a:lnTo>
                    <a:lnTo>
                      <a:pt x="155" y="96"/>
                    </a:lnTo>
                    <a:lnTo>
                      <a:pt x="173" y="95"/>
                    </a:lnTo>
                    <a:lnTo>
                      <a:pt x="173" y="86"/>
                    </a:lnTo>
                    <a:lnTo>
                      <a:pt x="167" y="71"/>
                    </a:lnTo>
                    <a:lnTo>
                      <a:pt x="167" y="60"/>
                    </a:lnTo>
                    <a:lnTo>
                      <a:pt x="167" y="6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29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7B9847F-782C-C3AA-A705-391A15AA87B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705725" y="3487738"/>
                <a:ext cx="244475" cy="366713"/>
              </a:xfrm>
              <a:custGeom>
                <a:avLst/>
                <a:gdLst>
                  <a:gd name="T0" fmla="*/ 137 w 154"/>
                  <a:gd name="T1" fmla="*/ 125 h 231"/>
                  <a:gd name="T2" fmla="*/ 145 w 154"/>
                  <a:gd name="T3" fmla="*/ 118 h 231"/>
                  <a:gd name="T4" fmla="*/ 149 w 154"/>
                  <a:gd name="T5" fmla="*/ 111 h 231"/>
                  <a:gd name="T6" fmla="*/ 154 w 154"/>
                  <a:gd name="T7" fmla="*/ 97 h 231"/>
                  <a:gd name="T8" fmla="*/ 154 w 154"/>
                  <a:gd name="T9" fmla="*/ 91 h 231"/>
                  <a:gd name="T10" fmla="*/ 146 w 154"/>
                  <a:gd name="T11" fmla="*/ 89 h 231"/>
                  <a:gd name="T12" fmla="*/ 140 w 154"/>
                  <a:gd name="T13" fmla="*/ 81 h 231"/>
                  <a:gd name="T14" fmla="*/ 129 w 154"/>
                  <a:gd name="T15" fmla="*/ 67 h 231"/>
                  <a:gd name="T16" fmla="*/ 117 w 154"/>
                  <a:gd name="T17" fmla="*/ 62 h 231"/>
                  <a:gd name="T18" fmla="*/ 102 w 154"/>
                  <a:gd name="T19" fmla="*/ 60 h 231"/>
                  <a:gd name="T20" fmla="*/ 89 w 154"/>
                  <a:gd name="T21" fmla="*/ 51 h 231"/>
                  <a:gd name="T22" fmla="*/ 79 w 154"/>
                  <a:gd name="T23" fmla="*/ 34 h 231"/>
                  <a:gd name="T24" fmla="*/ 68 w 154"/>
                  <a:gd name="T25" fmla="*/ 34 h 231"/>
                  <a:gd name="T26" fmla="*/ 67 w 154"/>
                  <a:gd name="T27" fmla="*/ 50 h 231"/>
                  <a:gd name="T28" fmla="*/ 72 w 154"/>
                  <a:gd name="T29" fmla="*/ 53 h 231"/>
                  <a:gd name="T30" fmla="*/ 63 w 154"/>
                  <a:gd name="T31" fmla="*/ 59 h 231"/>
                  <a:gd name="T32" fmla="*/ 64 w 154"/>
                  <a:gd name="T33" fmla="*/ 68 h 231"/>
                  <a:gd name="T34" fmla="*/ 59 w 154"/>
                  <a:gd name="T35" fmla="*/ 77 h 231"/>
                  <a:gd name="T36" fmla="*/ 59 w 154"/>
                  <a:gd name="T37" fmla="*/ 88 h 231"/>
                  <a:gd name="T38" fmla="*/ 70 w 154"/>
                  <a:gd name="T39" fmla="*/ 104 h 231"/>
                  <a:gd name="T40" fmla="*/ 60 w 154"/>
                  <a:gd name="T41" fmla="*/ 152 h 231"/>
                  <a:gd name="T42" fmla="*/ 0 w 154"/>
                  <a:gd name="T43" fmla="*/ 175 h 231"/>
                  <a:gd name="T44" fmla="*/ 20 w 154"/>
                  <a:gd name="T45" fmla="*/ 215 h 231"/>
                  <a:gd name="T46" fmla="*/ 27 w 154"/>
                  <a:gd name="T47" fmla="*/ 231 h 231"/>
                  <a:gd name="T48" fmla="*/ 37 w 154"/>
                  <a:gd name="T49" fmla="*/ 230 h 231"/>
                  <a:gd name="T50" fmla="*/ 50 w 154"/>
                  <a:gd name="T51" fmla="*/ 222 h 231"/>
                  <a:gd name="T52" fmla="*/ 62 w 154"/>
                  <a:gd name="T53" fmla="*/ 224 h 231"/>
                  <a:gd name="T54" fmla="*/ 71 w 154"/>
                  <a:gd name="T55" fmla="*/ 217 h 231"/>
                  <a:gd name="T56" fmla="*/ 70 w 154"/>
                  <a:gd name="T57" fmla="*/ 208 h 231"/>
                  <a:gd name="T58" fmla="*/ 78 w 154"/>
                  <a:gd name="T59" fmla="*/ 202 h 231"/>
                  <a:gd name="T60" fmla="*/ 91 w 154"/>
                  <a:gd name="T61" fmla="*/ 202 h 231"/>
                  <a:gd name="T62" fmla="*/ 95 w 154"/>
                  <a:gd name="T63" fmla="*/ 197 h 231"/>
                  <a:gd name="T64" fmla="*/ 96 w 154"/>
                  <a:gd name="T65" fmla="*/ 186 h 231"/>
                  <a:gd name="T66" fmla="*/ 108 w 154"/>
                  <a:gd name="T67" fmla="*/ 176 h 231"/>
                  <a:gd name="T68" fmla="*/ 118 w 154"/>
                  <a:gd name="T69" fmla="*/ 176 h 231"/>
                  <a:gd name="T70" fmla="*/ 120 w 154"/>
                  <a:gd name="T71" fmla="*/ 174 h 231"/>
                  <a:gd name="T72" fmla="*/ 116 w 154"/>
                  <a:gd name="T73" fmla="*/ 158 h 231"/>
                  <a:gd name="T74" fmla="*/ 118 w 154"/>
                  <a:gd name="T75" fmla="*/ 146 h 231"/>
                  <a:gd name="T76" fmla="*/ 122 w 154"/>
                  <a:gd name="T77" fmla="*/ 141 h 231"/>
                  <a:gd name="T78" fmla="*/ 131 w 154"/>
                  <a:gd name="T79" fmla="*/ 142 h 231"/>
                  <a:gd name="T80" fmla="*/ 137 w 154"/>
                  <a:gd name="T81" fmla="*/ 125 h 231"/>
                  <a:gd name="T82" fmla="*/ 137 w 154"/>
                  <a:gd name="T83" fmla="*/ 125 h 231"/>
                  <a:gd name="T84" fmla="*/ 76 w 154"/>
                  <a:gd name="T85" fmla="*/ 12 h 231"/>
                  <a:gd name="T86" fmla="*/ 76 w 154"/>
                  <a:gd name="T87" fmla="*/ 2 h 231"/>
                  <a:gd name="T88" fmla="*/ 74 w 154"/>
                  <a:gd name="T89" fmla="*/ 0 h 231"/>
                  <a:gd name="T90" fmla="*/ 68 w 154"/>
                  <a:gd name="T91" fmla="*/ 8 h 231"/>
                  <a:gd name="T92" fmla="*/ 74 w 154"/>
                  <a:gd name="T93" fmla="*/ 16 h 231"/>
                  <a:gd name="T94" fmla="*/ 76 w 154"/>
                  <a:gd name="T95" fmla="*/ 12 h 2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54" h="231">
                    <a:moveTo>
                      <a:pt x="137" y="125"/>
                    </a:moveTo>
                    <a:lnTo>
                      <a:pt x="145" y="118"/>
                    </a:lnTo>
                    <a:lnTo>
                      <a:pt x="149" y="111"/>
                    </a:lnTo>
                    <a:lnTo>
                      <a:pt x="154" y="97"/>
                    </a:lnTo>
                    <a:lnTo>
                      <a:pt x="154" y="91"/>
                    </a:lnTo>
                    <a:lnTo>
                      <a:pt x="146" y="89"/>
                    </a:lnTo>
                    <a:lnTo>
                      <a:pt x="140" y="81"/>
                    </a:lnTo>
                    <a:lnTo>
                      <a:pt x="129" y="67"/>
                    </a:lnTo>
                    <a:lnTo>
                      <a:pt x="117" y="62"/>
                    </a:lnTo>
                    <a:lnTo>
                      <a:pt x="102" y="60"/>
                    </a:lnTo>
                    <a:lnTo>
                      <a:pt x="89" y="51"/>
                    </a:lnTo>
                    <a:lnTo>
                      <a:pt x="79" y="34"/>
                    </a:lnTo>
                    <a:lnTo>
                      <a:pt x="68" y="34"/>
                    </a:lnTo>
                    <a:lnTo>
                      <a:pt x="67" y="50"/>
                    </a:lnTo>
                    <a:lnTo>
                      <a:pt x="72" y="53"/>
                    </a:lnTo>
                    <a:lnTo>
                      <a:pt x="63" y="59"/>
                    </a:lnTo>
                    <a:lnTo>
                      <a:pt x="64" y="68"/>
                    </a:lnTo>
                    <a:lnTo>
                      <a:pt x="59" y="77"/>
                    </a:lnTo>
                    <a:lnTo>
                      <a:pt x="59" y="88"/>
                    </a:lnTo>
                    <a:lnTo>
                      <a:pt x="70" y="104"/>
                    </a:lnTo>
                    <a:lnTo>
                      <a:pt x="60" y="152"/>
                    </a:lnTo>
                    <a:lnTo>
                      <a:pt x="0" y="175"/>
                    </a:lnTo>
                    <a:lnTo>
                      <a:pt x="20" y="215"/>
                    </a:lnTo>
                    <a:lnTo>
                      <a:pt x="27" y="231"/>
                    </a:lnTo>
                    <a:lnTo>
                      <a:pt x="37" y="230"/>
                    </a:lnTo>
                    <a:lnTo>
                      <a:pt x="50" y="222"/>
                    </a:lnTo>
                    <a:lnTo>
                      <a:pt x="62" y="224"/>
                    </a:lnTo>
                    <a:lnTo>
                      <a:pt x="71" y="217"/>
                    </a:lnTo>
                    <a:lnTo>
                      <a:pt x="70" y="208"/>
                    </a:lnTo>
                    <a:lnTo>
                      <a:pt x="78" y="202"/>
                    </a:lnTo>
                    <a:lnTo>
                      <a:pt x="91" y="202"/>
                    </a:lnTo>
                    <a:lnTo>
                      <a:pt x="95" y="197"/>
                    </a:lnTo>
                    <a:lnTo>
                      <a:pt x="96" y="186"/>
                    </a:lnTo>
                    <a:lnTo>
                      <a:pt x="108" y="176"/>
                    </a:lnTo>
                    <a:lnTo>
                      <a:pt x="118" y="176"/>
                    </a:lnTo>
                    <a:lnTo>
                      <a:pt x="120" y="174"/>
                    </a:lnTo>
                    <a:lnTo>
                      <a:pt x="116" y="158"/>
                    </a:lnTo>
                    <a:lnTo>
                      <a:pt x="118" y="146"/>
                    </a:lnTo>
                    <a:lnTo>
                      <a:pt x="122" y="141"/>
                    </a:lnTo>
                    <a:lnTo>
                      <a:pt x="131" y="142"/>
                    </a:lnTo>
                    <a:lnTo>
                      <a:pt x="137" y="125"/>
                    </a:lnTo>
                    <a:lnTo>
                      <a:pt x="137" y="125"/>
                    </a:lnTo>
                    <a:close/>
                    <a:moveTo>
                      <a:pt x="76" y="12"/>
                    </a:moveTo>
                    <a:lnTo>
                      <a:pt x="76" y="2"/>
                    </a:lnTo>
                    <a:lnTo>
                      <a:pt x="74" y="0"/>
                    </a:lnTo>
                    <a:lnTo>
                      <a:pt x="68" y="8"/>
                    </a:lnTo>
                    <a:lnTo>
                      <a:pt x="74" y="16"/>
                    </a:lnTo>
                    <a:lnTo>
                      <a:pt x="76" y="1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30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05C78660-3AC4-DB3C-B588-31E059888D0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48612" y="3081338"/>
                <a:ext cx="492125" cy="508000"/>
              </a:xfrm>
              <a:custGeom>
                <a:avLst/>
                <a:gdLst>
                  <a:gd name="T0" fmla="*/ 276 w 310"/>
                  <a:gd name="T1" fmla="*/ 30 h 320"/>
                  <a:gd name="T2" fmla="*/ 247 w 310"/>
                  <a:gd name="T3" fmla="*/ 0 h 320"/>
                  <a:gd name="T4" fmla="*/ 227 w 310"/>
                  <a:gd name="T5" fmla="*/ 7 h 320"/>
                  <a:gd name="T6" fmla="*/ 186 w 310"/>
                  <a:gd name="T7" fmla="*/ 15 h 320"/>
                  <a:gd name="T8" fmla="*/ 184 w 310"/>
                  <a:gd name="T9" fmla="*/ 36 h 320"/>
                  <a:gd name="T10" fmla="*/ 182 w 310"/>
                  <a:gd name="T11" fmla="*/ 58 h 320"/>
                  <a:gd name="T12" fmla="*/ 181 w 310"/>
                  <a:gd name="T13" fmla="*/ 76 h 320"/>
                  <a:gd name="T14" fmla="*/ 174 w 310"/>
                  <a:gd name="T15" fmla="*/ 91 h 320"/>
                  <a:gd name="T16" fmla="*/ 157 w 310"/>
                  <a:gd name="T17" fmla="*/ 111 h 320"/>
                  <a:gd name="T18" fmla="*/ 154 w 310"/>
                  <a:gd name="T19" fmla="*/ 132 h 320"/>
                  <a:gd name="T20" fmla="*/ 132 w 310"/>
                  <a:gd name="T21" fmla="*/ 133 h 320"/>
                  <a:gd name="T22" fmla="*/ 116 w 310"/>
                  <a:gd name="T23" fmla="*/ 139 h 320"/>
                  <a:gd name="T24" fmla="*/ 110 w 310"/>
                  <a:gd name="T25" fmla="*/ 173 h 320"/>
                  <a:gd name="T26" fmla="*/ 72 w 310"/>
                  <a:gd name="T27" fmla="*/ 180 h 320"/>
                  <a:gd name="T28" fmla="*/ 56 w 310"/>
                  <a:gd name="T29" fmla="*/ 183 h 320"/>
                  <a:gd name="T30" fmla="*/ 0 w 310"/>
                  <a:gd name="T31" fmla="*/ 175 h 320"/>
                  <a:gd name="T32" fmla="*/ 23 w 310"/>
                  <a:gd name="T33" fmla="*/ 201 h 320"/>
                  <a:gd name="T34" fmla="*/ 48 w 310"/>
                  <a:gd name="T35" fmla="*/ 233 h 320"/>
                  <a:gd name="T36" fmla="*/ 61 w 310"/>
                  <a:gd name="T37" fmla="*/ 247 h 320"/>
                  <a:gd name="T38" fmla="*/ 29 w 310"/>
                  <a:gd name="T39" fmla="*/ 287 h 320"/>
                  <a:gd name="T40" fmla="*/ 91 w 310"/>
                  <a:gd name="T41" fmla="*/ 283 h 320"/>
                  <a:gd name="T42" fmla="*/ 146 w 310"/>
                  <a:gd name="T43" fmla="*/ 297 h 320"/>
                  <a:gd name="T44" fmla="*/ 169 w 310"/>
                  <a:gd name="T45" fmla="*/ 320 h 320"/>
                  <a:gd name="T46" fmla="*/ 226 w 310"/>
                  <a:gd name="T47" fmla="*/ 304 h 320"/>
                  <a:gd name="T48" fmla="*/ 207 w 310"/>
                  <a:gd name="T49" fmla="*/ 272 h 320"/>
                  <a:gd name="T50" fmla="*/ 186 w 310"/>
                  <a:gd name="T51" fmla="*/ 243 h 320"/>
                  <a:gd name="T52" fmla="*/ 229 w 310"/>
                  <a:gd name="T53" fmla="*/ 219 h 320"/>
                  <a:gd name="T54" fmla="*/ 253 w 310"/>
                  <a:gd name="T55" fmla="*/ 171 h 320"/>
                  <a:gd name="T56" fmla="*/ 264 w 310"/>
                  <a:gd name="T57" fmla="*/ 130 h 320"/>
                  <a:gd name="T58" fmla="*/ 259 w 310"/>
                  <a:gd name="T59" fmla="*/ 105 h 320"/>
                  <a:gd name="T60" fmla="*/ 236 w 310"/>
                  <a:gd name="T61" fmla="*/ 68 h 320"/>
                  <a:gd name="T62" fmla="*/ 276 w 310"/>
                  <a:gd name="T63" fmla="*/ 64 h 320"/>
                  <a:gd name="T64" fmla="*/ 310 w 310"/>
                  <a:gd name="T65" fmla="*/ 39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310" h="320">
                    <a:moveTo>
                      <a:pt x="310" y="39"/>
                    </a:moveTo>
                    <a:lnTo>
                      <a:pt x="276" y="30"/>
                    </a:lnTo>
                    <a:lnTo>
                      <a:pt x="264" y="11"/>
                    </a:lnTo>
                    <a:lnTo>
                      <a:pt x="247" y="0"/>
                    </a:lnTo>
                    <a:lnTo>
                      <a:pt x="236" y="3"/>
                    </a:lnTo>
                    <a:lnTo>
                      <a:pt x="227" y="7"/>
                    </a:lnTo>
                    <a:lnTo>
                      <a:pt x="206" y="10"/>
                    </a:lnTo>
                    <a:lnTo>
                      <a:pt x="186" y="15"/>
                    </a:lnTo>
                    <a:lnTo>
                      <a:pt x="177" y="25"/>
                    </a:lnTo>
                    <a:lnTo>
                      <a:pt x="184" y="36"/>
                    </a:lnTo>
                    <a:lnTo>
                      <a:pt x="190" y="48"/>
                    </a:lnTo>
                    <a:lnTo>
                      <a:pt x="182" y="58"/>
                    </a:lnTo>
                    <a:lnTo>
                      <a:pt x="185" y="67"/>
                    </a:lnTo>
                    <a:lnTo>
                      <a:pt x="181" y="76"/>
                    </a:lnTo>
                    <a:lnTo>
                      <a:pt x="163" y="75"/>
                    </a:lnTo>
                    <a:lnTo>
                      <a:pt x="174" y="91"/>
                    </a:lnTo>
                    <a:lnTo>
                      <a:pt x="163" y="96"/>
                    </a:lnTo>
                    <a:lnTo>
                      <a:pt x="157" y="111"/>
                    </a:lnTo>
                    <a:lnTo>
                      <a:pt x="161" y="125"/>
                    </a:lnTo>
                    <a:lnTo>
                      <a:pt x="154" y="132"/>
                    </a:lnTo>
                    <a:lnTo>
                      <a:pt x="147" y="130"/>
                    </a:lnTo>
                    <a:lnTo>
                      <a:pt x="132" y="133"/>
                    </a:lnTo>
                    <a:lnTo>
                      <a:pt x="131" y="139"/>
                    </a:lnTo>
                    <a:lnTo>
                      <a:pt x="116" y="139"/>
                    </a:lnTo>
                    <a:lnTo>
                      <a:pt x="108" y="152"/>
                    </a:lnTo>
                    <a:lnTo>
                      <a:pt x="110" y="173"/>
                    </a:lnTo>
                    <a:lnTo>
                      <a:pt x="86" y="182"/>
                    </a:lnTo>
                    <a:lnTo>
                      <a:pt x="72" y="180"/>
                    </a:lnTo>
                    <a:lnTo>
                      <a:pt x="68" y="186"/>
                    </a:lnTo>
                    <a:lnTo>
                      <a:pt x="56" y="183"/>
                    </a:lnTo>
                    <a:lnTo>
                      <a:pt x="37" y="186"/>
                    </a:lnTo>
                    <a:lnTo>
                      <a:pt x="0" y="175"/>
                    </a:lnTo>
                    <a:lnTo>
                      <a:pt x="12" y="187"/>
                    </a:lnTo>
                    <a:lnTo>
                      <a:pt x="23" y="201"/>
                    </a:lnTo>
                    <a:lnTo>
                      <a:pt x="44" y="211"/>
                    </a:lnTo>
                    <a:lnTo>
                      <a:pt x="48" y="233"/>
                    </a:lnTo>
                    <a:lnTo>
                      <a:pt x="57" y="236"/>
                    </a:lnTo>
                    <a:lnTo>
                      <a:pt x="61" y="247"/>
                    </a:lnTo>
                    <a:lnTo>
                      <a:pt x="33" y="260"/>
                    </a:lnTo>
                    <a:lnTo>
                      <a:pt x="29" y="287"/>
                    </a:lnTo>
                    <a:lnTo>
                      <a:pt x="57" y="284"/>
                    </a:lnTo>
                    <a:lnTo>
                      <a:pt x="91" y="283"/>
                    </a:lnTo>
                    <a:lnTo>
                      <a:pt x="127" y="279"/>
                    </a:lnTo>
                    <a:lnTo>
                      <a:pt x="146" y="297"/>
                    </a:lnTo>
                    <a:lnTo>
                      <a:pt x="153" y="314"/>
                    </a:lnTo>
                    <a:lnTo>
                      <a:pt x="169" y="320"/>
                    </a:lnTo>
                    <a:lnTo>
                      <a:pt x="181" y="304"/>
                    </a:lnTo>
                    <a:lnTo>
                      <a:pt x="226" y="304"/>
                    </a:lnTo>
                    <a:lnTo>
                      <a:pt x="220" y="284"/>
                    </a:lnTo>
                    <a:lnTo>
                      <a:pt x="207" y="272"/>
                    </a:lnTo>
                    <a:lnTo>
                      <a:pt x="201" y="253"/>
                    </a:lnTo>
                    <a:lnTo>
                      <a:pt x="186" y="243"/>
                    </a:lnTo>
                    <a:lnTo>
                      <a:pt x="205" y="218"/>
                    </a:lnTo>
                    <a:lnTo>
                      <a:pt x="229" y="219"/>
                    </a:lnTo>
                    <a:lnTo>
                      <a:pt x="246" y="195"/>
                    </a:lnTo>
                    <a:lnTo>
                      <a:pt x="253" y="171"/>
                    </a:lnTo>
                    <a:lnTo>
                      <a:pt x="268" y="147"/>
                    </a:lnTo>
                    <a:lnTo>
                      <a:pt x="264" y="130"/>
                    </a:lnTo>
                    <a:lnTo>
                      <a:pt x="278" y="117"/>
                    </a:lnTo>
                    <a:lnTo>
                      <a:pt x="259" y="105"/>
                    </a:lnTo>
                    <a:lnTo>
                      <a:pt x="249" y="89"/>
                    </a:lnTo>
                    <a:lnTo>
                      <a:pt x="236" y="68"/>
                    </a:lnTo>
                    <a:lnTo>
                      <a:pt x="244" y="57"/>
                    </a:lnTo>
                    <a:lnTo>
                      <a:pt x="276" y="64"/>
                    </a:lnTo>
                    <a:lnTo>
                      <a:pt x="296" y="60"/>
                    </a:lnTo>
                    <a:lnTo>
                      <a:pt x="310" y="39"/>
                    </a:lnTo>
                    <a:lnTo>
                      <a:pt x="310" y="3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31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FC9E9228-090B-7B81-01B4-D697B4CE851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891712" y="3786188"/>
                <a:ext cx="314325" cy="487363"/>
              </a:xfrm>
              <a:custGeom>
                <a:avLst/>
                <a:gdLst>
                  <a:gd name="T0" fmla="*/ 191 w 198"/>
                  <a:gd name="T1" fmla="*/ 230 h 307"/>
                  <a:gd name="T2" fmla="*/ 170 w 198"/>
                  <a:gd name="T3" fmla="*/ 207 h 307"/>
                  <a:gd name="T4" fmla="*/ 158 w 198"/>
                  <a:gd name="T5" fmla="*/ 226 h 307"/>
                  <a:gd name="T6" fmla="*/ 140 w 198"/>
                  <a:gd name="T7" fmla="*/ 243 h 307"/>
                  <a:gd name="T8" fmla="*/ 122 w 198"/>
                  <a:gd name="T9" fmla="*/ 241 h 307"/>
                  <a:gd name="T10" fmla="*/ 101 w 198"/>
                  <a:gd name="T11" fmla="*/ 268 h 307"/>
                  <a:gd name="T12" fmla="*/ 120 w 198"/>
                  <a:gd name="T13" fmla="*/ 262 h 307"/>
                  <a:gd name="T14" fmla="*/ 136 w 198"/>
                  <a:gd name="T15" fmla="*/ 253 h 307"/>
                  <a:gd name="T16" fmla="*/ 144 w 198"/>
                  <a:gd name="T17" fmla="*/ 276 h 307"/>
                  <a:gd name="T18" fmla="*/ 177 w 198"/>
                  <a:gd name="T19" fmla="*/ 307 h 307"/>
                  <a:gd name="T20" fmla="*/ 174 w 198"/>
                  <a:gd name="T21" fmla="*/ 278 h 307"/>
                  <a:gd name="T22" fmla="*/ 193 w 198"/>
                  <a:gd name="T23" fmla="*/ 290 h 307"/>
                  <a:gd name="T24" fmla="*/ 196 w 198"/>
                  <a:gd name="T25" fmla="*/ 255 h 307"/>
                  <a:gd name="T26" fmla="*/ 193 w 198"/>
                  <a:gd name="T27" fmla="*/ 239 h 307"/>
                  <a:gd name="T28" fmla="*/ 138 w 198"/>
                  <a:gd name="T29" fmla="*/ 172 h 307"/>
                  <a:gd name="T30" fmla="*/ 127 w 198"/>
                  <a:gd name="T31" fmla="*/ 179 h 307"/>
                  <a:gd name="T32" fmla="*/ 115 w 198"/>
                  <a:gd name="T33" fmla="*/ 196 h 307"/>
                  <a:gd name="T34" fmla="*/ 107 w 198"/>
                  <a:gd name="T35" fmla="*/ 209 h 307"/>
                  <a:gd name="T36" fmla="*/ 127 w 198"/>
                  <a:gd name="T37" fmla="*/ 218 h 307"/>
                  <a:gd name="T38" fmla="*/ 138 w 198"/>
                  <a:gd name="T39" fmla="*/ 195 h 307"/>
                  <a:gd name="T40" fmla="*/ 26 w 198"/>
                  <a:gd name="T41" fmla="*/ 218 h 307"/>
                  <a:gd name="T42" fmla="*/ 49 w 198"/>
                  <a:gd name="T43" fmla="*/ 188 h 307"/>
                  <a:gd name="T44" fmla="*/ 34 w 198"/>
                  <a:gd name="T45" fmla="*/ 192 h 307"/>
                  <a:gd name="T46" fmla="*/ 10 w 198"/>
                  <a:gd name="T47" fmla="*/ 224 h 307"/>
                  <a:gd name="T48" fmla="*/ 26 w 198"/>
                  <a:gd name="T49" fmla="*/ 218 h 307"/>
                  <a:gd name="T50" fmla="*/ 92 w 198"/>
                  <a:gd name="T51" fmla="*/ 156 h 307"/>
                  <a:gd name="T52" fmla="*/ 96 w 198"/>
                  <a:gd name="T53" fmla="*/ 180 h 307"/>
                  <a:gd name="T54" fmla="*/ 110 w 198"/>
                  <a:gd name="T55" fmla="*/ 183 h 307"/>
                  <a:gd name="T56" fmla="*/ 118 w 198"/>
                  <a:gd name="T57" fmla="*/ 164 h 307"/>
                  <a:gd name="T58" fmla="*/ 92 w 198"/>
                  <a:gd name="T59" fmla="*/ 156 h 307"/>
                  <a:gd name="T60" fmla="*/ 166 w 198"/>
                  <a:gd name="T61" fmla="*/ 150 h 307"/>
                  <a:gd name="T62" fmla="*/ 139 w 198"/>
                  <a:gd name="T63" fmla="*/ 141 h 307"/>
                  <a:gd name="T64" fmla="*/ 155 w 198"/>
                  <a:gd name="T65" fmla="*/ 168 h 307"/>
                  <a:gd name="T66" fmla="*/ 148 w 198"/>
                  <a:gd name="T67" fmla="*/ 181 h 307"/>
                  <a:gd name="T68" fmla="*/ 156 w 198"/>
                  <a:gd name="T69" fmla="*/ 198 h 307"/>
                  <a:gd name="T70" fmla="*/ 159 w 198"/>
                  <a:gd name="T71" fmla="*/ 178 h 307"/>
                  <a:gd name="T72" fmla="*/ 175 w 198"/>
                  <a:gd name="T73" fmla="*/ 177 h 307"/>
                  <a:gd name="T74" fmla="*/ 166 w 198"/>
                  <a:gd name="T75" fmla="*/ 150 h 307"/>
                  <a:gd name="T76" fmla="*/ 72 w 198"/>
                  <a:gd name="T77" fmla="*/ 120 h 307"/>
                  <a:gd name="T78" fmla="*/ 68 w 198"/>
                  <a:gd name="T79" fmla="*/ 137 h 307"/>
                  <a:gd name="T80" fmla="*/ 81 w 198"/>
                  <a:gd name="T81" fmla="*/ 128 h 307"/>
                  <a:gd name="T82" fmla="*/ 56 w 198"/>
                  <a:gd name="T83" fmla="*/ 0 h 307"/>
                  <a:gd name="T84" fmla="*/ 41 w 198"/>
                  <a:gd name="T85" fmla="*/ 21 h 307"/>
                  <a:gd name="T86" fmla="*/ 36 w 198"/>
                  <a:gd name="T87" fmla="*/ 50 h 307"/>
                  <a:gd name="T88" fmla="*/ 44 w 198"/>
                  <a:gd name="T89" fmla="*/ 84 h 307"/>
                  <a:gd name="T90" fmla="*/ 58 w 198"/>
                  <a:gd name="T91" fmla="*/ 88 h 307"/>
                  <a:gd name="T92" fmla="*/ 59 w 198"/>
                  <a:gd name="T93" fmla="*/ 100 h 307"/>
                  <a:gd name="T94" fmla="*/ 70 w 198"/>
                  <a:gd name="T95" fmla="*/ 115 h 307"/>
                  <a:gd name="T96" fmla="*/ 104 w 198"/>
                  <a:gd name="T97" fmla="*/ 126 h 307"/>
                  <a:gd name="T98" fmla="*/ 118 w 198"/>
                  <a:gd name="T99" fmla="*/ 129 h 307"/>
                  <a:gd name="T100" fmla="*/ 137 w 198"/>
                  <a:gd name="T101" fmla="*/ 130 h 307"/>
                  <a:gd name="T102" fmla="*/ 129 w 198"/>
                  <a:gd name="T103" fmla="*/ 112 h 307"/>
                  <a:gd name="T104" fmla="*/ 93 w 198"/>
                  <a:gd name="T105" fmla="*/ 101 h 307"/>
                  <a:gd name="T106" fmla="*/ 73 w 198"/>
                  <a:gd name="T107" fmla="*/ 80 h 307"/>
                  <a:gd name="T108" fmla="*/ 85 w 198"/>
                  <a:gd name="T109" fmla="*/ 53 h 307"/>
                  <a:gd name="T110" fmla="*/ 77 w 198"/>
                  <a:gd name="T111" fmla="*/ 15 h 307"/>
                  <a:gd name="T112" fmla="*/ 76 w 198"/>
                  <a:gd name="T113" fmla="*/ 0 h 307"/>
                  <a:gd name="T114" fmla="*/ 56 w 198"/>
                  <a:gd name="T115" fmla="*/ 0 h 3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98" h="307">
                    <a:moveTo>
                      <a:pt x="193" y="239"/>
                    </a:moveTo>
                    <a:lnTo>
                      <a:pt x="191" y="230"/>
                    </a:lnTo>
                    <a:lnTo>
                      <a:pt x="188" y="218"/>
                    </a:lnTo>
                    <a:lnTo>
                      <a:pt x="170" y="207"/>
                    </a:lnTo>
                    <a:lnTo>
                      <a:pt x="173" y="225"/>
                    </a:lnTo>
                    <a:lnTo>
                      <a:pt x="158" y="226"/>
                    </a:lnTo>
                    <a:lnTo>
                      <a:pt x="155" y="237"/>
                    </a:lnTo>
                    <a:lnTo>
                      <a:pt x="140" y="243"/>
                    </a:lnTo>
                    <a:lnTo>
                      <a:pt x="132" y="233"/>
                    </a:lnTo>
                    <a:lnTo>
                      <a:pt x="122" y="241"/>
                    </a:lnTo>
                    <a:lnTo>
                      <a:pt x="109" y="248"/>
                    </a:lnTo>
                    <a:lnTo>
                      <a:pt x="101" y="268"/>
                    </a:lnTo>
                    <a:lnTo>
                      <a:pt x="106" y="275"/>
                    </a:lnTo>
                    <a:lnTo>
                      <a:pt x="120" y="262"/>
                    </a:lnTo>
                    <a:lnTo>
                      <a:pt x="130" y="263"/>
                    </a:lnTo>
                    <a:lnTo>
                      <a:pt x="136" y="253"/>
                    </a:lnTo>
                    <a:lnTo>
                      <a:pt x="150" y="264"/>
                    </a:lnTo>
                    <a:lnTo>
                      <a:pt x="144" y="276"/>
                    </a:lnTo>
                    <a:lnTo>
                      <a:pt x="152" y="293"/>
                    </a:lnTo>
                    <a:lnTo>
                      <a:pt x="177" y="307"/>
                    </a:lnTo>
                    <a:lnTo>
                      <a:pt x="182" y="296"/>
                    </a:lnTo>
                    <a:lnTo>
                      <a:pt x="174" y="278"/>
                    </a:lnTo>
                    <a:lnTo>
                      <a:pt x="183" y="266"/>
                    </a:lnTo>
                    <a:lnTo>
                      <a:pt x="193" y="290"/>
                    </a:lnTo>
                    <a:lnTo>
                      <a:pt x="198" y="268"/>
                    </a:lnTo>
                    <a:lnTo>
                      <a:pt x="196" y="255"/>
                    </a:lnTo>
                    <a:lnTo>
                      <a:pt x="193" y="239"/>
                    </a:lnTo>
                    <a:lnTo>
                      <a:pt x="193" y="239"/>
                    </a:lnTo>
                    <a:close/>
                    <a:moveTo>
                      <a:pt x="138" y="195"/>
                    </a:moveTo>
                    <a:lnTo>
                      <a:pt x="138" y="172"/>
                    </a:lnTo>
                    <a:lnTo>
                      <a:pt x="125" y="195"/>
                    </a:lnTo>
                    <a:lnTo>
                      <a:pt x="127" y="179"/>
                    </a:lnTo>
                    <a:lnTo>
                      <a:pt x="116" y="181"/>
                    </a:lnTo>
                    <a:lnTo>
                      <a:pt x="115" y="196"/>
                    </a:lnTo>
                    <a:lnTo>
                      <a:pt x="110" y="202"/>
                    </a:lnTo>
                    <a:lnTo>
                      <a:pt x="107" y="209"/>
                    </a:lnTo>
                    <a:lnTo>
                      <a:pt x="121" y="225"/>
                    </a:lnTo>
                    <a:lnTo>
                      <a:pt x="127" y="218"/>
                    </a:lnTo>
                    <a:lnTo>
                      <a:pt x="132" y="203"/>
                    </a:lnTo>
                    <a:lnTo>
                      <a:pt x="138" y="195"/>
                    </a:lnTo>
                    <a:lnTo>
                      <a:pt x="138" y="195"/>
                    </a:lnTo>
                    <a:close/>
                    <a:moveTo>
                      <a:pt x="26" y="218"/>
                    </a:moveTo>
                    <a:lnTo>
                      <a:pt x="36" y="201"/>
                    </a:lnTo>
                    <a:lnTo>
                      <a:pt x="49" y="188"/>
                    </a:lnTo>
                    <a:lnTo>
                      <a:pt x="43" y="169"/>
                    </a:lnTo>
                    <a:lnTo>
                      <a:pt x="34" y="192"/>
                    </a:lnTo>
                    <a:lnTo>
                      <a:pt x="24" y="209"/>
                    </a:lnTo>
                    <a:lnTo>
                      <a:pt x="10" y="224"/>
                    </a:lnTo>
                    <a:lnTo>
                      <a:pt x="0" y="240"/>
                    </a:lnTo>
                    <a:lnTo>
                      <a:pt x="26" y="218"/>
                    </a:lnTo>
                    <a:lnTo>
                      <a:pt x="26" y="218"/>
                    </a:lnTo>
                    <a:close/>
                    <a:moveTo>
                      <a:pt x="92" y="156"/>
                    </a:moveTo>
                    <a:lnTo>
                      <a:pt x="96" y="168"/>
                    </a:lnTo>
                    <a:lnTo>
                      <a:pt x="96" y="180"/>
                    </a:lnTo>
                    <a:lnTo>
                      <a:pt x="97" y="191"/>
                    </a:lnTo>
                    <a:lnTo>
                      <a:pt x="110" y="183"/>
                    </a:lnTo>
                    <a:lnTo>
                      <a:pt x="119" y="173"/>
                    </a:lnTo>
                    <a:lnTo>
                      <a:pt x="118" y="164"/>
                    </a:lnTo>
                    <a:lnTo>
                      <a:pt x="105" y="164"/>
                    </a:lnTo>
                    <a:lnTo>
                      <a:pt x="92" y="156"/>
                    </a:lnTo>
                    <a:lnTo>
                      <a:pt x="92" y="156"/>
                    </a:lnTo>
                    <a:close/>
                    <a:moveTo>
                      <a:pt x="166" y="150"/>
                    </a:moveTo>
                    <a:lnTo>
                      <a:pt x="159" y="141"/>
                    </a:lnTo>
                    <a:lnTo>
                      <a:pt x="139" y="141"/>
                    </a:lnTo>
                    <a:lnTo>
                      <a:pt x="154" y="158"/>
                    </a:lnTo>
                    <a:lnTo>
                      <a:pt x="155" y="168"/>
                    </a:lnTo>
                    <a:lnTo>
                      <a:pt x="143" y="166"/>
                    </a:lnTo>
                    <a:lnTo>
                      <a:pt x="148" y="181"/>
                    </a:lnTo>
                    <a:lnTo>
                      <a:pt x="153" y="182"/>
                    </a:lnTo>
                    <a:lnTo>
                      <a:pt x="156" y="198"/>
                    </a:lnTo>
                    <a:lnTo>
                      <a:pt x="166" y="193"/>
                    </a:lnTo>
                    <a:lnTo>
                      <a:pt x="159" y="178"/>
                    </a:lnTo>
                    <a:lnTo>
                      <a:pt x="158" y="170"/>
                    </a:lnTo>
                    <a:lnTo>
                      <a:pt x="175" y="177"/>
                    </a:lnTo>
                    <a:lnTo>
                      <a:pt x="166" y="150"/>
                    </a:lnTo>
                    <a:lnTo>
                      <a:pt x="166" y="150"/>
                    </a:lnTo>
                    <a:close/>
                    <a:moveTo>
                      <a:pt x="81" y="128"/>
                    </a:moveTo>
                    <a:lnTo>
                      <a:pt x="72" y="120"/>
                    </a:lnTo>
                    <a:lnTo>
                      <a:pt x="54" y="119"/>
                    </a:lnTo>
                    <a:lnTo>
                      <a:pt x="68" y="137"/>
                    </a:lnTo>
                    <a:lnTo>
                      <a:pt x="78" y="149"/>
                    </a:lnTo>
                    <a:lnTo>
                      <a:pt x="81" y="128"/>
                    </a:lnTo>
                    <a:lnTo>
                      <a:pt x="81" y="128"/>
                    </a:lnTo>
                    <a:close/>
                    <a:moveTo>
                      <a:pt x="56" y="0"/>
                    </a:moveTo>
                    <a:lnTo>
                      <a:pt x="44" y="0"/>
                    </a:lnTo>
                    <a:lnTo>
                      <a:pt x="41" y="21"/>
                    </a:lnTo>
                    <a:lnTo>
                      <a:pt x="45" y="57"/>
                    </a:lnTo>
                    <a:lnTo>
                      <a:pt x="36" y="50"/>
                    </a:lnTo>
                    <a:lnTo>
                      <a:pt x="40" y="72"/>
                    </a:lnTo>
                    <a:lnTo>
                      <a:pt x="44" y="84"/>
                    </a:lnTo>
                    <a:lnTo>
                      <a:pt x="56" y="97"/>
                    </a:lnTo>
                    <a:lnTo>
                      <a:pt x="58" y="88"/>
                    </a:lnTo>
                    <a:lnTo>
                      <a:pt x="65" y="94"/>
                    </a:lnTo>
                    <a:lnTo>
                      <a:pt x="59" y="100"/>
                    </a:lnTo>
                    <a:lnTo>
                      <a:pt x="60" y="110"/>
                    </a:lnTo>
                    <a:lnTo>
                      <a:pt x="70" y="115"/>
                    </a:lnTo>
                    <a:lnTo>
                      <a:pt x="89" y="112"/>
                    </a:lnTo>
                    <a:lnTo>
                      <a:pt x="104" y="126"/>
                    </a:lnTo>
                    <a:lnTo>
                      <a:pt x="109" y="117"/>
                    </a:lnTo>
                    <a:lnTo>
                      <a:pt x="118" y="129"/>
                    </a:lnTo>
                    <a:lnTo>
                      <a:pt x="136" y="141"/>
                    </a:lnTo>
                    <a:lnTo>
                      <a:pt x="137" y="130"/>
                    </a:lnTo>
                    <a:lnTo>
                      <a:pt x="129" y="125"/>
                    </a:lnTo>
                    <a:lnTo>
                      <a:pt x="129" y="112"/>
                    </a:lnTo>
                    <a:lnTo>
                      <a:pt x="101" y="99"/>
                    </a:lnTo>
                    <a:lnTo>
                      <a:pt x="93" y="101"/>
                    </a:lnTo>
                    <a:lnTo>
                      <a:pt x="81" y="99"/>
                    </a:lnTo>
                    <a:lnTo>
                      <a:pt x="73" y="80"/>
                    </a:lnTo>
                    <a:lnTo>
                      <a:pt x="74" y="60"/>
                    </a:lnTo>
                    <a:lnTo>
                      <a:pt x="85" y="53"/>
                    </a:lnTo>
                    <a:lnTo>
                      <a:pt x="87" y="33"/>
                    </a:lnTo>
                    <a:lnTo>
                      <a:pt x="77" y="15"/>
                    </a:lnTo>
                    <a:lnTo>
                      <a:pt x="79" y="6"/>
                    </a:lnTo>
                    <a:lnTo>
                      <a:pt x="76" y="0"/>
                    </a:lnTo>
                    <a:lnTo>
                      <a:pt x="70" y="6"/>
                    </a:lnTo>
                    <a:lnTo>
                      <a:pt x="56" y="0"/>
                    </a:lnTo>
                    <a:lnTo>
                      <a:pt x="56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32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0F3A53F-55C3-0F04-B6BB-D61DB2AA19C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18687" y="2862263"/>
                <a:ext cx="150812" cy="198438"/>
              </a:xfrm>
              <a:custGeom>
                <a:avLst/>
                <a:gdLst>
                  <a:gd name="T0" fmla="*/ 90 w 95"/>
                  <a:gd name="T1" fmla="*/ 13 h 125"/>
                  <a:gd name="T2" fmla="*/ 90 w 95"/>
                  <a:gd name="T3" fmla="*/ 13 h 125"/>
                  <a:gd name="T4" fmla="*/ 70 w 95"/>
                  <a:gd name="T5" fmla="*/ 0 h 125"/>
                  <a:gd name="T6" fmla="*/ 70 w 95"/>
                  <a:gd name="T7" fmla="*/ 13 h 125"/>
                  <a:gd name="T8" fmla="*/ 46 w 95"/>
                  <a:gd name="T9" fmla="*/ 22 h 125"/>
                  <a:gd name="T10" fmla="*/ 57 w 95"/>
                  <a:gd name="T11" fmla="*/ 34 h 125"/>
                  <a:gd name="T12" fmla="*/ 39 w 95"/>
                  <a:gd name="T13" fmla="*/ 34 h 125"/>
                  <a:gd name="T14" fmla="*/ 26 w 95"/>
                  <a:gd name="T15" fmla="*/ 27 h 125"/>
                  <a:gd name="T16" fmla="*/ 22 w 95"/>
                  <a:gd name="T17" fmla="*/ 43 h 125"/>
                  <a:gd name="T18" fmla="*/ 8 w 95"/>
                  <a:gd name="T19" fmla="*/ 56 h 125"/>
                  <a:gd name="T20" fmla="*/ 0 w 95"/>
                  <a:gd name="T21" fmla="*/ 71 h 125"/>
                  <a:gd name="T22" fmla="*/ 13 w 95"/>
                  <a:gd name="T23" fmla="*/ 77 h 125"/>
                  <a:gd name="T24" fmla="*/ 25 w 95"/>
                  <a:gd name="T25" fmla="*/ 79 h 125"/>
                  <a:gd name="T26" fmla="*/ 28 w 95"/>
                  <a:gd name="T27" fmla="*/ 83 h 125"/>
                  <a:gd name="T28" fmla="*/ 29 w 95"/>
                  <a:gd name="T29" fmla="*/ 96 h 125"/>
                  <a:gd name="T30" fmla="*/ 33 w 95"/>
                  <a:gd name="T31" fmla="*/ 101 h 125"/>
                  <a:gd name="T32" fmla="*/ 30 w 95"/>
                  <a:gd name="T33" fmla="*/ 103 h 125"/>
                  <a:gd name="T34" fmla="*/ 29 w 95"/>
                  <a:gd name="T35" fmla="*/ 115 h 125"/>
                  <a:gd name="T36" fmla="*/ 37 w 95"/>
                  <a:gd name="T37" fmla="*/ 118 h 125"/>
                  <a:gd name="T38" fmla="*/ 43 w 95"/>
                  <a:gd name="T39" fmla="*/ 120 h 125"/>
                  <a:gd name="T40" fmla="*/ 46 w 95"/>
                  <a:gd name="T41" fmla="*/ 125 h 125"/>
                  <a:gd name="T42" fmla="*/ 51 w 95"/>
                  <a:gd name="T43" fmla="*/ 123 h 125"/>
                  <a:gd name="T44" fmla="*/ 51 w 95"/>
                  <a:gd name="T45" fmla="*/ 118 h 125"/>
                  <a:gd name="T46" fmla="*/ 62 w 95"/>
                  <a:gd name="T47" fmla="*/ 123 h 125"/>
                  <a:gd name="T48" fmla="*/ 63 w 95"/>
                  <a:gd name="T49" fmla="*/ 120 h 125"/>
                  <a:gd name="T50" fmla="*/ 72 w 95"/>
                  <a:gd name="T51" fmla="*/ 121 h 125"/>
                  <a:gd name="T52" fmla="*/ 74 w 95"/>
                  <a:gd name="T53" fmla="*/ 111 h 125"/>
                  <a:gd name="T54" fmla="*/ 87 w 95"/>
                  <a:gd name="T55" fmla="*/ 109 h 125"/>
                  <a:gd name="T56" fmla="*/ 95 w 95"/>
                  <a:gd name="T57" fmla="*/ 108 h 125"/>
                  <a:gd name="T58" fmla="*/ 95 w 95"/>
                  <a:gd name="T59" fmla="*/ 102 h 125"/>
                  <a:gd name="T60" fmla="*/ 79 w 95"/>
                  <a:gd name="T61" fmla="*/ 91 h 125"/>
                  <a:gd name="T62" fmla="*/ 69 w 95"/>
                  <a:gd name="T63" fmla="*/ 88 h 125"/>
                  <a:gd name="T64" fmla="*/ 70 w 95"/>
                  <a:gd name="T65" fmla="*/ 85 h 125"/>
                  <a:gd name="T66" fmla="*/ 65 w 95"/>
                  <a:gd name="T67" fmla="*/ 75 h 125"/>
                  <a:gd name="T68" fmla="*/ 71 w 95"/>
                  <a:gd name="T69" fmla="*/ 68 h 125"/>
                  <a:gd name="T70" fmla="*/ 81 w 95"/>
                  <a:gd name="T71" fmla="*/ 64 h 125"/>
                  <a:gd name="T72" fmla="*/ 85 w 95"/>
                  <a:gd name="T73" fmla="*/ 58 h 125"/>
                  <a:gd name="T74" fmla="*/ 86 w 95"/>
                  <a:gd name="T75" fmla="*/ 53 h 125"/>
                  <a:gd name="T76" fmla="*/ 93 w 95"/>
                  <a:gd name="T77" fmla="*/ 48 h 125"/>
                  <a:gd name="T78" fmla="*/ 83 w 95"/>
                  <a:gd name="T79" fmla="*/ 32 h 125"/>
                  <a:gd name="T80" fmla="*/ 84 w 95"/>
                  <a:gd name="T81" fmla="*/ 23 h 125"/>
                  <a:gd name="T82" fmla="*/ 87 w 95"/>
                  <a:gd name="T83" fmla="*/ 16 h 125"/>
                  <a:gd name="T84" fmla="*/ 95 w 95"/>
                  <a:gd name="T85" fmla="*/ 18 h 125"/>
                  <a:gd name="T86" fmla="*/ 95 w 95"/>
                  <a:gd name="T87" fmla="*/ 18 h 125"/>
                  <a:gd name="T88" fmla="*/ 95 w 95"/>
                  <a:gd name="T89" fmla="*/ 18 h 125"/>
                  <a:gd name="T90" fmla="*/ 95 w 95"/>
                  <a:gd name="T91" fmla="*/ 18 h 125"/>
                  <a:gd name="T92" fmla="*/ 90 w 95"/>
                  <a:gd name="T93" fmla="*/ 13 h 125"/>
                  <a:gd name="T94" fmla="*/ 90 w 95"/>
                  <a:gd name="T95" fmla="*/ 13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95" h="125">
                    <a:moveTo>
                      <a:pt x="90" y="13"/>
                    </a:moveTo>
                    <a:lnTo>
                      <a:pt x="90" y="13"/>
                    </a:lnTo>
                    <a:lnTo>
                      <a:pt x="70" y="0"/>
                    </a:lnTo>
                    <a:lnTo>
                      <a:pt x="70" y="13"/>
                    </a:lnTo>
                    <a:lnTo>
                      <a:pt x="46" y="22"/>
                    </a:lnTo>
                    <a:lnTo>
                      <a:pt x="57" y="34"/>
                    </a:lnTo>
                    <a:lnTo>
                      <a:pt x="39" y="34"/>
                    </a:lnTo>
                    <a:lnTo>
                      <a:pt x="26" y="27"/>
                    </a:lnTo>
                    <a:lnTo>
                      <a:pt x="22" y="43"/>
                    </a:lnTo>
                    <a:lnTo>
                      <a:pt x="8" y="56"/>
                    </a:lnTo>
                    <a:lnTo>
                      <a:pt x="0" y="71"/>
                    </a:lnTo>
                    <a:lnTo>
                      <a:pt x="13" y="77"/>
                    </a:lnTo>
                    <a:lnTo>
                      <a:pt x="25" y="79"/>
                    </a:lnTo>
                    <a:lnTo>
                      <a:pt x="28" y="83"/>
                    </a:lnTo>
                    <a:lnTo>
                      <a:pt x="29" y="96"/>
                    </a:lnTo>
                    <a:lnTo>
                      <a:pt x="33" y="101"/>
                    </a:lnTo>
                    <a:lnTo>
                      <a:pt x="30" y="103"/>
                    </a:lnTo>
                    <a:lnTo>
                      <a:pt x="29" y="115"/>
                    </a:lnTo>
                    <a:lnTo>
                      <a:pt x="37" y="118"/>
                    </a:lnTo>
                    <a:lnTo>
                      <a:pt x="43" y="120"/>
                    </a:lnTo>
                    <a:lnTo>
                      <a:pt x="46" y="125"/>
                    </a:lnTo>
                    <a:lnTo>
                      <a:pt x="51" y="123"/>
                    </a:lnTo>
                    <a:lnTo>
                      <a:pt x="51" y="118"/>
                    </a:lnTo>
                    <a:lnTo>
                      <a:pt x="62" y="123"/>
                    </a:lnTo>
                    <a:lnTo>
                      <a:pt x="63" y="120"/>
                    </a:lnTo>
                    <a:lnTo>
                      <a:pt x="72" y="121"/>
                    </a:lnTo>
                    <a:lnTo>
                      <a:pt x="74" y="111"/>
                    </a:lnTo>
                    <a:lnTo>
                      <a:pt x="87" y="109"/>
                    </a:lnTo>
                    <a:lnTo>
                      <a:pt x="95" y="108"/>
                    </a:lnTo>
                    <a:lnTo>
                      <a:pt x="95" y="102"/>
                    </a:lnTo>
                    <a:lnTo>
                      <a:pt x="79" y="91"/>
                    </a:lnTo>
                    <a:lnTo>
                      <a:pt x="69" y="88"/>
                    </a:lnTo>
                    <a:lnTo>
                      <a:pt x="70" y="85"/>
                    </a:lnTo>
                    <a:lnTo>
                      <a:pt x="65" y="75"/>
                    </a:lnTo>
                    <a:lnTo>
                      <a:pt x="71" y="68"/>
                    </a:lnTo>
                    <a:lnTo>
                      <a:pt x="81" y="64"/>
                    </a:lnTo>
                    <a:lnTo>
                      <a:pt x="85" y="58"/>
                    </a:lnTo>
                    <a:lnTo>
                      <a:pt x="86" y="53"/>
                    </a:lnTo>
                    <a:lnTo>
                      <a:pt x="93" y="48"/>
                    </a:lnTo>
                    <a:lnTo>
                      <a:pt x="83" y="32"/>
                    </a:lnTo>
                    <a:lnTo>
                      <a:pt x="84" y="23"/>
                    </a:lnTo>
                    <a:lnTo>
                      <a:pt x="87" y="16"/>
                    </a:lnTo>
                    <a:lnTo>
                      <a:pt x="95" y="18"/>
                    </a:lnTo>
                    <a:lnTo>
                      <a:pt x="95" y="18"/>
                    </a:lnTo>
                    <a:lnTo>
                      <a:pt x="95" y="18"/>
                    </a:lnTo>
                    <a:lnTo>
                      <a:pt x="95" y="18"/>
                    </a:lnTo>
                    <a:lnTo>
                      <a:pt x="90" y="13"/>
                    </a:lnTo>
                    <a:lnTo>
                      <a:pt x="90" y="1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33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47395FF-6638-8283-E1C8-2FCD898E01C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45400" y="3497263"/>
                <a:ext cx="28575" cy="60325"/>
              </a:xfrm>
              <a:custGeom>
                <a:avLst/>
                <a:gdLst>
                  <a:gd name="T0" fmla="*/ 15 w 18"/>
                  <a:gd name="T1" fmla="*/ 36 h 38"/>
                  <a:gd name="T2" fmla="*/ 18 w 18"/>
                  <a:gd name="T3" fmla="*/ 22 h 38"/>
                  <a:gd name="T4" fmla="*/ 16 w 18"/>
                  <a:gd name="T5" fmla="*/ 8 h 38"/>
                  <a:gd name="T6" fmla="*/ 9 w 18"/>
                  <a:gd name="T7" fmla="*/ 0 h 38"/>
                  <a:gd name="T8" fmla="*/ 4 w 18"/>
                  <a:gd name="T9" fmla="*/ 3 h 38"/>
                  <a:gd name="T10" fmla="*/ 0 w 18"/>
                  <a:gd name="T11" fmla="*/ 15 h 38"/>
                  <a:gd name="T12" fmla="*/ 3 w 18"/>
                  <a:gd name="T13" fmla="*/ 33 h 38"/>
                  <a:gd name="T14" fmla="*/ 9 w 18"/>
                  <a:gd name="T15" fmla="*/ 38 h 38"/>
                  <a:gd name="T16" fmla="*/ 15 w 18"/>
                  <a:gd name="T17" fmla="*/ 36 h 38"/>
                  <a:gd name="T18" fmla="*/ 15 w 18"/>
                  <a:gd name="T19" fmla="*/ 36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8" h="38">
                    <a:moveTo>
                      <a:pt x="15" y="36"/>
                    </a:moveTo>
                    <a:lnTo>
                      <a:pt x="18" y="22"/>
                    </a:lnTo>
                    <a:lnTo>
                      <a:pt x="16" y="8"/>
                    </a:lnTo>
                    <a:lnTo>
                      <a:pt x="9" y="0"/>
                    </a:lnTo>
                    <a:lnTo>
                      <a:pt x="4" y="3"/>
                    </a:lnTo>
                    <a:lnTo>
                      <a:pt x="0" y="15"/>
                    </a:lnTo>
                    <a:lnTo>
                      <a:pt x="3" y="33"/>
                    </a:lnTo>
                    <a:lnTo>
                      <a:pt x="9" y="38"/>
                    </a:lnTo>
                    <a:lnTo>
                      <a:pt x="15" y="36"/>
                    </a:lnTo>
                    <a:lnTo>
                      <a:pt x="15" y="3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34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23A7E6C-528F-7130-6E39-2EB4519CA9F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551612" y="1595438"/>
                <a:ext cx="4113212" cy="1333500"/>
              </a:xfrm>
              <a:custGeom>
                <a:avLst/>
                <a:gdLst>
                  <a:gd name="T0" fmla="*/ 955 w 2591"/>
                  <a:gd name="T1" fmla="*/ 40 h 840"/>
                  <a:gd name="T2" fmla="*/ 261 w 2591"/>
                  <a:gd name="T3" fmla="*/ 10 h 840"/>
                  <a:gd name="T4" fmla="*/ 999 w 2591"/>
                  <a:gd name="T5" fmla="*/ 29 h 840"/>
                  <a:gd name="T6" fmla="*/ 1046 w 2591"/>
                  <a:gd name="T7" fmla="*/ 80 h 840"/>
                  <a:gd name="T8" fmla="*/ 899 w 2591"/>
                  <a:gd name="T9" fmla="*/ 127 h 840"/>
                  <a:gd name="T10" fmla="*/ 771 w 2591"/>
                  <a:gd name="T11" fmla="*/ 176 h 840"/>
                  <a:gd name="T12" fmla="*/ 798 w 2591"/>
                  <a:gd name="T13" fmla="*/ 236 h 840"/>
                  <a:gd name="T14" fmla="*/ 746 w 2591"/>
                  <a:gd name="T15" fmla="*/ 195 h 840"/>
                  <a:gd name="T16" fmla="*/ 668 w 2591"/>
                  <a:gd name="T17" fmla="*/ 204 h 840"/>
                  <a:gd name="T18" fmla="*/ 586 w 2591"/>
                  <a:gd name="T19" fmla="*/ 224 h 840"/>
                  <a:gd name="T20" fmla="*/ 400 w 2591"/>
                  <a:gd name="T21" fmla="*/ 253 h 840"/>
                  <a:gd name="T22" fmla="*/ 350 w 2591"/>
                  <a:gd name="T23" fmla="*/ 268 h 840"/>
                  <a:gd name="T24" fmla="*/ 250 w 2591"/>
                  <a:gd name="T25" fmla="*/ 328 h 840"/>
                  <a:gd name="T26" fmla="*/ 291 w 2591"/>
                  <a:gd name="T27" fmla="*/ 254 h 840"/>
                  <a:gd name="T28" fmla="*/ 117 w 2591"/>
                  <a:gd name="T29" fmla="*/ 249 h 840"/>
                  <a:gd name="T30" fmla="*/ 121 w 2591"/>
                  <a:gd name="T31" fmla="*/ 400 h 840"/>
                  <a:gd name="T32" fmla="*/ 142 w 2591"/>
                  <a:gd name="T33" fmla="*/ 496 h 840"/>
                  <a:gd name="T34" fmla="*/ 228 w 2591"/>
                  <a:gd name="T35" fmla="*/ 553 h 840"/>
                  <a:gd name="T36" fmla="*/ 240 w 2591"/>
                  <a:gd name="T37" fmla="*/ 584 h 840"/>
                  <a:gd name="T38" fmla="*/ 346 w 2591"/>
                  <a:gd name="T39" fmla="*/ 637 h 840"/>
                  <a:gd name="T40" fmla="*/ 379 w 2591"/>
                  <a:gd name="T41" fmla="*/ 699 h 840"/>
                  <a:gd name="T42" fmla="*/ 430 w 2591"/>
                  <a:gd name="T43" fmla="*/ 789 h 840"/>
                  <a:gd name="T44" fmla="*/ 573 w 2591"/>
                  <a:gd name="T45" fmla="*/ 840 h 840"/>
                  <a:gd name="T46" fmla="*/ 558 w 2591"/>
                  <a:gd name="T47" fmla="*/ 715 h 840"/>
                  <a:gd name="T48" fmla="*/ 567 w 2591"/>
                  <a:gd name="T49" fmla="*/ 597 h 840"/>
                  <a:gd name="T50" fmla="*/ 730 w 2591"/>
                  <a:gd name="T51" fmla="*/ 591 h 840"/>
                  <a:gd name="T52" fmla="*/ 893 w 2591"/>
                  <a:gd name="T53" fmla="*/ 518 h 840"/>
                  <a:gd name="T54" fmla="*/ 1106 w 2591"/>
                  <a:gd name="T55" fmla="*/ 604 h 840"/>
                  <a:gd name="T56" fmla="*/ 1277 w 2591"/>
                  <a:gd name="T57" fmla="*/ 648 h 840"/>
                  <a:gd name="T58" fmla="*/ 1427 w 2591"/>
                  <a:gd name="T59" fmla="*/ 589 h 840"/>
                  <a:gd name="T60" fmla="*/ 1639 w 2591"/>
                  <a:gd name="T61" fmla="*/ 652 h 840"/>
                  <a:gd name="T62" fmla="*/ 1824 w 2591"/>
                  <a:gd name="T63" fmla="*/ 633 h 840"/>
                  <a:gd name="T64" fmla="*/ 1901 w 2591"/>
                  <a:gd name="T65" fmla="*/ 572 h 840"/>
                  <a:gd name="T66" fmla="*/ 2139 w 2591"/>
                  <a:gd name="T67" fmla="*/ 671 h 840"/>
                  <a:gd name="T68" fmla="*/ 2148 w 2591"/>
                  <a:gd name="T69" fmla="*/ 811 h 840"/>
                  <a:gd name="T70" fmla="*/ 2214 w 2591"/>
                  <a:gd name="T71" fmla="*/ 789 h 840"/>
                  <a:gd name="T72" fmla="*/ 2122 w 2591"/>
                  <a:gd name="T73" fmla="*/ 540 h 840"/>
                  <a:gd name="T74" fmla="*/ 2172 w 2591"/>
                  <a:gd name="T75" fmla="*/ 419 h 840"/>
                  <a:gd name="T76" fmla="*/ 2325 w 2591"/>
                  <a:gd name="T77" fmla="*/ 358 h 840"/>
                  <a:gd name="T78" fmla="*/ 2428 w 2591"/>
                  <a:gd name="T79" fmla="*/ 564 h 840"/>
                  <a:gd name="T80" fmla="*/ 2483 w 2591"/>
                  <a:gd name="T81" fmla="*/ 496 h 840"/>
                  <a:gd name="T82" fmla="*/ 2511 w 2591"/>
                  <a:gd name="T83" fmla="*/ 414 h 840"/>
                  <a:gd name="T84" fmla="*/ 2524 w 2591"/>
                  <a:gd name="T85" fmla="*/ 324 h 840"/>
                  <a:gd name="T86" fmla="*/ 2228 w 2591"/>
                  <a:gd name="T87" fmla="*/ 210 h 840"/>
                  <a:gd name="T88" fmla="*/ 2027 w 2591"/>
                  <a:gd name="T89" fmla="*/ 185 h 840"/>
                  <a:gd name="T90" fmla="*/ 1657 w 2591"/>
                  <a:gd name="T91" fmla="*/ 170 h 840"/>
                  <a:gd name="T92" fmla="*/ 1426 w 2591"/>
                  <a:gd name="T93" fmla="*/ 130 h 840"/>
                  <a:gd name="T94" fmla="*/ 1217 w 2591"/>
                  <a:gd name="T95" fmla="*/ 122 h 840"/>
                  <a:gd name="T96" fmla="*/ 1119 w 2591"/>
                  <a:gd name="T97" fmla="*/ 71 h 840"/>
                  <a:gd name="T98" fmla="*/ 588 w 2591"/>
                  <a:gd name="T99" fmla="*/ 71 h 840"/>
                  <a:gd name="T100" fmla="*/ 424 w 2591"/>
                  <a:gd name="T101" fmla="*/ 159 h 840"/>
                  <a:gd name="T102" fmla="*/ 1581 w 2591"/>
                  <a:gd name="T103" fmla="*/ 85 h 840"/>
                  <a:gd name="T104" fmla="*/ 1712 w 2591"/>
                  <a:gd name="T105" fmla="*/ 103 h 840"/>
                  <a:gd name="T106" fmla="*/ 1679 w 2591"/>
                  <a:gd name="T107" fmla="*/ 138 h 840"/>
                  <a:gd name="T108" fmla="*/ 52 w 2591"/>
                  <a:gd name="T109" fmla="*/ 525 h 840"/>
                  <a:gd name="T110" fmla="*/ 2185 w 2591"/>
                  <a:gd name="T111" fmla="*/ 551 h 840"/>
                  <a:gd name="T112" fmla="*/ 2293 w 2591"/>
                  <a:gd name="T113" fmla="*/ 709 h 8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2591" h="840">
                    <a:moveTo>
                      <a:pt x="981" y="37"/>
                    </a:moveTo>
                    <a:lnTo>
                      <a:pt x="964" y="22"/>
                    </a:lnTo>
                    <a:lnTo>
                      <a:pt x="914" y="7"/>
                    </a:lnTo>
                    <a:lnTo>
                      <a:pt x="878" y="0"/>
                    </a:lnTo>
                    <a:lnTo>
                      <a:pt x="855" y="2"/>
                    </a:lnTo>
                    <a:lnTo>
                      <a:pt x="835" y="14"/>
                    </a:lnTo>
                    <a:lnTo>
                      <a:pt x="857" y="16"/>
                    </a:lnTo>
                    <a:lnTo>
                      <a:pt x="882" y="29"/>
                    </a:lnTo>
                    <a:lnTo>
                      <a:pt x="912" y="35"/>
                    </a:lnTo>
                    <a:lnTo>
                      <a:pt x="955" y="40"/>
                    </a:lnTo>
                    <a:lnTo>
                      <a:pt x="981" y="37"/>
                    </a:lnTo>
                    <a:close/>
                    <a:moveTo>
                      <a:pt x="314" y="10"/>
                    </a:moveTo>
                    <a:lnTo>
                      <a:pt x="317" y="8"/>
                    </a:lnTo>
                    <a:lnTo>
                      <a:pt x="296" y="4"/>
                    </a:lnTo>
                    <a:lnTo>
                      <a:pt x="286" y="7"/>
                    </a:lnTo>
                    <a:lnTo>
                      <a:pt x="281" y="11"/>
                    </a:lnTo>
                    <a:lnTo>
                      <a:pt x="275" y="6"/>
                    </a:lnTo>
                    <a:lnTo>
                      <a:pt x="256" y="7"/>
                    </a:lnTo>
                    <a:lnTo>
                      <a:pt x="232" y="10"/>
                    </a:lnTo>
                    <a:lnTo>
                      <a:pt x="261" y="10"/>
                    </a:lnTo>
                    <a:lnTo>
                      <a:pt x="258" y="14"/>
                    </a:lnTo>
                    <a:lnTo>
                      <a:pt x="273" y="18"/>
                    </a:lnTo>
                    <a:lnTo>
                      <a:pt x="287" y="16"/>
                    </a:lnTo>
                    <a:lnTo>
                      <a:pt x="287" y="14"/>
                    </a:lnTo>
                    <a:lnTo>
                      <a:pt x="299" y="13"/>
                    </a:lnTo>
                    <a:lnTo>
                      <a:pt x="314" y="10"/>
                    </a:lnTo>
                    <a:close/>
                    <a:moveTo>
                      <a:pt x="1062" y="47"/>
                    </a:moveTo>
                    <a:lnTo>
                      <a:pt x="1057" y="41"/>
                    </a:lnTo>
                    <a:lnTo>
                      <a:pt x="1010" y="30"/>
                    </a:lnTo>
                    <a:lnTo>
                      <a:pt x="999" y="29"/>
                    </a:lnTo>
                    <a:lnTo>
                      <a:pt x="991" y="31"/>
                    </a:lnTo>
                    <a:lnTo>
                      <a:pt x="995" y="54"/>
                    </a:lnTo>
                    <a:lnTo>
                      <a:pt x="1062" y="47"/>
                    </a:lnTo>
                    <a:close/>
                    <a:moveTo>
                      <a:pt x="1119" y="71"/>
                    </a:moveTo>
                    <a:lnTo>
                      <a:pt x="1085" y="68"/>
                    </a:lnTo>
                    <a:lnTo>
                      <a:pt x="1098" y="63"/>
                    </a:lnTo>
                    <a:lnTo>
                      <a:pt x="1067" y="57"/>
                    </a:lnTo>
                    <a:lnTo>
                      <a:pt x="1045" y="65"/>
                    </a:lnTo>
                    <a:lnTo>
                      <a:pt x="1041" y="72"/>
                    </a:lnTo>
                    <a:lnTo>
                      <a:pt x="1046" y="80"/>
                    </a:lnTo>
                    <a:lnTo>
                      <a:pt x="1020" y="80"/>
                    </a:lnTo>
                    <a:lnTo>
                      <a:pt x="1001" y="89"/>
                    </a:lnTo>
                    <a:lnTo>
                      <a:pt x="985" y="85"/>
                    </a:lnTo>
                    <a:lnTo>
                      <a:pt x="950" y="87"/>
                    </a:lnTo>
                    <a:lnTo>
                      <a:pt x="951" y="92"/>
                    </a:lnTo>
                    <a:lnTo>
                      <a:pt x="917" y="95"/>
                    </a:lnTo>
                    <a:lnTo>
                      <a:pt x="898" y="104"/>
                    </a:lnTo>
                    <a:lnTo>
                      <a:pt x="883" y="104"/>
                    </a:lnTo>
                    <a:lnTo>
                      <a:pt x="878" y="117"/>
                    </a:lnTo>
                    <a:lnTo>
                      <a:pt x="899" y="127"/>
                    </a:lnTo>
                    <a:lnTo>
                      <a:pt x="870" y="129"/>
                    </a:lnTo>
                    <a:lnTo>
                      <a:pt x="835" y="128"/>
                    </a:lnTo>
                    <a:lnTo>
                      <a:pt x="813" y="132"/>
                    </a:lnTo>
                    <a:lnTo>
                      <a:pt x="831" y="153"/>
                    </a:lnTo>
                    <a:lnTo>
                      <a:pt x="857" y="169"/>
                    </a:lnTo>
                    <a:lnTo>
                      <a:pt x="821" y="157"/>
                    </a:lnTo>
                    <a:lnTo>
                      <a:pt x="792" y="158"/>
                    </a:lnTo>
                    <a:lnTo>
                      <a:pt x="772" y="166"/>
                    </a:lnTo>
                    <a:lnTo>
                      <a:pt x="789" y="180"/>
                    </a:lnTo>
                    <a:lnTo>
                      <a:pt x="771" y="176"/>
                    </a:lnTo>
                    <a:lnTo>
                      <a:pt x="763" y="157"/>
                    </a:lnTo>
                    <a:lnTo>
                      <a:pt x="747" y="147"/>
                    </a:lnTo>
                    <a:lnTo>
                      <a:pt x="740" y="147"/>
                    </a:lnTo>
                    <a:lnTo>
                      <a:pt x="754" y="161"/>
                    </a:lnTo>
                    <a:lnTo>
                      <a:pt x="736" y="174"/>
                    </a:lnTo>
                    <a:lnTo>
                      <a:pt x="767" y="190"/>
                    </a:lnTo>
                    <a:lnTo>
                      <a:pt x="768" y="211"/>
                    </a:lnTo>
                    <a:lnTo>
                      <a:pt x="779" y="221"/>
                    </a:lnTo>
                    <a:lnTo>
                      <a:pt x="797" y="223"/>
                    </a:lnTo>
                    <a:lnTo>
                      <a:pt x="798" y="236"/>
                    </a:lnTo>
                    <a:lnTo>
                      <a:pt x="815" y="248"/>
                    </a:lnTo>
                    <a:lnTo>
                      <a:pt x="807" y="257"/>
                    </a:lnTo>
                    <a:lnTo>
                      <a:pt x="809" y="268"/>
                    </a:lnTo>
                    <a:lnTo>
                      <a:pt x="795" y="272"/>
                    </a:lnTo>
                    <a:lnTo>
                      <a:pt x="793" y="280"/>
                    </a:lnTo>
                    <a:lnTo>
                      <a:pt x="774" y="277"/>
                    </a:lnTo>
                    <a:lnTo>
                      <a:pt x="787" y="248"/>
                    </a:lnTo>
                    <a:lnTo>
                      <a:pt x="785" y="235"/>
                    </a:lnTo>
                    <a:lnTo>
                      <a:pt x="760" y="222"/>
                    </a:lnTo>
                    <a:lnTo>
                      <a:pt x="746" y="195"/>
                    </a:lnTo>
                    <a:lnTo>
                      <a:pt x="732" y="181"/>
                    </a:lnTo>
                    <a:lnTo>
                      <a:pt x="719" y="175"/>
                    </a:lnTo>
                    <a:lnTo>
                      <a:pt x="722" y="159"/>
                    </a:lnTo>
                    <a:lnTo>
                      <a:pt x="711" y="149"/>
                    </a:lnTo>
                    <a:lnTo>
                      <a:pt x="668" y="143"/>
                    </a:lnTo>
                    <a:lnTo>
                      <a:pt x="661" y="147"/>
                    </a:lnTo>
                    <a:lnTo>
                      <a:pt x="663" y="165"/>
                    </a:lnTo>
                    <a:lnTo>
                      <a:pt x="647" y="183"/>
                    </a:lnTo>
                    <a:lnTo>
                      <a:pt x="652" y="188"/>
                    </a:lnTo>
                    <a:lnTo>
                      <a:pt x="668" y="204"/>
                    </a:lnTo>
                    <a:lnTo>
                      <a:pt x="669" y="213"/>
                    </a:lnTo>
                    <a:lnTo>
                      <a:pt x="689" y="215"/>
                    </a:lnTo>
                    <a:lnTo>
                      <a:pt x="692" y="220"/>
                    </a:lnTo>
                    <a:lnTo>
                      <a:pt x="713" y="230"/>
                    </a:lnTo>
                    <a:lnTo>
                      <a:pt x="709" y="240"/>
                    </a:lnTo>
                    <a:lnTo>
                      <a:pt x="640" y="218"/>
                    </a:lnTo>
                    <a:lnTo>
                      <a:pt x="616" y="212"/>
                    </a:lnTo>
                    <a:lnTo>
                      <a:pt x="568" y="206"/>
                    </a:lnTo>
                    <a:lnTo>
                      <a:pt x="564" y="212"/>
                    </a:lnTo>
                    <a:lnTo>
                      <a:pt x="586" y="224"/>
                    </a:lnTo>
                    <a:lnTo>
                      <a:pt x="576" y="237"/>
                    </a:lnTo>
                    <a:lnTo>
                      <a:pt x="552" y="226"/>
                    </a:lnTo>
                    <a:lnTo>
                      <a:pt x="533" y="233"/>
                    </a:lnTo>
                    <a:lnTo>
                      <a:pt x="505" y="234"/>
                    </a:lnTo>
                    <a:lnTo>
                      <a:pt x="497" y="240"/>
                    </a:lnTo>
                    <a:lnTo>
                      <a:pt x="477" y="239"/>
                    </a:lnTo>
                    <a:lnTo>
                      <a:pt x="486" y="226"/>
                    </a:lnTo>
                    <a:lnTo>
                      <a:pt x="474" y="226"/>
                    </a:lnTo>
                    <a:lnTo>
                      <a:pt x="428" y="242"/>
                    </a:lnTo>
                    <a:lnTo>
                      <a:pt x="400" y="253"/>
                    </a:lnTo>
                    <a:lnTo>
                      <a:pt x="401" y="266"/>
                    </a:lnTo>
                    <a:lnTo>
                      <a:pt x="379" y="270"/>
                    </a:lnTo>
                    <a:lnTo>
                      <a:pt x="364" y="263"/>
                    </a:lnTo>
                    <a:lnTo>
                      <a:pt x="360" y="252"/>
                    </a:lnTo>
                    <a:lnTo>
                      <a:pt x="379" y="249"/>
                    </a:lnTo>
                    <a:lnTo>
                      <a:pt x="365" y="238"/>
                    </a:lnTo>
                    <a:lnTo>
                      <a:pt x="319" y="231"/>
                    </a:lnTo>
                    <a:lnTo>
                      <a:pt x="336" y="244"/>
                    </a:lnTo>
                    <a:lnTo>
                      <a:pt x="332" y="255"/>
                    </a:lnTo>
                    <a:lnTo>
                      <a:pt x="350" y="268"/>
                    </a:lnTo>
                    <a:lnTo>
                      <a:pt x="346" y="282"/>
                    </a:lnTo>
                    <a:lnTo>
                      <a:pt x="328" y="275"/>
                    </a:lnTo>
                    <a:lnTo>
                      <a:pt x="314" y="274"/>
                    </a:lnTo>
                    <a:lnTo>
                      <a:pt x="284" y="295"/>
                    </a:lnTo>
                    <a:lnTo>
                      <a:pt x="300" y="310"/>
                    </a:lnTo>
                    <a:lnTo>
                      <a:pt x="287" y="315"/>
                    </a:lnTo>
                    <a:lnTo>
                      <a:pt x="245" y="302"/>
                    </a:lnTo>
                    <a:lnTo>
                      <a:pt x="237" y="310"/>
                    </a:lnTo>
                    <a:lnTo>
                      <a:pt x="250" y="319"/>
                    </a:lnTo>
                    <a:lnTo>
                      <a:pt x="250" y="328"/>
                    </a:lnTo>
                    <a:lnTo>
                      <a:pt x="236" y="324"/>
                    </a:lnTo>
                    <a:lnTo>
                      <a:pt x="214" y="317"/>
                    </a:lnTo>
                    <a:lnTo>
                      <a:pt x="207" y="296"/>
                    </a:lnTo>
                    <a:lnTo>
                      <a:pt x="203" y="285"/>
                    </a:lnTo>
                    <a:lnTo>
                      <a:pt x="173" y="270"/>
                    </a:lnTo>
                    <a:lnTo>
                      <a:pt x="184" y="268"/>
                    </a:lnTo>
                    <a:lnTo>
                      <a:pt x="259" y="283"/>
                    </a:lnTo>
                    <a:lnTo>
                      <a:pt x="283" y="278"/>
                    </a:lnTo>
                    <a:lnTo>
                      <a:pt x="297" y="268"/>
                    </a:lnTo>
                    <a:lnTo>
                      <a:pt x="291" y="254"/>
                    </a:lnTo>
                    <a:lnTo>
                      <a:pt x="276" y="244"/>
                    </a:lnTo>
                    <a:lnTo>
                      <a:pt x="210" y="222"/>
                    </a:lnTo>
                    <a:lnTo>
                      <a:pt x="167" y="216"/>
                    </a:lnTo>
                    <a:lnTo>
                      <a:pt x="138" y="205"/>
                    </a:lnTo>
                    <a:lnTo>
                      <a:pt x="125" y="212"/>
                    </a:lnTo>
                    <a:lnTo>
                      <a:pt x="125" y="212"/>
                    </a:lnTo>
                    <a:lnTo>
                      <a:pt x="101" y="220"/>
                    </a:lnTo>
                    <a:lnTo>
                      <a:pt x="89" y="222"/>
                    </a:lnTo>
                    <a:lnTo>
                      <a:pt x="90" y="235"/>
                    </a:lnTo>
                    <a:lnTo>
                      <a:pt x="117" y="249"/>
                    </a:lnTo>
                    <a:lnTo>
                      <a:pt x="107" y="265"/>
                    </a:lnTo>
                    <a:lnTo>
                      <a:pt x="131" y="288"/>
                    </a:lnTo>
                    <a:lnTo>
                      <a:pt x="125" y="306"/>
                    </a:lnTo>
                    <a:lnTo>
                      <a:pt x="143" y="321"/>
                    </a:lnTo>
                    <a:lnTo>
                      <a:pt x="140" y="335"/>
                    </a:lnTo>
                    <a:lnTo>
                      <a:pt x="167" y="350"/>
                    </a:lnTo>
                    <a:lnTo>
                      <a:pt x="163" y="360"/>
                    </a:lnTo>
                    <a:lnTo>
                      <a:pt x="151" y="373"/>
                    </a:lnTo>
                    <a:lnTo>
                      <a:pt x="121" y="400"/>
                    </a:lnTo>
                    <a:lnTo>
                      <a:pt x="121" y="400"/>
                    </a:lnTo>
                    <a:lnTo>
                      <a:pt x="142" y="410"/>
                    </a:lnTo>
                    <a:lnTo>
                      <a:pt x="125" y="423"/>
                    </a:lnTo>
                    <a:lnTo>
                      <a:pt x="125" y="423"/>
                    </a:lnTo>
                    <a:lnTo>
                      <a:pt x="128" y="426"/>
                    </a:lnTo>
                    <a:lnTo>
                      <a:pt x="118" y="439"/>
                    </a:lnTo>
                    <a:lnTo>
                      <a:pt x="128" y="460"/>
                    </a:lnTo>
                    <a:lnTo>
                      <a:pt x="121" y="466"/>
                    </a:lnTo>
                    <a:lnTo>
                      <a:pt x="131" y="472"/>
                    </a:lnTo>
                    <a:lnTo>
                      <a:pt x="134" y="482"/>
                    </a:lnTo>
                    <a:lnTo>
                      <a:pt x="142" y="496"/>
                    </a:lnTo>
                    <a:lnTo>
                      <a:pt x="161" y="502"/>
                    </a:lnTo>
                    <a:lnTo>
                      <a:pt x="165" y="507"/>
                    </a:lnTo>
                    <a:lnTo>
                      <a:pt x="173" y="504"/>
                    </a:lnTo>
                    <a:lnTo>
                      <a:pt x="192" y="509"/>
                    </a:lnTo>
                    <a:lnTo>
                      <a:pt x="196" y="521"/>
                    </a:lnTo>
                    <a:lnTo>
                      <a:pt x="193" y="526"/>
                    </a:lnTo>
                    <a:lnTo>
                      <a:pt x="207" y="541"/>
                    </a:lnTo>
                    <a:lnTo>
                      <a:pt x="216" y="545"/>
                    </a:lnTo>
                    <a:lnTo>
                      <a:pt x="215" y="549"/>
                    </a:lnTo>
                    <a:lnTo>
                      <a:pt x="228" y="553"/>
                    </a:lnTo>
                    <a:lnTo>
                      <a:pt x="234" y="559"/>
                    </a:lnTo>
                    <a:lnTo>
                      <a:pt x="228" y="564"/>
                    </a:lnTo>
                    <a:lnTo>
                      <a:pt x="214" y="564"/>
                    </a:lnTo>
                    <a:lnTo>
                      <a:pt x="211" y="565"/>
                    </a:lnTo>
                    <a:lnTo>
                      <a:pt x="216" y="573"/>
                    </a:lnTo>
                    <a:lnTo>
                      <a:pt x="224" y="588"/>
                    </a:lnTo>
                    <a:lnTo>
                      <a:pt x="224" y="588"/>
                    </a:lnTo>
                    <a:lnTo>
                      <a:pt x="230" y="588"/>
                    </a:lnTo>
                    <a:lnTo>
                      <a:pt x="234" y="583"/>
                    </a:lnTo>
                    <a:lnTo>
                      <a:pt x="240" y="584"/>
                    </a:lnTo>
                    <a:lnTo>
                      <a:pt x="258" y="582"/>
                    </a:lnTo>
                    <a:lnTo>
                      <a:pt x="272" y="595"/>
                    </a:lnTo>
                    <a:lnTo>
                      <a:pt x="269" y="600"/>
                    </a:lnTo>
                    <a:lnTo>
                      <a:pt x="271" y="606"/>
                    </a:lnTo>
                    <a:lnTo>
                      <a:pt x="286" y="607"/>
                    </a:lnTo>
                    <a:lnTo>
                      <a:pt x="294" y="618"/>
                    </a:lnTo>
                    <a:lnTo>
                      <a:pt x="295" y="622"/>
                    </a:lnTo>
                    <a:lnTo>
                      <a:pt x="319" y="631"/>
                    </a:lnTo>
                    <a:lnTo>
                      <a:pt x="332" y="627"/>
                    </a:lnTo>
                    <a:lnTo>
                      <a:pt x="346" y="637"/>
                    </a:lnTo>
                    <a:lnTo>
                      <a:pt x="356" y="637"/>
                    </a:lnTo>
                    <a:lnTo>
                      <a:pt x="385" y="645"/>
                    </a:lnTo>
                    <a:lnTo>
                      <a:pt x="386" y="651"/>
                    </a:lnTo>
                    <a:lnTo>
                      <a:pt x="382" y="663"/>
                    </a:lnTo>
                    <a:lnTo>
                      <a:pt x="388" y="676"/>
                    </a:lnTo>
                    <a:lnTo>
                      <a:pt x="387" y="684"/>
                    </a:lnTo>
                    <a:lnTo>
                      <a:pt x="370" y="686"/>
                    </a:lnTo>
                    <a:lnTo>
                      <a:pt x="362" y="692"/>
                    </a:lnTo>
                    <a:lnTo>
                      <a:pt x="363" y="703"/>
                    </a:lnTo>
                    <a:lnTo>
                      <a:pt x="379" y="699"/>
                    </a:lnTo>
                    <a:lnTo>
                      <a:pt x="381" y="704"/>
                    </a:lnTo>
                    <a:lnTo>
                      <a:pt x="355" y="714"/>
                    </a:lnTo>
                    <a:lnTo>
                      <a:pt x="367" y="722"/>
                    </a:lnTo>
                    <a:lnTo>
                      <a:pt x="355" y="742"/>
                    </a:lnTo>
                    <a:lnTo>
                      <a:pt x="342" y="746"/>
                    </a:lnTo>
                    <a:lnTo>
                      <a:pt x="361" y="760"/>
                    </a:lnTo>
                    <a:lnTo>
                      <a:pt x="384" y="768"/>
                    </a:lnTo>
                    <a:lnTo>
                      <a:pt x="412" y="788"/>
                    </a:lnTo>
                    <a:lnTo>
                      <a:pt x="413" y="785"/>
                    </a:lnTo>
                    <a:lnTo>
                      <a:pt x="430" y="789"/>
                    </a:lnTo>
                    <a:lnTo>
                      <a:pt x="459" y="792"/>
                    </a:lnTo>
                    <a:lnTo>
                      <a:pt x="487" y="803"/>
                    </a:lnTo>
                    <a:lnTo>
                      <a:pt x="491" y="808"/>
                    </a:lnTo>
                    <a:lnTo>
                      <a:pt x="502" y="804"/>
                    </a:lnTo>
                    <a:lnTo>
                      <a:pt x="521" y="809"/>
                    </a:lnTo>
                    <a:lnTo>
                      <a:pt x="529" y="818"/>
                    </a:lnTo>
                    <a:lnTo>
                      <a:pt x="542" y="823"/>
                    </a:lnTo>
                    <a:lnTo>
                      <a:pt x="548" y="824"/>
                    </a:lnTo>
                    <a:lnTo>
                      <a:pt x="564" y="838"/>
                    </a:lnTo>
                    <a:lnTo>
                      <a:pt x="573" y="840"/>
                    </a:lnTo>
                    <a:lnTo>
                      <a:pt x="575" y="834"/>
                    </a:lnTo>
                    <a:lnTo>
                      <a:pt x="584" y="825"/>
                    </a:lnTo>
                    <a:lnTo>
                      <a:pt x="584" y="825"/>
                    </a:lnTo>
                    <a:lnTo>
                      <a:pt x="557" y="798"/>
                    </a:lnTo>
                    <a:lnTo>
                      <a:pt x="555" y="782"/>
                    </a:lnTo>
                    <a:lnTo>
                      <a:pt x="534" y="761"/>
                    </a:lnTo>
                    <a:lnTo>
                      <a:pt x="547" y="737"/>
                    </a:lnTo>
                    <a:lnTo>
                      <a:pt x="564" y="732"/>
                    </a:lnTo>
                    <a:lnTo>
                      <a:pt x="569" y="718"/>
                    </a:lnTo>
                    <a:lnTo>
                      <a:pt x="558" y="715"/>
                    </a:lnTo>
                    <a:lnTo>
                      <a:pt x="558" y="704"/>
                    </a:lnTo>
                    <a:lnTo>
                      <a:pt x="542" y="688"/>
                    </a:lnTo>
                    <a:lnTo>
                      <a:pt x="528" y="689"/>
                    </a:lnTo>
                    <a:lnTo>
                      <a:pt x="509" y="673"/>
                    </a:lnTo>
                    <a:lnTo>
                      <a:pt x="515" y="655"/>
                    </a:lnTo>
                    <a:lnTo>
                      <a:pt x="509" y="650"/>
                    </a:lnTo>
                    <a:lnTo>
                      <a:pt x="517" y="625"/>
                    </a:lnTo>
                    <a:lnTo>
                      <a:pt x="539" y="638"/>
                    </a:lnTo>
                    <a:lnTo>
                      <a:pt x="537" y="621"/>
                    </a:lnTo>
                    <a:lnTo>
                      <a:pt x="567" y="597"/>
                    </a:lnTo>
                    <a:lnTo>
                      <a:pt x="595" y="596"/>
                    </a:lnTo>
                    <a:lnTo>
                      <a:pt x="639" y="612"/>
                    </a:lnTo>
                    <a:lnTo>
                      <a:pt x="664" y="621"/>
                    </a:lnTo>
                    <a:lnTo>
                      <a:pt x="680" y="612"/>
                    </a:lnTo>
                    <a:lnTo>
                      <a:pt x="708" y="611"/>
                    </a:lnTo>
                    <a:lnTo>
                      <a:pt x="736" y="623"/>
                    </a:lnTo>
                    <a:lnTo>
                      <a:pt x="738" y="616"/>
                    </a:lnTo>
                    <a:lnTo>
                      <a:pt x="764" y="618"/>
                    </a:lnTo>
                    <a:lnTo>
                      <a:pt x="765" y="606"/>
                    </a:lnTo>
                    <a:lnTo>
                      <a:pt x="730" y="591"/>
                    </a:lnTo>
                    <a:lnTo>
                      <a:pt x="743" y="579"/>
                    </a:lnTo>
                    <a:lnTo>
                      <a:pt x="737" y="573"/>
                    </a:lnTo>
                    <a:lnTo>
                      <a:pt x="752" y="567"/>
                    </a:lnTo>
                    <a:lnTo>
                      <a:pt x="734" y="552"/>
                    </a:lnTo>
                    <a:lnTo>
                      <a:pt x="739" y="544"/>
                    </a:lnTo>
                    <a:lnTo>
                      <a:pt x="802" y="536"/>
                    </a:lnTo>
                    <a:lnTo>
                      <a:pt x="808" y="531"/>
                    </a:lnTo>
                    <a:lnTo>
                      <a:pt x="849" y="522"/>
                    </a:lnTo>
                    <a:lnTo>
                      <a:pt x="860" y="513"/>
                    </a:lnTo>
                    <a:lnTo>
                      <a:pt x="893" y="518"/>
                    </a:lnTo>
                    <a:lnTo>
                      <a:pt x="909" y="541"/>
                    </a:lnTo>
                    <a:lnTo>
                      <a:pt x="926" y="535"/>
                    </a:lnTo>
                    <a:lnTo>
                      <a:pt x="952" y="544"/>
                    </a:lnTo>
                    <a:lnTo>
                      <a:pt x="956" y="556"/>
                    </a:lnTo>
                    <a:lnTo>
                      <a:pt x="973" y="554"/>
                    </a:lnTo>
                    <a:lnTo>
                      <a:pt x="1006" y="534"/>
                    </a:lnTo>
                    <a:lnTo>
                      <a:pt x="1004" y="540"/>
                    </a:lnTo>
                    <a:lnTo>
                      <a:pt x="1034" y="558"/>
                    </a:lnTo>
                    <a:lnTo>
                      <a:pt x="1102" y="616"/>
                    </a:lnTo>
                    <a:lnTo>
                      <a:pt x="1106" y="604"/>
                    </a:lnTo>
                    <a:lnTo>
                      <a:pt x="1137" y="617"/>
                    </a:lnTo>
                    <a:lnTo>
                      <a:pt x="1160" y="611"/>
                    </a:lnTo>
                    <a:lnTo>
                      <a:pt x="1173" y="615"/>
                    </a:lnTo>
                    <a:lnTo>
                      <a:pt x="1187" y="629"/>
                    </a:lnTo>
                    <a:lnTo>
                      <a:pt x="1202" y="633"/>
                    </a:lnTo>
                    <a:lnTo>
                      <a:pt x="1215" y="643"/>
                    </a:lnTo>
                    <a:lnTo>
                      <a:pt x="1237" y="639"/>
                    </a:lnTo>
                    <a:lnTo>
                      <a:pt x="1253" y="653"/>
                    </a:lnTo>
                    <a:lnTo>
                      <a:pt x="1259" y="651"/>
                    </a:lnTo>
                    <a:lnTo>
                      <a:pt x="1277" y="648"/>
                    </a:lnTo>
                    <a:lnTo>
                      <a:pt x="1301" y="628"/>
                    </a:lnTo>
                    <a:lnTo>
                      <a:pt x="1324" y="617"/>
                    </a:lnTo>
                    <a:lnTo>
                      <a:pt x="1343" y="624"/>
                    </a:lnTo>
                    <a:lnTo>
                      <a:pt x="1363" y="624"/>
                    </a:lnTo>
                    <a:lnTo>
                      <a:pt x="1380" y="635"/>
                    </a:lnTo>
                    <a:lnTo>
                      <a:pt x="1398" y="636"/>
                    </a:lnTo>
                    <a:lnTo>
                      <a:pt x="1428" y="642"/>
                    </a:lnTo>
                    <a:lnTo>
                      <a:pt x="1438" y="626"/>
                    </a:lnTo>
                    <a:lnTo>
                      <a:pt x="1423" y="612"/>
                    </a:lnTo>
                    <a:lnTo>
                      <a:pt x="1427" y="589"/>
                    </a:lnTo>
                    <a:lnTo>
                      <a:pt x="1453" y="598"/>
                    </a:lnTo>
                    <a:lnTo>
                      <a:pt x="1471" y="601"/>
                    </a:lnTo>
                    <a:lnTo>
                      <a:pt x="1496" y="606"/>
                    </a:lnTo>
                    <a:lnTo>
                      <a:pt x="1510" y="623"/>
                    </a:lnTo>
                    <a:lnTo>
                      <a:pt x="1540" y="634"/>
                    </a:lnTo>
                    <a:lnTo>
                      <a:pt x="1555" y="629"/>
                    </a:lnTo>
                    <a:lnTo>
                      <a:pt x="1577" y="626"/>
                    </a:lnTo>
                    <a:lnTo>
                      <a:pt x="1596" y="629"/>
                    </a:lnTo>
                    <a:lnTo>
                      <a:pt x="1621" y="640"/>
                    </a:lnTo>
                    <a:lnTo>
                      <a:pt x="1639" y="652"/>
                    </a:lnTo>
                    <a:lnTo>
                      <a:pt x="1656" y="652"/>
                    </a:lnTo>
                    <a:lnTo>
                      <a:pt x="1681" y="656"/>
                    </a:lnTo>
                    <a:lnTo>
                      <a:pt x="1694" y="649"/>
                    </a:lnTo>
                    <a:lnTo>
                      <a:pt x="1716" y="646"/>
                    </a:lnTo>
                    <a:lnTo>
                      <a:pt x="1733" y="630"/>
                    </a:lnTo>
                    <a:lnTo>
                      <a:pt x="1746" y="633"/>
                    </a:lnTo>
                    <a:lnTo>
                      <a:pt x="1760" y="640"/>
                    </a:lnTo>
                    <a:lnTo>
                      <a:pt x="1780" y="638"/>
                    </a:lnTo>
                    <a:lnTo>
                      <a:pt x="1807" y="647"/>
                    </a:lnTo>
                    <a:lnTo>
                      <a:pt x="1824" y="633"/>
                    </a:lnTo>
                    <a:lnTo>
                      <a:pt x="1817" y="622"/>
                    </a:lnTo>
                    <a:lnTo>
                      <a:pt x="1817" y="598"/>
                    </a:lnTo>
                    <a:lnTo>
                      <a:pt x="1821" y="591"/>
                    </a:lnTo>
                    <a:lnTo>
                      <a:pt x="1812" y="578"/>
                    </a:lnTo>
                    <a:lnTo>
                      <a:pt x="1798" y="573"/>
                    </a:lnTo>
                    <a:lnTo>
                      <a:pt x="1805" y="562"/>
                    </a:lnTo>
                    <a:lnTo>
                      <a:pt x="1823" y="557"/>
                    </a:lnTo>
                    <a:lnTo>
                      <a:pt x="1847" y="556"/>
                    </a:lnTo>
                    <a:lnTo>
                      <a:pt x="1878" y="564"/>
                    </a:lnTo>
                    <a:lnTo>
                      <a:pt x="1901" y="572"/>
                    </a:lnTo>
                    <a:lnTo>
                      <a:pt x="1929" y="594"/>
                    </a:lnTo>
                    <a:lnTo>
                      <a:pt x="1944" y="605"/>
                    </a:lnTo>
                    <a:lnTo>
                      <a:pt x="1960" y="619"/>
                    </a:lnTo>
                    <a:lnTo>
                      <a:pt x="1983" y="641"/>
                    </a:lnTo>
                    <a:lnTo>
                      <a:pt x="2019" y="648"/>
                    </a:lnTo>
                    <a:lnTo>
                      <a:pt x="2053" y="665"/>
                    </a:lnTo>
                    <a:lnTo>
                      <a:pt x="2075" y="687"/>
                    </a:lnTo>
                    <a:lnTo>
                      <a:pt x="2103" y="687"/>
                    </a:lnTo>
                    <a:lnTo>
                      <a:pt x="2113" y="677"/>
                    </a:lnTo>
                    <a:lnTo>
                      <a:pt x="2139" y="671"/>
                    </a:lnTo>
                    <a:lnTo>
                      <a:pt x="2144" y="691"/>
                    </a:lnTo>
                    <a:lnTo>
                      <a:pt x="2142" y="700"/>
                    </a:lnTo>
                    <a:lnTo>
                      <a:pt x="2153" y="726"/>
                    </a:lnTo>
                    <a:lnTo>
                      <a:pt x="2155" y="748"/>
                    </a:lnTo>
                    <a:lnTo>
                      <a:pt x="2130" y="744"/>
                    </a:lnTo>
                    <a:lnTo>
                      <a:pt x="2118" y="752"/>
                    </a:lnTo>
                    <a:lnTo>
                      <a:pt x="2136" y="772"/>
                    </a:lnTo>
                    <a:lnTo>
                      <a:pt x="2150" y="799"/>
                    </a:lnTo>
                    <a:lnTo>
                      <a:pt x="2141" y="800"/>
                    </a:lnTo>
                    <a:lnTo>
                      <a:pt x="2148" y="811"/>
                    </a:lnTo>
                    <a:lnTo>
                      <a:pt x="2148" y="811"/>
                    </a:lnTo>
                    <a:lnTo>
                      <a:pt x="2153" y="816"/>
                    </a:lnTo>
                    <a:lnTo>
                      <a:pt x="2153" y="816"/>
                    </a:lnTo>
                    <a:lnTo>
                      <a:pt x="2153" y="816"/>
                    </a:lnTo>
                    <a:lnTo>
                      <a:pt x="2153" y="816"/>
                    </a:lnTo>
                    <a:lnTo>
                      <a:pt x="2152" y="808"/>
                    </a:lnTo>
                    <a:lnTo>
                      <a:pt x="2167" y="791"/>
                    </a:lnTo>
                    <a:lnTo>
                      <a:pt x="2186" y="803"/>
                    </a:lnTo>
                    <a:lnTo>
                      <a:pt x="2198" y="802"/>
                    </a:lnTo>
                    <a:lnTo>
                      <a:pt x="2214" y="789"/>
                    </a:lnTo>
                    <a:lnTo>
                      <a:pt x="2218" y="775"/>
                    </a:lnTo>
                    <a:lnTo>
                      <a:pt x="2226" y="748"/>
                    </a:lnTo>
                    <a:lnTo>
                      <a:pt x="2233" y="721"/>
                    </a:lnTo>
                    <a:lnTo>
                      <a:pt x="2228" y="705"/>
                    </a:lnTo>
                    <a:lnTo>
                      <a:pt x="2231" y="672"/>
                    </a:lnTo>
                    <a:lnTo>
                      <a:pt x="2213" y="634"/>
                    </a:lnTo>
                    <a:lnTo>
                      <a:pt x="2192" y="607"/>
                    </a:lnTo>
                    <a:lnTo>
                      <a:pt x="2186" y="584"/>
                    </a:lnTo>
                    <a:lnTo>
                      <a:pt x="2170" y="565"/>
                    </a:lnTo>
                    <a:lnTo>
                      <a:pt x="2122" y="540"/>
                    </a:lnTo>
                    <a:lnTo>
                      <a:pt x="2101" y="538"/>
                    </a:lnTo>
                    <a:lnTo>
                      <a:pt x="2100" y="549"/>
                    </a:lnTo>
                    <a:lnTo>
                      <a:pt x="2078" y="545"/>
                    </a:lnTo>
                    <a:lnTo>
                      <a:pt x="2057" y="531"/>
                    </a:lnTo>
                    <a:lnTo>
                      <a:pt x="2027" y="528"/>
                    </a:lnTo>
                    <a:lnTo>
                      <a:pt x="2045" y="476"/>
                    </a:lnTo>
                    <a:lnTo>
                      <a:pt x="2059" y="433"/>
                    </a:lnTo>
                    <a:lnTo>
                      <a:pt x="2107" y="425"/>
                    </a:lnTo>
                    <a:lnTo>
                      <a:pt x="2163" y="429"/>
                    </a:lnTo>
                    <a:lnTo>
                      <a:pt x="2172" y="419"/>
                    </a:lnTo>
                    <a:lnTo>
                      <a:pt x="2201" y="422"/>
                    </a:lnTo>
                    <a:lnTo>
                      <a:pt x="2218" y="438"/>
                    </a:lnTo>
                    <a:lnTo>
                      <a:pt x="2242" y="436"/>
                    </a:lnTo>
                    <a:lnTo>
                      <a:pt x="2273" y="430"/>
                    </a:lnTo>
                    <a:lnTo>
                      <a:pt x="2244" y="417"/>
                    </a:lnTo>
                    <a:lnTo>
                      <a:pt x="2244" y="380"/>
                    </a:lnTo>
                    <a:lnTo>
                      <a:pt x="2278" y="373"/>
                    </a:lnTo>
                    <a:lnTo>
                      <a:pt x="2324" y="399"/>
                    </a:lnTo>
                    <a:lnTo>
                      <a:pt x="2337" y="376"/>
                    </a:lnTo>
                    <a:lnTo>
                      <a:pt x="2325" y="358"/>
                    </a:lnTo>
                    <a:lnTo>
                      <a:pt x="2342" y="356"/>
                    </a:lnTo>
                    <a:lnTo>
                      <a:pt x="2367" y="386"/>
                    </a:lnTo>
                    <a:lnTo>
                      <a:pt x="2358" y="404"/>
                    </a:lnTo>
                    <a:lnTo>
                      <a:pt x="2355" y="426"/>
                    </a:lnTo>
                    <a:lnTo>
                      <a:pt x="2356" y="454"/>
                    </a:lnTo>
                    <a:lnTo>
                      <a:pt x="2335" y="459"/>
                    </a:lnTo>
                    <a:lnTo>
                      <a:pt x="2345" y="469"/>
                    </a:lnTo>
                    <a:lnTo>
                      <a:pt x="2345" y="482"/>
                    </a:lnTo>
                    <a:lnTo>
                      <a:pt x="2369" y="513"/>
                    </a:lnTo>
                    <a:lnTo>
                      <a:pt x="2428" y="564"/>
                    </a:lnTo>
                    <a:lnTo>
                      <a:pt x="2467" y="596"/>
                    </a:lnTo>
                    <a:lnTo>
                      <a:pt x="2489" y="612"/>
                    </a:lnTo>
                    <a:lnTo>
                      <a:pt x="2495" y="592"/>
                    </a:lnTo>
                    <a:lnTo>
                      <a:pt x="2478" y="568"/>
                    </a:lnTo>
                    <a:lnTo>
                      <a:pt x="2499" y="563"/>
                    </a:lnTo>
                    <a:lnTo>
                      <a:pt x="2480" y="536"/>
                    </a:lnTo>
                    <a:lnTo>
                      <a:pt x="2498" y="525"/>
                    </a:lnTo>
                    <a:lnTo>
                      <a:pt x="2481" y="515"/>
                    </a:lnTo>
                    <a:lnTo>
                      <a:pt x="2467" y="496"/>
                    </a:lnTo>
                    <a:lnTo>
                      <a:pt x="2483" y="496"/>
                    </a:lnTo>
                    <a:lnTo>
                      <a:pt x="2450" y="464"/>
                    </a:lnTo>
                    <a:lnTo>
                      <a:pt x="2425" y="459"/>
                    </a:lnTo>
                    <a:lnTo>
                      <a:pt x="2413" y="450"/>
                    </a:lnTo>
                    <a:lnTo>
                      <a:pt x="2410" y="429"/>
                    </a:lnTo>
                    <a:lnTo>
                      <a:pt x="2397" y="414"/>
                    </a:lnTo>
                    <a:lnTo>
                      <a:pt x="2424" y="417"/>
                    </a:lnTo>
                    <a:lnTo>
                      <a:pt x="2429" y="408"/>
                    </a:lnTo>
                    <a:lnTo>
                      <a:pt x="2446" y="416"/>
                    </a:lnTo>
                    <a:lnTo>
                      <a:pt x="2469" y="399"/>
                    </a:lnTo>
                    <a:lnTo>
                      <a:pt x="2511" y="414"/>
                    </a:lnTo>
                    <a:lnTo>
                      <a:pt x="2506" y="404"/>
                    </a:lnTo>
                    <a:lnTo>
                      <a:pt x="2513" y="391"/>
                    </a:lnTo>
                    <a:lnTo>
                      <a:pt x="2519" y="376"/>
                    </a:lnTo>
                    <a:lnTo>
                      <a:pt x="2530" y="373"/>
                    </a:lnTo>
                    <a:lnTo>
                      <a:pt x="2554" y="357"/>
                    </a:lnTo>
                    <a:lnTo>
                      <a:pt x="2591" y="362"/>
                    </a:lnTo>
                    <a:lnTo>
                      <a:pt x="2588" y="356"/>
                    </a:lnTo>
                    <a:lnTo>
                      <a:pt x="2573" y="347"/>
                    </a:lnTo>
                    <a:lnTo>
                      <a:pt x="2558" y="341"/>
                    </a:lnTo>
                    <a:lnTo>
                      <a:pt x="2524" y="324"/>
                    </a:lnTo>
                    <a:lnTo>
                      <a:pt x="2494" y="313"/>
                    </a:lnTo>
                    <a:lnTo>
                      <a:pt x="2517" y="314"/>
                    </a:lnTo>
                    <a:lnTo>
                      <a:pt x="2524" y="305"/>
                    </a:lnTo>
                    <a:lnTo>
                      <a:pt x="2524" y="305"/>
                    </a:lnTo>
                    <a:lnTo>
                      <a:pt x="2401" y="224"/>
                    </a:lnTo>
                    <a:lnTo>
                      <a:pt x="2366" y="214"/>
                    </a:lnTo>
                    <a:lnTo>
                      <a:pt x="2308" y="205"/>
                    </a:lnTo>
                    <a:lnTo>
                      <a:pt x="2278" y="206"/>
                    </a:lnTo>
                    <a:lnTo>
                      <a:pt x="2221" y="201"/>
                    </a:lnTo>
                    <a:lnTo>
                      <a:pt x="2228" y="210"/>
                    </a:lnTo>
                    <a:lnTo>
                      <a:pt x="2259" y="222"/>
                    </a:lnTo>
                    <a:lnTo>
                      <a:pt x="2250" y="229"/>
                    </a:lnTo>
                    <a:lnTo>
                      <a:pt x="2198" y="211"/>
                    </a:lnTo>
                    <a:lnTo>
                      <a:pt x="2172" y="213"/>
                    </a:lnTo>
                    <a:lnTo>
                      <a:pt x="2138" y="209"/>
                    </a:lnTo>
                    <a:lnTo>
                      <a:pt x="2112" y="210"/>
                    </a:lnTo>
                    <a:lnTo>
                      <a:pt x="2097" y="214"/>
                    </a:lnTo>
                    <a:lnTo>
                      <a:pt x="2070" y="208"/>
                    </a:lnTo>
                    <a:lnTo>
                      <a:pt x="2051" y="194"/>
                    </a:lnTo>
                    <a:lnTo>
                      <a:pt x="2027" y="185"/>
                    </a:lnTo>
                    <a:lnTo>
                      <a:pt x="1992" y="183"/>
                    </a:lnTo>
                    <a:lnTo>
                      <a:pt x="1937" y="186"/>
                    </a:lnTo>
                    <a:lnTo>
                      <a:pt x="1877" y="171"/>
                    </a:lnTo>
                    <a:lnTo>
                      <a:pt x="1848" y="160"/>
                    </a:lnTo>
                    <a:lnTo>
                      <a:pt x="1698" y="147"/>
                    </a:lnTo>
                    <a:lnTo>
                      <a:pt x="1691" y="155"/>
                    </a:lnTo>
                    <a:lnTo>
                      <a:pt x="1725" y="173"/>
                    </a:lnTo>
                    <a:lnTo>
                      <a:pt x="1697" y="170"/>
                    </a:lnTo>
                    <a:lnTo>
                      <a:pt x="1693" y="176"/>
                    </a:lnTo>
                    <a:lnTo>
                      <a:pt x="1657" y="170"/>
                    </a:lnTo>
                    <a:lnTo>
                      <a:pt x="1638" y="175"/>
                    </a:lnTo>
                    <a:lnTo>
                      <a:pt x="1604" y="167"/>
                    </a:lnTo>
                    <a:lnTo>
                      <a:pt x="1615" y="187"/>
                    </a:lnTo>
                    <a:lnTo>
                      <a:pt x="1581" y="179"/>
                    </a:lnTo>
                    <a:lnTo>
                      <a:pt x="1544" y="164"/>
                    </a:lnTo>
                    <a:lnTo>
                      <a:pt x="1543" y="155"/>
                    </a:lnTo>
                    <a:lnTo>
                      <a:pt x="1521" y="143"/>
                    </a:lnTo>
                    <a:lnTo>
                      <a:pt x="1484" y="134"/>
                    </a:lnTo>
                    <a:lnTo>
                      <a:pt x="1461" y="134"/>
                    </a:lnTo>
                    <a:lnTo>
                      <a:pt x="1426" y="130"/>
                    </a:lnTo>
                    <a:lnTo>
                      <a:pt x="1444" y="145"/>
                    </a:lnTo>
                    <a:lnTo>
                      <a:pt x="1380" y="141"/>
                    </a:lnTo>
                    <a:lnTo>
                      <a:pt x="1365" y="133"/>
                    </a:lnTo>
                    <a:lnTo>
                      <a:pt x="1315" y="130"/>
                    </a:lnTo>
                    <a:lnTo>
                      <a:pt x="1296" y="133"/>
                    </a:lnTo>
                    <a:lnTo>
                      <a:pt x="1296" y="138"/>
                    </a:lnTo>
                    <a:lnTo>
                      <a:pt x="1273" y="126"/>
                    </a:lnTo>
                    <a:lnTo>
                      <a:pt x="1265" y="129"/>
                    </a:lnTo>
                    <a:lnTo>
                      <a:pt x="1238" y="125"/>
                    </a:lnTo>
                    <a:lnTo>
                      <a:pt x="1217" y="122"/>
                    </a:lnTo>
                    <a:lnTo>
                      <a:pt x="1221" y="116"/>
                    </a:lnTo>
                    <a:lnTo>
                      <a:pt x="1246" y="106"/>
                    </a:lnTo>
                    <a:lnTo>
                      <a:pt x="1255" y="100"/>
                    </a:lnTo>
                    <a:lnTo>
                      <a:pt x="1245" y="91"/>
                    </a:lnTo>
                    <a:lnTo>
                      <a:pt x="1225" y="84"/>
                    </a:lnTo>
                    <a:lnTo>
                      <a:pt x="1182" y="75"/>
                    </a:lnTo>
                    <a:lnTo>
                      <a:pt x="1142" y="75"/>
                    </a:lnTo>
                    <a:lnTo>
                      <a:pt x="1135" y="80"/>
                    </a:lnTo>
                    <a:lnTo>
                      <a:pt x="1119" y="71"/>
                    </a:lnTo>
                    <a:lnTo>
                      <a:pt x="1119" y="71"/>
                    </a:lnTo>
                    <a:close/>
                    <a:moveTo>
                      <a:pt x="513" y="188"/>
                    </a:moveTo>
                    <a:lnTo>
                      <a:pt x="477" y="172"/>
                    </a:lnTo>
                    <a:lnTo>
                      <a:pt x="465" y="156"/>
                    </a:lnTo>
                    <a:lnTo>
                      <a:pt x="478" y="138"/>
                    </a:lnTo>
                    <a:lnTo>
                      <a:pt x="488" y="119"/>
                    </a:lnTo>
                    <a:lnTo>
                      <a:pt x="520" y="102"/>
                    </a:lnTo>
                    <a:lnTo>
                      <a:pt x="556" y="93"/>
                    </a:lnTo>
                    <a:lnTo>
                      <a:pt x="599" y="84"/>
                    </a:lnTo>
                    <a:lnTo>
                      <a:pt x="604" y="78"/>
                    </a:lnTo>
                    <a:lnTo>
                      <a:pt x="588" y="71"/>
                    </a:lnTo>
                    <a:lnTo>
                      <a:pt x="564" y="73"/>
                    </a:lnTo>
                    <a:lnTo>
                      <a:pt x="545" y="80"/>
                    </a:lnTo>
                    <a:lnTo>
                      <a:pt x="501" y="84"/>
                    </a:lnTo>
                    <a:lnTo>
                      <a:pt x="464" y="95"/>
                    </a:lnTo>
                    <a:lnTo>
                      <a:pt x="439" y="105"/>
                    </a:lnTo>
                    <a:lnTo>
                      <a:pt x="448" y="113"/>
                    </a:lnTo>
                    <a:lnTo>
                      <a:pt x="423" y="130"/>
                    </a:lnTo>
                    <a:lnTo>
                      <a:pt x="438" y="132"/>
                    </a:lnTo>
                    <a:lnTo>
                      <a:pt x="417" y="149"/>
                    </a:lnTo>
                    <a:lnTo>
                      <a:pt x="424" y="159"/>
                    </a:lnTo>
                    <a:lnTo>
                      <a:pt x="411" y="163"/>
                    </a:lnTo>
                    <a:lnTo>
                      <a:pt x="418" y="173"/>
                    </a:lnTo>
                    <a:lnTo>
                      <a:pt x="447" y="179"/>
                    </a:lnTo>
                    <a:lnTo>
                      <a:pt x="455" y="187"/>
                    </a:lnTo>
                    <a:lnTo>
                      <a:pt x="506" y="190"/>
                    </a:lnTo>
                    <a:lnTo>
                      <a:pt x="513" y="188"/>
                    </a:lnTo>
                    <a:lnTo>
                      <a:pt x="513" y="188"/>
                    </a:lnTo>
                    <a:close/>
                    <a:moveTo>
                      <a:pt x="1686" y="97"/>
                    </a:moveTo>
                    <a:lnTo>
                      <a:pt x="1620" y="86"/>
                    </a:lnTo>
                    <a:lnTo>
                      <a:pt x="1581" y="85"/>
                    </a:lnTo>
                    <a:lnTo>
                      <a:pt x="1568" y="89"/>
                    </a:lnTo>
                    <a:lnTo>
                      <a:pt x="1581" y="102"/>
                    </a:lnTo>
                    <a:lnTo>
                      <a:pt x="1628" y="113"/>
                    </a:lnTo>
                    <a:lnTo>
                      <a:pt x="1645" y="110"/>
                    </a:lnTo>
                    <a:lnTo>
                      <a:pt x="1697" y="110"/>
                    </a:lnTo>
                    <a:lnTo>
                      <a:pt x="1686" y="97"/>
                    </a:lnTo>
                    <a:close/>
                    <a:moveTo>
                      <a:pt x="1780" y="105"/>
                    </a:moveTo>
                    <a:lnTo>
                      <a:pt x="1736" y="100"/>
                    </a:lnTo>
                    <a:lnTo>
                      <a:pt x="1707" y="98"/>
                    </a:lnTo>
                    <a:lnTo>
                      <a:pt x="1712" y="103"/>
                    </a:lnTo>
                    <a:lnTo>
                      <a:pt x="1751" y="111"/>
                    </a:lnTo>
                    <a:lnTo>
                      <a:pt x="1777" y="113"/>
                    </a:lnTo>
                    <a:lnTo>
                      <a:pt x="1780" y="105"/>
                    </a:lnTo>
                    <a:lnTo>
                      <a:pt x="1780" y="105"/>
                    </a:lnTo>
                    <a:close/>
                    <a:moveTo>
                      <a:pt x="1734" y="141"/>
                    </a:moveTo>
                    <a:lnTo>
                      <a:pt x="1724" y="135"/>
                    </a:lnTo>
                    <a:lnTo>
                      <a:pt x="1693" y="128"/>
                    </a:lnTo>
                    <a:lnTo>
                      <a:pt x="1679" y="130"/>
                    </a:lnTo>
                    <a:lnTo>
                      <a:pt x="1675" y="138"/>
                    </a:lnTo>
                    <a:lnTo>
                      <a:pt x="1679" y="138"/>
                    </a:lnTo>
                    <a:lnTo>
                      <a:pt x="1712" y="141"/>
                    </a:lnTo>
                    <a:lnTo>
                      <a:pt x="1734" y="141"/>
                    </a:lnTo>
                    <a:close/>
                    <a:moveTo>
                      <a:pt x="2341" y="186"/>
                    </a:moveTo>
                    <a:lnTo>
                      <a:pt x="2319" y="173"/>
                    </a:lnTo>
                    <a:lnTo>
                      <a:pt x="2313" y="181"/>
                    </a:lnTo>
                    <a:lnTo>
                      <a:pt x="2327" y="187"/>
                    </a:lnTo>
                    <a:lnTo>
                      <a:pt x="2341" y="186"/>
                    </a:lnTo>
                    <a:close/>
                    <a:moveTo>
                      <a:pt x="54" y="537"/>
                    </a:moveTo>
                    <a:lnTo>
                      <a:pt x="52" y="532"/>
                    </a:lnTo>
                    <a:lnTo>
                      <a:pt x="52" y="525"/>
                    </a:lnTo>
                    <a:lnTo>
                      <a:pt x="45" y="521"/>
                    </a:lnTo>
                    <a:lnTo>
                      <a:pt x="26" y="518"/>
                    </a:lnTo>
                    <a:lnTo>
                      <a:pt x="2" y="525"/>
                    </a:lnTo>
                    <a:lnTo>
                      <a:pt x="0" y="535"/>
                    </a:lnTo>
                    <a:lnTo>
                      <a:pt x="21" y="537"/>
                    </a:lnTo>
                    <a:lnTo>
                      <a:pt x="54" y="537"/>
                    </a:lnTo>
                    <a:close/>
                    <a:moveTo>
                      <a:pt x="2256" y="619"/>
                    </a:moveTo>
                    <a:lnTo>
                      <a:pt x="2229" y="595"/>
                    </a:lnTo>
                    <a:lnTo>
                      <a:pt x="2211" y="573"/>
                    </a:lnTo>
                    <a:lnTo>
                      <a:pt x="2185" y="551"/>
                    </a:lnTo>
                    <a:lnTo>
                      <a:pt x="2167" y="536"/>
                    </a:lnTo>
                    <a:lnTo>
                      <a:pt x="2162" y="539"/>
                    </a:lnTo>
                    <a:lnTo>
                      <a:pt x="2178" y="549"/>
                    </a:lnTo>
                    <a:lnTo>
                      <a:pt x="2172" y="560"/>
                    </a:lnTo>
                    <a:lnTo>
                      <a:pt x="2197" y="592"/>
                    </a:lnTo>
                    <a:lnTo>
                      <a:pt x="2226" y="614"/>
                    </a:lnTo>
                    <a:lnTo>
                      <a:pt x="2250" y="645"/>
                    </a:lnTo>
                    <a:lnTo>
                      <a:pt x="2258" y="662"/>
                    </a:lnTo>
                    <a:lnTo>
                      <a:pt x="2279" y="687"/>
                    </a:lnTo>
                    <a:lnTo>
                      <a:pt x="2293" y="709"/>
                    </a:lnTo>
                    <a:lnTo>
                      <a:pt x="2311" y="729"/>
                    </a:lnTo>
                    <a:lnTo>
                      <a:pt x="2310" y="711"/>
                    </a:lnTo>
                    <a:lnTo>
                      <a:pt x="2334" y="725"/>
                    </a:lnTo>
                    <a:lnTo>
                      <a:pt x="2323" y="709"/>
                    </a:lnTo>
                    <a:lnTo>
                      <a:pt x="2287" y="685"/>
                    </a:lnTo>
                    <a:lnTo>
                      <a:pt x="2274" y="651"/>
                    </a:lnTo>
                    <a:lnTo>
                      <a:pt x="2307" y="659"/>
                    </a:lnTo>
                    <a:lnTo>
                      <a:pt x="2256" y="619"/>
                    </a:lnTo>
                    <a:lnTo>
                      <a:pt x="2256" y="61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35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6C14BAA-D3AE-AC69-C036-EC8FCCAE0C9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15175" y="3270251"/>
                <a:ext cx="701675" cy="596900"/>
              </a:xfrm>
              <a:custGeom>
                <a:avLst/>
                <a:gdLst>
                  <a:gd name="T0" fmla="*/ 201 w 442"/>
                  <a:gd name="T1" fmla="*/ 71 h 376"/>
                  <a:gd name="T2" fmla="*/ 107 w 442"/>
                  <a:gd name="T3" fmla="*/ 6 h 376"/>
                  <a:gd name="T4" fmla="*/ 79 w 442"/>
                  <a:gd name="T5" fmla="*/ 3 h 376"/>
                  <a:gd name="T6" fmla="*/ 63 w 442"/>
                  <a:gd name="T7" fmla="*/ 39 h 376"/>
                  <a:gd name="T8" fmla="*/ 54 w 442"/>
                  <a:gd name="T9" fmla="*/ 51 h 376"/>
                  <a:gd name="T10" fmla="*/ 35 w 442"/>
                  <a:gd name="T11" fmla="*/ 63 h 376"/>
                  <a:gd name="T12" fmla="*/ 4 w 442"/>
                  <a:gd name="T13" fmla="*/ 67 h 376"/>
                  <a:gd name="T14" fmla="*/ 2 w 442"/>
                  <a:gd name="T15" fmla="*/ 84 h 376"/>
                  <a:gd name="T16" fmla="*/ 10 w 442"/>
                  <a:gd name="T17" fmla="*/ 97 h 376"/>
                  <a:gd name="T18" fmla="*/ 36 w 442"/>
                  <a:gd name="T19" fmla="*/ 132 h 376"/>
                  <a:gd name="T20" fmla="*/ 52 w 442"/>
                  <a:gd name="T21" fmla="*/ 156 h 376"/>
                  <a:gd name="T22" fmla="*/ 58 w 442"/>
                  <a:gd name="T23" fmla="*/ 173 h 376"/>
                  <a:gd name="T24" fmla="*/ 76 w 442"/>
                  <a:gd name="T25" fmla="*/ 192 h 376"/>
                  <a:gd name="T26" fmla="*/ 100 w 442"/>
                  <a:gd name="T27" fmla="*/ 227 h 376"/>
                  <a:gd name="T28" fmla="*/ 103 w 442"/>
                  <a:gd name="T29" fmla="*/ 258 h 376"/>
                  <a:gd name="T30" fmla="*/ 128 w 442"/>
                  <a:gd name="T31" fmla="*/ 284 h 376"/>
                  <a:gd name="T32" fmla="*/ 150 w 442"/>
                  <a:gd name="T33" fmla="*/ 321 h 376"/>
                  <a:gd name="T34" fmla="*/ 173 w 442"/>
                  <a:gd name="T35" fmla="*/ 349 h 376"/>
                  <a:gd name="T36" fmla="*/ 183 w 442"/>
                  <a:gd name="T37" fmla="*/ 366 h 376"/>
                  <a:gd name="T38" fmla="*/ 194 w 442"/>
                  <a:gd name="T39" fmla="*/ 367 h 376"/>
                  <a:gd name="T40" fmla="*/ 196 w 442"/>
                  <a:gd name="T41" fmla="*/ 346 h 376"/>
                  <a:gd name="T42" fmla="*/ 211 w 442"/>
                  <a:gd name="T43" fmla="*/ 351 h 376"/>
                  <a:gd name="T44" fmla="*/ 239 w 442"/>
                  <a:gd name="T45" fmla="*/ 353 h 376"/>
                  <a:gd name="T46" fmla="*/ 267 w 442"/>
                  <a:gd name="T47" fmla="*/ 353 h 376"/>
                  <a:gd name="T48" fmla="*/ 282 w 442"/>
                  <a:gd name="T49" fmla="*/ 357 h 376"/>
                  <a:gd name="T50" fmla="*/ 313 w 442"/>
                  <a:gd name="T51" fmla="*/ 322 h 376"/>
                  <a:gd name="T52" fmla="*/ 432 w 442"/>
                  <a:gd name="T53" fmla="*/ 289 h 376"/>
                  <a:gd name="T54" fmla="*/ 431 w 442"/>
                  <a:gd name="T55" fmla="*/ 225 h 376"/>
                  <a:gd name="T56" fmla="*/ 365 w 442"/>
                  <a:gd name="T57" fmla="*/ 217 h 376"/>
                  <a:gd name="T58" fmla="*/ 353 w 442"/>
                  <a:gd name="T59" fmla="*/ 188 h 376"/>
                  <a:gd name="T60" fmla="*/ 343 w 442"/>
                  <a:gd name="T61" fmla="*/ 181 h 376"/>
                  <a:gd name="T62" fmla="*/ 333 w 442"/>
                  <a:gd name="T63" fmla="*/ 170 h 376"/>
                  <a:gd name="T64" fmla="*/ 323 w 442"/>
                  <a:gd name="T65" fmla="*/ 156 h 376"/>
                  <a:gd name="T66" fmla="*/ 321 w 442"/>
                  <a:gd name="T67" fmla="*/ 140 h 376"/>
                  <a:gd name="T68" fmla="*/ 304 w 442"/>
                  <a:gd name="T69" fmla="*/ 120 h 376"/>
                  <a:gd name="T70" fmla="*/ 288 w 442"/>
                  <a:gd name="T71" fmla="*/ 106 h 376"/>
                  <a:gd name="T72" fmla="*/ 264 w 442"/>
                  <a:gd name="T73" fmla="*/ 86 h 376"/>
                  <a:gd name="T74" fmla="*/ 240 w 442"/>
                  <a:gd name="T75" fmla="*/ 72 h 3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442" h="376">
                    <a:moveTo>
                      <a:pt x="240" y="72"/>
                    </a:moveTo>
                    <a:lnTo>
                      <a:pt x="201" y="71"/>
                    </a:lnTo>
                    <a:lnTo>
                      <a:pt x="139" y="23"/>
                    </a:lnTo>
                    <a:lnTo>
                      <a:pt x="107" y="6"/>
                    </a:lnTo>
                    <a:lnTo>
                      <a:pt x="82" y="0"/>
                    </a:lnTo>
                    <a:lnTo>
                      <a:pt x="79" y="3"/>
                    </a:lnTo>
                    <a:lnTo>
                      <a:pt x="40" y="15"/>
                    </a:lnTo>
                    <a:lnTo>
                      <a:pt x="63" y="39"/>
                    </a:lnTo>
                    <a:lnTo>
                      <a:pt x="57" y="43"/>
                    </a:lnTo>
                    <a:lnTo>
                      <a:pt x="54" y="51"/>
                    </a:lnTo>
                    <a:lnTo>
                      <a:pt x="39" y="54"/>
                    </a:lnTo>
                    <a:lnTo>
                      <a:pt x="35" y="63"/>
                    </a:lnTo>
                    <a:lnTo>
                      <a:pt x="27" y="71"/>
                    </a:lnTo>
                    <a:lnTo>
                      <a:pt x="4" y="67"/>
                    </a:lnTo>
                    <a:lnTo>
                      <a:pt x="2" y="76"/>
                    </a:lnTo>
                    <a:lnTo>
                      <a:pt x="2" y="84"/>
                    </a:lnTo>
                    <a:lnTo>
                      <a:pt x="0" y="97"/>
                    </a:lnTo>
                    <a:lnTo>
                      <a:pt x="10" y="97"/>
                    </a:lnTo>
                    <a:lnTo>
                      <a:pt x="22" y="114"/>
                    </a:lnTo>
                    <a:lnTo>
                      <a:pt x="36" y="132"/>
                    </a:lnTo>
                    <a:lnTo>
                      <a:pt x="45" y="150"/>
                    </a:lnTo>
                    <a:lnTo>
                      <a:pt x="52" y="156"/>
                    </a:lnTo>
                    <a:lnTo>
                      <a:pt x="58" y="168"/>
                    </a:lnTo>
                    <a:lnTo>
                      <a:pt x="58" y="173"/>
                    </a:lnTo>
                    <a:lnTo>
                      <a:pt x="65" y="187"/>
                    </a:lnTo>
                    <a:lnTo>
                      <a:pt x="76" y="192"/>
                    </a:lnTo>
                    <a:lnTo>
                      <a:pt x="86" y="201"/>
                    </a:lnTo>
                    <a:lnTo>
                      <a:pt x="100" y="227"/>
                    </a:lnTo>
                    <a:lnTo>
                      <a:pt x="100" y="241"/>
                    </a:lnTo>
                    <a:lnTo>
                      <a:pt x="103" y="258"/>
                    </a:lnTo>
                    <a:lnTo>
                      <a:pt x="118" y="281"/>
                    </a:lnTo>
                    <a:lnTo>
                      <a:pt x="128" y="284"/>
                    </a:lnTo>
                    <a:lnTo>
                      <a:pt x="143" y="301"/>
                    </a:lnTo>
                    <a:lnTo>
                      <a:pt x="150" y="321"/>
                    </a:lnTo>
                    <a:lnTo>
                      <a:pt x="162" y="340"/>
                    </a:lnTo>
                    <a:lnTo>
                      <a:pt x="173" y="349"/>
                    </a:lnTo>
                    <a:lnTo>
                      <a:pt x="175" y="358"/>
                    </a:lnTo>
                    <a:lnTo>
                      <a:pt x="183" y="366"/>
                    </a:lnTo>
                    <a:lnTo>
                      <a:pt x="185" y="376"/>
                    </a:lnTo>
                    <a:lnTo>
                      <a:pt x="194" y="367"/>
                    </a:lnTo>
                    <a:lnTo>
                      <a:pt x="192" y="358"/>
                    </a:lnTo>
                    <a:lnTo>
                      <a:pt x="196" y="346"/>
                    </a:lnTo>
                    <a:lnTo>
                      <a:pt x="205" y="353"/>
                    </a:lnTo>
                    <a:lnTo>
                      <a:pt x="211" y="351"/>
                    </a:lnTo>
                    <a:lnTo>
                      <a:pt x="235" y="350"/>
                    </a:lnTo>
                    <a:lnTo>
                      <a:pt x="239" y="353"/>
                    </a:lnTo>
                    <a:lnTo>
                      <a:pt x="258" y="354"/>
                    </a:lnTo>
                    <a:lnTo>
                      <a:pt x="267" y="353"/>
                    </a:lnTo>
                    <a:lnTo>
                      <a:pt x="272" y="361"/>
                    </a:lnTo>
                    <a:lnTo>
                      <a:pt x="282" y="357"/>
                    </a:lnTo>
                    <a:lnTo>
                      <a:pt x="295" y="332"/>
                    </a:lnTo>
                    <a:lnTo>
                      <a:pt x="313" y="322"/>
                    </a:lnTo>
                    <a:lnTo>
                      <a:pt x="372" y="312"/>
                    </a:lnTo>
                    <a:lnTo>
                      <a:pt x="432" y="289"/>
                    </a:lnTo>
                    <a:lnTo>
                      <a:pt x="442" y="241"/>
                    </a:lnTo>
                    <a:lnTo>
                      <a:pt x="431" y="225"/>
                    </a:lnTo>
                    <a:lnTo>
                      <a:pt x="427" y="229"/>
                    </a:lnTo>
                    <a:lnTo>
                      <a:pt x="365" y="217"/>
                    </a:lnTo>
                    <a:lnTo>
                      <a:pt x="354" y="194"/>
                    </a:lnTo>
                    <a:lnTo>
                      <a:pt x="353" y="188"/>
                    </a:lnTo>
                    <a:lnTo>
                      <a:pt x="349" y="179"/>
                    </a:lnTo>
                    <a:lnTo>
                      <a:pt x="343" y="181"/>
                    </a:lnTo>
                    <a:lnTo>
                      <a:pt x="337" y="176"/>
                    </a:lnTo>
                    <a:lnTo>
                      <a:pt x="333" y="170"/>
                    </a:lnTo>
                    <a:lnTo>
                      <a:pt x="329" y="162"/>
                    </a:lnTo>
                    <a:lnTo>
                      <a:pt x="323" y="156"/>
                    </a:lnTo>
                    <a:lnTo>
                      <a:pt x="319" y="147"/>
                    </a:lnTo>
                    <a:lnTo>
                      <a:pt x="321" y="140"/>
                    </a:lnTo>
                    <a:lnTo>
                      <a:pt x="319" y="129"/>
                    </a:lnTo>
                    <a:lnTo>
                      <a:pt x="304" y="120"/>
                    </a:lnTo>
                    <a:lnTo>
                      <a:pt x="299" y="112"/>
                    </a:lnTo>
                    <a:lnTo>
                      <a:pt x="288" y="106"/>
                    </a:lnTo>
                    <a:lnTo>
                      <a:pt x="278" y="86"/>
                    </a:lnTo>
                    <a:lnTo>
                      <a:pt x="264" y="86"/>
                    </a:lnTo>
                    <a:lnTo>
                      <a:pt x="257" y="74"/>
                    </a:lnTo>
                    <a:lnTo>
                      <a:pt x="240" y="72"/>
                    </a:lnTo>
                    <a:lnTo>
                      <a:pt x="240" y="7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36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610E42FB-3657-45AC-D5B4-B7BCDA986F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26287" y="3076576"/>
                <a:ext cx="192087" cy="187325"/>
              </a:xfrm>
              <a:custGeom>
                <a:avLst/>
                <a:gdLst>
                  <a:gd name="T0" fmla="*/ 64 w 121"/>
                  <a:gd name="T1" fmla="*/ 94 h 118"/>
                  <a:gd name="T2" fmla="*/ 105 w 121"/>
                  <a:gd name="T3" fmla="*/ 68 h 118"/>
                  <a:gd name="T4" fmla="*/ 108 w 121"/>
                  <a:gd name="T5" fmla="*/ 39 h 118"/>
                  <a:gd name="T6" fmla="*/ 104 w 121"/>
                  <a:gd name="T7" fmla="*/ 22 h 118"/>
                  <a:gd name="T8" fmla="*/ 114 w 121"/>
                  <a:gd name="T9" fmla="*/ 15 h 118"/>
                  <a:gd name="T10" fmla="*/ 121 w 121"/>
                  <a:gd name="T11" fmla="*/ 0 h 118"/>
                  <a:gd name="T12" fmla="*/ 99 w 121"/>
                  <a:gd name="T13" fmla="*/ 4 h 118"/>
                  <a:gd name="T14" fmla="*/ 89 w 121"/>
                  <a:gd name="T15" fmla="*/ 4 h 118"/>
                  <a:gd name="T16" fmla="*/ 67 w 121"/>
                  <a:gd name="T17" fmla="*/ 13 h 118"/>
                  <a:gd name="T18" fmla="*/ 51 w 121"/>
                  <a:gd name="T19" fmla="*/ 13 h 118"/>
                  <a:gd name="T20" fmla="*/ 40 w 121"/>
                  <a:gd name="T21" fmla="*/ 9 h 118"/>
                  <a:gd name="T22" fmla="*/ 20 w 121"/>
                  <a:gd name="T23" fmla="*/ 15 h 118"/>
                  <a:gd name="T24" fmla="*/ 13 w 121"/>
                  <a:gd name="T25" fmla="*/ 11 h 118"/>
                  <a:gd name="T26" fmla="*/ 13 w 121"/>
                  <a:gd name="T27" fmla="*/ 24 h 118"/>
                  <a:gd name="T28" fmla="*/ 8 w 121"/>
                  <a:gd name="T29" fmla="*/ 29 h 118"/>
                  <a:gd name="T30" fmla="*/ 4 w 121"/>
                  <a:gd name="T31" fmla="*/ 35 h 118"/>
                  <a:gd name="T32" fmla="*/ 0 w 121"/>
                  <a:gd name="T33" fmla="*/ 44 h 118"/>
                  <a:gd name="T34" fmla="*/ 5 w 121"/>
                  <a:gd name="T35" fmla="*/ 63 h 118"/>
                  <a:gd name="T36" fmla="*/ 13 w 121"/>
                  <a:gd name="T37" fmla="*/ 64 h 118"/>
                  <a:gd name="T38" fmla="*/ 18 w 121"/>
                  <a:gd name="T39" fmla="*/ 73 h 118"/>
                  <a:gd name="T40" fmla="*/ 8 w 121"/>
                  <a:gd name="T41" fmla="*/ 82 h 118"/>
                  <a:gd name="T42" fmla="*/ 5 w 121"/>
                  <a:gd name="T43" fmla="*/ 95 h 118"/>
                  <a:gd name="T44" fmla="*/ 6 w 121"/>
                  <a:gd name="T45" fmla="*/ 105 h 118"/>
                  <a:gd name="T46" fmla="*/ 4 w 121"/>
                  <a:gd name="T47" fmla="*/ 109 h 118"/>
                  <a:gd name="T48" fmla="*/ 4 w 121"/>
                  <a:gd name="T49" fmla="*/ 109 h 118"/>
                  <a:gd name="T50" fmla="*/ 28 w 121"/>
                  <a:gd name="T51" fmla="*/ 118 h 118"/>
                  <a:gd name="T52" fmla="*/ 64 w 121"/>
                  <a:gd name="T53" fmla="*/ 94 h 118"/>
                  <a:gd name="T54" fmla="*/ 64 w 121"/>
                  <a:gd name="T55" fmla="*/ 94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21" h="118">
                    <a:moveTo>
                      <a:pt x="64" y="94"/>
                    </a:moveTo>
                    <a:lnTo>
                      <a:pt x="105" y="68"/>
                    </a:lnTo>
                    <a:lnTo>
                      <a:pt x="108" y="39"/>
                    </a:lnTo>
                    <a:lnTo>
                      <a:pt x="104" y="22"/>
                    </a:lnTo>
                    <a:lnTo>
                      <a:pt x="114" y="15"/>
                    </a:lnTo>
                    <a:lnTo>
                      <a:pt x="121" y="0"/>
                    </a:lnTo>
                    <a:lnTo>
                      <a:pt x="99" y="4"/>
                    </a:lnTo>
                    <a:lnTo>
                      <a:pt x="89" y="4"/>
                    </a:lnTo>
                    <a:lnTo>
                      <a:pt x="67" y="13"/>
                    </a:lnTo>
                    <a:lnTo>
                      <a:pt x="51" y="13"/>
                    </a:lnTo>
                    <a:lnTo>
                      <a:pt x="40" y="9"/>
                    </a:lnTo>
                    <a:lnTo>
                      <a:pt x="20" y="15"/>
                    </a:lnTo>
                    <a:lnTo>
                      <a:pt x="13" y="11"/>
                    </a:lnTo>
                    <a:lnTo>
                      <a:pt x="13" y="24"/>
                    </a:lnTo>
                    <a:lnTo>
                      <a:pt x="8" y="29"/>
                    </a:lnTo>
                    <a:lnTo>
                      <a:pt x="4" y="35"/>
                    </a:lnTo>
                    <a:lnTo>
                      <a:pt x="0" y="44"/>
                    </a:lnTo>
                    <a:lnTo>
                      <a:pt x="5" y="63"/>
                    </a:lnTo>
                    <a:lnTo>
                      <a:pt x="13" y="64"/>
                    </a:lnTo>
                    <a:lnTo>
                      <a:pt x="18" y="73"/>
                    </a:lnTo>
                    <a:lnTo>
                      <a:pt x="8" y="82"/>
                    </a:lnTo>
                    <a:lnTo>
                      <a:pt x="5" y="95"/>
                    </a:lnTo>
                    <a:lnTo>
                      <a:pt x="6" y="105"/>
                    </a:lnTo>
                    <a:lnTo>
                      <a:pt x="4" y="109"/>
                    </a:lnTo>
                    <a:lnTo>
                      <a:pt x="4" y="109"/>
                    </a:lnTo>
                    <a:lnTo>
                      <a:pt x="28" y="118"/>
                    </a:lnTo>
                    <a:lnTo>
                      <a:pt x="64" y="94"/>
                    </a:lnTo>
                    <a:lnTo>
                      <a:pt x="64" y="9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37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D2813700-983C-CB6C-5964-34A0A6918DA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194800" y="3713163"/>
                <a:ext cx="290512" cy="555625"/>
              </a:xfrm>
              <a:custGeom>
                <a:avLst/>
                <a:gdLst>
                  <a:gd name="T0" fmla="*/ 183 w 183"/>
                  <a:gd name="T1" fmla="*/ 135 h 350"/>
                  <a:gd name="T2" fmla="*/ 161 w 183"/>
                  <a:gd name="T3" fmla="*/ 94 h 350"/>
                  <a:gd name="T4" fmla="*/ 138 w 183"/>
                  <a:gd name="T5" fmla="*/ 51 h 350"/>
                  <a:gd name="T6" fmla="*/ 119 w 183"/>
                  <a:gd name="T7" fmla="*/ 59 h 350"/>
                  <a:gd name="T8" fmla="*/ 100 w 183"/>
                  <a:gd name="T9" fmla="*/ 55 h 350"/>
                  <a:gd name="T10" fmla="*/ 77 w 183"/>
                  <a:gd name="T11" fmla="*/ 47 h 350"/>
                  <a:gd name="T12" fmla="*/ 64 w 183"/>
                  <a:gd name="T13" fmla="*/ 21 h 350"/>
                  <a:gd name="T14" fmla="*/ 51 w 183"/>
                  <a:gd name="T15" fmla="*/ 0 h 350"/>
                  <a:gd name="T16" fmla="*/ 29 w 183"/>
                  <a:gd name="T17" fmla="*/ 16 h 350"/>
                  <a:gd name="T18" fmla="*/ 9 w 183"/>
                  <a:gd name="T19" fmla="*/ 43 h 350"/>
                  <a:gd name="T20" fmla="*/ 14 w 183"/>
                  <a:gd name="T21" fmla="*/ 68 h 350"/>
                  <a:gd name="T22" fmla="*/ 40 w 183"/>
                  <a:gd name="T23" fmla="*/ 101 h 350"/>
                  <a:gd name="T24" fmla="*/ 28 w 183"/>
                  <a:gd name="T25" fmla="*/ 126 h 350"/>
                  <a:gd name="T26" fmla="*/ 51 w 183"/>
                  <a:gd name="T27" fmla="*/ 157 h 350"/>
                  <a:gd name="T28" fmla="*/ 55 w 183"/>
                  <a:gd name="T29" fmla="*/ 181 h 350"/>
                  <a:gd name="T30" fmla="*/ 56 w 183"/>
                  <a:gd name="T31" fmla="*/ 225 h 350"/>
                  <a:gd name="T32" fmla="*/ 42 w 183"/>
                  <a:gd name="T33" fmla="*/ 271 h 350"/>
                  <a:gd name="T34" fmla="*/ 46 w 183"/>
                  <a:gd name="T35" fmla="*/ 299 h 350"/>
                  <a:gd name="T36" fmla="*/ 59 w 183"/>
                  <a:gd name="T37" fmla="*/ 298 h 350"/>
                  <a:gd name="T38" fmla="*/ 75 w 183"/>
                  <a:gd name="T39" fmla="*/ 322 h 350"/>
                  <a:gd name="T40" fmla="*/ 88 w 183"/>
                  <a:gd name="T41" fmla="*/ 328 h 350"/>
                  <a:gd name="T42" fmla="*/ 108 w 183"/>
                  <a:gd name="T43" fmla="*/ 350 h 350"/>
                  <a:gd name="T44" fmla="*/ 127 w 183"/>
                  <a:gd name="T45" fmla="*/ 337 h 350"/>
                  <a:gd name="T46" fmla="*/ 103 w 183"/>
                  <a:gd name="T47" fmla="*/ 322 h 350"/>
                  <a:gd name="T48" fmla="*/ 86 w 183"/>
                  <a:gd name="T49" fmla="*/ 288 h 350"/>
                  <a:gd name="T50" fmla="*/ 62 w 183"/>
                  <a:gd name="T51" fmla="*/ 266 h 350"/>
                  <a:gd name="T52" fmla="*/ 65 w 183"/>
                  <a:gd name="T53" fmla="*/ 228 h 350"/>
                  <a:gd name="T54" fmla="*/ 72 w 183"/>
                  <a:gd name="T55" fmla="*/ 167 h 350"/>
                  <a:gd name="T56" fmla="*/ 90 w 183"/>
                  <a:gd name="T57" fmla="*/ 185 h 350"/>
                  <a:gd name="T58" fmla="*/ 127 w 183"/>
                  <a:gd name="T59" fmla="*/ 195 h 350"/>
                  <a:gd name="T60" fmla="*/ 130 w 183"/>
                  <a:gd name="T61" fmla="*/ 147 h 350"/>
                  <a:gd name="T62" fmla="*/ 177 w 183"/>
                  <a:gd name="T63" fmla="*/ 146 h 3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83" h="350">
                    <a:moveTo>
                      <a:pt x="177" y="146"/>
                    </a:moveTo>
                    <a:lnTo>
                      <a:pt x="183" y="135"/>
                    </a:lnTo>
                    <a:lnTo>
                      <a:pt x="181" y="115"/>
                    </a:lnTo>
                    <a:lnTo>
                      <a:pt x="161" y="94"/>
                    </a:lnTo>
                    <a:lnTo>
                      <a:pt x="156" y="71"/>
                    </a:lnTo>
                    <a:lnTo>
                      <a:pt x="138" y="51"/>
                    </a:lnTo>
                    <a:lnTo>
                      <a:pt x="122" y="50"/>
                    </a:lnTo>
                    <a:lnTo>
                      <a:pt x="119" y="59"/>
                    </a:lnTo>
                    <a:lnTo>
                      <a:pt x="107" y="59"/>
                    </a:lnTo>
                    <a:lnTo>
                      <a:pt x="100" y="55"/>
                    </a:lnTo>
                    <a:lnTo>
                      <a:pt x="81" y="69"/>
                    </a:lnTo>
                    <a:lnTo>
                      <a:pt x="77" y="47"/>
                    </a:lnTo>
                    <a:lnTo>
                      <a:pt x="78" y="22"/>
                    </a:lnTo>
                    <a:lnTo>
                      <a:pt x="64" y="21"/>
                    </a:lnTo>
                    <a:lnTo>
                      <a:pt x="60" y="7"/>
                    </a:lnTo>
                    <a:lnTo>
                      <a:pt x="51" y="0"/>
                    </a:lnTo>
                    <a:lnTo>
                      <a:pt x="40" y="5"/>
                    </a:lnTo>
                    <a:lnTo>
                      <a:pt x="29" y="16"/>
                    </a:lnTo>
                    <a:lnTo>
                      <a:pt x="14" y="17"/>
                    </a:lnTo>
                    <a:lnTo>
                      <a:pt x="9" y="43"/>
                    </a:lnTo>
                    <a:lnTo>
                      <a:pt x="0" y="46"/>
                    </a:lnTo>
                    <a:lnTo>
                      <a:pt x="14" y="68"/>
                    </a:lnTo>
                    <a:lnTo>
                      <a:pt x="29" y="85"/>
                    </a:lnTo>
                    <a:lnTo>
                      <a:pt x="40" y="101"/>
                    </a:lnTo>
                    <a:lnTo>
                      <a:pt x="35" y="121"/>
                    </a:lnTo>
                    <a:lnTo>
                      <a:pt x="28" y="126"/>
                    </a:lnTo>
                    <a:lnTo>
                      <a:pt x="35" y="137"/>
                    </a:lnTo>
                    <a:lnTo>
                      <a:pt x="51" y="157"/>
                    </a:lnTo>
                    <a:lnTo>
                      <a:pt x="55" y="170"/>
                    </a:lnTo>
                    <a:lnTo>
                      <a:pt x="55" y="181"/>
                    </a:lnTo>
                    <a:lnTo>
                      <a:pt x="66" y="202"/>
                    </a:lnTo>
                    <a:lnTo>
                      <a:pt x="56" y="225"/>
                    </a:lnTo>
                    <a:lnTo>
                      <a:pt x="47" y="249"/>
                    </a:lnTo>
                    <a:lnTo>
                      <a:pt x="42" y="271"/>
                    </a:lnTo>
                    <a:lnTo>
                      <a:pt x="42" y="286"/>
                    </a:lnTo>
                    <a:lnTo>
                      <a:pt x="46" y="299"/>
                    </a:lnTo>
                    <a:lnTo>
                      <a:pt x="49" y="285"/>
                    </a:lnTo>
                    <a:lnTo>
                      <a:pt x="59" y="298"/>
                    </a:lnTo>
                    <a:lnTo>
                      <a:pt x="71" y="311"/>
                    </a:lnTo>
                    <a:lnTo>
                      <a:pt x="75" y="322"/>
                    </a:lnTo>
                    <a:lnTo>
                      <a:pt x="85" y="331"/>
                    </a:lnTo>
                    <a:lnTo>
                      <a:pt x="88" y="328"/>
                    </a:lnTo>
                    <a:lnTo>
                      <a:pt x="105" y="338"/>
                    </a:lnTo>
                    <a:lnTo>
                      <a:pt x="108" y="350"/>
                    </a:lnTo>
                    <a:lnTo>
                      <a:pt x="122" y="347"/>
                    </a:lnTo>
                    <a:lnTo>
                      <a:pt x="127" y="337"/>
                    </a:lnTo>
                    <a:lnTo>
                      <a:pt x="116" y="325"/>
                    </a:lnTo>
                    <a:lnTo>
                      <a:pt x="103" y="322"/>
                    </a:lnTo>
                    <a:lnTo>
                      <a:pt x="91" y="309"/>
                    </a:lnTo>
                    <a:lnTo>
                      <a:pt x="86" y="288"/>
                    </a:lnTo>
                    <a:lnTo>
                      <a:pt x="76" y="266"/>
                    </a:lnTo>
                    <a:lnTo>
                      <a:pt x="62" y="266"/>
                    </a:lnTo>
                    <a:lnTo>
                      <a:pt x="60" y="248"/>
                    </a:lnTo>
                    <a:lnTo>
                      <a:pt x="65" y="228"/>
                    </a:lnTo>
                    <a:lnTo>
                      <a:pt x="73" y="193"/>
                    </a:lnTo>
                    <a:lnTo>
                      <a:pt x="72" y="167"/>
                    </a:lnTo>
                    <a:lnTo>
                      <a:pt x="91" y="166"/>
                    </a:lnTo>
                    <a:lnTo>
                      <a:pt x="90" y="185"/>
                    </a:lnTo>
                    <a:lnTo>
                      <a:pt x="107" y="185"/>
                    </a:lnTo>
                    <a:lnTo>
                      <a:pt x="127" y="195"/>
                    </a:lnTo>
                    <a:lnTo>
                      <a:pt x="119" y="167"/>
                    </a:lnTo>
                    <a:lnTo>
                      <a:pt x="130" y="147"/>
                    </a:lnTo>
                    <a:lnTo>
                      <a:pt x="157" y="143"/>
                    </a:lnTo>
                    <a:lnTo>
                      <a:pt x="177" y="146"/>
                    </a:lnTo>
                    <a:lnTo>
                      <a:pt x="177" y="14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38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7CB62DE-D02B-11D1-A4B6-5180DE4E218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080375" y="2936876"/>
                <a:ext cx="252412" cy="158750"/>
              </a:xfrm>
              <a:custGeom>
                <a:avLst/>
                <a:gdLst>
                  <a:gd name="T0" fmla="*/ 62 w 159"/>
                  <a:gd name="T1" fmla="*/ 16 h 100"/>
                  <a:gd name="T2" fmla="*/ 55 w 159"/>
                  <a:gd name="T3" fmla="*/ 17 h 100"/>
                  <a:gd name="T4" fmla="*/ 50 w 159"/>
                  <a:gd name="T5" fmla="*/ 10 h 100"/>
                  <a:gd name="T6" fmla="*/ 51 w 159"/>
                  <a:gd name="T7" fmla="*/ 0 h 100"/>
                  <a:gd name="T8" fmla="*/ 27 w 159"/>
                  <a:gd name="T9" fmla="*/ 5 h 100"/>
                  <a:gd name="T10" fmla="*/ 25 w 159"/>
                  <a:gd name="T11" fmla="*/ 20 h 100"/>
                  <a:gd name="T12" fmla="*/ 19 w 159"/>
                  <a:gd name="T13" fmla="*/ 33 h 100"/>
                  <a:gd name="T14" fmla="*/ 2 w 159"/>
                  <a:gd name="T15" fmla="*/ 32 h 100"/>
                  <a:gd name="T16" fmla="*/ 0 w 159"/>
                  <a:gd name="T17" fmla="*/ 42 h 100"/>
                  <a:gd name="T18" fmla="*/ 16 w 159"/>
                  <a:gd name="T19" fmla="*/ 48 h 100"/>
                  <a:gd name="T20" fmla="*/ 25 w 159"/>
                  <a:gd name="T21" fmla="*/ 66 h 100"/>
                  <a:gd name="T22" fmla="*/ 20 w 159"/>
                  <a:gd name="T23" fmla="*/ 90 h 100"/>
                  <a:gd name="T24" fmla="*/ 27 w 159"/>
                  <a:gd name="T25" fmla="*/ 94 h 100"/>
                  <a:gd name="T26" fmla="*/ 40 w 159"/>
                  <a:gd name="T27" fmla="*/ 85 h 100"/>
                  <a:gd name="T28" fmla="*/ 47 w 159"/>
                  <a:gd name="T29" fmla="*/ 90 h 100"/>
                  <a:gd name="T30" fmla="*/ 51 w 159"/>
                  <a:gd name="T31" fmla="*/ 79 h 100"/>
                  <a:gd name="T32" fmla="*/ 62 w 159"/>
                  <a:gd name="T33" fmla="*/ 80 h 100"/>
                  <a:gd name="T34" fmla="*/ 65 w 159"/>
                  <a:gd name="T35" fmla="*/ 76 h 100"/>
                  <a:gd name="T36" fmla="*/ 64 w 159"/>
                  <a:gd name="T37" fmla="*/ 67 h 100"/>
                  <a:gd name="T38" fmla="*/ 70 w 159"/>
                  <a:gd name="T39" fmla="*/ 58 h 100"/>
                  <a:gd name="T40" fmla="*/ 83 w 159"/>
                  <a:gd name="T41" fmla="*/ 64 h 100"/>
                  <a:gd name="T42" fmla="*/ 83 w 159"/>
                  <a:gd name="T43" fmla="*/ 71 h 100"/>
                  <a:gd name="T44" fmla="*/ 88 w 159"/>
                  <a:gd name="T45" fmla="*/ 72 h 100"/>
                  <a:gd name="T46" fmla="*/ 92 w 159"/>
                  <a:gd name="T47" fmla="*/ 92 h 100"/>
                  <a:gd name="T48" fmla="*/ 101 w 159"/>
                  <a:gd name="T49" fmla="*/ 100 h 100"/>
                  <a:gd name="T50" fmla="*/ 107 w 159"/>
                  <a:gd name="T51" fmla="*/ 96 h 100"/>
                  <a:gd name="T52" fmla="*/ 115 w 159"/>
                  <a:gd name="T53" fmla="*/ 93 h 100"/>
                  <a:gd name="T54" fmla="*/ 125 w 159"/>
                  <a:gd name="T55" fmla="*/ 82 h 100"/>
                  <a:gd name="T56" fmla="*/ 139 w 159"/>
                  <a:gd name="T57" fmla="*/ 84 h 100"/>
                  <a:gd name="T58" fmla="*/ 159 w 159"/>
                  <a:gd name="T59" fmla="*/ 84 h 100"/>
                  <a:gd name="T60" fmla="*/ 152 w 159"/>
                  <a:gd name="T61" fmla="*/ 70 h 100"/>
                  <a:gd name="T62" fmla="*/ 150 w 159"/>
                  <a:gd name="T63" fmla="*/ 60 h 100"/>
                  <a:gd name="T64" fmla="*/ 137 w 159"/>
                  <a:gd name="T65" fmla="*/ 56 h 100"/>
                  <a:gd name="T66" fmla="*/ 131 w 159"/>
                  <a:gd name="T67" fmla="*/ 57 h 100"/>
                  <a:gd name="T68" fmla="*/ 120 w 159"/>
                  <a:gd name="T69" fmla="*/ 36 h 100"/>
                  <a:gd name="T70" fmla="*/ 84 w 159"/>
                  <a:gd name="T71" fmla="*/ 39 h 100"/>
                  <a:gd name="T72" fmla="*/ 57 w 159"/>
                  <a:gd name="T73" fmla="*/ 31 h 100"/>
                  <a:gd name="T74" fmla="*/ 38 w 159"/>
                  <a:gd name="T75" fmla="*/ 33 h 100"/>
                  <a:gd name="T76" fmla="*/ 35 w 159"/>
                  <a:gd name="T77" fmla="*/ 19 h 100"/>
                  <a:gd name="T78" fmla="*/ 57 w 159"/>
                  <a:gd name="T79" fmla="*/ 24 h 100"/>
                  <a:gd name="T80" fmla="*/ 62 w 159"/>
                  <a:gd name="T81" fmla="*/ 16 h 100"/>
                  <a:gd name="T82" fmla="*/ 62 w 159"/>
                  <a:gd name="T83" fmla="*/ 16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59" h="100">
                    <a:moveTo>
                      <a:pt x="62" y="16"/>
                    </a:moveTo>
                    <a:lnTo>
                      <a:pt x="55" y="17"/>
                    </a:lnTo>
                    <a:lnTo>
                      <a:pt x="50" y="10"/>
                    </a:lnTo>
                    <a:lnTo>
                      <a:pt x="51" y="0"/>
                    </a:lnTo>
                    <a:lnTo>
                      <a:pt x="27" y="5"/>
                    </a:lnTo>
                    <a:lnTo>
                      <a:pt x="25" y="20"/>
                    </a:lnTo>
                    <a:lnTo>
                      <a:pt x="19" y="33"/>
                    </a:lnTo>
                    <a:lnTo>
                      <a:pt x="2" y="32"/>
                    </a:lnTo>
                    <a:lnTo>
                      <a:pt x="0" y="42"/>
                    </a:lnTo>
                    <a:lnTo>
                      <a:pt x="16" y="48"/>
                    </a:lnTo>
                    <a:lnTo>
                      <a:pt x="25" y="66"/>
                    </a:lnTo>
                    <a:lnTo>
                      <a:pt x="20" y="90"/>
                    </a:lnTo>
                    <a:lnTo>
                      <a:pt x="27" y="94"/>
                    </a:lnTo>
                    <a:lnTo>
                      <a:pt x="40" y="85"/>
                    </a:lnTo>
                    <a:lnTo>
                      <a:pt x="47" y="90"/>
                    </a:lnTo>
                    <a:lnTo>
                      <a:pt x="51" y="79"/>
                    </a:lnTo>
                    <a:lnTo>
                      <a:pt x="62" y="80"/>
                    </a:lnTo>
                    <a:lnTo>
                      <a:pt x="65" y="76"/>
                    </a:lnTo>
                    <a:lnTo>
                      <a:pt x="64" y="67"/>
                    </a:lnTo>
                    <a:lnTo>
                      <a:pt x="70" y="58"/>
                    </a:lnTo>
                    <a:lnTo>
                      <a:pt x="83" y="64"/>
                    </a:lnTo>
                    <a:lnTo>
                      <a:pt x="83" y="71"/>
                    </a:lnTo>
                    <a:lnTo>
                      <a:pt x="88" y="72"/>
                    </a:lnTo>
                    <a:lnTo>
                      <a:pt x="92" y="92"/>
                    </a:lnTo>
                    <a:lnTo>
                      <a:pt x="101" y="100"/>
                    </a:lnTo>
                    <a:lnTo>
                      <a:pt x="107" y="96"/>
                    </a:lnTo>
                    <a:lnTo>
                      <a:pt x="115" y="93"/>
                    </a:lnTo>
                    <a:lnTo>
                      <a:pt x="125" y="82"/>
                    </a:lnTo>
                    <a:lnTo>
                      <a:pt x="139" y="84"/>
                    </a:lnTo>
                    <a:lnTo>
                      <a:pt x="159" y="84"/>
                    </a:lnTo>
                    <a:lnTo>
                      <a:pt x="152" y="70"/>
                    </a:lnTo>
                    <a:lnTo>
                      <a:pt x="150" y="60"/>
                    </a:lnTo>
                    <a:lnTo>
                      <a:pt x="137" y="56"/>
                    </a:lnTo>
                    <a:lnTo>
                      <a:pt x="131" y="57"/>
                    </a:lnTo>
                    <a:lnTo>
                      <a:pt x="120" y="36"/>
                    </a:lnTo>
                    <a:lnTo>
                      <a:pt x="84" y="39"/>
                    </a:lnTo>
                    <a:lnTo>
                      <a:pt x="57" y="31"/>
                    </a:lnTo>
                    <a:lnTo>
                      <a:pt x="38" y="33"/>
                    </a:lnTo>
                    <a:lnTo>
                      <a:pt x="35" y="19"/>
                    </a:lnTo>
                    <a:lnTo>
                      <a:pt x="57" y="24"/>
                    </a:lnTo>
                    <a:lnTo>
                      <a:pt x="62" y="16"/>
                    </a:lnTo>
                    <a:lnTo>
                      <a:pt x="62" y="1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39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CE241FE-F631-5EE3-E2C1-DB71D26514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97775" y="2870201"/>
                <a:ext cx="471487" cy="282575"/>
              </a:xfrm>
              <a:custGeom>
                <a:avLst/>
                <a:gdLst>
                  <a:gd name="T0" fmla="*/ 297 w 297"/>
                  <a:gd name="T1" fmla="*/ 127 h 178"/>
                  <a:gd name="T2" fmla="*/ 294 w 297"/>
                  <a:gd name="T3" fmla="*/ 112 h 178"/>
                  <a:gd name="T4" fmla="*/ 265 w 297"/>
                  <a:gd name="T5" fmla="*/ 102 h 178"/>
                  <a:gd name="T6" fmla="*/ 243 w 297"/>
                  <a:gd name="T7" fmla="*/ 90 h 178"/>
                  <a:gd name="T8" fmla="*/ 227 w 297"/>
                  <a:gd name="T9" fmla="*/ 79 h 178"/>
                  <a:gd name="T10" fmla="*/ 201 w 297"/>
                  <a:gd name="T11" fmla="*/ 63 h 178"/>
                  <a:gd name="T12" fmla="*/ 185 w 297"/>
                  <a:gd name="T13" fmla="*/ 39 h 178"/>
                  <a:gd name="T14" fmla="*/ 177 w 297"/>
                  <a:gd name="T15" fmla="*/ 34 h 178"/>
                  <a:gd name="T16" fmla="*/ 157 w 297"/>
                  <a:gd name="T17" fmla="*/ 35 h 178"/>
                  <a:gd name="T18" fmla="*/ 148 w 297"/>
                  <a:gd name="T19" fmla="*/ 30 h 178"/>
                  <a:gd name="T20" fmla="*/ 141 w 297"/>
                  <a:gd name="T21" fmla="*/ 13 h 178"/>
                  <a:gd name="T22" fmla="*/ 112 w 297"/>
                  <a:gd name="T23" fmla="*/ 0 h 178"/>
                  <a:gd name="T24" fmla="*/ 99 w 297"/>
                  <a:gd name="T25" fmla="*/ 14 h 178"/>
                  <a:gd name="T26" fmla="*/ 85 w 297"/>
                  <a:gd name="T27" fmla="*/ 22 h 178"/>
                  <a:gd name="T28" fmla="*/ 91 w 297"/>
                  <a:gd name="T29" fmla="*/ 33 h 178"/>
                  <a:gd name="T30" fmla="*/ 69 w 297"/>
                  <a:gd name="T31" fmla="*/ 33 h 178"/>
                  <a:gd name="T32" fmla="*/ 60 w 297"/>
                  <a:gd name="T33" fmla="*/ 35 h 178"/>
                  <a:gd name="T34" fmla="*/ 42 w 297"/>
                  <a:gd name="T35" fmla="*/ 16 h 178"/>
                  <a:gd name="T36" fmla="*/ 28 w 297"/>
                  <a:gd name="T37" fmla="*/ 10 h 178"/>
                  <a:gd name="T38" fmla="*/ 7 w 297"/>
                  <a:gd name="T39" fmla="*/ 14 h 178"/>
                  <a:gd name="T40" fmla="*/ 0 w 297"/>
                  <a:gd name="T41" fmla="*/ 22 h 178"/>
                  <a:gd name="T42" fmla="*/ 9 w 297"/>
                  <a:gd name="T43" fmla="*/ 37 h 178"/>
                  <a:gd name="T44" fmla="*/ 7 w 297"/>
                  <a:gd name="T45" fmla="*/ 20 h 178"/>
                  <a:gd name="T46" fmla="*/ 21 w 297"/>
                  <a:gd name="T47" fmla="*/ 14 h 178"/>
                  <a:gd name="T48" fmla="*/ 31 w 297"/>
                  <a:gd name="T49" fmla="*/ 28 h 178"/>
                  <a:gd name="T50" fmla="*/ 48 w 297"/>
                  <a:gd name="T51" fmla="*/ 42 h 178"/>
                  <a:gd name="T52" fmla="*/ 33 w 297"/>
                  <a:gd name="T53" fmla="*/ 49 h 178"/>
                  <a:gd name="T54" fmla="*/ 13 w 297"/>
                  <a:gd name="T55" fmla="*/ 43 h 178"/>
                  <a:gd name="T56" fmla="*/ 13 w 297"/>
                  <a:gd name="T57" fmla="*/ 63 h 178"/>
                  <a:gd name="T58" fmla="*/ 26 w 297"/>
                  <a:gd name="T59" fmla="*/ 65 h 178"/>
                  <a:gd name="T60" fmla="*/ 25 w 297"/>
                  <a:gd name="T61" fmla="*/ 81 h 178"/>
                  <a:gd name="T62" fmla="*/ 42 w 297"/>
                  <a:gd name="T63" fmla="*/ 89 h 178"/>
                  <a:gd name="T64" fmla="*/ 45 w 297"/>
                  <a:gd name="T65" fmla="*/ 114 h 178"/>
                  <a:gd name="T66" fmla="*/ 51 w 297"/>
                  <a:gd name="T67" fmla="*/ 131 h 178"/>
                  <a:gd name="T68" fmla="*/ 67 w 297"/>
                  <a:gd name="T69" fmla="*/ 127 h 178"/>
                  <a:gd name="T70" fmla="*/ 78 w 297"/>
                  <a:gd name="T71" fmla="*/ 112 h 178"/>
                  <a:gd name="T72" fmla="*/ 91 w 297"/>
                  <a:gd name="T73" fmla="*/ 113 h 178"/>
                  <a:gd name="T74" fmla="*/ 100 w 297"/>
                  <a:gd name="T75" fmla="*/ 109 h 178"/>
                  <a:gd name="T76" fmla="*/ 114 w 297"/>
                  <a:gd name="T77" fmla="*/ 112 h 178"/>
                  <a:gd name="T78" fmla="*/ 138 w 297"/>
                  <a:gd name="T79" fmla="*/ 124 h 178"/>
                  <a:gd name="T80" fmla="*/ 154 w 297"/>
                  <a:gd name="T81" fmla="*/ 127 h 178"/>
                  <a:gd name="T82" fmla="*/ 181 w 297"/>
                  <a:gd name="T83" fmla="*/ 147 h 178"/>
                  <a:gd name="T84" fmla="*/ 196 w 297"/>
                  <a:gd name="T85" fmla="*/ 148 h 178"/>
                  <a:gd name="T86" fmla="*/ 202 w 297"/>
                  <a:gd name="T87" fmla="*/ 169 h 178"/>
                  <a:gd name="T88" fmla="*/ 224 w 297"/>
                  <a:gd name="T89" fmla="*/ 178 h 178"/>
                  <a:gd name="T90" fmla="*/ 239 w 297"/>
                  <a:gd name="T91" fmla="*/ 175 h 178"/>
                  <a:gd name="T92" fmla="*/ 240 w 297"/>
                  <a:gd name="T93" fmla="*/ 164 h 178"/>
                  <a:gd name="T94" fmla="*/ 255 w 297"/>
                  <a:gd name="T95" fmla="*/ 160 h 178"/>
                  <a:gd name="T96" fmla="*/ 264 w 297"/>
                  <a:gd name="T97" fmla="*/ 153 h 178"/>
                  <a:gd name="T98" fmla="*/ 264 w 297"/>
                  <a:gd name="T99" fmla="*/ 133 h 178"/>
                  <a:gd name="T100" fmla="*/ 279 w 297"/>
                  <a:gd name="T101" fmla="*/ 128 h 178"/>
                  <a:gd name="T102" fmla="*/ 280 w 297"/>
                  <a:gd name="T103" fmla="*/ 120 h 178"/>
                  <a:gd name="T104" fmla="*/ 291 w 297"/>
                  <a:gd name="T105" fmla="*/ 127 h 178"/>
                  <a:gd name="T106" fmla="*/ 297 w 297"/>
                  <a:gd name="T107" fmla="*/ 127 h 178"/>
                  <a:gd name="T108" fmla="*/ 297 w 297"/>
                  <a:gd name="T109" fmla="*/ 127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297" h="178">
                    <a:moveTo>
                      <a:pt x="297" y="127"/>
                    </a:moveTo>
                    <a:lnTo>
                      <a:pt x="294" y="112"/>
                    </a:lnTo>
                    <a:lnTo>
                      <a:pt x="265" y="102"/>
                    </a:lnTo>
                    <a:lnTo>
                      <a:pt x="243" y="90"/>
                    </a:lnTo>
                    <a:lnTo>
                      <a:pt x="227" y="79"/>
                    </a:lnTo>
                    <a:lnTo>
                      <a:pt x="201" y="63"/>
                    </a:lnTo>
                    <a:lnTo>
                      <a:pt x="185" y="39"/>
                    </a:lnTo>
                    <a:lnTo>
                      <a:pt x="177" y="34"/>
                    </a:lnTo>
                    <a:lnTo>
                      <a:pt x="157" y="35"/>
                    </a:lnTo>
                    <a:lnTo>
                      <a:pt x="148" y="30"/>
                    </a:lnTo>
                    <a:lnTo>
                      <a:pt x="141" y="13"/>
                    </a:lnTo>
                    <a:lnTo>
                      <a:pt x="112" y="0"/>
                    </a:lnTo>
                    <a:lnTo>
                      <a:pt x="99" y="14"/>
                    </a:lnTo>
                    <a:lnTo>
                      <a:pt x="85" y="22"/>
                    </a:lnTo>
                    <a:lnTo>
                      <a:pt x="91" y="33"/>
                    </a:lnTo>
                    <a:lnTo>
                      <a:pt x="69" y="33"/>
                    </a:lnTo>
                    <a:lnTo>
                      <a:pt x="60" y="35"/>
                    </a:lnTo>
                    <a:lnTo>
                      <a:pt x="42" y="16"/>
                    </a:lnTo>
                    <a:lnTo>
                      <a:pt x="28" y="10"/>
                    </a:lnTo>
                    <a:lnTo>
                      <a:pt x="7" y="14"/>
                    </a:lnTo>
                    <a:lnTo>
                      <a:pt x="0" y="22"/>
                    </a:lnTo>
                    <a:lnTo>
                      <a:pt x="9" y="37"/>
                    </a:lnTo>
                    <a:lnTo>
                      <a:pt x="7" y="20"/>
                    </a:lnTo>
                    <a:lnTo>
                      <a:pt x="21" y="14"/>
                    </a:lnTo>
                    <a:lnTo>
                      <a:pt x="31" y="28"/>
                    </a:lnTo>
                    <a:lnTo>
                      <a:pt x="48" y="42"/>
                    </a:lnTo>
                    <a:lnTo>
                      <a:pt x="33" y="49"/>
                    </a:lnTo>
                    <a:lnTo>
                      <a:pt x="13" y="43"/>
                    </a:lnTo>
                    <a:lnTo>
                      <a:pt x="13" y="63"/>
                    </a:lnTo>
                    <a:lnTo>
                      <a:pt x="26" y="65"/>
                    </a:lnTo>
                    <a:lnTo>
                      <a:pt x="25" y="81"/>
                    </a:lnTo>
                    <a:lnTo>
                      <a:pt x="42" y="89"/>
                    </a:lnTo>
                    <a:lnTo>
                      <a:pt x="45" y="114"/>
                    </a:lnTo>
                    <a:lnTo>
                      <a:pt x="51" y="131"/>
                    </a:lnTo>
                    <a:lnTo>
                      <a:pt x="67" y="127"/>
                    </a:lnTo>
                    <a:lnTo>
                      <a:pt x="78" y="112"/>
                    </a:lnTo>
                    <a:lnTo>
                      <a:pt x="91" y="113"/>
                    </a:lnTo>
                    <a:lnTo>
                      <a:pt x="100" y="109"/>
                    </a:lnTo>
                    <a:lnTo>
                      <a:pt x="114" y="112"/>
                    </a:lnTo>
                    <a:lnTo>
                      <a:pt x="138" y="124"/>
                    </a:lnTo>
                    <a:lnTo>
                      <a:pt x="154" y="127"/>
                    </a:lnTo>
                    <a:lnTo>
                      <a:pt x="181" y="147"/>
                    </a:lnTo>
                    <a:lnTo>
                      <a:pt x="196" y="148"/>
                    </a:lnTo>
                    <a:lnTo>
                      <a:pt x="202" y="169"/>
                    </a:lnTo>
                    <a:lnTo>
                      <a:pt x="224" y="178"/>
                    </a:lnTo>
                    <a:lnTo>
                      <a:pt x="239" y="175"/>
                    </a:lnTo>
                    <a:lnTo>
                      <a:pt x="240" y="164"/>
                    </a:lnTo>
                    <a:lnTo>
                      <a:pt x="255" y="160"/>
                    </a:lnTo>
                    <a:lnTo>
                      <a:pt x="264" y="153"/>
                    </a:lnTo>
                    <a:lnTo>
                      <a:pt x="264" y="133"/>
                    </a:lnTo>
                    <a:lnTo>
                      <a:pt x="279" y="128"/>
                    </a:lnTo>
                    <a:lnTo>
                      <a:pt x="280" y="120"/>
                    </a:lnTo>
                    <a:lnTo>
                      <a:pt x="291" y="127"/>
                    </a:lnTo>
                    <a:lnTo>
                      <a:pt x="297" y="127"/>
                    </a:lnTo>
                    <a:lnTo>
                      <a:pt x="297" y="12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40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254624D-20FD-1012-9FB2-96DAB0FA2A6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50475" y="4794251"/>
                <a:ext cx="79375" cy="42863"/>
              </a:xfrm>
              <a:custGeom>
                <a:avLst/>
                <a:gdLst>
                  <a:gd name="T0" fmla="*/ 1 w 50"/>
                  <a:gd name="T1" fmla="*/ 27 h 27"/>
                  <a:gd name="T2" fmla="*/ 19 w 50"/>
                  <a:gd name="T3" fmla="*/ 20 h 27"/>
                  <a:gd name="T4" fmla="*/ 42 w 50"/>
                  <a:gd name="T5" fmla="*/ 10 h 27"/>
                  <a:gd name="T6" fmla="*/ 50 w 50"/>
                  <a:gd name="T7" fmla="*/ 3 h 27"/>
                  <a:gd name="T8" fmla="*/ 43 w 50"/>
                  <a:gd name="T9" fmla="*/ 0 h 27"/>
                  <a:gd name="T10" fmla="*/ 35 w 50"/>
                  <a:gd name="T11" fmla="*/ 3 h 27"/>
                  <a:gd name="T12" fmla="*/ 20 w 50"/>
                  <a:gd name="T13" fmla="*/ 4 h 27"/>
                  <a:gd name="T14" fmla="*/ 3 w 50"/>
                  <a:gd name="T15" fmla="*/ 10 h 27"/>
                  <a:gd name="T16" fmla="*/ 0 w 50"/>
                  <a:gd name="T17" fmla="*/ 15 h 27"/>
                  <a:gd name="T18" fmla="*/ 2 w 50"/>
                  <a:gd name="T19" fmla="*/ 20 h 27"/>
                  <a:gd name="T20" fmla="*/ 1 w 50"/>
                  <a:gd name="T21" fmla="*/ 27 h 27"/>
                  <a:gd name="T22" fmla="*/ 1 w 50"/>
                  <a:gd name="T23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0" h="27">
                    <a:moveTo>
                      <a:pt x="1" y="27"/>
                    </a:moveTo>
                    <a:lnTo>
                      <a:pt x="19" y="20"/>
                    </a:lnTo>
                    <a:lnTo>
                      <a:pt x="42" y="10"/>
                    </a:lnTo>
                    <a:lnTo>
                      <a:pt x="50" y="3"/>
                    </a:lnTo>
                    <a:lnTo>
                      <a:pt x="43" y="0"/>
                    </a:lnTo>
                    <a:lnTo>
                      <a:pt x="35" y="3"/>
                    </a:lnTo>
                    <a:lnTo>
                      <a:pt x="20" y="4"/>
                    </a:lnTo>
                    <a:lnTo>
                      <a:pt x="3" y="10"/>
                    </a:lnTo>
                    <a:lnTo>
                      <a:pt x="0" y="15"/>
                    </a:lnTo>
                    <a:lnTo>
                      <a:pt x="2" y="20"/>
                    </a:lnTo>
                    <a:lnTo>
                      <a:pt x="1" y="27"/>
                    </a:lnTo>
                    <a:lnTo>
                      <a:pt x="1" y="2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41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190B19D-15A8-B0A0-E2D1-4F048137AC0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796087" y="2892426"/>
                <a:ext cx="598487" cy="239713"/>
              </a:xfrm>
              <a:custGeom>
                <a:avLst/>
                <a:gdLst>
                  <a:gd name="T0" fmla="*/ 173 w 377"/>
                  <a:gd name="T1" fmla="*/ 2 h 151"/>
                  <a:gd name="T2" fmla="*/ 119 w 377"/>
                  <a:gd name="T3" fmla="*/ 10 h 151"/>
                  <a:gd name="T4" fmla="*/ 62 w 377"/>
                  <a:gd name="T5" fmla="*/ 21 h 151"/>
                  <a:gd name="T6" fmla="*/ 26 w 377"/>
                  <a:gd name="T7" fmla="*/ 40 h 151"/>
                  <a:gd name="T8" fmla="*/ 20 w 377"/>
                  <a:gd name="T9" fmla="*/ 74 h 151"/>
                  <a:gd name="T10" fmla="*/ 29 w 377"/>
                  <a:gd name="T11" fmla="*/ 106 h 151"/>
                  <a:gd name="T12" fmla="*/ 64 w 377"/>
                  <a:gd name="T13" fmla="*/ 129 h 151"/>
                  <a:gd name="T14" fmla="*/ 98 w 377"/>
                  <a:gd name="T15" fmla="*/ 140 h 151"/>
                  <a:gd name="T16" fmla="*/ 122 w 377"/>
                  <a:gd name="T17" fmla="*/ 130 h 151"/>
                  <a:gd name="T18" fmla="*/ 169 w 377"/>
                  <a:gd name="T19" fmla="*/ 141 h 151"/>
                  <a:gd name="T20" fmla="*/ 198 w 377"/>
                  <a:gd name="T21" fmla="*/ 133 h 151"/>
                  <a:gd name="T22" fmla="*/ 203 w 377"/>
                  <a:gd name="T23" fmla="*/ 140 h 151"/>
                  <a:gd name="T24" fmla="*/ 216 w 377"/>
                  <a:gd name="T25" fmla="*/ 145 h 151"/>
                  <a:gd name="T26" fmla="*/ 221 w 377"/>
                  <a:gd name="T27" fmla="*/ 127 h 151"/>
                  <a:gd name="T28" fmla="*/ 248 w 377"/>
                  <a:gd name="T29" fmla="*/ 125 h 151"/>
                  <a:gd name="T30" fmla="*/ 275 w 377"/>
                  <a:gd name="T31" fmla="*/ 129 h 151"/>
                  <a:gd name="T32" fmla="*/ 307 w 377"/>
                  <a:gd name="T33" fmla="*/ 120 h 151"/>
                  <a:gd name="T34" fmla="*/ 337 w 377"/>
                  <a:gd name="T35" fmla="*/ 113 h 151"/>
                  <a:gd name="T36" fmla="*/ 369 w 377"/>
                  <a:gd name="T37" fmla="*/ 122 h 151"/>
                  <a:gd name="T38" fmla="*/ 377 w 377"/>
                  <a:gd name="T39" fmla="*/ 118 h 151"/>
                  <a:gd name="T40" fmla="*/ 366 w 377"/>
                  <a:gd name="T41" fmla="*/ 91 h 151"/>
                  <a:gd name="T42" fmla="*/ 367 w 377"/>
                  <a:gd name="T43" fmla="*/ 56 h 151"/>
                  <a:gd name="T44" fmla="*/ 343 w 377"/>
                  <a:gd name="T45" fmla="*/ 44 h 151"/>
                  <a:gd name="T46" fmla="*/ 338 w 377"/>
                  <a:gd name="T47" fmla="*/ 25 h 151"/>
                  <a:gd name="T48" fmla="*/ 297 w 377"/>
                  <a:gd name="T49" fmla="*/ 14 h 151"/>
                  <a:gd name="T50" fmla="*/ 259 w 377"/>
                  <a:gd name="T51" fmla="*/ 24 h 151"/>
                  <a:gd name="T52" fmla="*/ 208 w 377"/>
                  <a:gd name="T53" fmla="*/ 19 h 151"/>
                  <a:gd name="T54" fmla="*/ 23 w 377"/>
                  <a:gd name="T55" fmla="*/ 34 h 151"/>
                  <a:gd name="T56" fmla="*/ 53 w 377"/>
                  <a:gd name="T57" fmla="*/ 25 h 151"/>
                  <a:gd name="T58" fmla="*/ 38 w 377"/>
                  <a:gd name="T59" fmla="*/ 12 h 151"/>
                  <a:gd name="T60" fmla="*/ 19 w 377"/>
                  <a:gd name="T61" fmla="*/ 0 h 151"/>
                  <a:gd name="T62" fmla="*/ 10 w 377"/>
                  <a:gd name="T63" fmla="*/ 14 h 151"/>
                  <a:gd name="T64" fmla="*/ 1 w 377"/>
                  <a:gd name="T65" fmla="*/ 30 h 151"/>
                  <a:gd name="T66" fmla="*/ 8 w 377"/>
                  <a:gd name="T67" fmla="*/ 46 h 151"/>
                  <a:gd name="T68" fmla="*/ 23 w 377"/>
                  <a:gd name="T69" fmla="*/ 34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77" h="151">
                    <a:moveTo>
                      <a:pt x="208" y="19"/>
                    </a:moveTo>
                    <a:lnTo>
                      <a:pt x="173" y="2"/>
                    </a:lnTo>
                    <a:lnTo>
                      <a:pt x="141" y="3"/>
                    </a:lnTo>
                    <a:lnTo>
                      <a:pt x="119" y="10"/>
                    </a:lnTo>
                    <a:lnTo>
                      <a:pt x="98" y="25"/>
                    </a:lnTo>
                    <a:lnTo>
                      <a:pt x="62" y="21"/>
                    </a:lnTo>
                    <a:lnTo>
                      <a:pt x="55" y="40"/>
                    </a:lnTo>
                    <a:lnTo>
                      <a:pt x="26" y="40"/>
                    </a:lnTo>
                    <a:lnTo>
                      <a:pt x="6" y="63"/>
                    </a:lnTo>
                    <a:lnTo>
                      <a:pt x="20" y="74"/>
                    </a:lnTo>
                    <a:lnTo>
                      <a:pt x="13" y="93"/>
                    </a:lnTo>
                    <a:lnTo>
                      <a:pt x="29" y="106"/>
                    </a:lnTo>
                    <a:lnTo>
                      <a:pt x="42" y="130"/>
                    </a:lnTo>
                    <a:lnTo>
                      <a:pt x="64" y="129"/>
                    </a:lnTo>
                    <a:lnTo>
                      <a:pt x="84" y="142"/>
                    </a:lnTo>
                    <a:lnTo>
                      <a:pt x="98" y="140"/>
                    </a:lnTo>
                    <a:lnTo>
                      <a:pt x="101" y="129"/>
                    </a:lnTo>
                    <a:lnTo>
                      <a:pt x="122" y="130"/>
                    </a:lnTo>
                    <a:lnTo>
                      <a:pt x="139" y="143"/>
                    </a:lnTo>
                    <a:lnTo>
                      <a:pt x="169" y="141"/>
                    </a:lnTo>
                    <a:lnTo>
                      <a:pt x="181" y="127"/>
                    </a:lnTo>
                    <a:lnTo>
                      <a:pt x="198" y="133"/>
                    </a:lnTo>
                    <a:lnTo>
                      <a:pt x="210" y="130"/>
                    </a:lnTo>
                    <a:lnTo>
                      <a:pt x="203" y="140"/>
                    </a:lnTo>
                    <a:lnTo>
                      <a:pt x="212" y="151"/>
                    </a:lnTo>
                    <a:lnTo>
                      <a:pt x="216" y="145"/>
                    </a:lnTo>
                    <a:lnTo>
                      <a:pt x="221" y="140"/>
                    </a:lnTo>
                    <a:lnTo>
                      <a:pt x="221" y="127"/>
                    </a:lnTo>
                    <a:lnTo>
                      <a:pt x="228" y="131"/>
                    </a:lnTo>
                    <a:lnTo>
                      <a:pt x="248" y="125"/>
                    </a:lnTo>
                    <a:lnTo>
                      <a:pt x="259" y="129"/>
                    </a:lnTo>
                    <a:lnTo>
                      <a:pt x="275" y="129"/>
                    </a:lnTo>
                    <a:lnTo>
                      <a:pt x="297" y="120"/>
                    </a:lnTo>
                    <a:lnTo>
                      <a:pt x="307" y="120"/>
                    </a:lnTo>
                    <a:lnTo>
                      <a:pt x="329" y="116"/>
                    </a:lnTo>
                    <a:lnTo>
                      <a:pt x="337" y="113"/>
                    </a:lnTo>
                    <a:lnTo>
                      <a:pt x="360" y="116"/>
                    </a:lnTo>
                    <a:lnTo>
                      <a:pt x="369" y="122"/>
                    </a:lnTo>
                    <a:lnTo>
                      <a:pt x="377" y="118"/>
                    </a:lnTo>
                    <a:lnTo>
                      <a:pt x="377" y="118"/>
                    </a:lnTo>
                    <a:lnTo>
                      <a:pt x="363" y="98"/>
                    </a:lnTo>
                    <a:lnTo>
                      <a:pt x="366" y="91"/>
                    </a:lnTo>
                    <a:lnTo>
                      <a:pt x="355" y="64"/>
                    </a:lnTo>
                    <a:lnTo>
                      <a:pt x="367" y="56"/>
                    </a:lnTo>
                    <a:lnTo>
                      <a:pt x="358" y="50"/>
                    </a:lnTo>
                    <a:lnTo>
                      <a:pt x="343" y="44"/>
                    </a:lnTo>
                    <a:lnTo>
                      <a:pt x="343" y="32"/>
                    </a:lnTo>
                    <a:lnTo>
                      <a:pt x="338" y="25"/>
                    </a:lnTo>
                    <a:lnTo>
                      <a:pt x="316" y="14"/>
                    </a:lnTo>
                    <a:lnTo>
                      <a:pt x="297" y="14"/>
                    </a:lnTo>
                    <a:lnTo>
                      <a:pt x="276" y="27"/>
                    </a:lnTo>
                    <a:lnTo>
                      <a:pt x="259" y="24"/>
                    </a:lnTo>
                    <a:lnTo>
                      <a:pt x="238" y="28"/>
                    </a:lnTo>
                    <a:lnTo>
                      <a:pt x="208" y="19"/>
                    </a:lnTo>
                    <a:lnTo>
                      <a:pt x="208" y="19"/>
                    </a:lnTo>
                    <a:close/>
                    <a:moveTo>
                      <a:pt x="23" y="34"/>
                    </a:moveTo>
                    <a:lnTo>
                      <a:pt x="31" y="27"/>
                    </a:lnTo>
                    <a:lnTo>
                      <a:pt x="53" y="25"/>
                    </a:lnTo>
                    <a:lnTo>
                      <a:pt x="56" y="19"/>
                    </a:lnTo>
                    <a:lnTo>
                      <a:pt x="38" y="12"/>
                    </a:lnTo>
                    <a:lnTo>
                      <a:pt x="35" y="3"/>
                    </a:lnTo>
                    <a:lnTo>
                      <a:pt x="19" y="0"/>
                    </a:lnTo>
                    <a:lnTo>
                      <a:pt x="0" y="8"/>
                    </a:lnTo>
                    <a:lnTo>
                      <a:pt x="10" y="14"/>
                    </a:lnTo>
                    <a:lnTo>
                      <a:pt x="5" y="28"/>
                    </a:lnTo>
                    <a:lnTo>
                      <a:pt x="1" y="30"/>
                    </a:lnTo>
                    <a:lnTo>
                      <a:pt x="2" y="36"/>
                    </a:lnTo>
                    <a:lnTo>
                      <a:pt x="8" y="46"/>
                    </a:lnTo>
                    <a:lnTo>
                      <a:pt x="23" y="34"/>
                    </a:lnTo>
                    <a:lnTo>
                      <a:pt x="23" y="3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42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175A41F1-F1F7-6721-6271-1B30A22E847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907587" y="3529013"/>
                <a:ext cx="47625" cy="125413"/>
              </a:xfrm>
              <a:custGeom>
                <a:avLst/>
                <a:gdLst>
                  <a:gd name="T0" fmla="*/ 25 w 30"/>
                  <a:gd name="T1" fmla="*/ 60 h 79"/>
                  <a:gd name="T2" fmla="*/ 30 w 30"/>
                  <a:gd name="T3" fmla="*/ 21 h 79"/>
                  <a:gd name="T4" fmla="*/ 30 w 30"/>
                  <a:gd name="T5" fmla="*/ 7 h 79"/>
                  <a:gd name="T6" fmla="*/ 19 w 30"/>
                  <a:gd name="T7" fmla="*/ 0 h 79"/>
                  <a:gd name="T8" fmla="*/ 7 w 30"/>
                  <a:gd name="T9" fmla="*/ 18 h 79"/>
                  <a:gd name="T10" fmla="*/ 0 w 30"/>
                  <a:gd name="T11" fmla="*/ 41 h 79"/>
                  <a:gd name="T12" fmla="*/ 5 w 30"/>
                  <a:gd name="T13" fmla="*/ 59 h 79"/>
                  <a:gd name="T14" fmla="*/ 20 w 30"/>
                  <a:gd name="T15" fmla="*/ 79 h 79"/>
                  <a:gd name="T16" fmla="*/ 25 w 30"/>
                  <a:gd name="T17" fmla="*/ 60 h 79"/>
                  <a:gd name="T18" fmla="*/ 25 w 30"/>
                  <a:gd name="T19" fmla="*/ 60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0" h="79">
                    <a:moveTo>
                      <a:pt x="25" y="60"/>
                    </a:moveTo>
                    <a:lnTo>
                      <a:pt x="30" y="21"/>
                    </a:lnTo>
                    <a:lnTo>
                      <a:pt x="30" y="7"/>
                    </a:lnTo>
                    <a:lnTo>
                      <a:pt x="19" y="0"/>
                    </a:lnTo>
                    <a:lnTo>
                      <a:pt x="7" y="18"/>
                    </a:lnTo>
                    <a:lnTo>
                      <a:pt x="0" y="41"/>
                    </a:lnTo>
                    <a:lnTo>
                      <a:pt x="5" y="59"/>
                    </a:lnTo>
                    <a:lnTo>
                      <a:pt x="20" y="79"/>
                    </a:lnTo>
                    <a:lnTo>
                      <a:pt x="25" y="60"/>
                    </a:lnTo>
                    <a:lnTo>
                      <a:pt x="25" y="6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43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0DE0B268-6A53-41B2-2544-BB85F2F2B7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72387" y="2767013"/>
                <a:ext cx="561975" cy="312738"/>
              </a:xfrm>
              <a:custGeom>
                <a:avLst/>
                <a:gdLst>
                  <a:gd name="T0" fmla="*/ 303 w 354"/>
                  <a:gd name="T1" fmla="*/ 76 h 197"/>
                  <a:gd name="T2" fmla="*/ 294 w 354"/>
                  <a:gd name="T3" fmla="*/ 80 h 197"/>
                  <a:gd name="T4" fmla="*/ 274 w 354"/>
                  <a:gd name="T5" fmla="*/ 96 h 197"/>
                  <a:gd name="T6" fmla="*/ 270 w 354"/>
                  <a:gd name="T7" fmla="*/ 113 h 197"/>
                  <a:gd name="T8" fmla="*/ 263 w 354"/>
                  <a:gd name="T9" fmla="*/ 113 h 197"/>
                  <a:gd name="T10" fmla="*/ 255 w 354"/>
                  <a:gd name="T11" fmla="*/ 102 h 197"/>
                  <a:gd name="T12" fmla="*/ 230 w 354"/>
                  <a:gd name="T13" fmla="*/ 102 h 197"/>
                  <a:gd name="T14" fmla="*/ 220 w 354"/>
                  <a:gd name="T15" fmla="*/ 83 h 197"/>
                  <a:gd name="T16" fmla="*/ 211 w 354"/>
                  <a:gd name="T17" fmla="*/ 82 h 197"/>
                  <a:gd name="T18" fmla="*/ 205 w 354"/>
                  <a:gd name="T19" fmla="*/ 59 h 197"/>
                  <a:gd name="T20" fmla="*/ 177 w 354"/>
                  <a:gd name="T21" fmla="*/ 42 h 197"/>
                  <a:gd name="T22" fmla="*/ 145 w 354"/>
                  <a:gd name="T23" fmla="*/ 44 h 197"/>
                  <a:gd name="T24" fmla="*/ 124 w 354"/>
                  <a:gd name="T25" fmla="*/ 48 h 197"/>
                  <a:gd name="T26" fmla="*/ 100 w 354"/>
                  <a:gd name="T27" fmla="*/ 27 h 197"/>
                  <a:gd name="T28" fmla="*/ 82 w 354"/>
                  <a:gd name="T29" fmla="*/ 19 h 197"/>
                  <a:gd name="T30" fmla="*/ 48 w 354"/>
                  <a:gd name="T31" fmla="*/ 2 h 197"/>
                  <a:gd name="T32" fmla="*/ 44 w 354"/>
                  <a:gd name="T33" fmla="*/ 0 h 197"/>
                  <a:gd name="T34" fmla="*/ 0 w 354"/>
                  <a:gd name="T35" fmla="*/ 13 h 197"/>
                  <a:gd name="T36" fmla="*/ 22 w 354"/>
                  <a:gd name="T37" fmla="*/ 98 h 197"/>
                  <a:gd name="T38" fmla="*/ 44 w 354"/>
                  <a:gd name="T39" fmla="*/ 98 h 197"/>
                  <a:gd name="T40" fmla="*/ 38 w 354"/>
                  <a:gd name="T41" fmla="*/ 87 h 197"/>
                  <a:gd name="T42" fmla="*/ 52 w 354"/>
                  <a:gd name="T43" fmla="*/ 79 h 197"/>
                  <a:gd name="T44" fmla="*/ 65 w 354"/>
                  <a:gd name="T45" fmla="*/ 65 h 197"/>
                  <a:gd name="T46" fmla="*/ 94 w 354"/>
                  <a:gd name="T47" fmla="*/ 78 h 197"/>
                  <a:gd name="T48" fmla="*/ 101 w 354"/>
                  <a:gd name="T49" fmla="*/ 95 h 197"/>
                  <a:gd name="T50" fmla="*/ 110 w 354"/>
                  <a:gd name="T51" fmla="*/ 100 h 197"/>
                  <a:gd name="T52" fmla="*/ 130 w 354"/>
                  <a:gd name="T53" fmla="*/ 99 h 197"/>
                  <a:gd name="T54" fmla="*/ 138 w 354"/>
                  <a:gd name="T55" fmla="*/ 104 h 197"/>
                  <a:gd name="T56" fmla="*/ 154 w 354"/>
                  <a:gd name="T57" fmla="*/ 128 h 197"/>
                  <a:gd name="T58" fmla="*/ 180 w 354"/>
                  <a:gd name="T59" fmla="*/ 144 h 197"/>
                  <a:gd name="T60" fmla="*/ 196 w 354"/>
                  <a:gd name="T61" fmla="*/ 155 h 197"/>
                  <a:gd name="T62" fmla="*/ 218 w 354"/>
                  <a:gd name="T63" fmla="*/ 167 h 197"/>
                  <a:gd name="T64" fmla="*/ 247 w 354"/>
                  <a:gd name="T65" fmla="*/ 177 h 197"/>
                  <a:gd name="T66" fmla="*/ 250 w 354"/>
                  <a:gd name="T67" fmla="*/ 192 h 197"/>
                  <a:gd name="T68" fmla="*/ 261 w 354"/>
                  <a:gd name="T69" fmla="*/ 192 h 197"/>
                  <a:gd name="T70" fmla="*/ 277 w 354"/>
                  <a:gd name="T71" fmla="*/ 197 h 197"/>
                  <a:gd name="T72" fmla="*/ 282 w 354"/>
                  <a:gd name="T73" fmla="*/ 173 h 197"/>
                  <a:gd name="T74" fmla="*/ 273 w 354"/>
                  <a:gd name="T75" fmla="*/ 155 h 197"/>
                  <a:gd name="T76" fmla="*/ 257 w 354"/>
                  <a:gd name="T77" fmla="*/ 149 h 197"/>
                  <a:gd name="T78" fmla="*/ 259 w 354"/>
                  <a:gd name="T79" fmla="*/ 139 h 197"/>
                  <a:gd name="T80" fmla="*/ 276 w 354"/>
                  <a:gd name="T81" fmla="*/ 140 h 197"/>
                  <a:gd name="T82" fmla="*/ 282 w 354"/>
                  <a:gd name="T83" fmla="*/ 127 h 197"/>
                  <a:gd name="T84" fmla="*/ 284 w 354"/>
                  <a:gd name="T85" fmla="*/ 112 h 197"/>
                  <a:gd name="T86" fmla="*/ 308 w 354"/>
                  <a:gd name="T87" fmla="*/ 107 h 197"/>
                  <a:gd name="T88" fmla="*/ 307 w 354"/>
                  <a:gd name="T89" fmla="*/ 117 h 197"/>
                  <a:gd name="T90" fmla="*/ 312 w 354"/>
                  <a:gd name="T91" fmla="*/ 124 h 197"/>
                  <a:gd name="T92" fmla="*/ 319 w 354"/>
                  <a:gd name="T93" fmla="*/ 123 h 197"/>
                  <a:gd name="T94" fmla="*/ 335 w 354"/>
                  <a:gd name="T95" fmla="*/ 125 h 197"/>
                  <a:gd name="T96" fmla="*/ 354 w 354"/>
                  <a:gd name="T97" fmla="*/ 108 h 197"/>
                  <a:gd name="T98" fmla="*/ 327 w 354"/>
                  <a:gd name="T99" fmla="*/ 96 h 197"/>
                  <a:gd name="T100" fmla="*/ 315 w 354"/>
                  <a:gd name="T101" fmla="*/ 102 h 197"/>
                  <a:gd name="T102" fmla="*/ 298 w 354"/>
                  <a:gd name="T103" fmla="*/ 93 h 197"/>
                  <a:gd name="T104" fmla="*/ 310 w 354"/>
                  <a:gd name="T105" fmla="*/ 79 h 197"/>
                  <a:gd name="T106" fmla="*/ 303 w 354"/>
                  <a:gd name="T107" fmla="*/ 76 h 197"/>
                  <a:gd name="T108" fmla="*/ 303 w 354"/>
                  <a:gd name="T109" fmla="*/ 76 h 1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354" h="197">
                    <a:moveTo>
                      <a:pt x="303" y="76"/>
                    </a:moveTo>
                    <a:lnTo>
                      <a:pt x="294" y="80"/>
                    </a:lnTo>
                    <a:lnTo>
                      <a:pt x="274" y="96"/>
                    </a:lnTo>
                    <a:lnTo>
                      <a:pt x="270" y="113"/>
                    </a:lnTo>
                    <a:lnTo>
                      <a:pt x="263" y="113"/>
                    </a:lnTo>
                    <a:lnTo>
                      <a:pt x="255" y="102"/>
                    </a:lnTo>
                    <a:lnTo>
                      <a:pt x="230" y="102"/>
                    </a:lnTo>
                    <a:lnTo>
                      <a:pt x="220" y="83"/>
                    </a:lnTo>
                    <a:lnTo>
                      <a:pt x="211" y="82"/>
                    </a:lnTo>
                    <a:lnTo>
                      <a:pt x="205" y="59"/>
                    </a:lnTo>
                    <a:lnTo>
                      <a:pt x="177" y="42"/>
                    </a:lnTo>
                    <a:lnTo>
                      <a:pt x="145" y="44"/>
                    </a:lnTo>
                    <a:lnTo>
                      <a:pt x="124" y="48"/>
                    </a:lnTo>
                    <a:lnTo>
                      <a:pt x="100" y="27"/>
                    </a:lnTo>
                    <a:lnTo>
                      <a:pt x="82" y="19"/>
                    </a:lnTo>
                    <a:lnTo>
                      <a:pt x="48" y="2"/>
                    </a:lnTo>
                    <a:lnTo>
                      <a:pt x="44" y="0"/>
                    </a:lnTo>
                    <a:lnTo>
                      <a:pt x="0" y="13"/>
                    </a:lnTo>
                    <a:lnTo>
                      <a:pt x="22" y="98"/>
                    </a:lnTo>
                    <a:lnTo>
                      <a:pt x="44" y="98"/>
                    </a:lnTo>
                    <a:lnTo>
                      <a:pt x="38" y="87"/>
                    </a:lnTo>
                    <a:lnTo>
                      <a:pt x="52" y="79"/>
                    </a:lnTo>
                    <a:lnTo>
                      <a:pt x="65" y="65"/>
                    </a:lnTo>
                    <a:lnTo>
                      <a:pt x="94" y="78"/>
                    </a:lnTo>
                    <a:lnTo>
                      <a:pt x="101" y="95"/>
                    </a:lnTo>
                    <a:lnTo>
                      <a:pt x="110" y="100"/>
                    </a:lnTo>
                    <a:lnTo>
                      <a:pt x="130" y="99"/>
                    </a:lnTo>
                    <a:lnTo>
                      <a:pt x="138" y="104"/>
                    </a:lnTo>
                    <a:lnTo>
                      <a:pt x="154" y="128"/>
                    </a:lnTo>
                    <a:lnTo>
                      <a:pt x="180" y="144"/>
                    </a:lnTo>
                    <a:lnTo>
                      <a:pt x="196" y="155"/>
                    </a:lnTo>
                    <a:lnTo>
                      <a:pt x="218" y="167"/>
                    </a:lnTo>
                    <a:lnTo>
                      <a:pt x="247" y="177"/>
                    </a:lnTo>
                    <a:lnTo>
                      <a:pt x="250" y="192"/>
                    </a:lnTo>
                    <a:lnTo>
                      <a:pt x="261" y="192"/>
                    </a:lnTo>
                    <a:lnTo>
                      <a:pt x="277" y="197"/>
                    </a:lnTo>
                    <a:lnTo>
                      <a:pt x="282" y="173"/>
                    </a:lnTo>
                    <a:lnTo>
                      <a:pt x="273" y="155"/>
                    </a:lnTo>
                    <a:lnTo>
                      <a:pt x="257" y="149"/>
                    </a:lnTo>
                    <a:lnTo>
                      <a:pt x="259" y="139"/>
                    </a:lnTo>
                    <a:lnTo>
                      <a:pt x="276" y="140"/>
                    </a:lnTo>
                    <a:lnTo>
                      <a:pt x="282" y="127"/>
                    </a:lnTo>
                    <a:lnTo>
                      <a:pt x="284" y="112"/>
                    </a:lnTo>
                    <a:lnTo>
                      <a:pt x="308" y="107"/>
                    </a:lnTo>
                    <a:lnTo>
                      <a:pt x="307" y="117"/>
                    </a:lnTo>
                    <a:lnTo>
                      <a:pt x="312" y="124"/>
                    </a:lnTo>
                    <a:lnTo>
                      <a:pt x="319" y="123"/>
                    </a:lnTo>
                    <a:lnTo>
                      <a:pt x="335" y="125"/>
                    </a:lnTo>
                    <a:lnTo>
                      <a:pt x="354" y="108"/>
                    </a:lnTo>
                    <a:lnTo>
                      <a:pt x="327" y="96"/>
                    </a:lnTo>
                    <a:lnTo>
                      <a:pt x="315" y="102"/>
                    </a:lnTo>
                    <a:lnTo>
                      <a:pt x="298" y="93"/>
                    </a:lnTo>
                    <a:lnTo>
                      <a:pt x="310" y="79"/>
                    </a:lnTo>
                    <a:lnTo>
                      <a:pt x="303" y="76"/>
                    </a:lnTo>
                    <a:lnTo>
                      <a:pt x="303" y="7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44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EACA8442-B24C-58E7-FB02-2151B3A9EEE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329737" y="3602038"/>
                <a:ext cx="288925" cy="557213"/>
              </a:xfrm>
              <a:custGeom>
                <a:avLst/>
                <a:gdLst>
                  <a:gd name="T0" fmla="*/ 125 w 182"/>
                  <a:gd name="T1" fmla="*/ 43 h 351"/>
                  <a:gd name="T2" fmla="*/ 103 w 182"/>
                  <a:gd name="T3" fmla="*/ 37 h 351"/>
                  <a:gd name="T4" fmla="*/ 92 w 182"/>
                  <a:gd name="T5" fmla="*/ 27 h 351"/>
                  <a:gd name="T6" fmla="*/ 93 w 182"/>
                  <a:gd name="T7" fmla="*/ 13 h 351"/>
                  <a:gd name="T8" fmla="*/ 73 w 182"/>
                  <a:gd name="T9" fmla="*/ 9 h 351"/>
                  <a:gd name="T10" fmla="*/ 62 w 182"/>
                  <a:gd name="T11" fmla="*/ 0 h 351"/>
                  <a:gd name="T12" fmla="*/ 46 w 182"/>
                  <a:gd name="T13" fmla="*/ 13 h 351"/>
                  <a:gd name="T14" fmla="*/ 27 w 182"/>
                  <a:gd name="T15" fmla="*/ 16 h 351"/>
                  <a:gd name="T16" fmla="*/ 11 w 182"/>
                  <a:gd name="T17" fmla="*/ 16 h 351"/>
                  <a:gd name="T18" fmla="*/ 0 w 182"/>
                  <a:gd name="T19" fmla="*/ 21 h 351"/>
                  <a:gd name="T20" fmla="*/ 15 w 182"/>
                  <a:gd name="T21" fmla="*/ 40 h 351"/>
                  <a:gd name="T22" fmla="*/ 28 w 182"/>
                  <a:gd name="T23" fmla="*/ 61 h 351"/>
                  <a:gd name="T24" fmla="*/ 54 w 182"/>
                  <a:gd name="T25" fmla="*/ 61 h 351"/>
                  <a:gd name="T26" fmla="*/ 65 w 182"/>
                  <a:gd name="T27" fmla="*/ 82 h 351"/>
                  <a:gd name="T28" fmla="*/ 53 w 182"/>
                  <a:gd name="T29" fmla="*/ 88 h 351"/>
                  <a:gd name="T30" fmla="*/ 48 w 182"/>
                  <a:gd name="T31" fmla="*/ 97 h 351"/>
                  <a:gd name="T32" fmla="*/ 75 w 182"/>
                  <a:gd name="T33" fmla="*/ 112 h 351"/>
                  <a:gd name="T34" fmla="*/ 97 w 182"/>
                  <a:gd name="T35" fmla="*/ 140 h 351"/>
                  <a:gd name="T36" fmla="*/ 112 w 182"/>
                  <a:gd name="T37" fmla="*/ 160 h 351"/>
                  <a:gd name="T38" fmla="*/ 130 w 182"/>
                  <a:gd name="T39" fmla="*/ 177 h 351"/>
                  <a:gd name="T40" fmla="*/ 138 w 182"/>
                  <a:gd name="T41" fmla="*/ 194 h 351"/>
                  <a:gd name="T42" fmla="*/ 137 w 182"/>
                  <a:gd name="T43" fmla="*/ 217 h 351"/>
                  <a:gd name="T44" fmla="*/ 143 w 182"/>
                  <a:gd name="T45" fmla="*/ 233 h 351"/>
                  <a:gd name="T46" fmla="*/ 144 w 182"/>
                  <a:gd name="T47" fmla="*/ 262 h 351"/>
                  <a:gd name="T48" fmla="*/ 111 w 182"/>
                  <a:gd name="T49" fmla="*/ 280 h 351"/>
                  <a:gd name="T50" fmla="*/ 121 w 182"/>
                  <a:gd name="T51" fmla="*/ 295 h 351"/>
                  <a:gd name="T52" fmla="*/ 99 w 182"/>
                  <a:gd name="T53" fmla="*/ 297 h 351"/>
                  <a:gd name="T54" fmla="*/ 82 w 182"/>
                  <a:gd name="T55" fmla="*/ 306 h 351"/>
                  <a:gd name="T56" fmla="*/ 98 w 182"/>
                  <a:gd name="T57" fmla="*/ 319 h 351"/>
                  <a:gd name="T58" fmla="*/ 94 w 182"/>
                  <a:gd name="T59" fmla="*/ 336 h 351"/>
                  <a:gd name="T60" fmla="*/ 102 w 182"/>
                  <a:gd name="T61" fmla="*/ 351 h 351"/>
                  <a:gd name="T62" fmla="*/ 127 w 182"/>
                  <a:gd name="T63" fmla="*/ 328 h 351"/>
                  <a:gd name="T64" fmla="*/ 142 w 182"/>
                  <a:gd name="T65" fmla="*/ 309 h 351"/>
                  <a:gd name="T66" fmla="*/ 166 w 182"/>
                  <a:gd name="T67" fmla="*/ 293 h 351"/>
                  <a:gd name="T68" fmla="*/ 182 w 182"/>
                  <a:gd name="T69" fmla="*/ 278 h 351"/>
                  <a:gd name="T70" fmla="*/ 180 w 182"/>
                  <a:gd name="T71" fmla="*/ 236 h 351"/>
                  <a:gd name="T72" fmla="*/ 165 w 182"/>
                  <a:gd name="T73" fmla="*/ 192 h 351"/>
                  <a:gd name="T74" fmla="*/ 150 w 182"/>
                  <a:gd name="T75" fmla="*/ 173 h 351"/>
                  <a:gd name="T76" fmla="*/ 128 w 182"/>
                  <a:gd name="T77" fmla="*/ 158 h 351"/>
                  <a:gd name="T78" fmla="*/ 105 w 182"/>
                  <a:gd name="T79" fmla="*/ 127 h 351"/>
                  <a:gd name="T80" fmla="*/ 85 w 182"/>
                  <a:gd name="T81" fmla="*/ 102 h 351"/>
                  <a:gd name="T82" fmla="*/ 87 w 182"/>
                  <a:gd name="T83" fmla="*/ 86 h 351"/>
                  <a:gd name="T84" fmla="*/ 100 w 182"/>
                  <a:gd name="T85" fmla="*/ 63 h 351"/>
                  <a:gd name="T86" fmla="*/ 125 w 182"/>
                  <a:gd name="T87" fmla="*/ 43 h 3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82" h="351">
                    <a:moveTo>
                      <a:pt x="125" y="43"/>
                    </a:moveTo>
                    <a:lnTo>
                      <a:pt x="103" y="37"/>
                    </a:lnTo>
                    <a:lnTo>
                      <a:pt x="92" y="27"/>
                    </a:lnTo>
                    <a:lnTo>
                      <a:pt x="93" y="13"/>
                    </a:lnTo>
                    <a:lnTo>
                      <a:pt x="73" y="9"/>
                    </a:lnTo>
                    <a:lnTo>
                      <a:pt x="62" y="0"/>
                    </a:lnTo>
                    <a:lnTo>
                      <a:pt x="46" y="13"/>
                    </a:lnTo>
                    <a:lnTo>
                      <a:pt x="27" y="16"/>
                    </a:lnTo>
                    <a:lnTo>
                      <a:pt x="11" y="16"/>
                    </a:lnTo>
                    <a:lnTo>
                      <a:pt x="0" y="21"/>
                    </a:lnTo>
                    <a:lnTo>
                      <a:pt x="15" y="40"/>
                    </a:lnTo>
                    <a:lnTo>
                      <a:pt x="28" y="61"/>
                    </a:lnTo>
                    <a:lnTo>
                      <a:pt x="54" y="61"/>
                    </a:lnTo>
                    <a:lnTo>
                      <a:pt x="65" y="82"/>
                    </a:lnTo>
                    <a:lnTo>
                      <a:pt x="53" y="88"/>
                    </a:lnTo>
                    <a:lnTo>
                      <a:pt x="48" y="97"/>
                    </a:lnTo>
                    <a:lnTo>
                      <a:pt x="75" y="112"/>
                    </a:lnTo>
                    <a:lnTo>
                      <a:pt x="97" y="140"/>
                    </a:lnTo>
                    <a:lnTo>
                      <a:pt x="112" y="160"/>
                    </a:lnTo>
                    <a:lnTo>
                      <a:pt x="130" y="177"/>
                    </a:lnTo>
                    <a:lnTo>
                      <a:pt x="138" y="194"/>
                    </a:lnTo>
                    <a:lnTo>
                      <a:pt x="137" y="217"/>
                    </a:lnTo>
                    <a:lnTo>
                      <a:pt x="143" y="233"/>
                    </a:lnTo>
                    <a:lnTo>
                      <a:pt x="144" y="262"/>
                    </a:lnTo>
                    <a:lnTo>
                      <a:pt x="111" y="280"/>
                    </a:lnTo>
                    <a:lnTo>
                      <a:pt x="121" y="295"/>
                    </a:lnTo>
                    <a:lnTo>
                      <a:pt x="99" y="297"/>
                    </a:lnTo>
                    <a:lnTo>
                      <a:pt x="82" y="306"/>
                    </a:lnTo>
                    <a:lnTo>
                      <a:pt x="98" y="319"/>
                    </a:lnTo>
                    <a:lnTo>
                      <a:pt x="94" y="336"/>
                    </a:lnTo>
                    <a:lnTo>
                      <a:pt x="102" y="351"/>
                    </a:lnTo>
                    <a:lnTo>
                      <a:pt x="127" y="328"/>
                    </a:lnTo>
                    <a:lnTo>
                      <a:pt x="142" y="309"/>
                    </a:lnTo>
                    <a:lnTo>
                      <a:pt x="166" y="293"/>
                    </a:lnTo>
                    <a:lnTo>
                      <a:pt x="182" y="278"/>
                    </a:lnTo>
                    <a:lnTo>
                      <a:pt x="180" y="236"/>
                    </a:lnTo>
                    <a:lnTo>
                      <a:pt x="165" y="192"/>
                    </a:lnTo>
                    <a:lnTo>
                      <a:pt x="150" y="173"/>
                    </a:lnTo>
                    <a:lnTo>
                      <a:pt x="128" y="158"/>
                    </a:lnTo>
                    <a:lnTo>
                      <a:pt x="105" y="127"/>
                    </a:lnTo>
                    <a:lnTo>
                      <a:pt x="85" y="102"/>
                    </a:lnTo>
                    <a:lnTo>
                      <a:pt x="87" y="86"/>
                    </a:lnTo>
                    <a:lnTo>
                      <a:pt x="100" y="63"/>
                    </a:lnTo>
                    <a:lnTo>
                      <a:pt x="125" y="4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45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9FF84F4-8BA9-7CFE-B873-80EA09A42A4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07275" y="3765551"/>
                <a:ext cx="341312" cy="242888"/>
              </a:xfrm>
              <a:custGeom>
                <a:avLst/>
                <a:gdLst>
                  <a:gd name="T0" fmla="*/ 215 w 215"/>
                  <a:gd name="T1" fmla="*/ 56 h 153"/>
                  <a:gd name="T2" fmla="*/ 208 w 215"/>
                  <a:gd name="T3" fmla="*/ 40 h 153"/>
                  <a:gd name="T4" fmla="*/ 188 w 215"/>
                  <a:gd name="T5" fmla="*/ 0 h 153"/>
                  <a:gd name="T6" fmla="*/ 129 w 215"/>
                  <a:gd name="T7" fmla="*/ 10 h 153"/>
                  <a:gd name="T8" fmla="*/ 111 w 215"/>
                  <a:gd name="T9" fmla="*/ 20 h 153"/>
                  <a:gd name="T10" fmla="*/ 98 w 215"/>
                  <a:gd name="T11" fmla="*/ 45 h 153"/>
                  <a:gd name="T12" fmla="*/ 88 w 215"/>
                  <a:gd name="T13" fmla="*/ 49 h 153"/>
                  <a:gd name="T14" fmla="*/ 83 w 215"/>
                  <a:gd name="T15" fmla="*/ 41 h 153"/>
                  <a:gd name="T16" fmla="*/ 74 w 215"/>
                  <a:gd name="T17" fmla="*/ 42 h 153"/>
                  <a:gd name="T18" fmla="*/ 55 w 215"/>
                  <a:gd name="T19" fmla="*/ 41 h 153"/>
                  <a:gd name="T20" fmla="*/ 51 w 215"/>
                  <a:gd name="T21" fmla="*/ 38 h 153"/>
                  <a:gd name="T22" fmla="*/ 27 w 215"/>
                  <a:gd name="T23" fmla="*/ 39 h 153"/>
                  <a:gd name="T24" fmla="*/ 21 w 215"/>
                  <a:gd name="T25" fmla="*/ 41 h 153"/>
                  <a:gd name="T26" fmla="*/ 12 w 215"/>
                  <a:gd name="T27" fmla="*/ 34 h 153"/>
                  <a:gd name="T28" fmla="*/ 8 w 215"/>
                  <a:gd name="T29" fmla="*/ 46 h 153"/>
                  <a:gd name="T30" fmla="*/ 10 w 215"/>
                  <a:gd name="T31" fmla="*/ 55 h 153"/>
                  <a:gd name="T32" fmla="*/ 1 w 215"/>
                  <a:gd name="T33" fmla="*/ 64 h 153"/>
                  <a:gd name="T34" fmla="*/ 3 w 215"/>
                  <a:gd name="T35" fmla="*/ 74 h 153"/>
                  <a:gd name="T36" fmla="*/ 0 w 215"/>
                  <a:gd name="T37" fmla="*/ 79 h 153"/>
                  <a:gd name="T38" fmla="*/ 3 w 215"/>
                  <a:gd name="T39" fmla="*/ 89 h 153"/>
                  <a:gd name="T40" fmla="*/ 0 w 215"/>
                  <a:gd name="T41" fmla="*/ 91 h 153"/>
                  <a:gd name="T42" fmla="*/ 6 w 215"/>
                  <a:gd name="T43" fmla="*/ 100 h 153"/>
                  <a:gd name="T44" fmla="*/ 11 w 215"/>
                  <a:gd name="T45" fmla="*/ 118 h 153"/>
                  <a:gd name="T46" fmla="*/ 14 w 215"/>
                  <a:gd name="T47" fmla="*/ 125 h 153"/>
                  <a:gd name="T48" fmla="*/ 14 w 215"/>
                  <a:gd name="T49" fmla="*/ 138 h 153"/>
                  <a:gd name="T50" fmla="*/ 20 w 215"/>
                  <a:gd name="T51" fmla="*/ 152 h 153"/>
                  <a:gd name="T52" fmla="*/ 35 w 215"/>
                  <a:gd name="T53" fmla="*/ 153 h 153"/>
                  <a:gd name="T54" fmla="*/ 42 w 215"/>
                  <a:gd name="T55" fmla="*/ 150 h 153"/>
                  <a:gd name="T56" fmla="*/ 52 w 215"/>
                  <a:gd name="T57" fmla="*/ 151 h 153"/>
                  <a:gd name="T58" fmla="*/ 55 w 215"/>
                  <a:gd name="T59" fmla="*/ 144 h 153"/>
                  <a:gd name="T60" fmla="*/ 60 w 215"/>
                  <a:gd name="T61" fmla="*/ 142 h 153"/>
                  <a:gd name="T62" fmla="*/ 64 w 215"/>
                  <a:gd name="T63" fmla="*/ 136 h 153"/>
                  <a:gd name="T64" fmla="*/ 70 w 215"/>
                  <a:gd name="T65" fmla="*/ 135 h 153"/>
                  <a:gd name="T66" fmla="*/ 87 w 215"/>
                  <a:gd name="T67" fmla="*/ 134 h 153"/>
                  <a:gd name="T68" fmla="*/ 100 w 215"/>
                  <a:gd name="T69" fmla="*/ 129 h 153"/>
                  <a:gd name="T70" fmla="*/ 112 w 215"/>
                  <a:gd name="T71" fmla="*/ 119 h 153"/>
                  <a:gd name="T72" fmla="*/ 118 w 215"/>
                  <a:gd name="T73" fmla="*/ 121 h 153"/>
                  <a:gd name="T74" fmla="*/ 127 w 215"/>
                  <a:gd name="T75" fmla="*/ 119 h 153"/>
                  <a:gd name="T76" fmla="*/ 144 w 215"/>
                  <a:gd name="T77" fmla="*/ 102 h 153"/>
                  <a:gd name="T78" fmla="*/ 178 w 215"/>
                  <a:gd name="T79" fmla="*/ 91 h 153"/>
                  <a:gd name="T80" fmla="*/ 197 w 215"/>
                  <a:gd name="T81" fmla="*/ 82 h 153"/>
                  <a:gd name="T82" fmla="*/ 197 w 215"/>
                  <a:gd name="T83" fmla="*/ 73 h 153"/>
                  <a:gd name="T84" fmla="*/ 200 w 215"/>
                  <a:gd name="T85" fmla="*/ 63 h 153"/>
                  <a:gd name="T86" fmla="*/ 215 w 215"/>
                  <a:gd name="T87" fmla="*/ 56 h 153"/>
                  <a:gd name="T88" fmla="*/ 215 w 215"/>
                  <a:gd name="T89" fmla="*/ 56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15" h="153">
                    <a:moveTo>
                      <a:pt x="215" y="56"/>
                    </a:moveTo>
                    <a:lnTo>
                      <a:pt x="208" y="40"/>
                    </a:lnTo>
                    <a:lnTo>
                      <a:pt x="188" y="0"/>
                    </a:lnTo>
                    <a:lnTo>
                      <a:pt x="129" y="10"/>
                    </a:lnTo>
                    <a:lnTo>
                      <a:pt x="111" y="20"/>
                    </a:lnTo>
                    <a:lnTo>
                      <a:pt x="98" y="45"/>
                    </a:lnTo>
                    <a:lnTo>
                      <a:pt x="88" y="49"/>
                    </a:lnTo>
                    <a:lnTo>
                      <a:pt x="83" y="41"/>
                    </a:lnTo>
                    <a:lnTo>
                      <a:pt x="74" y="42"/>
                    </a:lnTo>
                    <a:lnTo>
                      <a:pt x="55" y="41"/>
                    </a:lnTo>
                    <a:lnTo>
                      <a:pt x="51" y="38"/>
                    </a:lnTo>
                    <a:lnTo>
                      <a:pt x="27" y="39"/>
                    </a:lnTo>
                    <a:lnTo>
                      <a:pt x="21" y="41"/>
                    </a:lnTo>
                    <a:lnTo>
                      <a:pt x="12" y="34"/>
                    </a:lnTo>
                    <a:lnTo>
                      <a:pt x="8" y="46"/>
                    </a:lnTo>
                    <a:lnTo>
                      <a:pt x="10" y="55"/>
                    </a:lnTo>
                    <a:lnTo>
                      <a:pt x="1" y="64"/>
                    </a:lnTo>
                    <a:lnTo>
                      <a:pt x="3" y="74"/>
                    </a:lnTo>
                    <a:lnTo>
                      <a:pt x="0" y="79"/>
                    </a:lnTo>
                    <a:lnTo>
                      <a:pt x="3" y="89"/>
                    </a:lnTo>
                    <a:lnTo>
                      <a:pt x="0" y="91"/>
                    </a:lnTo>
                    <a:lnTo>
                      <a:pt x="6" y="100"/>
                    </a:lnTo>
                    <a:lnTo>
                      <a:pt x="11" y="118"/>
                    </a:lnTo>
                    <a:lnTo>
                      <a:pt x="14" y="125"/>
                    </a:lnTo>
                    <a:lnTo>
                      <a:pt x="14" y="138"/>
                    </a:lnTo>
                    <a:lnTo>
                      <a:pt x="20" y="152"/>
                    </a:lnTo>
                    <a:lnTo>
                      <a:pt x="35" y="153"/>
                    </a:lnTo>
                    <a:lnTo>
                      <a:pt x="42" y="150"/>
                    </a:lnTo>
                    <a:lnTo>
                      <a:pt x="52" y="151"/>
                    </a:lnTo>
                    <a:lnTo>
                      <a:pt x="55" y="144"/>
                    </a:lnTo>
                    <a:lnTo>
                      <a:pt x="60" y="142"/>
                    </a:lnTo>
                    <a:lnTo>
                      <a:pt x="64" y="136"/>
                    </a:lnTo>
                    <a:lnTo>
                      <a:pt x="70" y="135"/>
                    </a:lnTo>
                    <a:lnTo>
                      <a:pt x="87" y="134"/>
                    </a:lnTo>
                    <a:lnTo>
                      <a:pt x="100" y="129"/>
                    </a:lnTo>
                    <a:lnTo>
                      <a:pt x="112" y="119"/>
                    </a:lnTo>
                    <a:lnTo>
                      <a:pt x="118" y="121"/>
                    </a:lnTo>
                    <a:lnTo>
                      <a:pt x="127" y="119"/>
                    </a:lnTo>
                    <a:lnTo>
                      <a:pt x="144" y="102"/>
                    </a:lnTo>
                    <a:lnTo>
                      <a:pt x="178" y="91"/>
                    </a:lnTo>
                    <a:lnTo>
                      <a:pt x="197" y="82"/>
                    </a:lnTo>
                    <a:lnTo>
                      <a:pt x="197" y="73"/>
                    </a:lnTo>
                    <a:lnTo>
                      <a:pt x="200" y="63"/>
                    </a:lnTo>
                    <a:lnTo>
                      <a:pt x="215" y="56"/>
                    </a:lnTo>
                    <a:lnTo>
                      <a:pt x="215" y="5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46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F75A5F4-AEAC-A8E6-58F8-904D0441C7F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712325" y="3630613"/>
                <a:ext cx="15875" cy="15875"/>
              </a:xfrm>
              <a:custGeom>
                <a:avLst/>
                <a:gdLst>
                  <a:gd name="T0" fmla="*/ 9 w 10"/>
                  <a:gd name="T1" fmla="*/ 10 h 10"/>
                  <a:gd name="T2" fmla="*/ 9 w 10"/>
                  <a:gd name="T3" fmla="*/ 9 h 10"/>
                  <a:gd name="T4" fmla="*/ 9 w 10"/>
                  <a:gd name="T5" fmla="*/ 8 h 10"/>
                  <a:gd name="T6" fmla="*/ 7 w 10"/>
                  <a:gd name="T7" fmla="*/ 7 h 10"/>
                  <a:gd name="T8" fmla="*/ 6 w 10"/>
                  <a:gd name="T9" fmla="*/ 7 h 10"/>
                  <a:gd name="T10" fmla="*/ 6 w 10"/>
                  <a:gd name="T11" fmla="*/ 8 h 10"/>
                  <a:gd name="T12" fmla="*/ 8 w 10"/>
                  <a:gd name="T13" fmla="*/ 10 h 10"/>
                  <a:gd name="T14" fmla="*/ 9 w 10"/>
                  <a:gd name="T15" fmla="*/ 10 h 10"/>
                  <a:gd name="T16" fmla="*/ 9 w 10"/>
                  <a:gd name="T17" fmla="*/ 10 h 10"/>
                  <a:gd name="T18" fmla="*/ 3 w 10"/>
                  <a:gd name="T19" fmla="*/ 10 h 10"/>
                  <a:gd name="T20" fmla="*/ 3 w 10"/>
                  <a:gd name="T21" fmla="*/ 8 h 10"/>
                  <a:gd name="T22" fmla="*/ 4 w 10"/>
                  <a:gd name="T23" fmla="*/ 6 h 10"/>
                  <a:gd name="T24" fmla="*/ 0 w 10"/>
                  <a:gd name="T25" fmla="*/ 8 h 10"/>
                  <a:gd name="T26" fmla="*/ 0 w 10"/>
                  <a:gd name="T27" fmla="*/ 9 h 10"/>
                  <a:gd name="T28" fmla="*/ 0 w 10"/>
                  <a:gd name="T29" fmla="*/ 9 h 10"/>
                  <a:gd name="T30" fmla="*/ 1 w 10"/>
                  <a:gd name="T31" fmla="*/ 10 h 10"/>
                  <a:gd name="T32" fmla="*/ 3 w 10"/>
                  <a:gd name="T33" fmla="*/ 10 h 10"/>
                  <a:gd name="T34" fmla="*/ 3 w 10"/>
                  <a:gd name="T35" fmla="*/ 10 h 10"/>
                  <a:gd name="T36" fmla="*/ 10 w 10"/>
                  <a:gd name="T37" fmla="*/ 5 h 10"/>
                  <a:gd name="T38" fmla="*/ 9 w 10"/>
                  <a:gd name="T39" fmla="*/ 4 h 10"/>
                  <a:gd name="T40" fmla="*/ 9 w 10"/>
                  <a:gd name="T41" fmla="*/ 3 h 10"/>
                  <a:gd name="T42" fmla="*/ 8 w 10"/>
                  <a:gd name="T43" fmla="*/ 2 h 10"/>
                  <a:gd name="T44" fmla="*/ 8 w 10"/>
                  <a:gd name="T45" fmla="*/ 1 h 10"/>
                  <a:gd name="T46" fmla="*/ 8 w 10"/>
                  <a:gd name="T47" fmla="*/ 1 h 10"/>
                  <a:gd name="T48" fmla="*/ 7 w 10"/>
                  <a:gd name="T49" fmla="*/ 1 h 10"/>
                  <a:gd name="T50" fmla="*/ 6 w 10"/>
                  <a:gd name="T51" fmla="*/ 0 h 10"/>
                  <a:gd name="T52" fmla="*/ 4 w 10"/>
                  <a:gd name="T53" fmla="*/ 0 h 10"/>
                  <a:gd name="T54" fmla="*/ 4 w 10"/>
                  <a:gd name="T55" fmla="*/ 1 h 10"/>
                  <a:gd name="T56" fmla="*/ 3 w 10"/>
                  <a:gd name="T57" fmla="*/ 1 h 10"/>
                  <a:gd name="T58" fmla="*/ 2 w 10"/>
                  <a:gd name="T59" fmla="*/ 2 h 10"/>
                  <a:gd name="T60" fmla="*/ 2 w 10"/>
                  <a:gd name="T61" fmla="*/ 2 h 10"/>
                  <a:gd name="T62" fmla="*/ 2 w 10"/>
                  <a:gd name="T63" fmla="*/ 2 h 10"/>
                  <a:gd name="T64" fmla="*/ 0 w 10"/>
                  <a:gd name="T65" fmla="*/ 4 h 10"/>
                  <a:gd name="T66" fmla="*/ 0 w 10"/>
                  <a:gd name="T67" fmla="*/ 5 h 10"/>
                  <a:gd name="T68" fmla="*/ 1 w 10"/>
                  <a:gd name="T69" fmla="*/ 6 h 10"/>
                  <a:gd name="T70" fmla="*/ 3 w 10"/>
                  <a:gd name="T71" fmla="*/ 5 h 10"/>
                  <a:gd name="T72" fmla="*/ 6 w 10"/>
                  <a:gd name="T73" fmla="*/ 6 h 10"/>
                  <a:gd name="T74" fmla="*/ 9 w 10"/>
                  <a:gd name="T75" fmla="*/ 7 h 10"/>
                  <a:gd name="T76" fmla="*/ 9 w 10"/>
                  <a:gd name="T77" fmla="*/ 6 h 10"/>
                  <a:gd name="T78" fmla="*/ 9 w 10"/>
                  <a:gd name="T79" fmla="*/ 5 h 10"/>
                  <a:gd name="T80" fmla="*/ 10 w 10"/>
                  <a:gd name="T81" fmla="*/ 5 h 10"/>
                  <a:gd name="T82" fmla="*/ 10 w 10"/>
                  <a:gd name="T83" fmla="*/ 5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0" h="10">
                    <a:moveTo>
                      <a:pt x="9" y="10"/>
                    </a:moveTo>
                    <a:lnTo>
                      <a:pt x="9" y="9"/>
                    </a:lnTo>
                    <a:lnTo>
                      <a:pt x="9" y="8"/>
                    </a:lnTo>
                    <a:lnTo>
                      <a:pt x="7" y="7"/>
                    </a:lnTo>
                    <a:lnTo>
                      <a:pt x="6" y="7"/>
                    </a:lnTo>
                    <a:lnTo>
                      <a:pt x="6" y="8"/>
                    </a:lnTo>
                    <a:lnTo>
                      <a:pt x="8" y="10"/>
                    </a:lnTo>
                    <a:lnTo>
                      <a:pt x="9" y="10"/>
                    </a:lnTo>
                    <a:lnTo>
                      <a:pt x="9" y="10"/>
                    </a:lnTo>
                    <a:close/>
                    <a:moveTo>
                      <a:pt x="3" y="10"/>
                    </a:moveTo>
                    <a:lnTo>
                      <a:pt x="3" y="8"/>
                    </a:lnTo>
                    <a:lnTo>
                      <a:pt x="4" y="6"/>
                    </a:lnTo>
                    <a:lnTo>
                      <a:pt x="0" y="8"/>
                    </a:lnTo>
                    <a:lnTo>
                      <a:pt x="0" y="9"/>
                    </a:lnTo>
                    <a:lnTo>
                      <a:pt x="0" y="9"/>
                    </a:lnTo>
                    <a:lnTo>
                      <a:pt x="1" y="10"/>
                    </a:lnTo>
                    <a:lnTo>
                      <a:pt x="3" y="10"/>
                    </a:lnTo>
                    <a:lnTo>
                      <a:pt x="3" y="10"/>
                    </a:lnTo>
                    <a:close/>
                    <a:moveTo>
                      <a:pt x="10" y="5"/>
                    </a:moveTo>
                    <a:lnTo>
                      <a:pt x="9" y="4"/>
                    </a:lnTo>
                    <a:lnTo>
                      <a:pt x="9" y="3"/>
                    </a:lnTo>
                    <a:lnTo>
                      <a:pt x="8" y="2"/>
                    </a:lnTo>
                    <a:lnTo>
                      <a:pt x="8" y="1"/>
                    </a:lnTo>
                    <a:lnTo>
                      <a:pt x="8" y="1"/>
                    </a:lnTo>
                    <a:lnTo>
                      <a:pt x="7" y="1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4" y="1"/>
                    </a:lnTo>
                    <a:lnTo>
                      <a:pt x="3" y="1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3" y="5"/>
                    </a:lnTo>
                    <a:lnTo>
                      <a:pt x="6" y="6"/>
                    </a:lnTo>
                    <a:lnTo>
                      <a:pt x="9" y="7"/>
                    </a:lnTo>
                    <a:lnTo>
                      <a:pt x="9" y="6"/>
                    </a:lnTo>
                    <a:lnTo>
                      <a:pt x="9" y="5"/>
                    </a:lnTo>
                    <a:lnTo>
                      <a:pt x="10" y="5"/>
                    </a:lnTo>
                    <a:lnTo>
                      <a:pt x="10" y="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47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0379EF95-8A3D-2E29-04E7-385FADA5E17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445500" y="4322763"/>
                <a:ext cx="3175" cy="38100"/>
              </a:xfrm>
              <a:custGeom>
                <a:avLst/>
                <a:gdLst>
                  <a:gd name="T0" fmla="*/ 0 w 2"/>
                  <a:gd name="T1" fmla="*/ 24 h 24"/>
                  <a:gd name="T2" fmla="*/ 1 w 2"/>
                  <a:gd name="T3" fmla="*/ 24 h 24"/>
                  <a:gd name="T4" fmla="*/ 1 w 2"/>
                  <a:gd name="T5" fmla="*/ 23 h 24"/>
                  <a:gd name="T6" fmla="*/ 0 w 2"/>
                  <a:gd name="T7" fmla="*/ 23 h 24"/>
                  <a:gd name="T8" fmla="*/ 0 w 2"/>
                  <a:gd name="T9" fmla="*/ 23 h 24"/>
                  <a:gd name="T10" fmla="*/ 0 w 2"/>
                  <a:gd name="T11" fmla="*/ 24 h 24"/>
                  <a:gd name="T12" fmla="*/ 0 w 2"/>
                  <a:gd name="T13" fmla="*/ 24 h 24"/>
                  <a:gd name="T14" fmla="*/ 0 w 2"/>
                  <a:gd name="T15" fmla="*/ 24 h 24"/>
                  <a:gd name="T16" fmla="*/ 0 w 2"/>
                  <a:gd name="T17" fmla="*/ 24 h 24"/>
                  <a:gd name="T18" fmla="*/ 2 w 2"/>
                  <a:gd name="T19" fmla="*/ 2 h 24"/>
                  <a:gd name="T20" fmla="*/ 2 w 2"/>
                  <a:gd name="T21" fmla="*/ 1 h 24"/>
                  <a:gd name="T22" fmla="*/ 2 w 2"/>
                  <a:gd name="T23" fmla="*/ 1 h 24"/>
                  <a:gd name="T24" fmla="*/ 2 w 2"/>
                  <a:gd name="T25" fmla="*/ 0 h 24"/>
                  <a:gd name="T26" fmla="*/ 2 w 2"/>
                  <a:gd name="T27" fmla="*/ 0 h 24"/>
                  <a:gd name="T28" fmla="*/ 2 w 2"/>
                  <a:gd name="T29" fmla="*/ 0 h 24"/>
                  <a:gd name="T30" fmla="*/ 2 w 2"/>
                  <a:gd name="T31" fmla="*/ 0 h 24"/>
                  <a:gd name="T32" fmla="*/ 1 w 2"/>
                  <a:gd name="T33" fmla="*/ 1 h 24"/>
                  <a:gd name="T34" fmla="*/ 1 w 2"/>
                  <a:gd name="T35" fmla="*/ 1 h 24"/>
                  <a:gd name="T36" fmla="*/ 1 w 2"/>
                  <a:gd name="T37" fmla="*/ 1 h 24"/>
                  <a:gd name="T38" fmla="*/ 1 w 2"/>
                  <a:gd name="T39" fmla="*/ 2 h 24"/>
                  <a:gd name="T40" fmla="*/ 1 w 2"/>
                  <a:gd name="T41" fmla="*/ 2 h 24"/>
                  <a:gd name="T42" fmla="*/ 2 w 2"/>
                  <a:gd name="T43" fmla="*/ 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" h="24">
                    <a:moveTo>
                      <a:pt x="0" y="24"/>
                    </a:moveTo>
                    <a:lnTo>
                      <a:pt x="1" y="24"/>
                    </a:lnTo>
                    <a:lnTo>
                      <a:pt x="1" y="23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0" y="24"/>
                    </a:lnTo>
                    <a:close/>
                    <a:moveTo>
                      <a:pt x="2" y="2"/>
                    </a:moveTo>
                    <a:lnTo>
                      <a:pt x="2" y="1"/>
                    </a:lnTo>
                    <a:lnTo>
                      <a:pt x="2" y="1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1" y="1"/>
                    </a:lnTo>
                    <a:lnTo>
                      <a:pt x="1" y="1"/>
                    </a:lnTo>
                    <a:lnTo>
                      <a:pt x="1" y="1"/>
                    </a:lnTo>
                    <a:lnTo>
                      <a:pt x="1" y="2"/>
                    </a:lnTo>
                    <a:lnTo>
                      <a:pt x="1" y="2"/>
                    </a:lnTo>
                    <a:lnTo>
                      <a:pt x="2" y="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48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67C6EE3F-00C4-33D1-F427-6053ECDEE1E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55150" y="4429126"/>
                <a:ext cx="9525" cy="4763"/>
              </a:xfrm>
              <a:custGeom>
                <a:avLst/>
                <a:gdLst>
                  <a:gd name="T0" fmla="*/ 6 w 6"/>
                  <a:gd name="T1" fmla="*/ 3 h 3"/>
                  <a:gd name="T2" fmla="*/ 6 w 6"/>
                  <a:gd name="T3" fmla="*/ 2 h 3"/>
                  <a:gd name="T4" fmla="*/ 6 w 6"/>
                  <a:gd name="T5" fmla="*/ 1 h 3"/>
                  <a:gd name="T6" fmla="*/ 5 w 6"/>
                  <a:gd name="T7" fmla="*/ 1 h 3"/>
                  <a:gd name="T8" fmla="*/ 3 w 6"/>
                  <a:gd name="T9" fmla="*/ 0 h 3"/>
                  <a:gd name="T10" fmla="*/ 1 w 6"/>
                  <a:gd name="T11" fmla="*/ 0 h 3"/>
                  <a:gd name="T12" fmla="*/ 0 w 6"/>
                  <a:gd name="T13" fmla="*/ 3 h 3"/>
                  <a:gd name="T14" fmla="*/ 3 w 6"/>
                  <a:gd name="T15" fmla="*/ 3 h 3"/>
                  <a:gd name="T16" fmla="*/ 6 w 6"/>
                  <a:gd name="T17" fmla="*/ 3 h 3"/>
                  <a:gd name="T18" fmla="*/ 6 w 6"/>
                  <a:gd name="T19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" h="3">
                    <a:moveTo>
                      <a:pt x="6" y="3"/>
                    </a:moveTo>
                    <a:lnTo>
                      <a:pt x="6" y="2"/>
                    </a:lnTo>
                    <a:lnTo>
                      <a:pt x="6" y="1"/>
                    </a:lnTo>
                    <a:lnTo>
                      <a:pt x="5" y="1"/>
                    </a:lnTo>
                    <a:lnTo>
                      <a:pt x="3" y="0"/>
                    </a:lnTo>
                    <a:lnTo>
                      <a:pt x="1" y="0"/>
                    </a:lnTo>
                    <a:lnTo>
                      <a:pt x="0" y="3"/>
                    </a:lnTo>
                    <a:lnTo>
                      <a:pt x="3" y="3"/>
                    </a:lnTo>
                    <a:lnTo>
                      <a:pt x="6" y="3"/>
                    </a:lnTo>
                    <a:lnTo>
                      <a:pt x="6" y="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49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EFC11D4-A2ED-DB53-34A9-B148A7B1EFA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92950" y="3227388"/>
                <a:ext cx="42862" cy="142875"/>
              </a:xfrm>
              <a:custGeom>
                <a:avLst/>
                <a:gdLst>
                  <a:gd name="T0" fmla="*/ 26 w 27"/>
                  <a:gd name="T1" fmla="*/ 0 h 90"/>
                  <a:gd name="T2" fmla="*/ 21 w 27"/>
                  <a:gd name="T3" fmla="*/ 0 h 90"/>
                  <a:gd name="T4" fmla="*/ 19 w 27"/>
                  <a:gd name="T5" fmla="*/ 5 h 90"/>
                  <a:gd name="T6" fmla="*/ 13 w 27"/>
                  <a:gd name="T7" fmla="*/ 5 h 90"/>
                  <a:gd name="T8" fmla="*/ 12 w 27"/>
                  <a:gd name="T9" fmla="*/ 5 h 90"/>
                  <a:gd name="T10" fmla="*/ 10 w 27"/>
                  <a:gd name="T11" fmla="*/ 12 h 90"/>
                  <a:gd name="T12" fmla="*/ 8 w 27"/>
                  <a:gd name="T13" fmla="*/ 29 h 90"/>
                  <a:gd name="T14" fmla="*/ 3 w 27"/>
                  <a:gd name="T15" fmla="*/ 40 h 90"/>
                  <a:gd name="T16" fmla="*/ 5 w 27"/>
                  <a:gd name="T17" fmla="*/ 42 h 90"/>
                  <a:gd name="T18" fmla="*/ 0 w 27"/>
                  <a:gd name="T19" fmla="*/ 49 h 90"/>
                  <a:gd name="T20" fmla="*/ 0 w 27"/>
                  <a:gd name="T21" fmla="*/ 49 h 90"/>
                  <a:gd name="T22" fmla="*/ 15 w 27"/>
                  <a:gd name="T23" fmla="*/ 84 h 90"/>
                  <a:gd name="T24" fmla="*/ 17 w 27"/>
                  <a:gd name="T25" fmla="*/ 90 h 90"/>
                  <a:gd name="T26" fmla="*/ 23 w 27"/>
                  <a:gd name="T27" fmla="*/ 52 h 90"/>
                  <a:gd name="T28" fmla="*/ 22 w 27"/>
                  <a:gd name="T29" fmla="*/ 43 h 90"/>
                  <a:gd name="T30" fmla="*/ 13 w 27"/>
                  <a:gd name="T31" fmla="*/ 46 h 90"/>
                  <a:gd name="T32" fmla="*/ 14 w 27"/>
                  <a:gd name="T33" fmla="*/ 40 h 90"/>
                  <a:gd name="T34" fmla="*/ 17 w 27"/>
                  <a:gd name="T35" fmla="*/ 37 h 90"/>
                  <a:gd name="T36" fmla="*/ 13 w 27"/>
                  <a:gd name="T37" fmla="*/ 34 h 90"/>
                  <a:gd name="T38" fmla="*/ 15 w 27"/>
                  <a:gd name="T39" fmla="*/ 18 h 90"/>
                  <a:gd name="T40" fmla="*/ 23 w 27"/>
                  <a:gd name="T41" fmla="*/ 21 h 90"/>
                  <a:gd name="T42" fmla="*/ 25 w 27"/>
                  <a:gd name="T43" fmla="*/ 14 h 90"/>
                  <a:gd name="T44" fmla="*/ 25 w 27"/>
                  <a:gd name="T45" fmla="*/ 14 h 90"/>
                  <a:gd name="T46" fmla="*/ 27 w 27"/>
                  <a:gd name="T47" fmla="*/ 10 h 90"/>
                  <a:gd name="T48" fmla="*/ 26 w 27"/>
                  <a:gd name="T49" fmla="*/ 0 h 90"/>
                  <a:gd name="T50" fmla="*/ 26 w 27"/>
                  <a:gd name="T51" fmla="*/ 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27" h="90">
                    <a:moveTo>
                      <a:pt x="26" y="0"/>
                    </a:moveTo>
                    <a:lnTo>
                      <a:pt x="21" y="0"/>
                    </a:lnTo>
                    <a:lnTo>
                      <a:pt x="19" y="5"/>
                    </a:lnTo>
                    <a:lnTo>
                      <a:pt x="13" y="5"/>
                    </a:lnTo>
                    <a:lnTo>
                      <a:pt x="12" y="5"/>
                    </a:lnTo>
                    <a:lnTo>
                      <a:pt x="10" y="12"/>
                    </a:lnTo>
                    <a:lnTo>
                      <a:pt x="8" y="29"/>
                    </a:lnTo>
                    <a:lnTo>
                      <a:pt x="3" y="40"/>
                    </a:lnTo>
                    <a:lnTo>
                      <a:pt x="5" y="42"/>
                    </a:lnTo>
                    <a:lnTo>
                      <a:pt x="0" y="49"/>
                    </a:lnTo>
                    <a:lnTo>
                      <a:pt x="0" y="49"/>
                    </a:lnTo>
                    <a:lnTo>
                      <a:pt x="15" y="84"/>
                    </a:lnTo>
                    <a:lnTo>
                      <a:pt x="17" y="90"/>
                    </a:lnTo>
                    <a:lnTo>
                      <a:pt x="23" y="52"/>
                    </a:lnTo>
                    <a:lnTo>
                      <a:pt x="22" y="43"/>
                    </a:lnTo>
                    <a:lnTo>
                      <a:pt x="13" y="46"/>
                    </a:lnTo>
                    <a:lnTo>
                      <a:pt x="14" y="40"/>
                    </a:lnTo>
                    <a:lnTo>
                      <a:pt x="17" y="37"/>
                    </a:lnTo>
                    <a:lnTo>
                      <a:pt x="13" y="34"/>
                    </a:lnTo>
                    <a:lnTo>
                      <a:pt x="15" y="18"/>
                    </a:lnTo>
                    <a:lnTo>
                      <a:pt x="23" y="21"/>
                    </a:lnTo>
                    <a:lnTo>
                      <a:pt x="25" y="14"/>
                    </a:lnTo>
                    <a:lnTo>
                      <a:pt x="25" y="14"/>
                    </a:lnTo>
                    <a:lnTo>
                      <a:pt x="27" y="10"/>
                    </a:lnTo>
                    <a:lnTo>
                      <a:pt x="26" y="0"/>
                    </a:lnTo>
                    <a:lnTo>
                      <a:pt x="26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50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B4E2C90-A89D-4990-C215-503431EA84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13587" y="3176588"/>
                <a:ext cx="41275" cy="58738"/>
              </a:xfrm>
              <a:custGeom>
                <a:avLst/>
                <a:gdLst>
                  <a:gd name="T0" fmla="*/ 13 w 26"/>
                  <a:gd name="T1" fmla="*/ 32 h 37"/>
                  <a:gd name="T2" fmla="*/ 16 w 26"/>
                  <a:gd name="T3" fmla="*/ 19 h 37"/>
                  <a:gd name="T4" fmla="*/ 26 w 26"/>
                  <a:gd name="T5" fmla="*/ 10 h 37"/>
                  <a:gd name="T6" fmla="*/ 21 w 26"/>
                  <a:gd name="T7" fmla="*/ 1 h 37"/>
                  <a:gd name="T8" fmla="*/ 13 w 26"/>
                  <a:gd name="T9" fmla="*/ 0 h 37"/>
                  <a:gd name="T10" fmla="*/ 12 w 26"/>
                  <a:gd name="T11" fmla="*/ 1 h 37"/>
                  <a:gd name="T12" fmla="*/ 4 w 26"/>
                  <a:gd name="T13" fmla="*/ 18 h 37"/>
                  <a:gd name="T14" fmla="*/ 0 w 26"/>
                  <a:gd name="T15" fmla="*/ 37 h 37"/>
                  <a:gd name="T16" fmla="*/ 6 w 26"/>
                  <a:gd name="T17" fmla="*/ 37 h 37"/>
                  <a:gd name="T18" fmla="*/ 8 w 26"/>
                  <a:gd name="T19" fmla="*/ 32 h 37"/>
                  <a:gd name="T20" fmla="*/ 13 w 26"/>
                  <a:gd name="T21" fmla="*/ 32 h 37"/>
                  <a:gd name="T22" fmla="*/ 13 w 26"/>
                  <a:gd name="T23" fmla="*/ 32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6" h="37">
                    <a:moveTo>
                      <a:pt x="13" y="32"/>
                    </a:moveTo>
                    <a:lnTo>
                      <a:pt x="16" y="19"/>
                    </a:lnTo>
                    <a:lnTo>
                      <a:pt x="26" y="10"/>
                    </a:lnTo>
                    <a:lnTo>
                      <a:pt x="21" y="1"/>
                    </a:lnTo>
                    <a:lnTo>
                      <a:pt x="13" y="0"/>
                    </a:lnTo>
                    <a:lnTo>
                      <a:pt x="12" y="1"/>
                    </a:lnTo>
                    <a:lnTo>
                      <a:pt x="4" y="18"/>
                    </a:lnTo>
                    <a:lnTo>
                      <a:pt x="0" y="37"/>
                    </a:lnTo>
                    <a:lnTo>
                      <a:pt x="6" y="37"/>
                    </a:lnTo>
                    <a:lnTo>
                      <a:pt x="8" y="32"/>
                    </a:lnTo>
                    <a:lnTo>
                      <a:pt x="13" y="32"/>
                    </a:lnTo>
                    <a:lnTo>
                      <a:pt x="13" y="3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51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8F4FCE8F-C766-B1AC-A139-85B2EC37D14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13587" y="3255963"/>
                <a:ext cx="17462" cy="44450"/>
              </a:xfrm>
              <a:custGeom>
                <a:avLst/>
                <a:gdLst>
                  <a:gd name="T0" fmla="*/ 10 w 11"/>
                  <a:gd name="T1" fmla="*/ 3 h 28"/>
                  <a:gd name="T2" fmla="*/ 2 w 11"/>
                  <a:gd name="T3" fmla="*/ 0 h 28"/>
                  <a:gd name="T4" fmla="*/ 0 w 11"/>
                  <a:gd name="T5" fmla="*/ 16 h 28"/>
                  <a:gd name="T6" fmla="*/ 4 w 11"/>
                  <a:gd name="T7" fmla="*/ 19 h 28"/>
                  <a:gd name="T8" fmla="*/ 1 w 11"/>
                  <a:gd name="T9" fmla="*/ 22 h 28"/>
                  <a:gd name="T10" fmla="*/ 0 w 11"/>
                  <a:gd name="T11" fmla="*/ 28 h 28"/>
                  <a:gd name="T12" fmla="*/ 9 w 11"/>
                  <a:gd name="T13" fmla="*/ 25 h 28"/>
                  <a:gd name="T14" fmla="*/ 11 w 11"/>
                  <a:gd name="T15" fmla="*/ 18 h 28"/>
                  <a:gd name="T16" fmla="*/ 10 w 11"/>
                  <a:gd name="T17" fmla="*/ 3 h 28"/>
                  <a:gd name="T18" fmla="*/ 10 w 11"/>
                  <a:gd name="T19" fmla="*/ 3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1" h="28">
                    <a:moveTo>
                      <a:pt x="10" y="3"/>
                    </a:moveTo>
                    <a:lnTo>
                      <a:pt x="2" y="0"/>
                    </a:lnTo>
                    <a:lnTo>
                      <a:pt x="0" y="16"/>
                    </a:lnTo>
                    <a:lnTo>
                      <a:pt x="4" y="19"/>
                    </a:lnTo>
                    <a:lnTo>
                      <a:pt x="1" y="22"/>
                    </a:lnTo>
                    <a:lnTo>
                      <a:pt x="0" y="28"/>
                    </a:lnTo>
                    <a:lnTo>
                      <a:pt x="9" y="25"/>
                    </a:lnTo>
                    <a:lnTo>
                      <a:pt x="11" y="18"/>
                    </a:lnTo>
                    <a:lnTo>
                      <a:pt x="10" y="3"/>
                    </a:lnTo>
                    <a:lnTo>
                      <a:pt x="10" y="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</p:grpSp>
        <p:grpSp>
          <p:nvGrpSpPr>
            <p:cNvPr id="198" name="Africa">
              <a:extLst>
                <a:ext uri="{FF2B5EF4-FFF2-40B4-BE49-F238E27FC236}">
                  <a16:creationId xmlns:a16="http://schemas.microsoft.com/office/drawing/2014/main" id="{A0E75455-6DEA-0040-AAB9-18C927A40A75}"/>
                </a:ext>
              </a:extLst>
            </p:cNvPr>
            <p:cNvGrpSpPr/>
            <p:nvPr/>
          </p:nvGrpSpPr>
          <p:grpSpPr>
            <a:xfrm>
              <a:off x="3435141" y="3102448"/>
              <a:ext cx="1675830" cy="1728408"/>
              <a:chOff x="5167312" y="3073134"/>
              <a:chExt cx="2724150" cy="2809617"/>
            </a:xfrm>
            <a:grpFill/>
          </p:grpSpPr>
          <p:sp>
            <p:nvSpPr>
              <p:cNvPr id="242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A2A8A72-B819-F414-5FA3-CEC4F7BE020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167312" y="3833813"/>
                <a:ext cx="87312" cy="90488"/>
              </a:xfrm>
              <a:custGeom>
                <a:avLst/>
                <a:gdLst>
                  <a:gd name="T0" fmla="*/ 20 w 55"/>
                  <a:gd name="T1" fmla="*/ 55 h 57"/>
                  <a:gd name="T2" fmla="*/ 18 w 55"/>
                  <a:gd name="T3" fmla="*/ 52 h 57"/>
                  <a:gd name="T4" fmla="*/ 16 w 55"/>
                  <a:gd name="T5" fmla="*/ 55 h 57"/>
                  <a:gd name="T6" fmla="*/ 18 w 55"/>
                  <a:gd name="T7" fmla="*/ 56 h 57"/>
                  <a:gd name="T8" fmla="*/ 20 w 55"/>
                  <a:gd name="T9" fmla="*/ 55 h 57"/>
                  <a:gd name="T10" fmla="*/ 44 w 55"/>
                  <a:gd name="T11" fmla="*/ 50 h 57"/>
                  <a:gd name="T12" fmla="*/ 45 w 55"/>
                  <a:gd name="T13" fmla="*/ 46 h 57"/>
                  <a:gd name="T14" fmla="*/ 43 w 55"/>
                  <a:gd name="T15" fmla="*/ 45 h 57"/>
                  <a:gd name="T16" fmla="*/ 43 w 55"/>
                  <a:gd name="T17" fmla="*/ 47 h 57"/>
                  <a:gd name="T18" fmla="*/ 43 w 55"/>
                  <a:gd name="T19" fmla="*/ 50 h 57"/>
                  <a:gd name="T20" fmla="*/ 44 w 55"/>
                  <a:gd name="T21" fmla="*/ 50 h 57"/>
                  <a:gd name="T22" fmla="*/ 36 w 55"/>
                  <a:gd name="T23" fmla="*/ 49 h 57"/>
                  <a:gd name="T24" fmla="*/ 33 w 55"/>
                  <a:gd name="T25" fmla="*/ 46 h 57"/>
                  <a:gd name="T26" fmla="*/ 32 w 55"/>
                  <a:gd name="T27" fmla="*/ 44 h 57"/>
                  <a:gd name="T28" fmla="*/ 32 w 55"/>
                  <a:gd name="T29" fmla="*/ 47 h 57"/>
                  <a:gd name="T30" fmla="*/ 32 w 55"/>
                  <a:gd name="T31" fmla="*/ 51 h 57"/>
                  <a:gd name="T32" fmla="*/ 34 w 55"/>
                  <a:gd name="T33" fmla="*/ 55 h 57"/>
                  <a:gd name="T34" fmla="*/ 38 w 55"/>
                  <a:gd name="T35" fmla="*/ 53 h 57"/>
                  <a:gd name="T36" fmla="*/ 50 w 55"/>
                  <a:gd name="T37" fmla="*/ 24 h 57"/>
                  <a:gd name="T38" fmla="*/ 48 w 55"/>
                  <a:gd name="T39" fmla="*/ 27 h 57"/>
                  <a:gd name="T40" fmla="*/ 52 w 55"/>
                  <a:gd name="T41" fmla="*/ 29 h 57"/>
                  <a:gd name="T42" fmla="*/ 55 w 55"/>
                  <a:gd name="T43" fmla="*/ 26 h 57"/>
                  <a:gd name="T44" fmla="*/ 53 w 55"/>
                  <a:gd name="T45" fmla="*/ 24 h 57"/>
                  <a:gd name="T46" fmla="*/ 52 w 55"/>
                  <a:gd name="T47" fmla="*/ 24 h 57"/>
                  <a:gd name="T48" fmla="*/ 50 w 55"/>
                  <a:gd name="T49" fmla="*/ 24 h 57"/>
                  <a:gd name="T50" fmla="*/ 22 w 55"/>
                  <a:gd name="T51" fmla="*/ 13 h 57"/>
                  <a:gd name="T52" fmla="*/ 19 w 55"/>
                  <a:gd name="T53" fmla="*/ 12 h 57"/>
                  <a:gd name="T54" fmla="*/ 21 w 55"/>
                  <a:gd name="T55" fmla="*/ 17 h 57"/>
                  <a:gd name="T56" fmla="*/ 22 w 55"/>
                  <a:gd name="T57" fmla="*/ 14 h 57"/>
                  <a:gd name="T58" fmla="*/ 27 w 55"/>
                  <a:gd name="T59" fmla="*/ 15 h 57"/>
                  <a:gd name="T60" fmla="*/ 26 w 55"/>
                  <a:gd name="T61" fmla="*/ 14 h 57"/>
                  <a:gd name="T62" fmla="*/ 51 w 55"/>
                  <a:gd name="T63" fmla="*/ 13 h 57"/>
                  <a:gd name="T64" fmla="*/ 50 w 55"/>
                  <a:gd name="T65" fmla="*/ 9 h 57"/>
                  <a:gd name="T66" fmla="*/ 48 w 55"/>
                  <a:gd name="T67" fmla="*/ 10 h 57"/>
                  <a:gd name="T68" fmla="*/ 49 w 55"/>
                  <a:gd name="T69" fmla="*/ 12 h 57"/>
                  <a:gd name="T70" fmla="*/ 51 w 55"/>
                  <a:gd name="T71" fmla="*/ 13 h 57"/>
                  <a:gd name="T72" fmla="*/ 9 w 55"/>
                  <a:gd name="T73" fmla="*/ 10 h 57"/>
                  <a:gd name="T74" fmla="*/ 8 w 55"/>
                  <a:gd name="T75" fmla="*/ 7 h 57"/>
                  <a:gd name="T76" fmla="*/ 5 w 55"/>
                  <a:gd name="T77" fmla="*/ 8 h 57"/>
                  <a:gd name="T78" fmla="*/ 7 w 55"/>
                  <a:gd name="T79" fmla="*/ 10 h 57"/>
                  <a:gd name="T80" fmla="*/ 9 w 55"/>
                  <a:gd name="T81" fmla="*/ 10 h 57"/>
                  <a:gd name="T82" fmla="*/ 4 w 55"/>
                  <a:gd name="T83" fmla="*/ 6 h 57"/>
                  <a:gd name="T84" fmla="*/ 7 w 55"/>
                  <a:gd name="T85" fmla="*/ 3 h 57"/>
                  <a:gd name="T86" fmla="*/ 5 w 55"/>
                  <a:gd name="T87" fmla="*/ 0 h 57"/>
                  <a:gd name="T88" fmla="*/ 0 w 55"/>
                  <a:gd name="T89" fmla="*/ 3 h 57"/>
                  <a:gd name="T90" fmla="*/ 1 w 55"/>
                  <a:gd name="T91" fmla="*/ 7 h 57"/>
                  <a:gd name="T92" fmla="*/ 4 w 55"/>
                  <a:gd name="T93" fmla="*/ 6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55" h="57">
                    <a:moveTo>
                      <a:pt x="20" y="55"/>
                    </a:moveTo>
                    <a:lnTo>
                      <a:pt x="20" y="55"/>
                    </a:lnTo>
                    <a:lnTo>
                      <a:pt x="19" y="52"/>
                    </a:lnTo>
                    <a:lnTo>
                      <a:pt x="18" y="52"/>
                    </a:lnTo>
                    <a:lnTo>
                      <a:pt x="17" y="54"/>
                    </a:lnTo>
                    <a:lnTo>
                      <a:pt x="16" y="55"/>
                    </a:lnTo>
                    <a:lnTo>
                      <a:pt x="17" y="55"/>
                    </a:lnTo>
                    <a:lnTo>
                      <a:pt x="18" y="56"/>
                    </a:lnTo>
                    <a:lnTo>
                      <a:pt x="18" y="57"/>
                    </a:lnTo>
                    <a:lnTo>
                      <a:pt x="20" y="55"/>
                    </a:lnTo>
                    <a:lnTo>
                      <a:pt x="20" y="55"/>
                    </a:lnTo>
                    <a:close/>
                    <a:moveTo>
                      <a:pt x="44" y="50"/>
                    </a:moveTo>
                    <a:lnTo>
                      <a:pt x="45" y="49"/>
                    </a:lnTo>
                    <a:lnTo>
                      <a:pt x="45" y="46"/>
                    </a:lnTo>
                    <a:lnTo>
                      <a:pt x="45" y="45"/>
                    </a:lnTo>
                    <a:lnTo>
                      <a:pt x="43" y="45"/>
                    </a:lnTo>
                    <a:lnTo>
                      <a:pt x="43" y="46"/>
                    </a:lnTo>
                    <a:lnTo>
                      <a:pt x="43" y="47"/>
                    </a:lnTo>
                    <a:lnTo>
                      <a:pt x="43" y="48"/>
                    </a:lnTo>
                    <a:lnTo>
                      <a:pt x="43" y="50"/>
                    </a:lnTo>
                    <a:lnTo>
                      <a:pt x="44" y="50"/>
                    </a:lnTo>
                    <a:lnTo>
                      <a:pt x="44" y="50"/>
                    </a:lnTo>
                    <a:close/>
                    <a:moveTo>
                      <a:pt x="38" y="53"/>
                    </a:moveTo>
                    <a:lnTo>
                      <a:pt x="36" y="49"/>
                    </a:lnTo>
                    <a:lnTo>
                      <a:pt x="35" y="49"/>
                    </a:lnTo>
                    <a:lnTo>
                      <a:pt x="33" y="46"/>
                    </a:lnTo>
                    <a:lnTo>
                      <a:pt x="33" y="45"/>
                    </a:lnTo>
                    <a:lnTo>
                      <a:pt x="32" y="44"/>
                    </a:lnTo>
                    <a:lnTo>
                      <a:pt x="32" y="45"/>
                    </a:lnTo>
                    <a:lnTo>
                      <a:pt x="32" y="47"/>
                    </a:lnTo>
                    <a:lnTo>
                      <a:pt x="32" y="49"/>
                    </a:lnTo>
                    <a:lnTo>
                      <a:pt x="32" y="51"/>
                    </a:lnTo>
                    <a:lnTo>
                      <a:pt x="32" y="54"/>
                    </a:lnTo>
                    <a:lnTo>
                      <a:pt x="34" y="55"/>
                    </a:lnTo>
                    <a:lnTo>
                      <a:pt x="37" y="55"/>
                    </a:lnTo>
                    <a:lnTo>
                      <a:pt x="38" y="53"/>
                    </a:lnTo>
                    <a:lnTo>
                      <a:pt x="38" y="53"/>
                    </a:lnTo>
                    <a:close/>
                    <a:moveTo>
                      <a:pt x="50" y="24"/>
                    </a:moveTo>
                    <a:lnTo>
                      <a:pt x="50" y="26"/>
                    </a:lnTo>
                    <a:lnTo>
                      <a:pt x="48" y="27"/>
                    </a:lnTo>
                    <a:lnTo>
                      <a:pt x="50" y="29"/>
                    </a:lnTo>
                    <a:lnTo>
                      <a:pt x="52" y="29"/>
                    </a:lnTo>
                    <a:lnTo>
                      <a:pt x="54" y="27"/>
                    </a:lnTo>
                    <a:lnTo>
                      <a:pt x="55" y="26"/>
                    </a:lnTo>
                    <a:lnTo>
                      <a:pt x="54" y="25"/>
                    </a:lnTo>
                    <a:lnTo>
                      <a:pt x="53" y="24"/>
                    </a:lnTo>
                    <a:lnTo>
                      <a:pt x="52" y="24"/>
                    </a:lnTo>
                    <a:lnTo>
                      <a:pt x="52" y="24"/>
                    </a:lnTo>
                    <a:lnTo>
                      <a:pt x="50" y="24"/>
                    </a:lnTo>
                    <a:lnTo>
                      <a:pt x="50" y="24"/>
                    </a:lnTo>
                    <a:close/>
                    <a:moveTo>
                      <a:pt x="26" y="14"/>
                    </a:moveTo>
                    <a:lnTo>
                      <a:pt x="22" y="13"/>
                    </a:lnTo>
                    <a:lnTo>
                      <a:pt x="20" y="12"/>
                    </a:lnTo>
                    <a:lnTo>
                      <a:pt x="19" y="12"/>
                    </a:lnTo>
                    <a:lnTo>
                      <a:pt x="19" y="14"/>
                    </a:lnTo>
                    <a:lnTo>
                      <a:pt x="21" y="17"/>
                    </a:lnTo>
                    <a:lnTo>
                      <a:pt x="22" y="15"/>
                    </a:lnTo>
                    <a:lnTo>
                      <a:pt x="22" y="14"/>
                    </a:lnTo>
                    <a:lnTo>
                      <a:pt x="26" y="15"/>
                    </a:lnTo>
                    <a:lnTo>
                      <a:pt x="27" y="15"/>
                    </a:lnTo>
                    <a:lnTo>
                      <a:pt x="27" y="14"/>
                    </a:lnTo>
                    <a:lnTo>
                      <a:pt x="26" y="14"/>
                    </a:lnTo>
                    <a:lnTo>
                      <a:pt x="26" y="14"/>
                    </a:lnTo>
                    <a:close/>
                    <a:moveTo>
                      <a:pt x="51" y="13"/>
                    </a:moveTo>
                    <a:lnTo>
                      <a:pt x="50" y="12"/>
                    </a:lnTo>
                    <a:lnTo>
                      <a:pt x="50" y="9"/>
                    </a:lnTo>
                    <a:lnTo>
                      <a:pt x="50" y="9"/>
                    </a:lnTo>
                    <a:lnTo>
                      <a:pt x="48" y="10"/>
                    </a:lnTo>
                    <a:lnTo>
                      <a:pt x="49" y="12"/>
                    </a:lnTo>
                    <a:lnTo>
                      <a:pt x="49" y="12"/>
                    </a:lnTo>
                    <a:lnTo>
                      <a:pt x="50" y="14"/>
                    </a:lnTo>
                    <a:lnTo>
                      <a:pt x="51" y="13"/>
                    </a:lnTo>
                    <a:lnTo>
                      <a:pt x="51" y="13"/>
                    </a:lnTo>
                    <a:close/>
                    <a:moveTo>
                      <a:pt x="9" y="10"/>
                    </a:moveTo>
                    <a:lnTo>
                      <a:pt x="9" y="9"/>
                    </a:lnTo>
                    <a:lnTo>
                      <a:pt x="8" y="7"/>
                    </a:lnTo>
                    <a:lnTo>
                      <a:pt x="7" y="7"/>
                    </a:lnTo>
                    <a:lnTo>
                      <a:pt x="5" y="8"/>
                    </a:lnTo>
                    <a:lnTo>
                      <a:pt x="5" y="9"/>
                    </a:lnTo>
                    <a:lnTo>
                      <a:pt x="7" y="10"/>
                    </a:lnTo>
                    <a:lnTo>
                      <a:pt x="7" y="10"/>
                    </a:lnTo>
                    <a:lnTo>
                      <a:pt x="9" y="10"/>
                    </a:lnTo>
                    <a:lnTo>
                      <a:pt x="9" y="10"/>
                    </a:lnTo>
                    <a:close/>
                    <a:moveTo>
                      <a:pt x="4" y="6"/>
                    </a:moveTo>
                    <a:lnTo>
                      <a:pt x="7" y="4"/>
                    </a:lnTo>
                    <a:lnTo>
                      <a:pt x="7" y="3"/>
                    </a:lnTo>
                    <a:lnTo>
                      <a:pt x="7" y="1"/>
                    </a:lnTo>
                    <a:lnTo>
                      <a:pt x="5" y="0"/>
                    </a:lnTo>
                    <a:lnTo>
                      <a:pt x="1" y="3"/>
                    </a:lnTo>
                    <a:lnTo>
                      <a:pt x="0" y="3"/>
                    </a:lnTo>
                    <a:lnTo>
                      <a:pt x="1" y="5"/>
                    </a:lnTo>
                    <a:lnTo>
                      <a:pt x="1" y="7"/>
                    </a:lnTo>
                    <a:lnTo>
                      <a:pt x="2" y="7"/>
                    </a:lnTo>
                    <a:lnTo>
                      <a:pt x="4" y="6"/>
                    </a:lnTo>
                    <a:lnTo>
                      <a:pt x="4" y="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43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69A6D0C6-E815-D7F8-7798-86A8CFE930F5}"/>
                  </a:ext>
                </a:extLst>
              </p:cNvPr>
              <p:cNvSpPr/>
              <p:nvPr/>
            </p:nvSpPr>
            <p:spPr>
              <a:xfrm>
                <a:off x="6982194" y="5882751"/>
                <a:ext cx="0" cy="0"/>
              </a:xfrm>
              <a:prstGeom prst="rect">
                <a:avLst/>
              </a:prstGeom>
              <a:grpFill/>
              <a:ln w="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1200" dirty="0"/>
              </a:p>
            </p:txBody>
          </p:sp>
          <p:sp>
            <p:nvSpPr>
              <p:cNvPr id="244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734DE149-397E-AC8D-7240-49436BB5885A}"/>
                  </a:ext>
                </a:extLst>
              </p:cNvPr>
              <p:cNvSpPr/>
              <p:nvPr/>
            </p:nvSpPr>
            <p:spPr>
              <a:xfrm>
                <a:off x="6982194" y="5882751"/>
                <a:ext cx="0" cy="0"/>
              </a:xfrm>
              <a:prstGeom prst="rect">
                <a:avLst/>
              </a:prstGeom>
              <a:grpFill/>
              <a:ln w="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1200" dirty="0"/>
              </a:p>
            </p:txBody>
          </p:sp>
          <p:sp>
            <p:nvSpPr>
              <p:cNvPr id="245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0B099B2-522A-E34F-CF51-C2893C50A85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383337" y="4651376"/>
                <a:ext cx="414337" cy="508000"/>
              </a:xfrm>
              <a:custGeom>
                <a:avLst/>
                <a:gdLst>
                  <a:gd name="T0" fmla="*/ 40 w 261"/>
                  <a:gd name="T1" fmla="*/ 33 h 320"/>
                  <a:gd name="T2" fmla="*/ 26 w 261"/>
                  <a:gd name="T3" fmla="*/ 35 h 320"/>
                  <a:gd name="T4" fmla="*/ 15 w 261"/>
                  <a:gd name="T5" fmla="*/ 44 h 320"/>
                  <a:gd name="T6" fmla="*/ 30 w 261"/>
                  <a:gd name="T7" fmla="*/ 75 h 320"/>
                  <a:gd name="T8" fmla="*/ 29 w 261"/>
                  <a:gd name="T9" fmla="*/ 107 h 320"/>
                  <a:gd name="T10" fmla="*/ 33 w 261"/>
                  <a:gd name="T11" fmla="*/ 126 h 320"/>
                  <a:gd name="T12" fmla="*/ 45 w 261"/>
                  <a:gd name="T13" fmla="*/ 149 h 320"/>
                  <a:gd name="T14" fmla="*/ 43 w 261"/>
                  <a:gd name="T15" fmla="*/ 180 h 320"/>
                  <a:gd name="T16" fmla="*/ 25 w 261"/>
                  <a:gd name="T17" fmla="*/ 206 h 320"/>
                  <a:gd name="T18" fmla="*/ 12 w 261"/>
                  <a:gd name="T19" fmla="*/ 237 h 320"/>
                  <a:gd name="T20" fmla="*/ 4 w 261"/>
                  <a:gd name="T21" fmla="*/ 270 h 320"/>
                  <a:gd name="T22" fmla="*/ 2 w 261"/>
                  <a:gd name="T23" fmla="*/ 305 h 320"/>
                  <a:gd name="T24" fmla="*/ 25 w 261"/>
                  <a:gd name="T25" fmla="*/ 297 h 320"/>
                  <a:gd name="T26" fmla="*/ 50 w 261"/>
                  <a:gd name="T27" fmla="*/ 308 h 320"/>
                  <a:gd name="T28" fmla="*/ 138 w 261"/>
                  <a:gd name="T29" fmla="*/ 305 h 320"/>
                  <a:gd name="T30" fmla="*/ 201 w 261"/>
                  <a:gd name="T31" fmla="*/ 320 h 320"/>
                  <a:gd name="T32" fmla="*/ 227 w 261"/>
                  <a:gd name="T33" fmla="*/ 296 h 320"/>
                  <a:gd name="T34" fmla="*/ 216 w 261"/>
                  <a:gd name="T35" fmla="*/ 201 h 320"/>
                  <a:gd name="T36" fmla="*/ 258 w 261"/>
                  <a:gd name="T37" fmla="*/ 192 h 320"/>
                  <a:gd name="T38" fmla="*/ 258 w 261"/>
                  <a:gd name="T39" fmla="*/ 173 h 320"/>
                  <a:gd name="T40" fmla="*/ 259 w 261"/>
                  <a:gd name="T41" fmla="*/ 154 h 320"/>
                  <a:gd name="T42" fmla="*/ 236 w 261"/>
                  <a:gd name="T43" fmla="*/ 156 h 320"/>
                  <a:gd name="T44" fmla="*/ 222 w 261"/>
                  <a:gd name="T45" fmla="*/ 158 h 320"/>
                  <a:gd name="T46" fmla="*/ 216 w 261"/>
                  <a:gd name="T47" fmla="*/ 120 h 320"/>
                  <a:gd name="T48" fmla="*/ 219 w 261"/>
                  <a:gd name="T49" fmla="*/ 91 h 320"/>
                  <a:gd name="T50" fmla="*/ 214 w 261"/>
                  <a:gd name="T51" fmla="*/ 67 h 320"/>
                  <a:gd name="T52" fmla="*/ 191 w 261"/>
                  <a:gd name="T53" fmla="*/ 59 h 320"/>
                  <a:gd name="T54" fmla="*/ 179 w 261"/>
                  <a:gd name="T55" fmla="*/ 63 h 320"/>
                  <a:gd name="T56" fmla="*/ 160 w 261"/>
                  <a:gd name="T57" fmla="*/ 78 h 320"/>
                  <a:gd name="T58" fmla="*/ 146 w 261"/>
                  <a:gd name="T59" fmla="*/ 80 h 320"/>
                  <a:gd name="T60" fmla="*/ 124 w 261"/>
                  <a:gd name="T61" fmla="*/ 86 h 320"/>
                  <a:gd name="T62" fmla="*/ 112 w 261"/>
                  <a:gd name="T63" fmla="*/ 65 h 320"/>
                  <a:gd name="T64" fmla="*/ 101 w 261"/>
                  <a:gd name="T65" fmla="*/ 33 h 320"/>
                  <a:gd name="T66" fmla="*/ 20 w 261"/>
                  <a:gd name="T67" fmla="*/ 29 h 320"/>
                  <a:gd name="T68" fmla="*/ 24 w 261"/>
                  <a:gd name="T69" fmla="*/ 13 h 320"/>
                  <a:gd name="T70" fmla="*/ 24 w 261"/>
                  <a:gd name="T71" fmla="*/ 0 h 320"/>
                  <a:gd name="T72" fmla="*/ 9 w 261"/>
                  <a:gd name="T73" fmla="*/ 14 h 320"/>
                  <a:gd name="T74" fmla="*/ 20 w 261"/>
                  <a:gd name="T75" fmla="*/ 29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261" h="320">
                    <a:moveTo>
                      <a:pt x="101" y="33"/>
                    </a:moveTo>
                    <a:lnTo>
                      <a:pt x="40" y="33"/>
                    </a:lnTo>
                    <a:lnTo>
                      <a:pt x="32" y="36"/>
                    </a:lnTo>
                    <a:lnTo>
                      <a:pt x="26" y="35"/>
                    </a:lnTo>
                    <a:lnTo>
                      <a:pt x="17" y="39"/>
                    </a:lnTo>
                    <a:lnTo>
                      <a:pt x="15" y="44"/>
                    </a:lnTo>
                    <a:lnTo>
                      <a:pt x="26" y="59"/>
                    </a:lnTo>
                    <a:lnTo>
                      <a:pt x="30" y="75"/>
                    </a:lnTo>
                    <a:lnTo>
                      <a:pt x="36" y="97"/>
                    </a:lnTo>
                    <a:lnTo>
                      <a:pt x="29" y="107"/>
                    </a:lnTo>
                    <a:lnTo>
                      <a:pt x="28" y="112"/>
                    </a:lnTo>
                    <a:lnTo>
                      <a:pt x="33" y="126"/>
                    </a:lnTo>
                    <a:lnTo>
                      <a:pt x="39" y="141"/>
                    </a:lnTo>
                    <a:lnTo>
                      <a:pt x="45" y="149"/>
                    </a:lnTo>
                    <a:lnTo>
                      <a:pt x="46" y="162"/>
                    </a:lnTo>
                    <a:lnTo>
                      <a:pt x="43" y="180"/>
                    </a:lnTo>
                    <a:lnTo>
                      <a:pt x="37" y="190"/>
                    </a:lnTo>
                    <a:lnTo>
                      <a:pt x="25" y="206"/>
                    </a:lnTo>
                    <a:lnTo>
                      <a:pt x="20" y="216"/>
                    </a:lnTo>
                    <a:lnTo>
                      <a:pt x="12" y="237"/>
                    </a:lnTo>
                    <a:lnTo>
                      <a:pt x="12" y="247"/>
                    </a:lnTo>
                    <a:lnTo>
                      <a:pt x="4" y="270"/>
                    </a:lnTo>
                    <a:lnTo>
                      <a:pt x="0" y="290"/>
                    </a:lnTo>
                    <a:lnTo>
                      <a:pt x="2" y="305"/>
                    </a:lnTo>
                    <a:lnTo>
                      <a:pt x="12" y="300"/>
                    </a:lnTo>
                    <a:lnTo>
                      <a:pt x="25" y="297"/>
                    </a:lnTo>
                    <a:lnTo>
                      <a:pt x="39" y="297"/>
                    </a:lnTo>
                    <a:lnTo>
                      <a:pt x="50" y="308"/>
                    </a:lnTo>
                    <a:lnTo>
                      <a:pt x="54" y="306"/>
                    </a:lnTo>
                    <a:lnTo>
                      <a:pt x="138" y="305"/>
                    </a:lnTo>
                    <a:lnTo>
                      <a:pt x="152" y="316"/>
                    </a:lnTo>
                    <a:lnTo>
                      <a:pt x="201" y="320"/>
                    </a:lnTo>
                    <a:lnTo>
                      <a:pt x="240" y="311"/>
                    </a:lnTo>
                    <a:lnTo>
                      <a:pt x="227" y="296"/>
                    </a:lnTo>
                    <a:lnTo>
                      <a:pt x="213" y="276"/>
                    </a:lnTo>
                    <a:lnTo>
                      <a:pt x="216" y="201"/>
                    </a:lnTo>
                    <a:lnTo>
                      <a:pt x="260" y="201"/>
                    </a:lnTo>
                    <a:lnTo>
                      <a:pt x="258" y="192"/>
                    </a:lnTo>
                    <a:lnTo>
                      <a:pt x="261" y="184"/>
                    </a:lnTo>
                    <a:lnTo>
                      <a:pt x="258" y="173"/>
                    </a:lnTo>
                    <a:lnTo>
                      <a:pt x="261" y="161"/>
                    </a:lnTo>
                    <a:lnTo>
                      <a:pt x="259" y="154"/>
                    </a:lnTo>
                    <a:lnTo>
                      <a:pt x="249" y="152"/>
                    </a:lnTo>
                    <a:lnTo>
                      <a:pt x="236" y="156"/>
                    </a:lnTo>
                    <a:lnTo>
                      <a:pt x="227" y="155"/>
                    </a:lnTo>
                    <a:lnTo>
                      <a:pt x="222" y="158"/>
                    </a:lnTo>
                    <a:lnTo>
                      <a:pt x="223" y="129"/>
                    </a:lnTo>
                    <a:lnTo>
                      <a:pt x="216" y="120"/>
                    </a:lnTo>
                    <a:lnTo>
                      <a:pt x="215" y="105"/>
                    </a:lnTo>
                    <a:lnTo>
                      <a:pt x="219" y="91"/>
                    </a:lnTo>
                    <a:lnTo>
                      <a:pt x="214" y="82"/>
                    </a:lnTo>
                    <a:lnTo>
                      <a:pt x="214" y="67"/>
                    </a:lnTo>
                    <a:lnTo>
                      <a:pt x="189" y="67"/>
                    </a:lnTo>
                    <a:lnTo>
                      <a:pt x="191" y="59"/>
                    </a:lnTo>
                    <a:lnTo>
                      <a:pt x="180" y="59"/>
                    </a:lnTo>
                    <a:lnTo>
                      <a:pt x="179" y="63"/>
                    </a:lnTo>
                    <a:lnTo>
                      <a:pt x="166" y="64"/>
                    </a:lnTo>
                    <a:lnTo>
                      <a:pt x="160" y="78"/>
                    </a:lnTo>
                    <a:lnTo>
                      <a:pt x="157" y="84"/>
                    </a:lnTo>
                    <a:lnTo>
                      <a:pt x="146" y="80"/>
                    </a:lnTo>
                    <a:lnTo>
                      <a:pt x="139" y="84"/>
                    </a:lnTo>
                    <a:lnTo>
                      <a:pt x="124" y="86"/>
                    </a:lnTo>
                    <a:lnTo>
                      <a:pt x="117" y="74"/>
                    </a:lnTo>
                    <a:lnTo>
                      <a:pt x="112" y="65"/>
                    </a:lnTo>
                    <a:lnTo>
                      <a:pt x="106" y="51"/>
                    </a:lnTo>
                    <a:lnTo>
                      <a:pt x="101" y="33"/>
                    </a:lnTo>
                    <a:lnTo>
                      <a:pt x="101" y="33"/>
                    </a:lnTo>
                    <a:close/>
                    <a:moveTo>
                      <a:pt x="20" y="29"/>
                    </a:moveTo>
                    <a:lnTo>
                      <a:pt x="21" y="18"/>
                    </a:lnTo>
                    <a:lnTo>
                      <a:pt x="24" y="13"/>
                    </a:lnTo>
                    <a:lnTo>
                      <a:pt x="31" y="7"/>
                    </a:lnTo>
                    <a:lnTo>
                      <a:pt x="24" y="0"/>
                    </a:lnTo>
                    <a:lnTo>
                      <a:pt x="17" y="4"/>
                    </a:lnTo>
                    <a:lnTo>
                      <a:pt x="9" y="14"/>
                    </a:lnTo>
                    <a:lnTo>
                      <a:pt x="14" y="32"/>
                    </a:lnTo>
                    <a:lnTo>
                      <a:pt x="20" y="29"/>
                    </a:lnTo>
                    <a:lnTo>
                      <a:pt x="20" y="2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46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50C9177-2304-1577-8B4F-9D110F539C9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67537" y="4570413"/>
                <a:ext cx="58737" cy="80963"/>
              </a:xfrm>
              <a:custGeom>
                <a:avLst/>
                <a:gdLst>
                  <a:gd name="T0" fmla="*/ 32 w 37"/>
                  <a:gd name="T1" fmla="*/ 12 h 51"/>
                  <a:gd name="T2" fmla="*/ 31 w 37"/>
                  <a:gd name="T3" fmla="*/ 2 h 51"/>
                  <a:gd name="T4" fmla="*/ 31 w 37"/>
                  <a:gd name="T5" fmla="*/ 2 h 51"/>
                  <a:gd name="T6" fmla="*/ 20 w 37"/>
                  <a:gd name="T7" fmla="*/ 0 h 51"/>
                  <a:gd name="T8" fmla="*/ 13 w 37"/>
                  <a:gd name="T9" fmla="*/ 14 h 51"/>
                  <a:gd name="T10" fmla="*/ 0 w 37"/>
                  <a:gd name="T11" fmla="*/ 13 h 51"/>
                  <a:gd name="T12" fmla="*/ 5 w 37"/>
                  <a:gd name="T13" fmla="*/ 23 h 51"/>
                  <a:gd name="T14" fmla="*/ 6 w 37"/>
                  <a:gd name="T15" fmla="*/ 27 h 51"/>
                  <a:gd name="T16" fmla="*/ 13 w 37"/>
                  <a:gd name="T17" fmla="*/ 50 h 51"/>
                  <a:gd name="T18" fmla="*/ 12 w 37"/>
                  <a:gd name="T19" fmla="*/ 51 h 51"/>
                  <a:gd name="T20" fmla="*/ 15 w 37"/>
                  <a:gd name="T21" fmla="*/ 51 h 51"/>
                  <a:gd name="T22" fmla="*/ 23 w 37"/>
                  <a:gd name="T23" fmla="*/ 42 h 51"/>
                  <a:gd name="T24" fmla="*/ 31 w 37"/>
                  <a:gd name="T25" fmla="*/ 30 h 51"/>
                  <a:gd name="T26" fmla="*/ 37 w 37"/>
                  <a:gd name="T27" fmla="*/ 25 h 51"/>
                  <a:gd name="T28" fmla="*/ 37 w 37"/>
                  <a:gd name="T29" fmla="*/ 17 h 51"/>
                  <a:gd name="T30" fmla="*/ 32 w 37"/>
                  <a:gd name="T31" fmla="*/ 12 h 51"/>
                  <a:gd name="T32" fmla="*/ 32 w 37"/>
                  <a:gd name="T33" fmla="*/ 12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7" h="51">
                    <a:moveTo>
                      <a:pt x="32" y="12"/>
                    </a:moveTo>
                    <a:lnTo>
                      <a:pt x="31" y="2"/>
                    </a:lnTo>
                    <a:lnTo>
                      <a:pt x="31" y="2"/>
                    </a:lnTo>
                    <a:lnTo>
                      <a:pt x="20" y="0"/>
                    </a:lnTo>
                    <a:lnTo>
                      <a:pt x="13" y="14"/>
                    </a:lnTo>
                    <a:lnTo>
                      <a:pt x="0" y="13"/>
                    </a:lnTo>
                    <a:lnTo>
                      <a:pt x="5" y="23"/>
                    </a:lnTo>
                    <a:lnTo>
                      <a:pt x="6" y="27"/>
                    </a:lnTo>
                    <a:lnTo>
                      <a:pt x="13" y="50"/>
                    </a:lnTo>
                    <a:lnTo>
                      <a:pt x="12" y="51"/>
                    </a:lnTo>
                    <a:lnTo>
                      <a:pt x="15" y="51"/>
                    </a:lnTo>
                    <a:lnTo>
                      <a:pt x="23" y="42"/>
                    </a:lnTo>
                    <a:lnTo>
                      <a:pt x="31" y="30"/>
                    </a:lnTo>
                    <a:lnTo>
                      <a:pt x="37" y="25"/>
                    </a:lnTo>
                    <a:lnTo>
                      <a:pt x="37" y="17"/>
                    </a:lnTo>
                    <a:lnTo>
                      <a:pt x="32" y="12"/>
                    </a:lnTo>
                    <a:lnTo>
                      <a:pt x="32" y="1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47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98E319E-BD2D-B9D2-1312-366B4FA5ECB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26150" y="4021138"/>
                <a:ext cx="101600" cy="230188"/>
              </a:xfrm>
              <a:custGeom>
                <a:avLst/>
                <a:gdLst>
                  <a:gd name="T0" fmla="*/ 60 w 64"/>
                  <a:gd name="T1" fmla="*/ 14 h 145"/>
                  <a:gd name="T2" fmla="*/ 43 w 64"/>
                  <a:gd name="T3" fmla="*/ 0 h 145"/>
                  <a:gd name="T4" fmla="*/ 36 w 64"/>
                  <a:gd name="T5" fmla="*/ 0 h 145"/>
                  <a:gd name="T6" fmla="*/ 29 w 64"/>
                  <a:gd name="T7" fmla="*/ 7 h 145"/>
                  <a:gd name="T8" fmla="*/ 25 w 64"/>
                  <a:gd name="T9" fmla="*/ 14 h 145"/>
                  <a:gd name="T10" fmla="*/ 14 w 64"/>
                  <a:gd name="T11" fmla="*/ 17 h 145"/>
                  <a:gd name="T12" fmla="*/ 10 w 64"/>
                  <a:gd name="T13" fmla="*/ 27 h 145"/>
                  <a:gd name="T14" fmla="*/ 3 w 64"/>
                  <a:gd name="T15" fmla="*/ 30 h 145"/>
                  <a:gd name="T16" fmla="*/ 0 w 64"/>
                  <a:gd name="T17" fmla="*/ 42 h 145"/>
                  <a:gd name="T18" fmla="*/ 7 w 64"/>
                  <a:gd name="T19" fmla="*/ 49 h 145"/>
                  <a:gd name="T20" fmla="*/ 14 w 64"/>
                  <a:gd name="T21" fmla="*/ 58 h 145"/>
                  <a:gd name="T22" fmla="*/ 15 w 64"/>
                  <a:gd name="T23" fmla="*/ 69 h 145"/>
                  <a:gd name="T24" fmla="*/ 19 w 64"/>
                  <a:gd name="T25" fmla="*/ 74 h 145"/>
                  <a:gd name="T26" fmla="*/ 18 w 64"/>
                  <a:gd name="T27" fmla="*/ 129 h 145"/>
                  <a:gd name="T28" fmla="*/ 24 w 64"/>
                  <a:gd name="T29" fmla="*/ 145 h 145"/>
                  <a:gd name="T30" fmla="*/ 40 w 64"/>
                  <a:gd name="T31" fmla="*/ 142 h 145"/>
                  <a:gd name="T32" fmla="*/ 41 w 64"/>
                  <a:gd name="T33" fmla="*/ 104 h 145"/>
                  <a:gd name="T34" fmla="*/ 41 w 64"/>
                  <a:gd name="T35" fmla="*/ 89 h 145"/>
                  <a:gd name="T36" fmla="*/ 45 w 64"/>
                  <a:gd name="T37" fmla="*/ 74 h 145"/>
                  <a:gd name="T38" fmla="*/ 52 w 64"/>
                  <a:gd name="T39" fmla="*/ 66 h 145"/>
                  <a:gd name="T40" fmla="*/ 62 w 64"/>
                  <a:gd name="T41" fmla="*/ 51 h 145"/>
                  <a:gd name="T42" fmla="*/ 59 w 64"/>
                  <a:gd name="T43" fmla="*/ 46 h 145"/>
                  <a:gd name="T44" fmla="*/ 64 w 64"/>
                  <a:gd name="T45" fmla="*/ 36 h 145"/>
                  <a:gd name="T46" fmla="*/ 59 w 64"/>
                  <a:gd name="T47" fmla="*/ 21 h 145"/>
                  <a:gd name="T48" fmla="*/ 60 w 64"/>
                  <a:gd name="T49" fmla="*/ 14 h 145"/>
                  <a:gd name="T50" fmla="*/ 60 w 64"/>
                  <a:gd name="T51" fmla="*/ 14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64" h="145">
                    <a:moveTo>
                      <a:pt x="60" y="14"/>
                    </a:moveTo>
                    <a:lnTo>
                      <a:pt x="43" y="0"/>
                    </a:lnTo>
                    <a:lnTo>
                      <a:pt x="36" y="0"/>
                    </a:lnTo>
                    <a:lnTo>
                      <a:pt x="29" y="7"/>
                    </a:lnTo>
                    <a:lnTo>
                      <a:pt x="25" y="14"/>
                    </a:lnTo>
                    <a:lnTo>
                      <a:pt x="14" y="17"/>
                    </a:lnTo>
                    <a:lnTo>
                      <a:pt x="10" y="27"/>
                    </a:lnTo>
                    <a:lnTo>
                      <a:pt x="3" y="30"/>
                    </a:lnTo>
                    <a:lnTo>
                      <a:pt x="0" y="42"/>
                    </a:lnTo>
                    <a:lnTo>
                      <a:pt x="7" y="49"/>
                    </a:lnTo>
                    <a:lnTo>
                      <a:pt x="14" y="58"/>
                    </a:lnTo>
                    <a:lnTo>
                      <a:pt x="15" y="69"/>
                    </a:lnTo>
                    <a:lnTo>
                      <a:pt x="19" y="74"/>
                    </a:lnTo>
                    <a:lnTo>
                      <a:pt x="18" y="129"/>
                    </a:lnTo>
                    <a:lnTo>
                      <a:pt x="24" y="145"/>
                    </a:lnTo>
                    <a:lnTo>
                      <a:pt x="40" y="142"/>
                    </a:lnTo>
                    <a:lnTo>
                      <a:pt x="41" y="104"/>
                    </a:lnTo>
                    <a:lnTo>
                      <a:pt x="41" y="89"/>
                    </a:lnTo>
                    <a:lnTo>
                      <a:pt x="45" y="74"/>
                    </a:lnTo>
                    <a:lnTo>
                      <a:pt x="52" y="66"/>
                    </a:lnTo>
                    <a:lnTo>
                      <a:pt x="62" y="51"/>
                    </a:lnTo>
                    <a:lnTo>
                      <a:pt x="59" y="46"/>
                    </a:lnTo>
                    <a:lnTo>
                      <a:pt x="64" y="36"/>
                    </a:lnTo>
                    <a:lnTo>
                      <a:pt x="59" y="21"/>
                    </a:lnTo>
                    <a:lnTo>
                      <a:pt x="60" y="14"/>
                    </a:lnTo>
                    <a:lnTo>
                      <a:pt x="60" y="1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48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FCF88A39-2F51-8117-19FA-9462427BF1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19775" y="3913188"/>
                <a:ext cx="252412" cy="207963"/>
              </a:xfrm>
              <a:custGeom>
                <a:avLst/>
                <a:gdLst>
                  <a:gd name="T0" fmla="*/ 122 w 159"/>
                  <a:gd name="T1" fmla="*/ 5 h 131"/>
                  <a:gd name="T2" fmla="*/ 109 w 159"/>
                  <a:gd name="T3" fmla="*/ 5 h 131"/>
                  <a:gd name="T4" fmla="*/ 103 w 159"/>
                  <a:gd name="T5" fmla="*/ 0 h 131"/>
                  <a:gd name="T6" fmla="*/ 92 w 159"/>
                  <a:gd name="T7" fmla="*/ 4 h 131"/>
                  <a:gd name="T8" fmla="*/ 72 w 159"/>
                  <a:gd name="T9" fmla="*/ 13 h 131"/>
                  <a:gd name="T10" fmla="*/ 69 w 159"/>
                  <a:gd name="T11" fmla="*/ 20 h 131"/>
                  <a:gd name="T12" fmla="*/ 53 w 159"/>
                  <a:gd name="T13" fmla="*/ 32 h 131"/>
                  <a:gd name="T14" fmla="*/ 50 w 159"/>
                  <a:gd name="T15" fmla="*/ 37 h 131"/>
                  <a:gd name="T16" fmla="*/ 41 w 159"/>
                  <a:gd name="T17" fmla="*/ 42 h 131"/>
                  <a:gd name="T18" fmla="*/ 31 w 159"/>
                  <a:gd name="T19" fmla="*/ 39 h 131"/>
                  <a:gd name="T20" fmla="*/ 25 w 159"/>
                  <a:gd name="T21" fmla="*/ 45 h 131"/>
                  <a:gd name="T22" fmla="*/ 22 w 159"/>
                  <a:gd name="T23" fmla="*/ 61 h 131"/>
                  <a:gd name="T24" fmla="*/ 5 w 159"/>
                  <a:gd name="T25" fmla="*/ 80 h 131"/>
                  <a:gd name="T26" fmla="*/ 6 w 159"/>
                  <a:gd name="T27" fmla="*/ 89 h 131"/>
                  <a:gd name="T28" fmla="*/ 0 w 159"/>
                  <a:gd name="T29" fmla="*/ 99 h 131"/>
                  <a:gd name="T30" fmla="*/ 1 w 159"/>
                  <a:gd name="T31" fmla="*/ 113 h 131"/>
                  <a:gd name="T32" fmla="*/ 11 w 159"/>
                  <a:gd name="T33" fmla="*/ 117 h 131"/>
                  <a:gd name="T34" fmla="*/ 15 w 159"/>
                  <a:gd name="T35" fmla="*/ 126 h 131"/>
                  <a:gd name="T36" fmla="*/ 24 w 159"/>
                  <a:gd name="T37" fmla="*/ 131 h 131"/>
                  <a:gd name="T38" fmla="*/ 31 w 159"/>
                  <a:gd name="T39" fmla="*/ 125 h 131"/>
                  <a:gd name="T40" fmla="*/ 41 w 159"/>
                  <a:gd name="T41" fmla="*/ 124 h 131"/>
                  <a:gd name="T42" fmla="*/ 56 w 159"/>
                  <a:gd name="T43" fmla="*/ 130 h 131"/>
                  <a:gd name="T44" fmla="*/ 52 w 159"/>
                  <a:gd name="T45" fmla="*/ 112 h 131"/>
                  <a:gd name="T46" fmla="*/ 53 w 159"/>
                  <a:gd name="T47" fmla="*/ 99 h 131"/>
                  <a:gd name="T48" fmla="*/ 89 w 159"/>
                  <a:gd name="T49" fmla="*/ 97 h 131"/>
                  <a:gd name="T50" fmla="*/ 99 w 159"/>
                  <a:gd name="T51" fmla="*/ 99 h 131"/>
                  <a:gd name="T52" fmla="*/ 105 w 159"/>
                  <a:gd name="T53" fmla="*/ 95 h 131"/>
                  <a:gd name="T54" fmla="*/ 114 w 159"/>
                  <a:gd name="T55" fmla="*/ 97 h 131"/>
                  <a:gd name="T56" fmla="*/ 133 w 159"/>
                  <a:gd name="T57" fmla="*/ 98 h 131"/>
                  <a:gd name="T58" fmla="*/ 140 w 159"/>
                  <a:gd name="T59" fmla="*/ 95 h 131"/>
                  <a:gd name="T60" fmla="*/ 144 w 159"/>
                  <a:gd name="T61" fmla="*/ 85 h 131"/>
                  <a:gd name="T62" fmla="*/ 155 w 159"/>
                  <a:gd name="T63" fmla="*/ 82 h 131"/>
                  <a:gd name="T64" fmla="*/ 159 w 159"/>
                  <a:gd name="T65" fmla="*/ 75 h 131"/>
                  <a:gd name="T66" fmla="*/ 159 w 159"/>
                  <a:gd name="T67" fmla="*/ 59 h 131"/>
                  <a:gd name="T68" fmla="*/ 136 w 159"/>
                  <a:gd name="T69" fmla="*/ 54 h 131"/>
                  <a:gd name="T70" fmla="*/ 135 w 159"/>
                  <a:gd name="T71" fmla="*/ 42 h 131"/>
                  <a:gd name="T72" fmla="*/ 123 w 159"/>
                  <a:gd name="T73" fmla="*/ 27 h 131"/>
                  <a:gd name="T74" fmla="*/ 120 w 159"/>
                  <a:gd name="T75" fmla="*/ 16 h 131"/>
                  <a:gd name="T76" fmla="*/ 122 w 159"/>
                  <a:gd name="T77" fmla="*/ 5 h 131"/>
                  <a:gd name="T78" fmla="*/ 122 w 159"/>
                  <a:gd name="T79" fmla="*/ 5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59" h="131">
                    <a:moveTo>
                      <a:pt x="122" y="5"/>
                    </a:moveTo>
                    <a:lnTo>
                      <a:pt x="109" y="5"/>
                    </a:lnTo>
                    <a:lnTo>
                      <a:pt x="103" y="0"/>
                    </a:lnTo>
                    <a:lnTo>
                      <a:pt x="92" y="4"/>
                    </a:lnTo>
                    <a:lnTo>
                      <a:pt x="72" y="13"/>
                    </a:lnTo>
                    <a:lnTo>
                      <a:pt x="69" y="20"/>
                    </a:lnTo>
                    <a:lnTo>
                      <a:pt x="53" y="32"/>
                    </a:lnTo>
                    <a:lnTo>
                      <a:pt x="50" y="37"/>
                    </a:lnTo>
                    <a:lnTo>
                      <a:pt x="41" y="42"/>
                    </a:lnTo>
                    <a:lnTo>
                      <a:pt x="31" y="39"/>
                    </a:lnTo>
                    <a:lnTo>
                      <a:pt x="25" y="45"/>
                    </a:lnTo>
                    <a:lnTo>
                      <a:pt x="22" y="61"/>
                    </a:lnTo>
                    <a:lnTo>
                      <a:pt x="5" y="80"/>
                    </a:lnTo>
                    <a:lnTo>
                      <a:pt x="6" y="89"/>
                    </a:lnTo>
                    <a:lnTo>
                      <a:pt x="0" y="99"/>
                    </a:lnTo>
                    <a:lnTo>
                      <a:pt x="1" y="113"/>
                    </a:lnTo>
                    <a:lnTo>
                      <a:pt x="11" y="117"/>
                    </a:lnTo>
                    <a:lnTo>
                      <a:pt x="15" y="126"/>
                    </a:lnTo>
                    <a:lnTo>
                      <a:pt x="24" y="131"/>
                    </a:lnTo>
                    <a:lnTo>
                      <a:pt x="31" y="125"/>
                    </a:lnTo>
                    <a:lnTo>
                      <a:pt x="41" y="124"/>
                    </a:lnTo>
                    <a:lnTo>
                      <a:pt x="56" y="130"/>
                    </a:lnTo>
                    <a:lnTo>
                      <a:pt x="52" y="112"/>
                    </a:lnTo>
                    <a:lnTo>
                      <a:pt x="53" y="99"/>
                    </a:lnTo>
                    <a:lnTo>
                      <a:pt x="89" y="97"/>
                    </a:lnTo>
                    <a:lnTo>
                      <a:pt x="99" y="99"/>
                    </a:lnTo>
                    <a:lnTo>
                      <a:pt x="105" y="95"/>
                    </a:lnTo>
                    <a:lnTo>
                      <a:pt x="114" y="97"/>
                    </a:lnTo>
                    <a:lnTo>
                      <a:pt x="133" y="98"/>
                    </a:lnTo>
                    <a:lnTo>
                      <a:pt x="140" y="95"/>
                    </a:lnTo>
                    <a:lnTo>
                      <a:pt x="144" y="85"/>
                    </a:lnTo>
                    <a:lnTo>
                      <a:pt x="155" y="82"/>
                    </a:lnTo>
                    <a:lnTo>
                      <a:pt x="159" y="75"/>
                    </a:lnTo>
                    <a:lnTo>
                      <a:pt x="159" y="59"/>
                    </a:lnTo>
                    <a:lnTo>
                      <a:pt x="136" y="54"/>
                    </a:lnTo>
                    <a:lnTo>
                      <a:pt x="135" y="42"/>
                    </a:lnTo>
                    <a:lnTo>
                      <a:pt x="123" y="27"/>
                    </a:lnTo>
                    <a:lnTo>
                      <a:pt x="120" y="16"/>
                    </a:lnTo>
                    <a:lnTo>
                      <a:pt x="122" y="5"/>
                    </a:lnTo>
                    <a:lnTo>
                      <a:pt x="122" y="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49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AAA20D48-A211-46B8-9E06-64611EF681D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46862" y="5149851"/>
                <a:ext cx="314325" cy="346075"/>
              </a:xfrm>
              <a:custGeom>
                <a:avLst/>
                <a:gdLst>
                  <a:gd name="T0" fmla="*/ 116 w 198"/>
                  <a:gd name="T1" fmla="*/ 1 h 218"/>
                  <a:gd name="T2" fmla="*/ 113 w 198"/>
                  <a:gd name="T3" fmla="*/ 0 h 218"/>
                  <a:gd name="T4" fmla="*/ 100 w 198"/>
                  <a:gd name="T5" fmla="*/ 5 h 218"/>
                  <a:gd name="T6" fmla="*/ 95 w 198"/>
                  <a:gd name="T7" fmla="*/ 5 h 218"/>
                  <a:gd name="T8" fmla="*/ 81 w 198"/>
                  <a:gd name="T9" fmla="*/ 14 h 218"/>
                  <a:gd name="T10" fmla="*/ 73 w 198"/>
                  <a:gd name="T11" fmla="*/ 5 h 218"/>
                  <a:gd name="T12" fmla="*/ 41 w 198"/>
                  <a:gd name="T13" fmla="*/ 13 h 218"/>
                  <a:gd name="T14" fmla="*/ 26 w 198"/>
                  <a:gd name="T15" fmla="*/ 14 h 218"/>
                  <a:gd name="T16" fmla="*/ 22 w 198"/>
                  <a:gd name="T17" fmla="*/ 98 h 218"/>
                  <a:gd name="T18" fmla="*/ 2 w 198"/>
                  <a:gd name="T19" fmla="*/ 99 h 218"/>
                  <a:gd name="T20" fmla="*/ 0 w 198"/>
                  <a:gd name="T21" fmla="*/ 169 h 218"/>
                  <a:gd name="T22" fmla="*/ 5 w 198"/>
                  <a:gd name="T23" fmla="*/ 172 h 218"/>
                  <a:gd name="T24" fmla="*/ 16 w 198"/>
                  <a:gd name="T25" fmla="*/ 195 h 218"/>
                  <a:gd name="T26" fmla="*/ 14 w 198"/>
                  <a:gd name="T27" fmla="*/ 209 h 218"/>
                  <a:gd name="T28" fmla="*/ 18 w 198"/>
                  <a:gd name="T29" fmla="*/ 218 h 218"/>
                  <a:gd name="T30" fmla="*/ 33 w 198"/>
                  <a:gd name="T31" fmla="*/ 215 h 218"/>
                  <a:gd name="T32" fmla="*/ 43 w 198"/>
                  <a:gd name="T33" fmla="*/ 205 h 218"/>
                  <a:gd name="T34" fmla="*/ 54 w 198"/>
                  <a:gd name="T35" fmla="*/ 197 h 218"/>
                  <a:gd name="T36" fmla="*/ 59 w 198"/>
                  <a:gd name="T37" fmla="*/ 186 h 218"/>
                  <a:gd name="T38" fmla="*/ 69 w 198"/>
                  <a:gd name="T39" fmla="*/ 181 h 218"/>
                  <a:gd name="T40" fmla="*/ 78 w 198"/>
                  <a:gd name="T41" fmla="*/ 183 h 218"/>
                  <a:gd name="T42" fmla="*/ 87 w 198"/>
                  <a:gd name="T43" fmla="*/ 190 h 218"/>
                  <a:gd name="T44" fmla="*/ 103 w 198"/>
                  <a:gd name="T45" fmla="*/ 191 h 218"/>
                  <a:gd name="T46" fmla="*/ 117 w 198"/>
                  <a:gd name="T47" fmla="*/ 185 h 218"/>
                  <a:gd name="T48" fmla="*/ 119 w 198"/>
                  <a:gd name="T49" fmla="*/ 178 h 218"/>
                  <a:gd name="T50" fmla="*/ 124 w 198"/>
                  <a:gd name="T51" fmla="*/ 167 h 218"/>
                  <a:gd name="T52" fmla="*/ 135 w 198"/>
                  <a:gd name="T53" fmla="*/ 165 h 218"/>
                  <a:gd name="T54" fmla="*/ 141 w 198"/>
                  <a:gd name="T55" fmla="*/ 156 h 218"/>
                  <a:gd name="T56" fmla="*/ 149 w 198"/>
                  <a:gd name="T57" fmla="*/ 140 h 218"/>
                  <a:gd name="T58" fmla="*/ 168 w 198"/>
                  <a:gd name="T59" fmla="*/ 123 h 218"/>
                  <a:gd name="T60" fmla="*/ 198 w 198"/>
                  <a:gd name="T61" fmla="*/ 105 h 218"/>
                  <a:gd name="T62" fmla="*/ 185 w 198"/>
                  <a:gd name="T63" fmla="*/ 94 h 218"/>
                  <a:gd name="T64" fmla="*/ 170 w 198"/>
                  <a:gd name="T65" fmla="*/ 91 h 218"/>
                  <a:gd name="T66" fmla="*/ 164 w 198"/>
                  <a:gd name="T67" fmla="*/ 75 h 218"/>
                  <a:gd name="T68" fmla="*/ 164 w 198"/>
                  <a:gd name="T69" fmla="*/ 67 h 218"/>
                  <a:gd name="T70" fmla="*/ 156 w 198"/>
                  <a:gd name="T71" fmla="*/ 65 h 218"/>
                  <a:gd name="T72" fmla="*/ 133 w 198"/>
                  <a:gd name="T73" fmla="*/ 39 h 218"/>
                  <a:gd name="T74" fmla="*/ 127 w 198"/>
                  <a:gd name="T75" fmla="*/ 25 h 218"/>
                  <a:gd name="T76" fmla="*/ 123 w 198"/>
                  <a:gd name="T77" fmla="*/ 20 h 218"/>
                  <a:gd name="T78" fmla="*/ 116 w 198"/>
                  <a:gd name="T79" fmla="*/ 1 h 218"/>
                  <a:gd name="T80" fmla="*/ 116 w 198"/>
                  <a:gd name="T81" fmla="*/ 1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98" h="218">
                    <a:moveTo>
                      <a:pt x="116" y="1"/>
                    </a:moveTo>
                    <a:lnTo>
                      <a:pt x="113" y="0"/>
                    </a:lnTo>
                    <a:lnTo>
                      <a:pt x="100" y="5"/>
                    </a:lnTo>
                    <a:lnTo>
                      <a:pt x="95" y="5"/>
                    </a:lnTo>
                    <a:lnTo>
                      <a:pt x="81" y="14"/>
                    </a:lnTo>
                    <a:lnTo>
                      <a:pt x="73" y="5"/>
                    </a:lnTo>
                    <a:lnTo>
                      <a:pt x="41" y="13"/>
                    </a:lnTo>
                    <a:lnTo>
                      <a:pt x="26" y="14"/>
                    </a:lnTo>
                    <a:lnTo>
                      <a:pt x="22" y="98"/>
                    </a:lnTo>
                    <a:lnTo>
                      <a:pt x="2" y="99"/>
                    </a:lnTo>
                    <a:lnTo>
                      <a:pt x="0" y="169"/>
                    </a:lnTo>
                    <a:lnTo>
                      <a:pt x="5" y="172"/>
                    </a:lnTo>
                    <a:lnTo>
                      <a:pt x="16" y="195"/>
                    </a:lnTo>
                    <a:lnTo>
                      <a:pt x="14" y="209"/>
                    </a:lnTo>
                    <a:lnTo>
                      <a:pt x="18" y="218"/>
                    </a:lnTo>
                    <a:lnTo>
                      <a:pt x="33" y="215"/>
                    </a:lnTo>
                    <a:lnTo>
                      <a:pt x="43" y="205"/>
                    </a:lnTo>
                    <a:lnTo>
                      <a:pt x="54" y="197"/>
                    </a:lnTo>
                    <a:lnTo>
                      <a:pt x="59" y="186"/>
                    </a:lnTo>
                    <a:lnTo>
                      <a:pt x="69" y="181"/>
                    </a:lnTo>
                    <a:lnTo>
                      <a:pt x="78" y="183"/>
                    </a:lnTo>
                    <a:lnTo>
                      <a:pt x="87" y="190"/>
                    </a:lnTo>
                    <a:lnTo>
                      <a:pt x="103" y="191"/>
                    </a:lnTo>
                    <a:lnTo>
                      <a:pt x="117" y="185"/>
                    </a:lnTo>
                    <a:lnTo>
                      <a:pt x="119" y="178"/>
                    </a:lnTo>
                    <a:lnTo>
                      <a:pt x="124" y="167"/>
                    </a:lnTo>
                    <a:lnTo>
                      <a:pt x="135" y="165"/>
                    </a:lnTo>
                    <a:lnTo>
                      <a:pt x="141" y="156"/>
                    </a:lnTo>
                    <a:lnTo>
                      <a:pt x="149" y="140"/>
                    </a:lnTo>
                    <a:lnTo>
                      <a:pt x="168" y="123"/>
                    </a:lnTo>
                    <a:lnTo>
                      <a:pt x="198" y="105"/>
                    </a:lnTo>
                    <a:lnTo>
                      <a:pt x="185" y="94"/>
                    </a:lnTo>
                    <a:lnTo>
                      <a:pt x="170" y="91"/>
                    </a:lnTo>
                    <a:lnTo>
                      <a:pt x="164" y="75"/>
                    </a:lnTo>
                    <a:lnTo>
                      <a:pt x="164" y="67"/>
                    </a:lnTo>
                    <a:lnTo>
                      <a:pt x="156" y="65"/>
                    </a:lnTo>
                    <a:lnTo>
                      <a:pt x="133" y="39"/>
                    </a:lnTo>
                    <a:lnTo>
                      <a:pt x="127" y="25"/>
                    </a:lnTo>
                    <a:lnTo>
                      <a:pt x="123" y="20"/>
                    </a:lnTo>
                    <a:lnTo>
                      <a:pt x="116" y="1"/>
                    </a:lnTo>
                    <a:lnTo>
                      <a:pt x="116" y="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50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E5AC6FFB-ADEE-B672-1272-348C2C07BF8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81762" y="4062413"/>
                <a:ext cx="430212" cy="334963"/>
              </a:xfrm>
              <a:custGeom>
                <a:avLst/>
                <a:gdLst>
                  <a:gd name="T0" fmla="*/ 195 w 271"/>
                  <a:gd name="T1" fmla="*/ 59 h 211"/>
                  <a:gd name="T2" fmla="*/ 187 w 271"/>
                  <a:gd name="T3" fmla="*/ 45 h 211"/>
                  <a:gd name="T4" fmla="*/ 189 w 271"/>
                  <a:gd name="T5" fmla="*/ 25 h 211"/>
                  <a:gd name="T6" fmla="*/ 175 w 271"/>
                  <a:gd name="T7" fmla="*/ 0 h 211"/>
                  <a:gd name="T8" fmla="*/ 151 w 271"/>
                  <a:gd name="T9" fmla="*/ 14 h 211"/>
                  <a:gd name="T10" fmla="*/ 117 w 271"/>
                  <a:gd name="T11" fmla="*/ 51 h 211"/>
                  <a:gd name="T12" fmla="*/ 91 w 271"/>
                  <a:gd name="T13" fmla="*/ 51 h 211"/>
                  <a:gd name="T14" fmla="*/ 82 w 271"/>
                  <a:gd name="T15" fmla="*/ 68 h 211"/>
                  <a:gd name="T16" fmla="*/ 47 w 271"/>
                  <a:gd name="T17" fmla="*/ 87 h 211"/>
                  <a:gd name="T18" fmla="*/ 38 w 271"/>
                  <a:gd name="T19" fmla="*/ 80 h 211"/>
                  <a:gd name="T20" fmla="*/ 17 w 271"/>
                  <a:gd name="T21" fmla="*/ 89 h 211"/>
                  <a:gd name="T22" fmla="*/ 2 w 271"/>
                  <a:gd name="T23" fmla="*/ 117 h 211"/>
                  <a:gd name="T24" fmla="*/ 3 w 271"/>
                  <a:gd name="T25" fmla="*/ 146 h 211"/>
                  <a:gd name="T26" fmla="*/ 10 w 271"/>
                  <a:gd name="T27" fmla="*/ 165 h 211"/>
                  <a:gd name="T28" fmla="*/ 20 w 271"/>
                  <a:gd name="T29" fmla="*/ 186 h 211"/>
                  <a:gd name="T30" fmla="*/ 31 w 271"/>
                  <a:gd name="T31" fmla="*/ 205 h 211"/>
                  <a:gd name="T32" fmla="*/ 44 w 271"/>
                  <a:gd name="T33" fmla="*/ 189 h 211"/>
                  <a:gd name="T34" fmla="*/ 71 w 271"/>
                  <a:gd name="T35" fmla="*/ 180 h 211"/>
                  <a:gd name="T36" fmla="*/ 86 w 271"/>
                  <a:gd name="T37" fmla="*/ 165 h 211"/>
                  <a:gd name="T38" fmla="*/ 105 w 271"/>
                  <a:gd name="T39" fmla="*/ 146 h 211"/>
                  <a:gd name="T40" fmla="*/ 136 w 271"/>
                  <a:gd name="T41" fmla="*/ 163 h 211"/>
                  <a:gd name="T42" fmla="*/ 167 w 271"/>
                  <a:gd name="T43" fmla="*/ 169 h 211"/>
                  <a:gd name="T44" fmla="*/ 176 w 271"/>
                  <a:gd name="T45" fmla="*/ 153 h 211"/>
                  <a:gd name="T46" fmla="*/ 209 w 271"/>
                  <a:gd name="T47" fmla="*/ 144 h 211"/>
                  <a:gd name="T48" fmla="*/ 224 w 271"/>
                  <a:gd name="T49" fmla="*/ 148 h 211"/>
                  <a:gd name="T50" fmla="*/ 234 w 271"/>
                  <a:gd name="T51" fmla="*/ 140 h 211"/>
                  <a:gd name="T52" fmla="*/ 264 w 271"/>
                  <a:gd name="T53" fmla="*/ 143 h 211"/>
                  <a:gd name="T54" fmla="*/ 268 w 271"/>
                  <a:gd name="T55" fmla="*/ 133 h 211"/>
                  <a:gd name="T56" fmla="*/ 246 w 271"/>
                  <a:gd name="T57" fmla="*/ 109 h 211"/>
                  <a:gd name="T58" fmla="*/ 223 w 271"/>
                  <a:gd name="T59" fmla="*/ 87 h 211"/>
                  <a:gd name="T60" fmla="*/ 211 w 271"/>
                  <a:gd name="T61" fmla="*/ 69 h 211"/>
                  <a:gd name="T62" fmla="*/ 197 w 271"/>
                  <a:gd name="T63" fmla="*/ 60 h 2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71" h="211">
                    <a:moveTo>
                      <a:pt x="197" y="60"/>
                    </a:moveTo>
                    <a:lnTo>
                      <a:pt x="195" y="59"/>
                    </a:lnTo>
                    <a:lnTo>
                      <a:pt x="188" y="52"/>
                    </a:lnTo>
                    <a:lnTo>
                      <a:pt x="187" y="45"/>
                    </a:lnTo>
                    <a:lnTo>
                      <a:pt x="189" y="35"/>
                    </a:lnTo>
                    <a:lnTo>
                      <a:pt x="189" y="25"/>
                    </a:lnTo>
                    <a:lnTo>
                      <a:pt x="177" y="10"/>
                    </a:lnTo>
                    <a:lnTo>
                      <a:pt x="175" y="0"/>
                    </a:lnTo>
                    <a:lnTo>
                      <a:pt x="161" y="5"/>
                    </a:lnTo>
                    <a:lnTo>
                      <a:pt x="151" y="14"/>
                    </a:lnTo>
                    <a:lnTo>
                      <a:pt x="136" y="40"/>
                    </a:lnTo>
                    <a:lnTo>
                      <a:pt x="117" y="51"/>
                    </a:lnTo>
                    <a:lnTo>
                      <a:pt x="96" y="50"/>
                    </a:lnTo>
                    <a:lnTo>
                      <a:pt x="91" y="51"/>
                    </a:lnTo>
                    <a:lnTo>
                      <a:pt x="92" y="60"/>
                    </a:lnTo>
                    <a:lnTo>
                      <a:pt x="82" y="68"/>
                    </a:lnTo>
                    <a:lnTo>
                      <a:pt x="74" y="78"/>
                    </a:lnTo>
                    <a:lnTo>
                      <a:pt x="47" y="87"/>
                    </a:lnTo>
                    <a:lnTo>
                      <a:pt x="42" y="81"/>
                    </a:lnTo>
                    <a:lnTo>
                      <a:pt x="38" y="80"/>
                    </a:lnTo>
                    <a:lnTo>
                      <a:pt x="34" y="87"/>
                    </a:lnTo>
                    <a:lnTo>
                      <a:pt x="17" y="89"/>
                    </a:lnTo>
                    <a:lnTo>
                      <a:pt x="6" y="113"/>
                    </a:lnTo>
                    <a:lnTo>
                      <a:pt x="2" y="117"/>
                    </a:lnTo>
                    <a:lnTo>
                      <a:pt x="0" y="136"/>
                    </a:lnTo>
                    <a:lnTo>
                      <a:pt x="3" y="146"/>
                    </a:lnTo>
                    <a:lnTo>
                      <a:pt x="1" y="152"/>
                    </a:lnTo>
                    <a:lnTo>
                      <a:pt x="10" y="165"/>
                    </a:lnTo>
                    <a:lnTo>
                      <a:pt x="12" y="174"/>
                    </a:lnTo>
                    <a:lnTo>
                      <a:pt x="20" y="186"/>
                    </a:lnTo>
                    <a:lnTo>
                      <a:pt x="30" y="193"/>
                    </a:lnTo>
                    <a:lnTo>
                      <a:pt x="31" y="205"/>
                    </a:lnTo>
                    <a:lnTo>
                      <a:pt x="34" y="211"/>
                    </a:lnTo>
                    <a:lnTo>
                      <a:pt x="44" y="189"/>
                    </a:lnTo>
                    <a:lnTo>
                      <a:pt x="57" y="177"/>
                    </a:lnTo>
                    <a:lnTo>
                      <a:pt x="71" y="180"/>
                    </a:lnTo>
                    <a:lnTo>
                      <a:pt x="84" y="182"/>
                    </a:lnTo>
                    <a:lnTo>
                      <a:pt x="86" y="165"/>
                    </a:lnTo>
                    <a:lnTo>
                      <a:pt x="94" y="153"/>
                    </a:lnTo>
                    <a:lnTo>
                      <a:pt x="105" y="146"/>
                    </a:lnTo>
                    <a:lnTo>
                      <a:pt x="122" y="153"/>
                    </a:lnTo>
                    <a:lnTo>
                      <a:pt x="136" y="163"/>
                    </a:lnTo>
                    <a:lnTo>
                      <a:pt x="151" y="164"/>
                    </a:lnTo>
                    <a:lnTo>
                      <a:pt x="167" y="169"/>
                    </a:lnTo>
                    <a:lnTo>
                      <a:pt x="173" y="155"/>
                    </a:lnTo>
                    <a:lnTo>
                      <a:pt x="176" y="153"/>
                    </a:lnTo>
                    <a:lnTo>
                      <a:pt x="186" y="155"/>
                    </a:lnTo>
                    <a:lnTo>
                      <a:pt x="209" y="144"/>
                    </a:lnTo>
                    <a:lnTo>
                      <a:pt x="217" y="149"/>
                    </a:lnTo>
                    <a:lnTo>
                      <a:pt x="224" y="148"/>
                    </a:lnTo>
                    <a:lnTo>
                      <a:pt x="227" y="142"/>
                    </a:lnTo>
                    <a:lnTo>
                      <a:pt x="234" y="140"/>
                    </a:lnTo>
                    <a:lnTo>
                      <a:pt x="251" y="143"/>
                    </a:lnTo>
                    <a:lnTo>
                      <a:pt x="264" y="143"/>
                    </a:lnTo>
                    <a:lnTo>
                      <a:pt x="271" y="141"/>
                    </a:lnTo>
                    <a:lnTo>
                      <a:pt x="268" y="133"/>
                    </a:lnTo>
                    <a:lnTo>
                      <a:pt x="252" y="123"/>
                    </a:lnTo>
                    <a:lnTo>
                      <a:pt x="246" y="109"/>
                    </a:lnTo>
                    <a:lnTo>
                      <a:pt x="237" y="99"/>
                    </a:lnTo>
                    <a:lnTo>
                      <a:pt x="223" y="87"/>
                    </a:lnTo>
                    <a:lnTo>
                      <a:pt x="223" y="79"/>
                    </a:lnTo>
                    <a:lnTo>
                      <a:pt x="211" y="69"/>
                    </a:lnTo>
                    <a:lnTo>
                      <a:pt x="197" y="60"/>
                    </a:lnTo>
                    <a:lnTo>
                      <a:pt x="197" y="6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51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FF5BFA60-1BA3-6BCC-4458-322E2A03952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15000" y="4086226"/>
                <a:ext cx="200025" cy="233363"/>
              </a:xfrm>
              <a:custGeom>
                <a:avLst/>
                <a:gdLst>
                  <a:gd name="T0" fmla="*/ 67 w 126"/>
                  <a:gd name="T1" fmla="*/ 4 h 147"/>
                  <a:gd name="T2" fmla="*/ 59 w 126"/>
                  <a:gd name="T3" fmla="*/ 7 h 147"/>
                  <a:gd name="T4" fmla="*/ 54 w 126"/>
                  <a:gd name="T5" fmla="*/ 10 h 147"/>
                  <a:gd name="T6" fmla="*/ 51 w 126"/>
                  <a:gd name="T7" fmla="*/ 0 h 147"/>
                  <a:gd name="T8" fmla="*/ 45 w 126"/>
                  <a:gd name="T9" fmla="*/ 3 h 147"/>
                  <a:gd name="T10" fmla="*/ 41 w 126"/>
                  <a:gd name="T11" fmla="*/ 2 h 147"/>
                  <a:gd name="T12" fmla="*/ 38 w 126"/>
                  <a:gd name="T13" fmla="*/ 9 h 147"/>
                  <a:gd name="T14" fmla="*/ 21 w 126"/>
                  <a:gd name="T15" fmla="*/ 8 h 147"/>
                  <a:gd name="T16" fmla="*/ 15 w 126"/>
                  <a:gd name="T17" fmla="*/ 5 h 147"/>
                  <a:gd name="T18" fmla="*/ 12 w 126"/>
                  <a:gd name="T19" fmla="*/ 8 h 147"/>
                  <a:gd name="T20" fmla="*/ 9 w 126"/>
                  <a:gd name="T21" fmla="*/ 9 h 147"/>
                  <a:gd name="T22" fmla="*/ 7 w 126"/>
                  <a:gd name="T23" fmla="*/ 18 h 147"/>
                  <a:gd name="T24" fmla="*/ 11 w 126"/>
                  <a:gd name="T25" fmla="*/ 27 h 147"/>
                  <a:gd name="T26" fmla="*/ 16 w 126"/>
                  <a:gd name="T27" fmla="*/ 46 h 147"/>
                  <a:gd name="T28" fmla="*/ 9 w 126"/>
                  <a:gd name="T29" fmla="*/ 50 h 147"/>
                  <a:gd name="T30" fmla="*/ 7 w 126"/>
                  <a:gd name="T31" fmla="*/ 52 h 147"/>
                  <a:gd name="T32" fmla="*/ 8 w 126"/>
                  <a:gd name="T33" fmla="*/ 57 h 147"/>
                  <a:gd name="T34" fmla="*/ 7 w 126"/>
                  <a:gd name="T35" fmla="*/ 67 h 147"/>
                  <a:gd name="T36" fmla="*/ 4 w 126"/>
                  <a:gd name="T37" fmla="*/ 67 h 147"/>
                  <a:gd name="T38" fmla="*/ 2 w 126"/>
                  <a:gd name="T39" fmla="*/ 74 h 147"/>
                  <a:gd name="T40" fmla="*/ 5 w 126"/>
                  <a:gd name="T41" fmla="*/ 86 h 147"/>
                  <a:gd name="T42" fmla="*/ 0 w 126"/>
                  <a:gd name="T43" fmla="*/ 96 h 147"/>
                  <a:gd name="T44" fmla="*/ 6 w 126"/>
                  <a:gd name="T45" fmla="*/ 103 h 147"/>
                  <a:gd name="T46" fmla="*/ 13 w 126"/>
                  <a:gd name="T47" fmla="*/ 105 h 147"/>
                  <a:gd name="T48" fmla="*/ 22 w 126"/>
                  <a:gd name="T49" fmla="*/ 115 h 147"/>
                  <a:gd name="T50" fmla="*/ 23 w 126"/>
                  <a:gd name="T51" fmla="*/ 124 h 147"/>
                  <a:gd name="T52" fmla="*/ 21 w 126"/>
                  <a:gd name="T53" fmla="*/ 127 h 147"/>
                  <a:gd name="T54" fmla="*/ 19 w 126"/>
                  <a:gd name="T55" fmla="*/ 147 h 147"/>
                  <a:gd name="T56" fmla="*/ 23 w 126"/>
                  <a:gd name="T57" fmla="*/ 147 h 147"/>
                  <a:gd name="T58" fmla="*/ 43 w 126"/>
                  <a:gd name="T59" fmla="*/ 138 h 147"/>
                  <a:gd name="T60" fmla="*/ 58 w 126"/>
                  <a:gd name="T61" fmla="*/ 132 h 147"/>
                  <a:gd name="T62" fmla="*/ 82 w 126"/>
                  <a:gd name="T63" fmla="*/ 127 h 147"/>
                  <a:gd name="T64" fmla="*/ 96 w 126"/>
                  <a:gd name="T65" fmla="*/ 127 h 147"/>
                  <a:gd name="T66" fmla="*/ 110 w 126"/>
                  <a:gd name="T67" fmla="*/ 132 h 147"/>
                  <a:gd name="T68" fmla="*/ 121 w 126"/>
                  <a:gd name="T69" fmla="*/ 132 h 147"/>
                  <a:gd name="T70" fmla="*/ 122 w 126"/>
                  <a:gd name="T71" fmla="*/ 122 h 147"/>
                  <a:gd name="T72" fmla="*/ 112 w 126"/>
                  <a:gd name="T73" fmla="*/ 102 h 147"/>
                  <a:gd name="T74" fmla="*/ 118 w 126"/>
                  <a:gd name="T75" fmla="*/ 75 h 147"/>
                  <a:gd name="T76" fmla="*/ 126 w 126"/>
                  <a:gd name="T77" fmla="*/ 55 h 147"/>
                  <a:gd name="T78" fmla="*/ 122 w 126"/>
                  <a:gd name="T79" fmla="*/ 21 h 147"/>
                  <a:gd name="T80" fmla="*/ 107 w 126"/>
                  <a:gd name="T81" fmla="*/ 15 h 147"/>
                  <a:gd name="T82" fmla="*/ 97 w 126"/>
                  <a:gd name="T83" fmla="*/ 16 h 147"/>
                  <a:gd name="T84" fmla="*/ 90 w 126"/>
                  <a:gd name="T85" fmla="*/ 22 h 147"/>
                  <a:gd name="T86" fmla="*/ 81 w 126"/>
                  <a:gd name="T87" fmla="*/ 17 h 147"/>
                  <a:gd name="T88" fmla="*/ 77 w 126"/>
                  <a:gd name="T89" fmla="*/ 8 h 147"/>
                  <a:gd name="T90" fmla="*/ 67 w 126"/>
                  <a:gd name="T91" fmla="*/ 4 h 147"/>
                  <a:gd name="T92" fmla="*/ 67 w 126"/>
                  <a:gd name="T93" fmla="*/ 4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26" h="147">
                    <a:moveTo>
                      <a:pt x="67" y="4"/>
                    </a:moveTo>
                    <a:lnTo>
                      <a:pt x="59" y="7"/>
                    </a:lnTo>
                    <a:lnTo>
                      <a:pt x="54" y="10"/>
                    </a:lnTo>
                    <a:lnTo>
                      <a:pt x="51" y="0"/>
                    </a:lnTo>
                    <a:lnTo>
                      <a:pt x="45" y="3"/>
                    </a:lnTo>
                    <a:lnTo>
                      <a:pt x="41" y="2"/>
                    </a:lnTo>
                    <a:lnTo>
                      <a:pt x="38" y="9"/>
                    </a:lnTo>
                    <a:lnTo>
                      <a:pt x="21" y="8"/>
                    </a:lnTo>
                    <a:lnTo>
                      <a:pt x="15" y="5"/>
                    </a:lnTo>
                    <a:lnTo>
                      <a:pt x="12" y="8"/>
                    </a:lnTo>
                    <a:lnTo>
                      <a:pt x="9" y="9"/>
                    </a:lnTo>
                    <a:lnTo>
                      <a:pt x="7" y="18"/>
                    </a:lnTo>
                    <a:lnTo>
                      <a:pt x="11" y="27"/>
                    </a:lnTo>
                    <a:lnTo>
                      <a:pt x="16" y="46"/>
                    </a:lnTo>
                    <a:lnTo>
                      <a:pt x="9" y="50"/>
                    </a:lnTo>
                    <a:lnTo>
                      <a:pt x="7" y="52"/>
                    </a:lnTo>
                    <a:lnTo>
                      <a:pt x="8" y="57"/>
                    </a:lnTo>
                    <a:lnTo>
                      <a:pt x="7" y="67"/>
                    </a:lnTo>
                    <a:lnTo>
                      <a:pt x="4" y="67"/>
                    </a:lnTo>
                    <a:lnTo>
                      <a:pt x="2" y="74"/>
                    </a:lnTo>
                    <a:lnTo>
                      <a:pt x="5" y="86"/>
                    </a:lnTo>
                    <a:lnTo>
                      <a:pt x="0" y="96"/>
                    </a:lnTo>
                    <a:lnTo>
                      <a:pt x="6" y="103"/>
                    </a:lnTo>
                    <a:lnTo>
                      <a:pt x="13" y="105"/>
                    </a:lnTo>
                    <a:lnTo>
                      <a:pt x="22" y="115"/>
                    </a:lnTo>
                    <a:lnTo>
                      <a:pt x="23" y="124"/>
                    </a:lnTo>
                    <a:lnTo>
                      <a:pt x="21" y="127"/>
                    </a:lnTo>
                    <a:lnTo>
                      <a:pt x="19" y="147"/>
                    </a:lnTo>
                    <a:lnTo>
                      <a:pt x="23" y="147"/>
                    </a:lnTo>
                    <a:lnTo>
                      <a:pt x="43" y="138"/>
                    </a:lnTo>
                    <a:lnTo>
                      <a:pt x="58" y="132"/>
                    </a:lnTo>
                    <a:lnTo>
                      <a:pt x="82" y="127"/>
                    </a:lnTo>
                    <a:lnTo>
                      <a:pt x="96" y="127"/>
                    </a:lnTo>
                    <a:lnTo>
                      <a:pt x="110" y="132"/>
                    </a:lnTo>
                    <a:lnTo>
                      <a:pt x="121" y="132"/>
                    </a:lnTo>
                    <a:lnTo>
                      <a:pt x="122" y="122"/>
                    </a:lnTo>
                    <a:lnTo>
                      <a:pt x="112" y="102"/>
                    </a:lnTo>
                    <a:lnTo>
                      <a:pt x="118" y="75"/>
                    </a:lnTo>
                    <a:lnTo>
                      <a:pt x="126" y="55"/>
                    </a:lnTo>
                    <a:lnTo>
                      <a:pt x="122" y="21"/>
                    </a:lnTo>
                    <a:lnTo>
                      <a:pt x="107" y="15"/>
                    </a:lnTo>
                    <a:lnTo>
                      <a:pt x="97" y="16"/>
                    </a:lnTo>
                    <a:lnTo>
                      <a:pt x="90" y="22"/>
                    </a:lnTo>
                    <a:lnTo>
                      <a:pt x="81" y="17"/>
                    </a:lnTo>
                    <a:lnTo>
                      <a:pt x="77" y="8"/>
                    </a:lnTo>
                    <a:lnTo>
                      <a:pt x="67" y="4"/>
                    </a:lnTo>
                    <a:lnTo>
                      <a:pt x="67" y="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52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EF00FDD-80DD-85FC-2C83-5C0B6E2DB06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84912" y="3997326"/>
                <a:ext cx="250825" cy="420688"/>
              </a:xfrm>
              <a:custGeom>
                <a:avLst/>
                <a:gdLst>
                  <a:gd name="T0" fmla="*/ 132 w 158"/>
                  <a:gd name="T1" fmla="*/ 48 h 265"/>
                  <a:gd name="T2" fmla="*/ 133 w 158"/>
                  <a:gd name="T3" fmla="*/ 31 h 265"/>
                  <a:gd name="T4" fmla="*/ 131 w 158"/>
                  <a:gd name="T5" fmla="*/ 16 h 265"/>
                  <a:gd name="T6" fmla="*/ 123 w 158"/>
                  <a:gd name="T7" fmla="*/ 0 h 265"/>
                  <a:gd name="T8" fmla="*/ 117 w 158"/>
                  <a:gd name="T9" fmla="*/ 2 h 265"/>
                  <a:gd name="T10" fmla="*/ 116 w 158"/>
                  <a:gd name="T11" fmla="*/ 9 h 265"/>
                  <a:gd name="T12" fmla="*/ 125 w 158"/>
                  <a:gd name="T13" fmla="*/ 19 h 265"/>
                  <a:gd name="T14" fmla="*/ 123 w 158"/>
                  <a:gd name="T15" fmla="*/ 23 h 265"/>
                  <a:gd name="T16" fmla="*/ 122 w 158"/>
                  <a:gd name="T17" fmla="*/ 31 h 265"/>
                  <a:gd name="T18" fmla="*/ 104 w 158"/>
                  <a:gd name="T19" fmla="*/ 50 h 265"/>
                  <a:gd name="T20" fmla="*/ 99 w 158"/>
                  <a:gd name="T21" fmla="*/ 64 h 265"/>
                  <a:gd name="T22" fmla="*/ 97 w 158"/>
                  <a:gd name="T23" fmla="*/ 77 h 265"/>
                  <a:gd name="T24" fmla="*/ 92 w 158"/>
                  <a:gd name="T25" fmla="*/ 82 h 265"/>
                  <a:gd name="T26" fmla="*/ 88 w 158"/>
                  <a:gd name="T27" fmla="*/ 99 h 265"/>
                  <a:gd name="T28" fmla="*/ 76 w 158"/>
                  <a:gd name="T29" fmla="*/ 108 h 265"/>
                  <a:gd name="T30" fmla="*/ 74 w 158"/>
                  <a:gd name="T31" fmla="*/ 120 h 265"/>
                  <a:gd name="T32" fmla="*/ 69 w 158"/>
                  <a:gd name="T33" fmla="*/ 130 h 265"/>
                  <a:gd name="T34" fmla="*/ 67 w 158"/>
                  <a:gd name="T35" fmla="*/ 140 h 265"/>
                  <a:gd name="T36" fmla="*/ 53 w 158"/>
                  <a:gd name="T37" fmla="*/ 149 h 265"/>
                  <a:gd name="T38" fmla="*/ 41 w 158"/>
                  <a:gd name="T39" fmla="*/ 138 h 265"/>
                  <a:gd name="T40" fmla="*/ 33 w 158"/>
                  <a:gd name="T41" fmla="*/ 139 h 265"/>
                  <a:gd name="T42" fmla="*/ 20 w 158"/>
                  <a:gd name="T43" fmla="*/ 152 h 265"/>
                  <a:gd name="T44" fmla="*/ 15 w 158"/>
                  <a:gd name="T45" fmla="*/ 153 h 265"/>
                  <a:gd name="T46" fmla="*/ 4 w 158"/>
                  <a:gd name="T47" fmla="*/ 176 h 265"/>
                  <a:gd name="T48" fmla="*/ 0 w 158"/>
                  <a:gd name="T49" fmla="*/ 192 h 265"/>
                  <a:gd name="T50" fmla="*/ 0 w 158"/>
                  <a:gd name="T51" fmla="*/ 199 h 265"/>
                  <a:gd name="T52" fmla="*/ 4 w 158"/>
                  <a:gd name="T53" fmla="*/ 203 h 265"/>
                  <a:gd name="T54" fmla="*/ 9 w 158"/>
                  <a:gd name="T55" fmla="*/ 213 h 265"/>
                  <a:gd name="T56" fmla="*/ 18 w 158"/>
                  <a:gd name="T57" fmla="*/ 218 h 265"/>
                  <a:gd name="T58" fmla="*/ 27 w 158"/>
                  <a:gd name="T59" fmla="*/ 233 h 265"/>
                  <a:gd name="T60" fmla="*/ 24 w 158"/>
                  <a:gd name="T61" fmla="*/ 251 h 265"/>
                  <a:gd name="T62" fmla="*/ 58 w 158"/>
                  <a:gd name="T63" fmla="*/ 252 h 265"/>
                  <a:gd name="T64" fmla="*/ 68 w 158"/>
                  <a:gd name="T65" fmla="*/ 251 h 265"/>
                  <a:gd name="T66" fmla="*/ 80 w 158"/>
                  <a:gd name="T67" fmla="*/ 254 h 265"/>
                  <a:gd name="T68" fmla="*/ 93 w 158"/>
                  <a:gd name="T69" fmla="*/ 251 h 265"/>
                  <a:gd name="T70" fmla="*/ 96 w 158"/>
                  <a:gd name="T71" fmla="*/ 252 h 265"/>
                  <a:gd name="T72" fmla="*/ 122 w 158"/>
                  <a:gd name="T73" fmla="*/ 253 h 265"/>
                  <a:gd name="T74" fmla="*/ 139 w 158"/>
                  <a:gd name="T75" fmla="*/ 260 h 265"/>
                  <a:gd name="T76" fmla="*/ 156 w 158"/>
                  <a:gd name="T77" fmla="*/ 265 h 265"/>
                  <a:gd name="T78" fmla="*/ 158 w 158"/>
                  <a:gd name="T79" fmla="*/ 252 h 265"/>
                  <a:gd name="T80" fmla="*/ 155 w 158"/>
                  <a:gd name="T81" fmla="*/ 246 h 265"/>
                  <a:gd name="T82" fmla="*/ 154 w 158"/>
                  <a:gd name="T83" fmla="*/ 234 h 265"/>
                  <a:gd name="T84" fmla="*/ 144 w 158"/>
                  <a:gd name="T85" fmla="*/ 227 h 265"/>
                  <a:gd name="T86" fmla="*/ 136 w 158"/>
                  <a:gd name="T87" fmla="*/ 215 h 265"/>
                  <a:gd name="T88" fmla="*/ 134 w 158"/>
                  <a:gd name="T89" fmla="*/ 206 h 265"/>
                  <a:gd name="T90" fmla="*/ 125 w 158"/>
                  <a:gd name="T91" fmla="*/ 193 h 265"/>
                  <a:gd name="T92" fmla="*/ 127 w 158"/>
                  <a:gd name="T93" fmla="*/ 187 h 265"/>
                  <a:gd name="T94" fmla="*/ 124 w 158"/>
                  <a:gd name="T95" fmla="*/ 177 h 265"/>
                  <a:gd name="T96" fmla="*/ 126 w 158"/>
                  <a:gd name="T97" fmla="*/ 158 h 265"/>
                  <a:gd name="T98" fmla="*/ 130 w 158"/>
                  <a:gd name="T99" fmla="*/ 154 h 265"/>
                  <a:gd name="T100" fmla="*/ 141 w 158"/>
                  <a:gd name="T101" fmla="*/ 130 h 265"/>
                  <a:gd name="T102" fmla="*/ 144 w 158"/>
                  <a:gd name="T103" fmla="*/ 123 h 265"/>
                  <a:gd name="T104" fmla="*/ 138 w 158"/>
                  <a:gd name="T105" fmla="*/ 106 h 265"/>
                  <a:gd name="T106" fmla="*/ 134 w 158"/>
                  <a:gd name="T107" fmla="*/ 97 h 265"/>
                  <a:gd name="T108" fmla="*/ 125 w 158"/>
                  <a:gd name="T109" fmla="*/ 92 h 265"/>
                  <a:gd name="T110" fmla="*/ 113 w 158"/>
                  <a:gd name="T111" fmla="*/ 79 h 265"/>
                  <a:gd name="T112" fmla="*/ 117 w 158"/>
                  <a:gd name="T113" fmla="*/ 68 h 265"/>
                  <a:gd name="T114" fmla="*/ 127 w 158"/>
                  <a:gd name="T115" fmla="*/ 70 h 265"/>
                  <a:gd name="T116" fmla="*/ 132 w 158"/>
                  <a:gd name="T117" fmla="*/ 68 h 265"/>
                  <a:gd name="T118" fmla="*/ 144 w 158"/>
                  <a:gd name="T119" fmla="*/ 69 h 265"/>
                  <a:gd name="T120" fmla="*/ 132 w 158"/>
                  <a:gd name="T121" fmla="*/ 48 h 265"/>
                  <a:gd name="T122" fmla="*/ 132 w 158"/>
                  <a:gd name="T123" fmla="*/ 48 h 2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58" h="265">
                    <a:moveTo>
                      <a:pt x="132" y="48"/>
                    </a:moveTo>
                    <a:lnTo>
                      <a:pt x="133" y="31"/>
                    </a:lnTo>
                    <a:lnTo>
                      <a:pt x="131" y="16"/>
                    </a:lnTo>
                    <a:lnTo>
                      <a:pt x="123" y="0"/>
                    </a:lnTo>
                    <a:lnTo>
                      <a:pt x="117" y="2"/>
                    </a:lnTo>
                    <a:lnTo>
                      <a:pt x="116" y="9"/>
                    </a:lnTo>
                    <a:lnTo>
                      <a:pt x="125" y="19"/>
                    </a:lnTo>
                    <a:lnTo>
                      <a:pt x="123" y="23"/>
                    </a:lnTo>
                    <a:lnTo>
                      <a:pt x="122" y="31"/>
                    </a:lnTo>
                    <a:lnTo>
                      <a:pt x="104" y="50"/>
                    </a:lnTo>
                    <a:lnTo>
                      <a:pt x="99" y="64"/>
                    </a:lnTo>
                    <a:lnTo>
                      <a:pt x="97" y="77"/>
                    </a:lnTo>
                    <a:lnTo>
                      <a:pt x="92" y="82"/>
                    </a:lnTo>
                    <a:lnTo>
                      <a:pt x="88" y="99"/>
                    </a:lnTo>
                    <a:lnTo>
                      <a:pt x="76" y="108"/>
                    </a:lnTo>
                    <a:lnTo>
                      <a:pt x="74" y="120"/>
                    </a:lnTo>
                    <a:lnTo>
                      <a:pt x="69" y="130"/>
                    </a:lnTo>
                    <a:lnTo>
                      <a:pt x="67" y="140"/>
                    </a:lnTo>
                    <a:lnTo>
                      <a:pt x="53" y="149"/>
                    </a:lnTo>
                    <a:lnTo>
                      <a:pt x="41" y="138"/>
                    </a:lnTo>
                    <a:lnTo>
                      <a:pt x="33" y="139"/>
                    </a:lnTo>
                    <a:lnTo>
                      <a:pt x="20" y="152"/>
                    </a:lnTo>
                    <a:lnTo>
                      <a:pt x="15" y="153"/>
                    </a:lnTo>
                    <a:lnTo>
                      <a:pt x="4" y="176"/>
                    </a:lnTo>
                    <a:lnTo>
                      <a:pt x="0" y="192"/>
                    </a:lnTo>
                    <a:lnTo>
                      <a:pt x="0" y="199"/>
                    </a:lnTo>
                    <a:lnTo>
                      <a:pt x="4" y="203"/>
                    </a:lnTo>
                    <a:lnTo>
                      <a:pt x="9" y="213"/>
                    </a:lnTo>
                    <a:lnTo>
                      <a:pt x="18" y="218"/>
                    </a:lnTo>
                    <a:lnTo>
                      <a:pt x="27" y="233"/>
                    </a:lnTo>
                    <a:lnTo>
                      <a:pt x="24" y="251"/>
                    </a:lnTo>
                    <a:lnTo>
                      <a:pt x="58" y="252"/>
                    </a:lnTo>
                    <a:lnTo>
                      <a:pt x="68" y="251"/>
                    </a:lnTo>
                    <a:lnTo>
                      <a:pt x="80" y="254"/>
                    </a:lnTo>
                    <a:lnTo>
                      <a:pt x="93" y="251"/>
                    </a:lnTo>
                    <a:lnTo>
                      <a:pt x="96" y="252"/>
                    </a:lnTo>
                    <a:lnTo>
                      <a:pt x="122" y="253"/>
                    </a:lnTo>
                    <a:lnTo>
                      <a:pt x="139" y="260"/>
                    </a:lnTo>
                    <a:lnTo>
                      <a:pt x="156" y="265"/>
                    </a:lnTo>
                    <a:lnTo>
                      <a:pt x="158" y="252"/>
                    </a:lnTo>
                    <a:lnTo>
                      <a:pt x="155" y="246"/>
                    </a:lnTo>
                    <a:lnTo>
                      <a:pt x="154" y="234"/>
                    </a:lnTo>
                    <a:lnTo>
                      <a:pt x="144" y="227"/>
                    </a:lnTo>
                    <a:lnTo>
                      <a:pt x="136" y="215"/>
                    </a:lnTo>
                    <a:lnTo>
                      <a:pt x="134" y="206"/>
                    </a:lnTo>
                    <a:lnTo>
                      <a:pt x="125" y="193"/>
                    </a:lnTo>
                    <a:lnTo>
                      <a:pt x="127" y="187"/>
                    </a:lnTo>
                    <a:lnTo>
                      <a:pt x="124" y="177"/>
                    </a:lnTo>
                    <a:lnTo>
                      <a:pt x="126" y="158"/>
                    </a:lnTo>
                    <a:lnTo>
                      <a:pt x="130" y="154"/>
                    </a:lnTo>
                    <a:lnTo>
                      <a:pt x="141" y="130"/>
                    </a:lnTo>
                    <a:lnTo>
                      <a:pt x="144" y="123"/>
                    </a:lnTo>
                    <a:lnTo>
                      <a:pt x="138" y="106"/>
                    </a:lnTo>
                    <a:lnTo>
                      <a:pt x="134" y="97"/>
                    </a:lnTo>
                    <a:lnTo>
                      <a:pt x="125" y="92"/>
                    </a:lnTo>
                    <a:lnTo>
                      <a:pt x="113" y="79"/>
                    </a:lnTo>
                    <a:lnTo>
                      <a:pt x="117" y="68"/>
                    </a:lnTo>
                    <a:lnTo>
                      <a:pt x="127" y="70"/>
                    </a:lnTo>
                    <a:lnTo>
                      <a:pt x="132" y="68"/>
                    </a:lnTo>
                    <a:lnTo>
                      <a:pt x="144" y="69"/>
                    </a:lnTo>
                    <a:lnTo>
                      <a:pt x="132" y="48"/>
                    </a:lnTo>
                    <a:lnTo>
                      <a:pt x="132" y="4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53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B6A25C3-EB2F-D642-22AD-9A6A5C48FD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05562" y="4284663"/>
                <a:ext cx="635000" cy="698500"/>
              </a:xfrm>
              <a:custGeom>
                <a:avLst/>
                <a:gdLst>
                  <a:gd name="T0" fmla="*/ 275 w 400"/>
                  <a:gd name="T1" fmla="*/ 2 h 440"/>
                  <a:gd name="T2" fmla="*/ 257 w 400"/>
                  <a:gd name="T3" fmla="*/ 4 h 440"/>
                  <a:gd name="T4" fmla="*/ 221 w 400"/>
                  <a:gd name="T5" fmla="*/ 15 h 440"/>
                  <a:gd name="T6" fmla="*/ 184 w 400"/>
                  <a:gd name="T7" fmla="*/ 23 h 440"/>
                  <a:gd name="T8" fmla="*/ 142 w 400"/>
                  <a:gd name="T9" fmla="*/ 13 h 440"/>
                  <a:gd name="T10" fmla="*/ 131 w 400"/>
                  <a:gd name="T11" fmla="*/ 56 h 440"/>
                  <a:gd name="T12" fmla="*/ 118 w 400"/>
                  <a:gd name="T13" fmla="*/ 105 h 440"/>
                  <a:gd name="T14" fmla="*/ 115 w 400"/>
                  <a:gd name="T15" fmla="*/ 136 h 440"/>
                  <a:gd name="T16" fmla="*/ 90 w 400"/>
                  <a:gd name="T17" fmla="*/ 166 h 440"/>
                  <a:gd name="T18" fmla="*/ 76 w 400"/>
                  <a:gd name="T19" fmla="*/ 217 h 440"/>
                  <a:gd name="T20" fmla="*/ 43 w 400"/>
                  <a:gd name="T21" fmla="*/ 239 h 440"/>
                  <a:gd name="T22" fmla="*/ 23 w 400"/>
                  <a:gd name="T23" fmla="*/ 241 h 440"/>
                  <a:gd name="T24" fmla="*/ 7 w 400"/>
                  <a:gd name="T25" fmla="*/ 249 h 440"/>
                  <a:gd name="T26" fmla="*/ 3 w 400"/>
                  <a:gd name="T27" fmla="*/ 270 h 440"/>
                  <a:gd name="T28" fmla="*/ 26 w 400"/>
                  <a:gd name="T29" fmla="*/ 264 h 440"/>
                  <a:gd name="T30" fmla="*/ 98 w 400"/>
                  <a:gd name="T31" fmla="*/ 296 h 440"/>
                  <a:gd name="T32" fmla="*/ 125 w 400"/>
                  <a:gd name="T33" fmla="*/ 315 h 440"/>
                  <a:gd name="T34" fmla="*/ 146 w 400"/>
                  <a:gd name="T35" fmla="*/ 309 h 440"/>
                  <a:gd name="T36" fmla="*/ 166 w 400"/>
                  <a:gd name="T37" fmla="*/ 290 h 440"/>
                  <a:gd name="T38" fmla="*/ 200 w 400"/>
                  <a:gd name="T39" fmla="*/ 298 h 440"/>
                  <a:gd name="T40" fmla="*/ 201 w 400"/>
                  <a:gd name="T41" fmla="*/ 336 h 440"/>
                  <a:gd name="T42" fmla="*/ 208 w 400"/>
                  <a:gd name="T43" fmla="*/ 389 h 440"/>
                  <a:gd name="T44" fmla="*/ 235 w 400"/>
                  <a:gd name="T45" fmla="*/ 383 h 440"/>
                  <a:gd name="T46" fmla="*/ 252 w 400"/>
                  <a:gd name="T47" fmla="*/ 392 h 440"/>
                  <a:gd name="T48" fmla="*/ 282 w 400"/>
                  <a:gd name="T49" fmla="*/ 404 h 440"/>
                  <a:gd name="T50" fmla="*/ 316 w 400"/>
                  <a:gd name="T51" fmla="*/ 414 h 440"/>
                  <a:gd name="T52" fmla="*/ 348 w 400"/>
                  <a:gd name="T53" fmla="*/ 440 h 440"/>
                  <a:gd name="T54" fmla="*/ 357 w 400"/>
                  <a:gd name="T55" fmla="*/ 418 h 440"/>
                  <a:gd name="T56" fmla="*/ 340 w 400"/>
                  <a:gd name="T57" fmla="*/ 381 h 440"/>
                  <a:gd name="T58" fmla="*/ 346 w 400"/>
                  <a:gd name="T59" fmla="*/ 328 h 440"/>
                  <a:gd name="T60" fmla="*/ 384 w 400"/>
                  <a:gd name="T61" fmla="*/ 322 h 440"/>
                  <a:gd name="T62" fmla="*/ 377 w 400"/>
                  <a:gd name="T63" fmla="*/ 298 h 440"/>
                  <a:gd name="T64" fmla="*/ 361 w 400"/>
                  <a:gd name="T65" fmla="*/ 259 h 440"/>
                  <a:gd name="T66" fmla="*/ 360 w 400"/>
                  <a:gd name="T67" fmla="*/ 207 h 440"/>
                  <a:gd name="T68" fmla="*/ 356 w 400"/>
                  <a:gd name="T69" fmla="*/ 179 h 440"/>
                  <a:gd name="T70" fmla="*/ 366 w 400"/>
                  <a:gd name="T71" fmla="*/ 157 h 440"/>
                  <a:gd name="T72" fmla="*/ 372 w 400"/>
                  <a:gd name="T73" fmla="*/ 111 h 440"/>
                  <a:gd name="T74" fmla="*/ 392 w 400"/>
                  <a:gd name="T75" fmla="*/ 81 h 440"/>
                  <a:gd name="T76" fmla="*/ 392 w 400"/>
                  <a:gd name="T77" fmla="*/ 41 h 440"/>
                  <a:gd name="T78" fmla="*/ 368 w 400"/>
                  <a:gd name="T79" fmla="*/ 16 h 440"/>
                  <a:gd name="T80" fmla="*/ 341 w 400"/>
                  <a:gd name="T81" fmla="*/ 24 h 440"/>
                  <a:gd name="T82" fmla="*/ 312 w 400"/>
                  <a:gd name="T83" fmla="*/ 3 h 4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400" h="440">
                    <a:moveTo>
                      <a:pt x="299" y="3"/>
                    </a:moveTo>
                    <a:lnTo>
                      <a:pt x="282" y="0"/>
                    </a:lnTo>
                    <a:lnTo>
                      <a:pt x="275" y="2"/>
                    </a:lnTo>
                    <a:lnTo>
                      <a:pt x="272" y="8"/>
                    </a:lnTo>
                    <a:lnTo>
                      <a:pt x="265" y="9"/>
                    </a:lnTo>
                    <a:lnTo>
                      <a:pt x="257" y="4"/>
                    </a:lnTo>
                    <a:lnTo>
                      <a:pt x="234" y="15"/>
                    </a:lnTo>
                    <a:lnTo>
                      <a:pt x="224" y="13"/>
                    </a:lnTo>
                    <a:lnTo>
                      <a:pt x="221" y="15"/>
                    </a:lnTo>
                    <a:lnTo>
                      <a:pt x="215" y="29"/>
                    </a:lnTo>
                    <a:lnTo>
                      <a:pt x="199" y="24"/>
                    </a:lnTo>
                    <a:lnTo>
                      <a:pt x="184" y="23"/>
                    </a:lnTo>
                    <a:lnTo>
                      <a:pt x="170" y="13"/>
                    </a:lnTo>
                    <a:lnTo>
                      <a:pt x="153" y="6"/>
                    </a:lnTo>
                    <a:lnTo>
                      <a:pt x="142" y="13"/>
                    </a:lnTo>
                    <a:lnTo>
                      <a:pt x="134" y="25"/>
                    </a:lnTo>
                    <a:lnTo>
                      <a:pt x="132" y="42"/>
                    </a:lnTo>
                    <a:lnTo>
                      <a:pt x="131" y="56"/>
                    </a:lnTo>
                    <a:lnTo>
                      <a:pt x="125" y="68"/>
                    </a:lnTo>
                    <a:lnTo>
                      <a:pt x="121" y="83"/>
                    </a:lnTo>
                    <a:lnTo>
                      <a:pt x="118" y="105"/>
                    </a:lnTo>
                    <a:lnTo>
                      <a:pt x="120" y="118"/>
                    </a:lnTo>
                    <a:lnTo>
                      <a:pt x="116" y="126"/>
                    </a:lnTo>
                    <a:lnTo>
                      <a:pt x="115" y="136"/>
                    </a:lnTo>
                    <a:lnTo>
                      <a:pt x="113" y="143"/>
                    </a:lnTo>
                    <a:lnTo>
                      <a:pt x="99" y="154"/>
                    </a:lnTo>
                    <a:lnTo>
                      <a:pt x="90" y="166"/>
                    </a:lnTo>
                    <a:lnTo>
                      <a:pt x="81" y="190"/>
                    </a:lnTo>
                    <a:lnTo>
                      <a:pt x="81" y="209"/>
                    </a:lnTo>
                    <a:lnTo>
                      <a:pt x="76" y="217"/>
                    </a:lnTo>
                    <a:lnTo>
                      <a:pt x="64" y="228"/>
                    </a:lnTo>
                    <a:lnTo>
                      <a:pt x="51" y="243"/>
                    </a:lnTo>
                    <a:lnTo>
                      <a:pt x="43" y="239"/>
                    </a:lnTo>
                    <a:lnTo>
                      <a:pt x="41" y="233"/>
                    </a:lnTo>
                    <a:lnTo>
                      <a:pt x="30" y="232"/>
                    </a:lnTo>
                    <a:lnTo>
                      <a:pt x="23" y="241"/>
                    </a:lnTo>
                    <a:lnTo>
                      <a:pt x="17" y="238"/>
                    </a:lnTo>
                    <a:lnTo>
                      <a:pt x="10" y="244"/>
                    </a:lnTo>
                    <a:lnTo>
                      <a:pt x="7" y="249"/>
                    </a:lnTo>
                    <a:lnTo>
                      <a:pt x="6" y="260"/>
                    </a:lnTo>
                    <a:lnTo>
                      <a:pt x="0" y="263"/>
                    </a:lnTo>
                    <a:lnTo>
                      <a:pt x="3" y="270"/>
                    </a:lnTo>
                    <a:lnTo>
                      <a:pt x="12" y="266"/>
                    </a:lnTo>
                    <a:lnTo>
                      <a:pt x="18" y="267"/>
                    </a:lnTo>
                    <a:lnTo>
                      <a:pt x="26" y="264"/>
                    </a:lnTo>
                    <a:lnTo>
                      <a:pt x="87" y="264"/>
                    </a:lnTo>
                    <a:lnTo>
                      <a:pt x="92" y="282"/>
                    </a:lnTo>
                    <a:lnTo>
                      <a:pt x="98" y="296"/>
                    </a:lnTo>
                    <a:lnTo>
                      <a:pt x="103" y="305"/>
                    </a:lnTo>
                    <a:lnTo>
                      <a:pt x="110" y="317"/>
                    </a:lnTo>
                    <a:lnTo>
                      <a:pt x="125" y="315"/>
                    </a:lnTo>
                    <a:lnTo>
                      <a:pt x="132" y="311"/>
                    </a:lnTo>
                    <a:lnTo>
                      <a:pt x="143" y="315"/>
                    </a:lnTo>
                    <a:lnTo>
                      <a:pt x="146" y="309"/>
                    </a:lnTo>
                    <a:lnTo>
                      <a:pt x="152" y="295"/>
                    </a:lnTo>
                    <a:lnTo>
                      <a:pt x="165" y="294"/>
                    </a:lnTo>
                    <a:lnTo>
                      <a:pt x="166" y="290"/>
                    </a:lnTo>
                    <a:lnTo>
                      <a:pt x="177" y="290"/>
                    </a:lnTo>
                    <a:lnTo>
                      <a:pt x="175" y="298"/>
                    </a:lnTo>
                    <a:lnTo>
                      <a:pt x="200" y="298"/>
                    </a:lnTo>
                    <a:lnTo>
                      <a:pt x="200" y="313"/>
                    </a:lnTo>
                    <a:lnTo>
                      <a:pt x="205" y="322"/>
                    </a:lnTo>
                    <a:lnTo>
                      <a:pt x="201" y="336"/>
                    </a:lnTo>
                    <a:lnTo>
                      <a:pt x="202" y="351"/>
                    </a:lnTo>
                    <a:lnTo>
                      <a:pt x="209" y="360"/>
                    </a:lnTo>
                    <a:lnTo>
                      <a:pt x="208" y="389"/>
                    </a:lnTo>
                    <a:lnTo>
                      <a:pt x="213" y="386"/>
                    </a:lnTo>
                    <a:lnTo>
                      <a:pt x="222" y="387"/>
                    </a:lnTo>
                    <a:lnTo>
                      <a:pt x="235" y="383"/>
                    </a:lnTo>
                    <a:lnTo>
                      <a:pt x="245" y="385"/>
                    </a:lnTo>
                    <a:lnTo>
                      <a:pt x="251" y="385"/>
                    </a:lnTo>
                    <a:lnTo>
                      <a:pt x="252" y="392"/>
                    </a:lnTo>
                    <a:lnTo>
                      <a:pt x="263" y="392"/>
                    </a:lnTo>
                    <a:lnTo>
                      <a:pt x="276" y="394"/>
                    </a:lnTo>
                    <a:lnTo>
                      <a:pt x="282" y="404"/>
                    </a:lnTo>
                    <a:lnTo>
                      <a:pt x="299" y="408"/>
                    </a:lnTo>
                    <a:lnTo>
                      <a:pt x="312" y="401"/>
                    </a:lnTo>
                    <a:lnTo>
                      <a:pt x="316" y="414"/>
                    </a:lnTo>
                    <a:lnTo>
                      <a:pt x="333" y="417"/>
                    </a:lnTo>
                    <a:lnTo>
                      <a:pt x="340" y="427"/>
                    </a:lnTo>
                    <a:lnTo>
                      <a:pt x="348" y="440"/>
                    </a:lnTo>
                    <a:lnTo>
                      <a:pt x="364" y="440"/>
                    </a:lnTo>
                    <a:lnTo>
                      <a:pt x="363" y="414"/>
                    </a:lnTo>
                    <a:lnTo>
                      <a:pt x="357" y="418"/>
                    </a:lnTo>
                    <a:lnTo>
                      <a:pt x="342" y="409"/>
                    </a:lnTo>
                    <a:lnTo>
                      <a:pt x="337" y="405"/>
                    </a:lnTo>
                    <a:lnTo>
                      <a:pt x="340" y="381"/>
                    </a:lnTo>
                    <a:lnTo>
                      <a:pt x="345" y="353"/>
                    </a:lnTo>
                    <a:lnTo>
                      <a:pt x="340" y="343"/>
                    </a:lnTo>
                    <a:lnTo>
                      <a:pt x="346" y="328"/>
                    </a:lnTo>
                    <a:lnTo>
                      <a:pt x="352" y="325"/>
                    </a:lnTo>
                    <a:lnTo>
                      <a:pt x="380" y="320"/>
                    </a:lnTo>
                    <a:lnTo>
                      <a:pt x="384" y="322"/>
                    </a:lnTo>
                    <a:lnTo>
                      <a:pt x="385" y="318"/>
                    </a:lnTo>
                    <a:lnTo>
                      <a:pt x="379" y="311"/>
                    </a:lnTo>
                    <a:lnTo>
                      <a:pt x="377" y="298"/>
                    </a:lnTo>
                    <a:lnTo>
                      <a:pt x="364" y="285"/>
                    </a:lnTo>
                    <a:lnTo>
                      <a:pt x="357" y="268"/>
                    </a:lnTo>
                    <a:lnTo>
                      <a:pt x="361" y="259"/>
                    </a:lnTo>
                    <a:lnTo>
                      <a:pt x="355" y="245"/>
                    </a:lnTo>
                    <a:lnTo>
                      <a:pt x="359" y="207"/>
                    </a:lnTo>
                    <a:lnTo>
                      <a:pt x="360" y="207"/>
                    </a:lnTo>
                    <a:lnTo>
                      <a:pt x="359" y="203"/>
                    </a:lnTo>
                    <a:lnTo>
                      <a:pt x="354" y="193"/>
                    </a:lnTo>
                    <a:lnTo>
                      <a:pt x="356" y="179"/>
                    </a:lnTo>
                    <a:lnTo>
                      <a:pt x="359" y="178"/>
                    </a:lnTo>
                    <a:lnTo>
                      <a:pt x="360" y="164"/>
                    </a:lnTo>
                    <a:lnTo>
                      <a:pt x="366" y="157"/>
                    </a:lnTo>
                    <a:lnTo>
                      <a:pt x="366" y="139"/>
                    </a:lnTo>
                    <a:lnTo>
                      <a:pt x="371" y="130"/>
                    </a:lnTo>
                    <a:lnTo>
                      <a:pt x="372" y="111"/>
                    </a:lnTo>
                    <a:lnTo>
                      <a:pt x="377" y="100"/>
                    </a:lnTo>
                    <a:lnTo>
                      <a:pt x="385" y="87"/>
                    </a:lnTo>
                    <a:lnTo>
                      <a:pt x="392" y="81"/>
                    </a:lnTo>
                    <a:lnTo>
                      <a:pt x="400" y="72"/>
                    </a:lnTo>
                    <a:lnTo>
                      <a:pt x="391" y="69"/>
                    </a:lnTo>
                    <a:lnTo>
                      <a:pt x="392" y="41"/>
                    </a:lnTo>
                    <a:lnTo>
                      <a:pt x="392" y="41"/>
                    </a:lnTo>
                    <a:lnTo>
                      <a:pt x="374" y="25"/>
                    </a:lnTo>
                    <a:lnTo>
                      <a:pt x="368" y="16"/>
                    </a:lnTo>
                    <a:lnTo>
                      <a:pt x="357" y="21"/>
                    </a:lnTo>
                    <a:lnTo>
                      <a:pt x="347" y="19"/>
                    </a:lnTo>
                    <a:lnTo>
                      <a:pt x="341" y="24"/>
                    </a:lnTo>
                    <a:lnTo>
                      <a:pt x="332" y="20"/>
                    </a:lnTo>
                    <a:lnTo>
                      <a:pt x="319" y="1"/>
                    </a:lnTo>
                    <a:lnTo>
                      <a:pt x="312" y="3"/>
                    </a:lnTo>
                    <a:lnTo>
                      <a:pt x="299" y="3"/>
                    </a:lnTo>
                    <a:lnTo>
                      <a:pt x="299" y="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54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7723E959-EEB0-2E0F-E689-1F04C6AA355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70637" y="4343401"/>
                <a:ext cx="244475" cy="330200"/>
              </a:xfrm>
              <a:custGeom>
                <a:avLst/>
                <a:gdLst>
                  <a:gd name="T0" fmla="*/ 154 w 154"/>
                  <a:gd name="T1" fmla="*/ 5 h 208"/>
                  <a:gd name="T2" fmla="*/ 141 w 154"/>
                  <a:gd name="T3" fmla="*/ 3 h 208"/>
                  <a:gd name="T4" fmla="*/ 127 w 154"/>
                  <a:gd name="T5" fmla="*/ 0 h 208"/>
                  <a:gd name="T6" fmla="*/ 114 w 154"/>
                  <a:gd name="T7" fmla="*/ 12 h 208"/>
                  <a:gd name="T8" fmla="*/ 104 w 154"/>
                  <a:gd name="T9" fmla="*/ 34 h 208"/>
                  <a:gd name="T10" fmla="*/ 102 w 154"/>
                  <a:gd name="T11" fmla="*/ 47 h 208"/>
                  <a:gd name="T12" fmla="*/ 85 w 154"/>
                  <a:gd name="T13" fmla="*/ 42 h 208"/>
                  <a:gd name="T14" fmla="*/ 68 w 154"/>
                  <a:gd name="T15" fmla="*/ 35 h 208"/>
                  <a:gd name="T16" fmla="*/ 42 w 154"/>
                  <a:gd name="T17" fmla="*/ 34 h 208"/>
                  <a:gd name="T18" fmla="*/ 40 w 154"/>
                  <a:gd name="T19" fmla="*/ 44 h 208"/>
                  <a:gd name="T20" fmla="*/ 46 w 154"/>
                  <a:gd name="T21" fmla="*/ 57 h 208"/>
                  <a:gd name="T22" fmla="*/ 62 w 154"/>
                  <a:gd name="T23" fmla="*/ 55 h 208"/>
                  <a:gd name="T24" fmla="*/ 67 w 154"/>
                  <a:gd name="T25" fmla="*/ 59 h 208"/>
                  <a:gd name="T26" fmla="*/ 58 w 154"/>
                  <a:gd name="T27" fmla="*/ 87 h 208"/>
                  <a:gd name="T28" fmla="*/ 68 w 154"/>
                  <a:gd name="T29" fmla="*/ 101 h 208"/>
                  <a:gd name="T30" fmla="*/ 70 w 154"/>
                  <a:gd name="T31" fmla="*/ 119 h 208"/>
                  <a:gd name="T32" fmla="*/ 67 w 154"/>
                  <a:gd name="T33" fmla="*/ 136 h 208"/>
                  <a:gd name="T34" fmla="*/ 61 w 154"/>
                  <a:gd name="T35" fmla="*/ 147 h 208"/>
                  <a:gd name="T36" fmla="*/ 43 w 154"/>
                  <a:gd name="T37" fmla="*/ 145 h 208"/>
                  <a:gd name="T38" fmla="*/ 32 w 154"/>
                  <a:gd name="T39" fmla="*/ 134 h 208"/>
                  <a:gd name="T40" fmla="*/ 30 w 154"/>
                  <a:gd name="T41" fmla="*/ 145 h 208"/>
                  <a:gd name="T42" fmla="*/ 15 w 154"/>
                  <a:gd name="T43" fmla="*/ 148 h 208"/>
                  <a:gd name="T44" fmla="*/ 8 w 154"/>
                  <a:gd name="T45" fmla="*/ 154 h 208"/>
                  <a:gd name="T46" fmla="*/ 16 w 154"/>
                  <a:gd name="T47" fmla="*/ 170 h 208"/>
                  <a:gd name="T48" fmla="*/ 0 w 154"/>
                  <a:gd name="T49" fmla="*/ 183 h 208"/>
                  <a:gd name="T50" fmla="*/ 17 w 154"/>
                  <a:gd name="T51" fmla="*/ 208 h 208"/>
                  <a:gd name="T52" fmla="*/ 25 w 154"/>
                  <a:gd name="T53" fmla="*/ 198 h 208"/>
                  <a:gd name="T54" fmla="*/ 32 w 154"/>
                  <a:gd name="T55" fmla="*/ 194 h 208"/>
                  <a:gd name="T56" fmla="*/ 39 w 154"/>
                  <a:gd name="T57" fmla="*/ 201 h 208"/>
                  <a:gd name="T58" fmla="*/ 45 w 154"/>
                  <a:gd name="T59" fmla="*/ 204 h 208"/>
                  <a:gd name="T60" fmla="*/ 52 w 154"/>
                  <a:gd name="T61" fmla="*/ 195 h 208"/>
                  <a:gd name="T62" fmla="*/ 63 w 154"/>
                  <a:gd name="T63" fmla="*/ 196 h 208"/>
                  <a:gd name="T64" fmla="*/ 65 w 154"/>
                  <a:gd name="T65" fmla="*/ 202 h 208"/>
                  <a:gd name="T66" fmla="*/ 73 w 154"/>
                  <a:gd name="T67" fmla="*/ 206 h 208"/>
                  <a:gd name="T68" fmla="*/ 86 w 154"/>
                  <a:gd name="T69" fmla="*/ 191 h 208"/>
                  <a:gd name="T70" fmla="*/ 98 w 154"/>
                  <a:gd name="T71" fmla="*/ 180 h 208"/>
                  <a:gd name="T72" fmla="*/ 103 w 154"/>
                  <a:gd name="T73" fmla="*/ 172 h 208"/>
                  <a:gd name="T74" fmla="*/ 103 w 154"/>
                  <a:gd name="T75" fmla="*/ 153 h 208"/>
                  <a:gd name="T76" fmla="*/ 112 w 154"/>
                  <a:gd name="T77" fmla="*/ 129 h 208"/>
                  <a:gd name="T78" fmla="*/ 121 w 154"/>
                  <a:gd name="T79" fmla="*/ 117 h 208"/>
                  <a:gd name="T80" fmla="*/ 135 w 154"/>
                  <a:gd name="T81" fmla="*/ 106 h 208"/>
                  <a:gd name="T82" fmla="*/ 137 w 154"/>
                  <a:gd name="T83" fmla="*/ 99 h 208"/>
                  <a:gd name="T84" fmla="*/ 138 w 154"/>
                  <a:gd name="T85" fmla="*/ 89 h 208"/>
                  <a:gd name="T86" fmla="*/ 142 w 154"/>
                  <a:gd name="T87" fmla="*/ 81 h 208"/>
                  <a:gd name="T88" fmla="*/ 140 w 154"/>
                  <a:gd name="T89" fmla="*/ 68 h 208"/>
                  <a:gd name="T90" fmla="*/ 143 w 154"/>
                  <a:gd name="T91" fmla="*/ 46 h 208"/>
                  <a:gd name="T92" fmla="*/ 147 w 154"/>
                  <a:gd name="T93" fmla="*/ 31 h 208"/>
                  <a:gd name="T94" fmla="*/ 153 w 154"/>
                  <a:gd name="T95" fmla="*/ 19 h 208"/>
                  <a:gd name="T96" fmla="*/ 154 w 154"/>
                  <a:gd name="T97" fmla="*/ 5 h 208"/>
                  <a:gd name="T98" fmla="*/ 154 w 154"/>
                  <a:gd name="T99" fmla="*/ 5 h 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54" h="208">
                    <a:moveTo>
                      <a:pt x="154" y="5"/>
                    </a:moveTo>
                    <a:lnTo>
                      <a:pt x="141" y="3"/>
                    </a:lnTo>
                    <a:lnTo>
                      <a:pt x="127" y="0"/>
                    </a:lnTo>
                    <a:lnTo>
                      <a:pt x="114" y="12"/>
                    </a:lnTo>
                    <a:lnTo>
                      <a:pt x="104" y="34"/>
                    </a:lnTo>
                    <a:lnTo>
                      <a:pt x="102" y="47"/>
                    </a:lnTo>
                    <a:lnTo>
                      <a:pt x="85" y="42"/>
                    </a:lnTo>
                    <a:lnTo>
                      <a:pt x="68" y="35"/>
                    </a:lnTo>
                    <a:lnTo>
                      <a:pt x="42" y="34"/>
                    </a:lnTo>
                    <a:lnTo>
                      <a:pt x="40" y="44"/>
                    </a:lnTo>
                    <a:lnTo>
                      <a:pt x="46" y="57"/>
                    </a:lnTo>
                    <a:lnTo>
                      <a:pt x="62" y="55"/>
                    </a:lnTo>
                    <a:lnTo>
                      <a:pt x="67" y="59"/>
                    </a:lnTo>
                    <a:lnTo>
                      <a:pt x="58" y="87"/>
                    </a:lnTo>
                    <a:lnTo>
                      <a:pt x="68" y="101"/>
                    </a:lnTo>
                    <a:lnTo>
                      <a:pt x="70" y="119"/>
                    </a:lnTo>
                    <a:lnTo>
                      <a:pt x="67" y="136"/>
                    </a:lnTo>
                    <a:lnTo>
                      <a:pt x="61" y="147"/>
                    </a:lnTo>
                    <a:lnTo>
                      <a:pt x="43" y="145"/>
                    </a:lnTo>
                    <a:lnTo>
                      <a:pt x="32" y="134"/>
                    </a:lnTo>
                    <a:lnTo>
                      <a:pt x="30" y="145"/>
                    </a:lnTo>
                    <a:lnTo>
                      <a:pt x="15" y="148"/>
                    </a:lnTo>
                    <a:lnTo>
                      <a:pt x="8" y="154"/>
                    </a:lnTo>
                    <a:lnTo>
                      <a:pt x="16" y="170"/>
                    </a:lnTo>
                    <a:lnTo>
                      <a:pt x="0" y="183"/>
                    </a:lnTo>
                    <a:lnTo>
                      <a:pt x="17" y="208"/>
                    </a:lnTo>
                    <a:lnTo>
                      <a:pt x="25" y="198"/>
                    </a:lnTo>
                    <a:lnTo>
                      <a:pt x="32" y="194"/>
                    </a:lnTo>
                    <a:lnTo>
                      <a:pt x="39" y="201"/>
                    </a:lnTo>
                    <a:lnTo>
                      <a:pt x="45" y="204"/>
                    </a:lnTo>
                    <a:lnTo>
                      <a:pt x="52" y="195"/>
                    </a:lnTo>
                    <a:lnTo>
                      <a:pt x="63" y="196"/>
                    </a:lnTo>
                    <a:lnTo>
                      <a:pt x="65" y="202"/>
                    </a:lnTo>
                    <a:lnTo>
                      <a:pt x="73" y="206"/>
                    </a:lnTo>
                    <a:lnTo>
                      <a:pt x="86" y="191"/>
                    </a:lnTo>
                    <a:lnTo>
                      <a:pt x="98" y="180"/>
                    </a:lnTo>
                    <a:lnTo>
                      <a:pt x="103" y="172"/>
                    </a:lnTo>
                    <a:lnTo>
                      <a:pt x="103" y="153"/>
                    </a:lnTo>
                    <a:lnTo>
                      <a:pt x="112" y="129"/>
                    </a:lnTo>
                    <a:lnTo>
                      <a:pt x="121" y="117"/>
                    </a:lnTo>
                    <a:lnTo>
                      <a:pt x="135" y="106"/>
                    </a:lnTo>
                    <a:lnTo>
                      <a:pt x="137" y="99"/>
                    </a:lnTo>
                    <a:lnTo>
                      <a:pt x="138" y="89"/>
                    </a:lnTo>
                    <a:lnTo>
                      <a:pt x="142" y="81"/>
                    </a:lnTo>
                    <a:lnTo>
                      <a:pt x="140" y="68"/>
                    </a:lnTo>
                    <a:lnTo>
                      <a:pt x="143" y="46"/>
                    </a:lnTo>
                    <a:lnTo>
                      <a:pt x="147" y="31"/>
                    </a:lnTo>
                    <a:lnTo>
                      <a:pt x="153" y="19"/>
                    </a:lnTo>
                    <a:lnTo>
                      <a:pt x="154" y="5"/>
                    </a:lnTo>
                    <a:lnTo>
                      <a:pt x="154" y="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55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7A845E3D-9BDD-C178-9F80-70E9C47F98B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81875" y="4005263"/>
                <a:ext cx="52387" cy="65088"/>
              </a:xfrm>
              <a:custGeom>
                <a:avLst/>
                <a:gdLst>
                  <a:gd name="T0" fmla="*/ 30 w 33"/>
                  <a:gd name="T1" fmla="*/ 29 h 41"/>
                  <a:gd name="T2" fmla="*/ 21 w 33"/>
                  <a:gd name="T3" fmla="*/ 22 h 41"/>
                  <a:gd name="T4" fmla="*/ 33 w 33"/>
                  <a:gd name="T5" fmla="*/ 17 h 41"/>
                  <a:gd name="T6" fmla="*/ 33 w 33"/>
                  <a:gd name="T7" fmla="*/ 6 h 41"/>
                  <a:gd name="T8" fmla="*/ 28 w 33"/>
                  <a:gd name="T9" fmla="*/ 0 h 41"/>
                  <a:gd name="T10" fmla="*/ 22 w 33"/>
                  <a:gd name="T11" fmla="*/ 5 h 41"/>
                  <a:gd name="T12" fmla="*/ 13 w 33"/>
                  <a:gd name="T13" fmla="*/ 3 h 41"/>
                  <a:gd name="T14" fmla="*/ 6 w 33"/>
                  <a:gd name="T15" fmla="*/ 14 h 41"/>
                  <a:gd name="T16" fmla="*/ 0 w 33"/>
                  <a:gd name="T17" fmla="*/ 25 h 41"/>
                  <a:gd name="T18" fmla="*/ 2 w 33"/>
                  <a:gd name="T19" fmla="*/ 31 h 41"/>
                  <a:gd name="T20" fmla="*/ 2 w 33"/>
                  <a:gd name="T21" fmla="*/ 39 h 41"/>
                  <a:gd name="T22" fmla="*/ 14 w 33"/>
                  <a:gd name="T23" fmla="*/ 39 h 41"/>
                  <a:gd name="T24" fmla="*/ 18 w 33"/>
                  <a:gd name="T25" fmla="*/ 37 h 41"/>
                  <a:gd name="T26" fmla="*/ 23 w 33"/>
                  <a:gd name="T27" fmla="*/ 41 h 41"/>
                  <a:gd name="T28" fmla="*/ 30 w 33"/>
                  <a:gd name="T29" fmla="*/ 29 h 41"/>
                  <a:gd name="T30" fmla="*/ 30 w 33"/>
                  <a:gd name="T31" fmla="*/ 29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3" h="41">
                    <a:moveTo>
                      <a:pt x="30" y="29"/>
                    </a:moveTo>
                    <a:lnTo>
                      <a:pt x="21" y="22"/>
                    </a:lnTo>
                    <a:lnTo>
                      <a:pt x="33" y="17"/>
                    </a:lnTo>
                    <a:lnTo>
                      <a:pt x="33" y="6"/>
                    </a:lnTo>
                    <a:lnTo>
                      <a:pt x="28" y="0"/>
                    </a:lnTo>
                    <a:lnTo>
                      <a:pt x="22" y="5"/>
                    </a:lnTo>
                    <a:lnTo>
                      <a:pt x="13" y="3"/>
                    </a:lnTo>
                    <a:lnTo>
                      <a:pt x="6" y="14"/>
                    </a:lnTo>
                    <a:lnTo>
                      <a:pt x="0" y="25"/>
                    </a:lnTo>
                    <a:lnTo>
                      <a:pt x="2" y="31"/>
                    </a:lnTo>
                    <a:lnTo>
                      <a:pt x="2" y="39"/>
                    </a:lnTo>
                    <a:lnTo>
                      <a:pt x="14" y="39"/>
                    </a:lnTo>
                    <a:lnTo>
                      <a:pt x="18" y="37"/>
                    </a:lnTo>
                    <a:lnTo>
                      <a:pt x="23" y="41"/>
                    </a:lnTo>
                    <a:lnTo>
                      <a:pt x="30" y="29"/>
                    </a:lnTo>
                    <a:lnTo>
                      <a:pt x="30" y="2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56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6FBFE31-05DC-3E46-85DE-5163D9CB48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21350" y="3081338"/>
                <a:ext cx="669925" cy="682625"/>
              </a:xfrm>
              <a:custGeom>
                <a:avLst/>
                <a:gdLst>
                  <a:gd name="T0" fmla="*/ 342 w 422"/>
                  <a:gd name="T1" fmla="*/ 5 h 430"/>
                  <a:gd name="T2" fmla="*/ 329 w 422"/>
                  <a:gd name="T3" fmla="*/ 6 h 430"/>
                  <a:gd name="T4" fmla="*/ 320 w 422"/>
                  <a:gd name="T5" fmla="*/ 0 h 430"/>
                  <a:gd name="T6" fmla="*/ 299 w 422"/>
                  <a:gd name="T7" fmla="*/ 0 h 430"/>
                  <a:gd name="T8" fmla="*/ 281 w 422"/>
                  <a:gd name="T9" fmla="*/ 10 h 430"/>
                  <a:gd name="T10" fmla="*/ 271 w 422"/>
                  <a:gd name="T11" fmla="*/ 7 h 430"/>
                  <a:gd name="T12" fmla="*/ 238 w 422"/>
                  <a:gd name="T13" fmla="*/ 8 h 430"/>
                  <a:gd name="T14" fmla="*/ 205 w 422"/>
                  <a:gd name="T15" fmla="*/ 12 h 430"/>
                  <a:gd name="T16" fmla="*/ 187 w 422"/>
                  <a:gd name="T17" fmla="*/ 20 h 430"/>
                  <a:gd name="T18" fmla="*/ 174 w 422"/>
                  <a:gd name="T19" fmla="*/ 30 h 430"/>
                  <a:gd name="T20" fmla="*/ 152 w 422"/>
                  <a:gd name="T21" fmla="*/ 35 h 430"/>
                  <a:gd name="T22" fmla="*/ 133 w 422"/>
                  <a:gd name="T23" fmla="*/ 48 h 430"/>
                  <a:gd name="T24" fmla="*/ 141 w 422"/>
                  <a:gd name="T25" fmla="*/ 63 h 430"/>
                  <a:gd name="T26" fmla="*/ 142 w 422"/>
                  <a:gd name="T27" fmla="*/ 78 h 430"/>
                  <a:gd name="T28" fmla="*/ 148 w 422"/>
                  <a:gd name="T29" fmla="*/ 102 h 430"/>
                  <a:gd name="T30" fmla="*/ 154 w 422"/>
                  <a:gd name="T31" fmla="*/ 107 h 430"/>
                  <a:gd name="T32" fmla="*/ 150 w 422"/>
                  <a:gd name="T33" fmla="*/ 117 h 430"/>
                  <a:gd name="T34" fmla="*/ 124 w 422"/>
                  <a:gd name="T35" fmla="*/ 120 h 430"/>
                  <a:gd name="T36" fmla="*/ 115 w 422"/>
                  <a:gd name="T37" fmla="*/ 130 h 430"/>
                  <a:gd name="T38" fmla="*/ 103 w 422"/>
                  <a:gd name="T39" fmla="*/ 132 h 430"/>
                  <a:gd name="T40" fmla="*/ 102 w 422"/>
                  <a:gd name="T41" fmla="*/ 148 h 430"/>
                  <a:gd name="T42" fmla="*/ 78 w 422"/>
                  <a:gd name="T43" fmla="*/ 158 h 430"/>
                  <a:gd name="T44" fmla="*/ 71 w 422"/>
                  <a:gd name="T45" fmla="*/ 170 h 430"/>
                  <a:gd name="T46" fmla="*/ 54 w 422"/>
                  <a:gd name="T47" fmla="*/ 177 h 430"/>
                  <a:gd name="T48" fmla="*/ 34 w 422"/>
                  <a:gd name="T49" fmla="*/ 180 h 430"/>
                  <a:gd name="T50" fmla="*/ 1 w 422"/>
                  <a:gd name="T51" fmla="*/ 198 h 430"/>
                  <a:gd name="T52" fmla="*/ 0 w 422"/>
                  <a:gd name="T53" fmla="*/ 226 h 430"/>
                  <a:gd name="T54" fmla="*/ 0 w 422"/>
                  <a:gd name="T55" fmla="*/ 227 h 430"/>
                  <a:gd name="T56" fmla="*/ 0 w 422"/>
                  <a:gd name="T57" fmla="*/ 232 h 430"/>
                  <a:gd name="T58" fmla="*/ 76 w 422"/>
                  <a:gd name="T59" fmla="*/ 289 h 430"/>
                  <a:gd name="T60" fmla="*/ 145 w 422"/>
                  <a:gd name="T61" fmla="*/ 342 h 430"/>
                  <a:gd name="T62" fmla="*/ 214 w 422"/>
                  <a:gd name="T63" fmla="*/ 393 h 430"/>
                  <a:gd name="T64" fmla="*/ 218 w 422"/>
                  <a:gd name="T65" fmla="*/ 404 h 430"/>
                  <a:gd name="T66" fmla="*/ 232 w 422"/>
                  <a:gd name="T67" fmla="*/ 411 h 430"/>
                  <a:gd name="T68" fmla="*/ 241 w 422"/>
                  <a:gd name="T69" fmla="*/ 416 h 430"/>
                  <a:gd name="T70" fmla="*/ 242 w 422"/>
                  <a:gd name="T71" fmla="*/ 430 h 430"/>
                  <a:gd name="T72" fmla="*/ 264 w 422"/>
                  <a:gd name="T73" fmla="*/ 428 h 430"/>
                  <a:gd name="T74" fmla="*/ 293 w 422"/>
                  <a:gd name="T75" fmla="*/ 417 h 430"/>
                  <a:gd name="T76" fmla="*/ 353 w 422"/>
                  <a:gd name="T77" fmla="*/ 371 h 430"/>
                  <a:gd name="T78" fmla="*/ 422 w 422"/>
                  <a:gd name="T79" fmla="*/ 325 h 430"/>
                  <a:gd name="T80" fmla="*/ 413 w 422"/>
                  <a:gd name="T81" fmla="*/ 310 h 430"/>
                  <a:gd name="T82" fmla="*/ 397 w 422"/>
                  <a:gd name="T83" fmla="*/ 300 h 430"/>
                  <a:gd name="T84" fmla="*/ 387 w 422"/>
                  <a:gd name="T85" fmla="*/ 303 h 430"/>
                  <a:gd name="T86" fmla="*/ 379 w 422"/>
                  <a:gd name="T87" fmla="*/ 290 h 430"/>
                  <a:gd name="T88" fmla="*/ 379 w 422"/>
                  <a:gd name="T89" fmla="*/ 280 h 430"/>
                  <a:gd name="T90" fmla="*/ 366 w 422"/>
                  <a:gd name="T91" fmla="*/ 262 h 430"/>
                  <a:gd name="T92" fmla="*/ 373 w 422"/>
                  <a:gd name="T93" fmla="*/ 253 h 430"/>
                  <a:gd name="T94" fmla="*/ 372 w 422"/>
                  <a:gd name="T95" fmla="*/ 238 h 430"/>
                  <a:gd name="T96" fmla="*/ 374 w 422"/>
                  <a:gd name="T97" fmla="*/ 225 h 430"/>
                  <a:gd name="T98" fmla="*/ 373 w 422"/>
                  <a:gd name="T99" fmla="*/ 214 h 430"/>
                  <a:gd name="T100" fmla="*/ 375 w 422"/>
                  <a:gd name="T101" fmla="*/ 195 h 430"/>
                  <a:gd name="T102" fmla="*/ 374 w 422"/>
                  <a:gd name="T103" fmla="*/ 184 h 430"/>
                  <a:gd name="T104" fmla="*/ 367 w 422"/>
                  <a:gd name="T105" fmla="*/ 162 h 430"/>
                  <a:gd name="T106" fmla="*/ 358 w 422"/>
                  <a:gd name="T107" fmla="*/ 120 h 430"/>
                  <a:gd name="T108" fmla="*/ 344 w 422"/>
                  <a:gd name="T109" fmla="*/ 111 h 430"/>
                  <a:gd name="T110" fmla="*/ 344 w 422"/>
                  <a:gd name="T111" fmla="*/ 106 h 430"/>
                  <a:gd name="T112" fmla="*/ 328 w 422"/>
                  <a:gd name="T113" fmla="*/ 91 h 430"/>
                  <a:gd name="T114" fmla="*/ 326 w 422"/>
                  <a:gd name="T115" fmla="*/ 73 h 430"/>
                  <a:gd name="T116" fmla="*/ 338 w 422"/>
                  <a:gd name="T117" fmla="*/ 60 h 430"/>
                  <a:gd name="T118" fmla="*/ 342 w 422"/>
                  <a:gd name="T119" fmla="*/ 40 h 430"/>
                  <a:gd name="T120" fmla="*/ 338 w 422"/>
                  <a:gd name="T121" fmla="*/ 17 h 430"/>
                  <a:gd name="T122" fmla="*/ 342 w 422"/>
                  <a:gd name="T123" fmla="*/ 5 h 430"/>
                  <a:gd name="T124" fmla="*/ 342 w 422"/>
                  <a:gd name="T125" fmla="*/ 5 h 4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422" h="430">
                    <a:moveTo>
                      <a:pt x="342" y="5"/>
                    </a:moveTo>
                    <a:lnTo>
                      <a:pt x="329" y="6"/>
                    </a:lnTo>
                    <a:lnTo>
                      <a:pt x="320" y="0"/>
                    </a:lnTo>
                    <a:lnTo>
                      <a:pt x="299" y="0"/>
                    </a:lnTo>
                    <a:lnTo>
                      <a:pt x="281" y="10"/>
                    </a:lnTo>
                    <a:lnTo>
                      <a:pt x="271" y="7"/>
                    </a:lnTo>
                    <a:lnTo>
                      <a:pt x="238" y="8"/>
                    </a:lnTo>
                    <a:lnTo>
                      <a:pt x="205" y="12"/>
                    </a:lnTo>
                    <a:lnTo>
                      <a:pt x="187" y="20"/>
                    </a:lnTo>
                    <a:lnTo>
                      <a:pt x="174" y="30"/>
                    </a:lnTo>
                    <a:lnTo>
                      <a:pt x="152" y="35"/>
                    </a:lnTo>
                    <a:lnTo>
                      <a:pt x="133" y="48"/>
                    </a:lnTo>
                    <a:lnTo>
                      <a:pt x="141" y="63"/>
                    </a:lnTo>
                    <a:lnTo>
                      <a:pt x="142" y="78"/>
                    </a:lnTo>
                    <a:lnTo>
                      <a:pt x="148" y="102"/>
                    </a:lnTo>
                    <a:lnTo>
                      <a:pt x="154" y="107"/>
                    </a:lnTo>
                    <a:lnTo>
                      <a:pt x="150" y="117"/>
                    </a:lnTo>
                    <a:lnTo>
                      <a:pt x="124" y="120"/>
                    </a:lnTo>
                    <a:lnTo>
                      <a:pt x="115" y="130"/>
                    </a:lnTo>
                    <a:lnTo>
                      <a:pt x="103" y="132"/>
                    </a:lnTo>
                    <a:lnTo>
                      <a:pt x="102" y="148"/>
                    </a:lnTo>
                    <a:lnTo>
                      <a:pt x="78" y="158"/>
                    </a:lnTo>
                    <a:lnTo>
                      <a:pt x="71" y="170"/>
                    </a:lnTo>
                    <a:lnTo>
                      <a:pt x="54" y="177"/>
                    </a:lnTo>
                    <a:lnTo>
                      <a:pt x="34" y="180"/>
                    </a:lnTo>
                    <a:lnTo>
                      <a:pt x="1" y="198"/>
                    </a:lnTo>
                    <a:lnTo>
                      <a:pt x="0" y="226"/>
                    </a:lnTo>
                    <a:lnTo>
                      <a:pt x="0" y="227"/>
                    </a:lnTo>
                    <a:lnTo>
                      <a:pt x="0" y="232"/>
                    </a:lnTo>
                    <a:lnTo>
                      <a:pt x="76" y="289"/>
                    </a:lnTo>
                    <a:lnTo>
                      <a:pt x="145" y="342"/>
                    </a:lnTo>
                    <a:lnTo>
                      <a:pt x="214" y="393"/>
                    </a:lnTo>
                    <a:lnTo>
                      <a:pt x="218" y="404"/>
                    </a:lnTo>
                    <a:lnTo>
                      <a:pt x="232" y="411"/>
                    </a:lnTo>
                    <a:lnTo>
                      <a:pt x="241" y="416"/>
                    </a:lnTo>
                    <a:lnTo>
                      <a:pt x="242" y="430"/>
                    </a:lnTo>
                    <a:lnTo>
                      <a:pt x="264" y="428"/>
                    </a:lnTo>
                    <a:lnTo>
                      <a:pt x="293" y="417"/>
                    </a:lnTo>
                    <a:lnTo>
                      <a:pt x="353" y="371"/>
                    </a:lnTo>
                    <a:lnTo>
                      <a:pt x="422" y="325"/>
                    </a:lnTo>
                    <a:lnTo>
                      <a:pt x="413" y="310"/>
                    </a:lnTo>
                    <a:lnTo>
                      <a:pt x="397" y="300"/>
                    </a:lnTo>
                    <a:lnTo>
                      <a:pt x="387" y="303"/>
                    </a:lnTo>
                    <a:lnTo>
                      <a:pt x="379" y="290"/>
                    </a:lnTo>
                    <a:lnTo>
                      <a:pt x="379" y="280"/>
                    </a:lnTo>
                    <a:lnTo>
                      <a:pt x="366" y="262"/>
                    </a:lnTo>
                    <a:lnTo>
                      <a:pt x="373" y="253"/>
                    </a:lnTo>
                    <a:lnTo>
                      <a:pt x="372" y="238"/>
                    </a:lnTo>
                    <a:lnTo>
                      <a:pt x="374" y="225"/>
                    </a:lnTo>
                    <a:lnTo>
                      <a:pt x="373" y="214"/>
                    </a:lnTo>
                    <a:lnTo>
                      <a:pt x="375" y="195"/>
                    </a:lnTo>
                    <a:lnTo>
                      <a:pt x="374" y="184"/>
                    </a:lnTo>
                    <a:lnTo>
                      <a:pt x="367" y="162"/>
                    </a:lnTo>
                    <a:lnTo>
                      <a:pt x="358" y="120"/>
                    </a:lnTo>
                    <a:lnTo>
                      <a:pt x="344" y="111"/>
                    </a:lnTo>
                    <a:lnTo>
                      <a:pt x="344" y="106"/>
                    </a:lnTo>
                    <a:lnTo>
                      <a:pt x="328" y="91"/>
                    </a:lnTo>
                    <a:lnTo>
                      <a:pt x="326" y="73"/>
                    </a:lnTo>
                    <a:lnTo>
                      <a:pt x="338" y="60"/>
                    </a:lnTo>
                    <a:lnTo>
                      <a:pt x="342" y="40"/>
                    </a:lnTo>
                    <a:lnTo>
                      <a:pt x="338" y="17"/>
                    </a:lnTo>
                    <a:lnTo>
                      <a:pt x="342" y="5"/>
                    </a:lnTo>
                    <a:lnTo>
                      <a:pt x="342" y="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57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4A179F0-8CC8-2272-8CBF-166438F7D79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91325" y="3292476"/>
                <a:ext cx="412750" cy="360363"/>
              </a:xfrm>
              <a:custGeom>
                <a:avLst/>
                <a:gdLst>
                  <a:gd name="T0" fmla="*/ 74 w 260"/>
                  <a:gd name="T1" fmla="*/ 13 h 227"/>
                  <a:gd name="T2" fmla="*/ 53 w 260"/>
                  <a:gd name="T3" fmla="*/ 6 h 227"/>
                  <a:gd name="T4" fmla="*/ 34 w 260"/>
                  <a:gd name="T5" fmla="*/ 0 h 227"/>
                  <a:gd name="T6" fmla="*/ 7 w 260"/>
                  <a:gd name="T7" fmla="*/ 1 h 227"/>
                  <a:gd name="T8" fmla="*/ 0 w 260"/>
                  <a:gd name="T9" fmla="*/ 12 h 227"/>
                  <a:gd name="T10" fmla="*/ 4 w 260"/>
                  <a:gd name="T11" fmla="*/ 21 h 227"/>
                  <a:gd name="T12" fmla="*/ 0 w 260"/>
                  <a:gd name="T13" fmla="*/ 36 h 227"/>
                  <a:gd name="T14" fmla="*/ 8 w 260"/>
                  <a:gd name="T15" fmla="*/ 55 h 227"/>
                  <a:gd name="T16" fmla="*/ 12 w 260"/>
                  <a:gd name="T17" fmla="*/ 140 h 227"/>
                  <a:gd name="T18" fmla="*/ 16 w 260"/>
                  <a:gd name="T19" fmla="*/ 227 h 227"/>
                  <a:gd name="T20" fmla="*/ 98 w 260"/>
                  <a:gd name="T21" fmla="*/ 227 h 227"/>
                  <a:gd name="T22" fmla="*/ 178 w 260"/>
                  <a:gd name="T23" fmla="*/ 227 h 227"/>
                  <a:gd name="T24" fmla="*/ 260 w 260"/>
                  <a:gd name="T25" fmla="*/ 227 h 227"/>
                  <a:gd name="T26" fmla="*/ 256 w 260"/>
                  <a:gd name="T27" fmla="*/ 223 h 227"/>
                  <a:gd name="T28" fmla="*/ 231 w 260"/>
                  <a:gd name="T29" fmla="*/ 201 h 227"/>
                  <a:gd name="T30" fmla="*/ 229 w 260"/>
                  <a:gd name="T31" fmla="*/ 185 h 227"/>
                  <a:gd name="T32" fmla="*/ 233 w 260"/>
                  <a:gd name="T33" fmla="*/ 182 h 227"/>
                  <a:gd name="T34" fmla="*/ 213 w 260"/>
                  <a:gd name="T35" fmla="*/ 156 h 227"/>
                  <a:gd name="T36" fmla="*/ 205 w 260"/>
                  <a:gd name="T37" fmla="*/ 142 h 227"/>
                  <a:gd name="T38" fmla="*/ 197 w 260"/>
                  <a:gd name="T39" fmla="*/ 128 h 227"/>
                  <a:gd name="T40" fmla="*/ 179 w 260"/>
                  <a:gd name="T41" fmla="*/ 92 h 227"/>
                  <a:gd name="T42" fmla="*/ 164 w 260"/>
                  <a:gd name="T43" fmla="*/ 68 h 227"/>
                  <a:gd name="T44" fmla="*/ 154 w 260"/>
                  <a:gd name="T45" fmla="*/ 43 h 227"/>
                  <a:gd name="T46" fmla="*/ 156 w 260"/>
                  <a:gd name="T47" fmla="*/ 41 h 227"/>
                  <a:gd name="T48" fmla="*/ 173 w 260"/>
                  <a:gd name="T49" fmla="*/ 74 h 227"/>
                  <a:gd name="T50" fmla="*/ 183 w 260"/>
                  <a:gd name="T51" fmla="*/ 86 h 227"/>
                  <a:gd name="T52" fmla="*/ 191 w 260"/>
                  <a:gd name="T53" fmla="*/ 93 h 227"/>
                  <a:gd name="T54" fmla="*/ 195 w 260"/>
                  <a:gd name="T55" fmla="*/ 88 h 227"/>
                  <a:gd name="T56" fmla="*/ 200 w 260"/>
                  <a:gd name="T57" fmla="*/ 76 h 227"/>
                  <a:gd name="T58" fmla="*/ 202 w 260"/>
                  <a:gd name="T59" fmla="*/ 58 h 227"/>
                  <a:gd name="T60" fmla="*/ 207 w 260"/>
                  <a:gd name="T61" fmla="*/ 49 h 227"/>
                  <a:gd name="T62" fmla="*/ 205 w 260"/>
                  <a:gd name="T63" fmla="*/ 43 h 227"/>
                  <a:gd name="T64" fmla="*/ 190 w 260"/>
                  <a:gd name="T65" fmla="*/ 8 h 227"/>
                  <a:gd name="T66" fmla="*/ 190 w 260"/>
                  <a:gd name="T67" fmla="*/ 8 h 227"/>
                  <a:gd name="T68" fmla="*/ 180 w 260"/>
                  <a:gd name="T69" fmla="*/ 15 h 227"/>
                  <a:gd name="T70" fmla="*/ 164 w 260"/>
                  <a:gd name="T71" fmla="*/ 13 h 227"/>
                  <a:gd name="T72" fmla="*/ 149 w 260"/>
                  <a:gd name="T73" fmla="*/ 7 h 227"/>
                  <a:gd name="T74" fmla="*/ 144 w 260"/>
                  <a:gd name="T75" fmla="*/ 15 h 227"/>
                  <a:gd name="T76" fmla="*/ 138 w 260"/>
                  <a:gd name="T77" fmla="*/ 3 h 227"/>
                  <a:gd name="T78" fmla="*/ 123 w 260"/>
                  <a:gd name="T79" fmla="*/ 1 h 227"/>
                  <a:gd name="T80" fmla="*/ 106 w 260"/>
                  <a:gd name="T81" fmla="*/ 2 h 227"/>
                  <a:gd name="T82" fmla="*/ 98 w 260"/>
                  <a:gd name="T83" fmla="*/ 9 h 227"/>
                  <a:gd name="T84" fmla="*/ 83 w 260"/>
                  <a:gd name="T85" fmla="*/ 16 h 227"/>
                  <a:gd name="T86" fmla="*/ 74 w 260"/>
                  <a:gd name="T87" fmla="*/ 13 h 227"/>
                  <a:gd name="T88" fmla="*/ 74 w 260"/>
                  <a:gd name="T89" fmla="*/ 13 h 2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60" h="227">
                    <a:moveTo>
                      <a:pt x="74" y="13"/>
                    </a:moveTo>
                    <a:lnTo>
                      <a:pt x="53" y="6"/>
                    </a:lnTo>
                    <a:lnTo>
                      <a:pt x="34" y="0"/>
                    </a:lnTo>
                    <a:lnTo>
                      <a:pt x="7" y="1"/>
                    </a:lnTo>
                    <a:lnTo>
                      <a:pt x="0" y="12"/>
                    </a:lnTo>
                    <a:lnTo>
                      <a:pt x="4" y="21"/>
                    </a:lnTo>
                    <a:lnTo>
                      <a:pt x="0" y="36"/>
                    </a:lnTo>
                    <a:lnTo>
                      <a:pt x="8" y="55"/>
                    </a:lnTo>
                    <a:lnTo>
                      <a:pt x="12" y="140"/>
                    </a:lnTo>
                    <a:lnTo>
                      <a:pt x="16" y="227"/>
                    </a:lnTo>
                    <a:lnTo>
                      <a:pt x="98" y="227"/>
                    </a:lnTo>
                    <a:lnTo>
                      <a:pt x="178" y="227"/>
                    </a:lnTo>
                    <a:lnTo>
                      <a:pt x="260" y="227"/>
                    </a:lnTo>
                    <a:lnTo>
                      <a:pt x="256" y="223"/>
                    </a:lnTo>
                    <a:lnTo>
                      <a:pt x="231" y="201"/>
                    </a:lnTo>
                    <a:lnTo>
                      <a:pt x="229" y="185"/>
                    </a:lnTo>
                    <a:lnTo>
                      <a:pt x="233" y="182"/>
                    </a:lnTo>
                    <a:lnTo>
                      <a:pt x="213" y="156"/>
                    </a:lnTo>
                    <a:lnTo>
                      <a:pt x="205" y="142"/>
                    </a:lnTo>
                    <a:lnTo>
                      <a:pt x="197" y="128"/>
                    </a:lnTo>
                    <a:lnTo>
                      <a:pt x="179" y="92"/>
                    </a:lnTo>
                    <a:lnTo>
                      <a:pt x="164" y="68"/>
                    </a:lnTo>
                    <a:lnTo>
                      <a:pt x="154" y="43"/>
                    </a:lnTo>
                    <a:lnTo>
                      <a:pt x="156" y="41"/>
                    </a:lnTo>
                    <a:lnTo>
                      <a:pt x="173" y="74"/>
                    </a:lnTo>
                    <a:lnTo>
                      <a:pt x="183" y="86"/>
                    </a:lnTo>
                    <a:lnTo>
                      <a:pt x="191" y="93"/>
                    </a:lnTo>
                    <a:lnTo>
                      <a:pt x="195" y="88"/>
                    </a:lnTo>
                    <a:lnTo>
                      <a:pt x="200" y="76"/>
                    </a:lnTo>
                    <a:lnTo>
                      <a:pt x="202" y="58"/>
                    </a:lnTo>
                    <a:lnTo>
                      <a:pt x="207" y="49"/>
                    </a:lnTo>
                    <a:lnTo>
                      <a:pt x="205" y="43"/>
                    </a:lnTo>
                    <a:lnTo>
                      <a:pt x="190" y="8"/>
                    </a:lnTo>
                    <a:lnTo>
                      <a:pt x="190" y="8"/>
                    </a:lnTo>
                    <a:lnTo>
                      <a:pt x="180" y="15"/>
                    </a:lnTo>
                    <a:lnTo>
                      <a:pt x="164" y="13"/>
                    </a:lnTo>
                    <a:lnTo>
                      <a:pt x="149" y="7"/>
                    </a:lnTo>
                    <a:lnTo>
                      <a:pt x="144" y="15"/>
                    </a:lnTo>
                    <a:lnTo>
                      <a:pt x="138" y="3"/>
                    </a:lnTo>
                    <a:lnTo>
                      <a:pt x="123" y="1"/>
                    </a:lnTo>
                    <a:lnTo>
                      <a:pt x="106" y="2"/>
                    </a:lnTo>
                    <a:lnTo>
                      <a:pt x="98" y="9"/>
                    </a:lnTo>
                    <a:lnTo>
                      <a:pt x="83" y="16"/>
                    </a:lnTo>
                    <a:lnTo>
                      <a:pt x="74" y="13"/>
                    </a:lnTo>
                    <a:lnTo>
                      <a:pt x="74" y="1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58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60301FE-AC55-77B1-A064-015B963506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00900" y="3805238"/>
                <a:ext cx="225425" cy="207963"/>
              </a:xfrm>
              <a:custGeom>
                <a:avLst/>
                <a:gdLst>
                  <a:gd name="T0" fmla="*/ 71 w 142"/>
                  <a:gd name="T1" fmla="*/ 60 h 131"/>
                  <a:gd name="T2" fmla="*/ 60 w 142"/>
                  <a:gd name="T3" fmla="*/ 49 h 131"/>
                  <a:gd name="T4" fmla="*/ 52 w 142"/>
                  <a:gd name="T5" fmla="*/ 27 h 131"/>
                  <a:gd name="T6" fmla="*/ 39 w 142"/>
                  <a:gd name="T7" fmla="*/ 0 h 131"/>
                  <a:gd name="T8" fmla="*/ 29 w 142"/>
                  <a:gd name="T9" fmla="*/ 13 h 131"/>
                  <a:gd name="T10" fmla="*/ 14 w 142"/>
                  <a:gd name="T11" fmla="*/ 16 h 131"/>
                  <a:gd name="T12" fmla="*/ 8 w 142"/>
                  <a:gd name="T13" fmla="*/ 24 h 131"/>
                  <a:gd name="T14" fmla="*/ 6 w 142"/>
                  <a:gd name="T15" fmla="*/ 40 h 131"/>
                  <a:gd name="T16" fmla="*/ 0 w 142"/>
                  <a:gd name="T17" fmla="*/ 75 h 131"/>
                  <a:gd name="T18" fmla="*/ 2 w 142"/>
                  <a:gd name="T19" fmla="*/ 85 h 131"/>
                  <a:gd name="T20" fmla="*/ 26 w 142"/>
                  <a:gd name="T21" fmla="*/ 89 h 131"/>
                  <a:gd name="T22" fmla="*/ 32 w 142"/>
                  <a:gd name="T23" fmla="*/ 72 h 131"/>
                  <a:gd name="T24" fmla="*/ 45 w 142"/>
                  <a:gd name="T25" fmla="*/ 83 h 131"/>
                  <a:gd name="T26" fmla="*/ 57 w 142"/>
                  <a:gd name="T27" fmla="*/ 77 h 131"/>
                  <a:gd name="T28" fmla="*/ 62 w 142"/>
                  <a:gd name="T29" fmla="*/ 82 h 131"/>
                  <a:gd name="T30" fmla="*/ 76 w 142"/>
                  <a:gd name="T31" fmla="*/ 82 h 131"/>
                  <a:gd name="T32" fmla="*/ 95 w 142"/>
                  <a:gd name="T33" fmla="*/ 91 h 131"/>
                  <a:gd name="T34" fmla="*/ 101 w 142"/>
                  <a:gd name="T35" fmla="*/ 100 h 131"/>
                  <a:gd name="T36" fmla="*/ 110 w 142"/>
                  <a:gd name="T37" fmla="*/ 107 h 131"/>
                  <a:gd name="T38" fmla="*/ 119 w 142"/>
                  <a:gd name="T39" fmla="*/ 121 h 131"/>
                  <a:gd name="T40" fmla="*/ 127 w 142"/>
                  <a:gd name="T41" fmla="*/ 129 h 131"/>
                  <a:gd name="T42" fmla="*/ 136 w 142"/>
                  <a:gd name="T43" fmla="*/ 131 h 131"/>
                  <a:gd name="T44" fmla="*/ 142 w 142"/>
                  <a:gd name="T45" fmla="*/ 126 h 131"/>
                  <a:gd name="T46" fmla="*/ 131 w 142"/>
                  <a:gd name="T47" fmla="*/ 118 h 131"/>
                  <a:gd name="T48" fmla="*/ 125 w 142"/>
                  <a:gd name="T49" fmla="*/ 110 h 131"/>
                  <a:gd name="T50" fmla="*/ 113 w 142"/>
                  <a:gd name="T51" fmla="*/ 96 h 131"/>
                  <a:gd name="T52" fmla="*/ 101 w 142"/>
                  <a:gd name="T53" fmla="*/ 83 h 131"/>
                  <a:gd name="T54" fmla="*/ 71 w 142"/>
                  <a:gd name="T55" fmla="*/ 60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42" h="131">
                    <a:moveTo>
                      <a:pt x="71" y="60"/>
                    </a:moveTo>
                    <a:lnTo>
                      <a:pt x="60" y="49"/>
                    </a:lnTo>
                    <a:lnTo>
                      <a:pt x="52" y="27"/>
                    </a:lnTo>
                    <a:lnTo>
                      <a:pt x="39" y="0"/>
                    </a:lnTo>
                    <a:lnTo>
                      <a:pt x="29" y="13"/>
                    </a:lnTo>
                    <a:lnTo>
                      <a:pt x="14" y="16"/>
                    </a:lnTo>
                    <a:lnTo>
                      <a:pt x="8" y="24"/>
                    </a:lnTo>
                    <a:lnTo>
                      <a:pt x="6" y="40"/>
                    </a:lnTo>
                    <a:lnTo>
                      <a:pt x="0" y="75"/>
                    </a:lnTo>
                    <a:lnTo>
                      <a:pt x="2" y="85"/>
                    </a:lnTo>
                    <a:lnTo>
                      <a:pt x="26" y="89"/>
                    </a:lnTo>
                    <a:lnTo>
                      <a:pt x="32" y="72"/>
                    </a:lnTo>
                    <a:lnTo>
                      <a:pt x="45" y="83"/>
                    </a:lnTo>
                    <a:lnTo>
                      <a:pt x="57" y="77"/>
                    </a:lnTo>
                    <a:lnTo>
                      <a:pt x="62" y="82"/>
                    </a:lnTo>
                    <a:lnTo>
                      <a:pt x="76" y="82"/>
                    </a:lnTo>
                    <a:lnTo>
                      <a:pt x="95" y="91"/>
                    </a:lnTo>
                    <a:lnTo>
                      <a:pt x="101" y="100"/>
                    </a:lnTo>
                    <a:lnTo>
                      <a:pt x="110" y="107"/>
                    </a:lnTo>
                    <a:lnTo>
                      <a:pt x="119" y="121"/>
                    </a:lnTo>
                    <a:lnTo>
                      <a:pt x="127" y="129"/>
                    </a:lnTo>
                    <a:lnTo>
                      <a:pt x="136" y="131"/>
                    </a:lnTo>
                    <a:lnTo>
                      <a:pt x="142" y="126"/>
                    </a:lnTo>
                    <a:lnTo>
                      <a:pt x="131" y="118"/>
                    </a:lnTo>
                    <a:lnTo>
                      <a:pt x="125" y="110"/>
                    </a:lnTo>
                    <a:lnTo>
                      <a:pt x="113" y="96"/>
                    </a:lnTo>
                    <a:lnTo>
                      <a:pt x="101" y="83"/>
                    </a:lnTo>
                    <a:lnTo>
                      <a:pt x="71" y="6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59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2E0F475-9714-F964-511F-C7580EB6677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96125" y="3919538"/>
                <a:ext cx="492125" cy="434975"/>
              </a:xfrm>
              <a:custGeom>
                <a:avLst/>
                <a:gdLst>
                  <a:gd name="T0" fmla="*/ 98 w 310"/>
                  <a:gd name="T1" fmla="*/ 0 h 274"/>
                  <a:gd name="T2" fmla="*/ 92 w 310"/>
                  <a:gd name="T3" fmla="*/ 17 h 274"/>
                  <a:gd name="T4" fmla="*/ 68 w 310"/>
                  <a:gd name="T5" fmla="*/ 13 h 274"/>
                  <a:gd name="T6" fmla="*/ 66 w 310"/>
                  <a:gd name="T7" fmla="*/ 33 h 274"/>
                  <a:gd name="T8" fmla="*/ 57 w 310"/>
                  <a:gd name="T9" fmla="*/ 56 h 274"/>
                  <a:gd name="T10" fmla="*/ 45 w 310"/>
                  <a:gd name="T11" fmla="*/ 68 h 274"/>
                  <a:gd name="T12" fmla="*/ 37 w 310"/>
                  <a:gd name="T13" fmla="*/ 85 h 274"/>
                  <a:gd name="T14" fmla="*/ 35 w 310"/>
                  <a:gd name="T15" fmla="*/ 96 h 274"/>
                  <a:gd name="T16" fmla="*/ 26 w 310"/>
                  <a:gd name="T17" fmla="*/ 102 h 274"/>
                  <a:gd name="T18" fmla="*/ 20 w 310"/>
                  <a:gd name="T19" fmla="*/ 127 h 274"/>
                  <a:gd name="T20" fmla="*/ 20 w 310"/>
                  <a:gd name="T21" fmla="*/ 130 h 274"/>
                  <a:gd name="T22" fmla="*/ 21 w 310"/>
                  <a:gd name="T23" fmla="*/ 149 h 274"/>
                  <a:gd name="T24" fmla="*/ 18 w 310"/>
                  <a:gd name="T25" fmla="*/ 156 h 274"/>
                  <a:gd name="T26" fmla="*/ 7 w 310"/>
                  <a:gd name="T27" fmla="*/ 156 h 274"/>
                  <a:gd name="T28" fmla="*/ 0 w 310"/>
                  <a:gd name="T29" fmla="*/ 169 h 274"/>
                  <a:gd name="T30" fmla="*/ 13 w 310"/>
                  <a:gd name="T31" fmla="*/ 171 h 274"/>
                  <a:gd name="T32" fmla="*/ 24 w 310"/>
                  <a:gd name="T33" fmla="*/ 184 h 274"/>
                  <a:gd name="T34" fmla="*/ 27 w 310"/>
                  <a:gd name="T35" fmla="*/ 193 h 274"/>
                  <a:gd name="T36" fmla="*/ 37 w 310"/>
                  <a:gd name="T37" fmla="*/ 198 h 274"/>
                  <a:gd name="T38" fmla="*/ 50 w 310"/>
                  <a:gd name="T39" fmla="*/ 224 h 274"/>
                  <a:gd name="T40" fmla="*/ 61 w 310"/>
                  <a:gd name="T41" fmla="*/ 228 h 274"/>
                  <a:gd name="T42" fmla="*/ 61 w 310"/>
                  <a:gd name="T43" fmla="*/ 241 h 274"/>
                  <a:gd name="T44" fmla="*/ 69 w 310"/>
                  <a:gd name="T45" fmla="*/ 250 h 274"/>
                  <a:gd name="T46" fmla="*/ 83 w 310"/>
                  <a:gd name="T47" fmla="*/ 250 h 274"/>
                  <a:gd name="T48" fmla="*/ 110 w 310"/>
                  <a:gd name="T49" fmla="*/ 269 h 274"/>
                  <a:gd name="T50" fmla="*/ 116 w 310"/>
                  <a:gd name="T51" fmla="*/ 269 h 274"/>
                  <a:gd name="T52" fmla="*/ 122 w 310"/>
                  <a:gd name="T53" fmla="*/ 269 h 274"/>
                  <a:gd name="T54" fmla="*/ 126 w 310"/>
                  <a:gd name="T55" fmla="*/ 272 h 274"/>
                  <a:gd name="T56" fmla="*/ 140 w 310"/>
                  <a:gd name="T57" fmla="*/ 274 h 274"/>
                  <a:gd name="T58" fmla="*/ 146 w 310"/>
                  <a:gd name="T59" fmla="*/ 264 h 274"/>
                  <a:gd name="T60" fmla="*/ 165 w 310"/>
                  <a:gd name="T61" fmla="*/ 254 h 274"/>
                  <a:gd name="T62" fmla="*/ 174 w 310"/>
                  <a:gd name="T63" fmla="*/ 262 h 274"/>
                  <a:gd name="T64" fmla="*/ 188 w 310"/>
                  <a:gd name="T65" fmla="*/ 262 h 274"/>
                  <a:gd name="T66" fmla="*/ 194 w 310"/>
                  <a:gd name="T67" fmla="*/ 254 h 274"/>
                  <a:gd name="T68" fmla="*/ 207 w 310"/>
                  <a:gd name="T69" fmla="*/ 254 h 274"/>
                  <a:gd name="T70" fmla="*/ 225 w 310"/>
                  <a:gd name="T71" fmla="*/ 237 h 274"/>
                  <a:gd name="T72" fmla="*/ 253 w 310"/>
                  <a:gd name="T73" fmla="*/ 236 h 274"/>
                  <a:gd name="T74" fmla="*/ 310 w 310"/>
                  <a:gd name="T75" fmla="*/ 165 h 274"/>
                  <a:gd name="T76" fmla="*/ 293 w 310"/>
                  <a:gd name="T77" fmla="*/ 165 h 274"/>
                  <a:gd name="T78" fmla="*/ 224 w 310"/>
                  <a:gd name="T79" fmla="*/ 137 h 274"/>
                  <a:gd name="T80" fmla="*/ 215 w 310"/>
                  <a:gd name="T81" fmla="*/ 128 h 274"/>
                  <a:gd name="T82" fmla="*/ 208 w 310"/>
                  <a:gd name="T83" fmla="*/ 117 h 274"/>
                  <a:gd name="T84" fmla="*/ 199 w 310"/>
                  <a:gd name="T85" fmla="*/ 104 h 274"/>
                  <a:gd name="T86" fmla="*/ 203 w 310"/>
                  <a:gd name="T87" fmla="*/ 95 h 274"/>
                  <a:gd name="T88" fmla="*/ 198 w 310"/>
                  <a:gd name="T89" fmla="*/ 91 h 274"/>
                  <a:gd name="T90" fmla="*/ 194 w 310"/>
                  <a:gd name="T91" fmla="*/ 93 h 274"/>
                  <a:gd name="T92" fmla="*/ 182 w 310"/>
                  <a:gd name="T93" fmla="*/ 93 h 274"/>
                  <a:gd name="T94" fmla="*/ 182 w 310"/>
                  <a:gd name="T95" fmla="*/ 85 h 274"/>
                  <a:gd name="T96" fmla="*/ 180 w 310"/>
                  <a:gd name="T97" fmla="*/ 79 h 274"/>
                  <a:gd name="T98" fmla="*/ 186 w 310"/>
                  <a:gd name="T99" fmla="*/ 68 h 274"/>
                  <a:gd name="T100" fmla="*/ 193 w 310"/>
                  <a:gd name="T101" fmla="*/ 57 h 274"/>
                  <a:gd name="T102" fmla="*/ 185 w 310"/>
                  <a:gd name="T103" fmla="*/ 49 h 274"/>
                  <a:gd name="T104" fmla="*/ 176 w 310"/>
                  <a:gd name="T105" fmla="*/ 35 h 274"/>
                  <a:gd name="T106" fmla="*/ 167 w 310"/>
                  <a:gd name="T107" fmla="*/ 28 h 274"/>
                  <a:gd name="T108" fmla="*/ 161 w 310"/>
                  <a:gd name="T109" fmla="*/ 19 h 274"/>
                  <a:gd name="T110" fmla="*/ 142 w 310"/>
                  <a:gd name="T111" fmla="*/ 10 h 274"/>
                  <a:gd name="T112" fmla="*/ 128 w 310"/>
                  <a:gd name="T113" fmla="*/ 10 h 274"/>
                  <a:gd name="T114" fmla="*/ 123 w 310"/>
                  <a:gd name="T115" fmla="*/ 5 h 274"/>
                  <a:gd name="T116" fmla="*/ 111 w 310"/>
                  <a:gd name="T117" fmla="*/ 11 h 274"/>
                  <a:gd name="T118" fmla="*/ 98 w 310"/>
                  <a:gd name="T119" fmla="*/ 0 h 274"/>
                  <a:gd name="T120" fmla="*/ 98 w 310"/>
                  <a:gd name="T121" fmla="*/ 0 h 2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310" h="274">
                    <a:moveTo>
                      <a:pt x="98" y="0"/>
                    </a:moveTo>
                    <a:lnTo>
                      <a:pt x="92" y="17"/>
                    </a:lnTo>
                    <a:lnTo>
                      <a:pt x="68" y="13"/>
                    </a:lnTo>
                    <a:lnTo>
                      <a:pt x="66" y="33"/>
                    </a:lnTo>
                    <a:lnTo>
                      <a:pt x="57" y="56"/>
                    </a:lnTo>
                    <a:lnTo>
                      <a:pt x="45" y="68"/>
                    </a:lnTo>
                    <a:lnTo>
                      <a:pt x="37" y="85"/>
                    </a:lnTo>
                    <a:lnTo>
                      <a:pt x="35" y="96"/>
                    </a:lnTo>
                    <a:lnTo>
                      <a:pt x="26" y="102"/>
                    </a:lnTo>
                    <a:lnTo>
                      <a:pt x="20" y="127"/>
                    </a:lnTo>
                    <a:lnTo>
                      <a:pt x="20" y="130"/>
                    </a:lnTo>
                    <a:lnTo>
                      <a:pt x="21" y="149"/>
                    </a:lnTo>
                    <a:lnTo>
                      <a:pt x="18" y="156"/>
                    </a:lnTo>
                    <a:lnTo>
                      <a:pt x="7" y="156"/>
                    </a:lnTo>
                    <a:lnTo>
                      <a:pt x="0" y="169"/>
                    </a:lnTo>
                    <a:lnTo>
                      <a:pt x="13" y="171"/>
                    </a:lnTo>
                    <a:lnTo>
                      <a:pt x="24" y="184"/>
                    </a:lnTo>
                    <a:lnTo>
                      <a:pt x="27" y="193"/>
                    </a:lnTo>
                    <a:lnTo>
                      <a:pt x="37" y="198"/>
                    </a:lnTo>
                    <a:lnTo>
                      <a:pt x="50" y="224"/>
                    </a:lnTo>
                    <a:lnTo>
                      <a:pt x="61" y="228"/>
                    </a:lnTo>
                    <a:lnTo>
                      <a:pt x="61" y="241"/>
                    </a:lnTo>
                    <a:lnTo>
                      <a:pt x="69" y="250"/>
                    </a:lnTo>
                    <a:lnTo>
                      <a:pt x="83" y="250"/>
                    </a:lnTo>
                    <a:lnTo>
                      <a:pt x="110" y="269"/>
                    </a:lnTo>
                    <a:lnTo>
                      <a:pt x="116" y="269"/>
                    </a:lnTo>
                    <a:lnTo>
                      <a:pt x="122" y="269"/>
                    </a:lnTo>
                    <a:lnTo>
                      <a:pt x="126" y="272"/>
                    </a:lnTo>
                    <a:lnTo>
                      <a:pt x="140" y="274"/>
                    </a:lnTo>
                    <a:lnTo>
                      <a:pt x="146" y="264"/>
                    </a:lnTo>
                    <a:lnTo>
                      <a:pt x="165" y="254"/>
                    </a:lnTo>
                    <a:lnTo>
                      <a:pt x="174" y="262"/>
                    </a:lnTo>
                    <a:lnTo>
                      <a:pt x="188" y="262"/>
                    </a:lnTo>
                    <a:lnTo>
                      <a:pt x="194" y="254"/>
                    </a:lnTo>
                    <a:lnTo>
                      <a:pt x="207" y="254"/>
                    </a:lnTo>
                    <a:lnTo>
                      <a:pt x="225" y="237"/>
                    </a:lnTo>
                    <a:lnTo>
                      <a:pt x="253" y="236"/>
                    </a:lnTo>
                    <a:lnTo>
                      <a:pt x="310" y="165"/>
                    </a:lnTo>
                    <a:lnTo>
                      <a:pt x="293" y="165"/>
                    </a:lnTo>
                    <a:lnTo>
                      <a:pt x="224" y="137"/>
                    </a:lnTo>
                    <a:lnTo>
                      <a:pt x="215" y="128"/>
                    </a:lnTo>
                    <a:lnTo>
                      <a:pt x="208" y="117"/>
                    </a:lnTo>
                    <a:lnTo>
                      <a:pt x="199" y="104"/>
                    </a:lnTo>
                    <a:lnTo>
                      <a:pt x="203" y="95"/>
                    </a:lnTo>
                    <a:lnTo>
                      <a:pt x="198" y="91"/>
                    </a:lnTo>
                    <a:lnTo>
                      <a:pt x="194" y="93"/>
                    </a:lnTo>
                    <a:lnTo>
                      <a:pt x="182" y="93"/>
                    </a:lnTo>
                    <a:lnTo>
                      <a:pt x="182" y="85"/>
                    </a:lnTo>
                    <a:lnTo>
                      <a:pt x="180" y="79"/>
                    </a:lnTo>
                    <a:lnTo>
                      <a:pt x="186" y="68"/>
                    </a:lnTo>
                    <a:lnTo>
                      <a:pt x="193" y="57"/>
                    </a:lnTo>
                    <a:lnTo>
                      <a:pt x="185" y="49"/>
                    </a:lnTo>
                    <a:lnTo>
                      <a:pt x="176" y="35"/>
                    </a:lnTo>
                    <a:lnTo>
                      <a:pt x="167" y="28"/>
                    </a:lnTo>
                    <a:lnTo>
                      <a:pt x="161" y="19"/>
                    </a:lnTo>
                    <a:lnTo>
                      <a:pt x="142" y="10"/>
                    </a:lnTo>
                    <a:lnTo>
                      <a:pt x="128" y="10"/>
                    </a:lnTo>
                    <a:lnTo>
                      <a:pt x="123" y="5"/>
                    </a:lnTo>
                    <a:lnTo>
                      <a:pt x="111" y="11"/>
                    </a:lnTo>
                    <a:lnTo>
                      <a:pt x="98" y="0"/>
                    </a:lnTo>
                    <a:lnTo>
                      <a:pt x="98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60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1E68FD43-6281-3333-2E71-792A7A0178A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92850" y="4395788"/>
                <a:ext cx="188912" cy="238125"/>
              </a:xfrm>
              <a:custGeom>
                <a:avLst/>
                <a:gdLst>
                  <a:gd name="T0" fmla="*/ 91 w 119"/>
                  <a:gd name="T1" fmla="*/ 1 h 150"/>
                  <a:gd name="T2" fmla="*/ 88 w 119"/>
                  <a:gd name="T3" fmla="*/ 0 h 150"/>
                  <a:gd name="T4" fmla="*/ 75 w 119"/>
                  <a:gd name="T5" fmla="*/ 3 h 150"/>
                  <a:gd name="T6" fmla="*/ 63 w 119"/>
                  <a:gd name="T7" fmla="*/ 0 h 150"/>
                  <a:gd name="T8" fmla="*/ 53 w 119"/>
                  <a:gd name="T9" fmla="*/ 1 h 150"/>
                  <a:gd name="T10" fmla="*/ 53 w 119"/>
                  <a:gd name="T11" fmla="*/ 30 h 150"/>
                  <a:gd name="T12" fmla="*/ 23 w 119"/>
                  <a:gd name="T13" fmla="*/ 30 h 150"/>
                  <a:gd name="T14" fmla="*/ 15 w 119"/>
                  <a:gd name="T15" fmla="*/ 31 h 150"/>
                  <a:gd name="T16" fmla="*/ 12 w 119"/>
                  <a:gd name="T17" fmla="*/ 49 h 150"/>
                  <a:gd name="T18" fmla="*/ 6 w 119"/>
                  <a:gd name="T19" fmla="*/ 66 h 150"/>
                  <a:gd name="T20" fmla="*/ 1 w 119"/>
                  <a:gd name="T21" fmla="*/ 73 h 150"/>
                  <a:gd name="T22" fmla="*/ 0 w 119"/>
                  <a:gd name="T23" fmla="*/ 81 h 150"/>
                  <a:gd name="T24" fmla="*/ 13 w 119"/>
                  <a:gd name="T25" fmla="*/ 106 h 150"/>
                  <a:gd name="T26" fmla="*/ 27 w 119"/>
                  <a:gd name="T27" fmla="*/ 125 h 150"/>
                  <a:gd name="T28" fmla="*/ 49 w 119"/>
                  <a:gd name="T29" fmla="*/ 150 h 150"/>
                  <a:gd name="T30" fmla="*/ 65 w 119"/>
                  <a:gd name="T31" fmla="*/ 137 h 150"/>
                  <a:gd name="T32" fmla="*/ 57 w 119"/>
                  <a:gd name="T33" fmla="*/ 121 h 150"/>
                  <a:gd name="T34" fmla="*/ 64 w 119"/>
                  <a:gd name="T35" fmla="*/ 115 h 150"/>
                  <a:gd name="T36" fmla="*/ 79 w 119"/>
                  <a:gd name="T37" fmla="*/ 112 h 150"/>
                  <a:gd name="T38" fmla="*/ 81 w 119"/>
                  <a:gd name="T39" fmla="*/ 101 h 150"/>
                  <a:gd name="T40" fmla="*/ 92 w 119"/>
                  <a:gd name="T41" fmla="*/ 112 h 150"/>
                  <a:gd name="T42" fmla="*/ 110 w 119"/>
                  <a:gd name="T43" fmla="*/ 114 h 150"/>
                  <a:gd name="T44" fmla="*/ 116 w 119"/>
                  <a:gd name="T45" fmla="*/ 103 h 150"/>
                  <a:gd name="T46" fmla="*/ 119 w 119"/>
                  <a:gd name="T47" fmla="*/ 86 h 150"/>
                  <a:gd name="T48" fmla="*/ 117 w 119"/>
                  <a:gd name="T49" fmla="*/ 68 h 150"/>
                  <a:gd name="T50" fmla="*/ 107 w 119"/>
                  <a:gd name="T51" fmla="*/ 54 h 150"/>
                  <a:gd name="T52" fmla="*/ 116 w 119"/>
                  <a:gd name="T53" fmla="*/ 26 h 150"/>
                  <a:gd name="T54" fmla="*/ 111 w 119"/>
                  <a:gd name="T55" fmla="*/ 22 h 150"/>
                  <a:gd name="T56" fmla="*/ 95 w 119"/>
                  <a:gd name="T57" fmla="*/ 24 h 150"/>
                  <a:gd name="T58" fmla="*/ 89 w 119"/>
                  <a:gd name="T59" fmla="*/ 11 h 150"/>
                  <a:gd name="T60" fmla="*/ 91 w 119"/>
                  <a:gd name="T61" fmla="*/ 1 h 150"/>
                  <a:gd name="T62" fmla="*/ 91 w 119"/>
                  <a:gd name="T63" fmla="*/ 1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19" h="150">
                    <a:moveTo>
                      <a:pt x="91" y="1"/>
                    </a:moveTo>
                    <a:lnTo>
                      <a:pt x="88" y="0"/>
                    </a:lnTo>
                    <a:lnTo>
                      <a:pt x="75" y="3"/>
                    </a:lnTo>
                    <a:lnTo>
                      <a:pt x="63" y="0"/>
                    </a:lnTo>
                    <a:lnTo>
                      <a:pt x="53" y="1"/>
                    </a:lnTo>
                    <a:lnTo>
                      <a:pt x="53" y="30"/>
                    </a:lnTo>
                    <a:lnTo>
                      <a:pt x="23" y="30"/>
                    </a:lnTo>
                    <a:lnTo>
                      <a:pt x="15" y="31"/>
                    </a:lnTo>
                    <a:lnTo>
                      <a:pt x="12" y="49"/>
                    </a:lnTo>
                    <a:lnTo>
                      <a:pt x="6" y="66"/>
                    </a:lnTo>
                    <a:lnTo>
                      <a:pt x="1" y="73"/>
                    </a:lnTo>
                    <a:lnTo>
                      <a:pt x="0" y="81"/>
                    </a:lnTo>
                    <a:lnTo>
                      <a:pt x="13" y="106"/>
                    </a:lnTo>
                    <a:lnTo>
                      <a:pt x="27" y="125"/>
                    </a:lnTo>
                    <a:lnTo>
                      <a:pt x="49" y="150"/>
                    </a:lnTo>
                    <a:lnTo>
                      <a:pt x="65" y="137"/>
                    </a:lnTo>
                    <a:lnTo>
                      <a:pt x="57" y="121"/>
                    </a:lnTo>
                    <a:lnTo>
                      <a:pt x="64" y="115"/>
                    </a:lnTo>
                    <a:lnTo>
                      <a:pt x="79" y="112"/>
                    </a:lnTo>
                    <a:lnTo>
                      <a:pt x="81" y="101"/>
                    </a:lnTo>
                    <a:lnTo>
                      <a:pt x="92" y="112"/>
                    </a:lnTo>
                    <a:lnTo>
                      <a:pt x="110" y="114"/>
                    </a:lnTo>
                    <a:lnTo>
                      <a:pt x="116" y="103"/>
                    </a:lnTo>
                    <a:lnTo>
                      <a:pt x="119" y="86"/>
                    </a:lnTo>
                    <a:lnTo>
                      <a:pt x="117" y="68"/>
                    </a:lnTo>
                    <a:lnTo>
                      <a:pt x="107" y="54"/>
                    </a:lnTo>
                    <a:lnTo>
                      <a:pt x="116" y="26"/>
                    </a:lnTo>
                    <a:lnTo>
                      <a:pt x="111" y="22"/>
                    </a:lnTo>
                    <a:lnTo>
                      <a:pt x="95" y="24"/>
                    </a:lnTo>
                    <a:lnTo>
                      <a:pt x="89" y="11"/>
                    </a:lnTo>
                    <a:lnTo>
                      <a:pt x="91" y="1"/>
                    </a:lnTo>
                    <a:lnTo>
                      <a:pt x="91" y="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61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C1E56E5-8779-F77D-079F-022A4C9DE30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92800" y="4064001"/>
                <a:ext cx="142875" cy="241300"/>
              </a:xfrm>
              <a:custGeom>
                <a:avLst/>
                <a:gdLst>
                  <a:gd name="T0" fmla="*/ 68 w 90"/>
                  <a:gd name="T1" fmla="*/ 2 h 152"/>
                  <a:gd name="T2" fmla="*/ 59 w 90"/>
                  <a:gd name="T3" fmla="*/ 0 h 152"/>
                  <a:gd name="T4" fmla="*/ 53 w 90"/>
                  <a:gd name="T5" fmla="*/ 4 h 152"/>
                  <a:gd name="T6" fmla="*/ 43 w 90"/>
                  <a:gd name="T7" fmla="*/ 2 h 152"/>
                  <a:gd name="T8" fmla="*/ 7 w 90"/>
                  <a:gd name="T9" fmla="*/ 4 h 152"/>
                  <a:gd name="T10" fmla="*/ 6 w 90"/>
                  <a:gd name="T11" fmla="*/ 17 h 152"/>
                  <a:gd name="T12" fmla="*/ 10 w 90"/>
                  <a:gd name="T13" fmla="*/ 35 h 152"/>
                  <a:gd name="T14" fmla="*/ 14 w 90"/>
                  <a:gd name="T15" fmla="*/ 69 h 152"/>
                  <a:gd name="T16" fmla="*/ 6 w 90"/>
                  <a:gd name="T17" fmla="*/ 89 h 152"/>
                  <a:gd name="T18" fmla="*/ 0 w 90"/>
                  <a:gd name="T19" fmla="*/ 116 h 152"/>
                  <a:gd name="T20" fmla="*/ 10 w 90"/>
                  <a:gd name="T21" fmla="*/ 136 h 152"/>
                  <a:gd name="T22" fmla="*/ 9 w 90"/>
                  <a:gd name="T23" fmla="*/ 146 h 152"/>
                  <a:gd name="T24" fmla="*/ 27 w 90"/>
                  <a:gd name="T25" fmla="*/ 152 h 152"/>
                  <a:gd name="T26" fmla="*/ 46 w 90"/>
                  <a:gd name="T27" fmla="*/ 145 h 152"/>
                  <a:gd name="T28" fmla="*/ 58 w 90"/>
                  <a:gd name="T29" fmla="*/ 137 h 152"/>
                  <a:gd name="T30" fmla="*/ 90 w 90"/>
                  <a:gd name="T31" fmla="*/ 123 h 152"/>
                  <a:gd name="T32" fmla="*/ 86 w 90"/>
                  <a:gd name="T33" fmla="*/ 115 h 152"/>
                  <a:gd name="T34" fmla="*/ 81 w 90"/>
                  <a:gd name="T35" fmla="*/ 100 h 152"/>
                  <a:gd name="T36" fmla="*/ 79 w 90"/>
                  <a:gd name="T37" fmla="*/ 88 h 152"/>
                  <a:gd name="T38" fmla="*/ 83 w 90"/>
                  <a:gd name="T39" fmla="*/ 66 h 152"/>
                  <a:gd name="T40" fmla="*/ 78 w 90"/>
                  <a:gd name="T41" fmla="*/ 58 h 152"/>
                  <a:gd name="T42" fmla="*/ 76 w 90"/>
                  <a:gd name="T43" fmla="*/ 39 h 152"/>
                  <a:gd name="T44" fmla="*/ 76 w 90"/>
                  <a:gd name="T45" fmla="*/ 22 h 152"/>
                  <a:gd name="T46" fmla="*/ 68 w 90"/>
                  <a:gd name="T47" fmla="*/ 9 h 152"/>
                  <a:gd name="T48" fmla="*/ 68 w 90"/>
                  <a:gd name="T49" fmla="*/ 2 h 152"/>
                  <a:gd name="T50" fmla="*/ 68 w 90"/>
                  <a:gd name="T51" fmla="*/ 2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90" h="152">
                    <a:moveTo>
                      <a:pt x="68" y="2"/>
                    </a:moveTo>
                    <a:lnTo>
                      <a:pt x="59" y="0"/>
                    </a:lnTo>
                    <a:lnTo>
                      <a:pt x="53" y="4"/>
                    </a:lnTo>
                    <a:lnTo>
                      <a:pt x="43" y="2"/>
                    </a:lnTo>
                    <a:lnTo>
                      <a:pt x="7" y="4"/>
                    </a:lnTo>
                    <a:lnTo>
                      <a:pt x="6" y="17"/>
                    </a:lnTo>
                    <a:lnTo>
                      <a:pt x="10" y="35"/>
                    </a:lnTo>
                    <a:lnTo>
                      <a:pt x="14" y="69"/>
                    </a:lnTo>
                    <a:lnTo>
                      <a:pt x="6" y="89"/>
                    </a:lnTo>
                    <a:lnTo>
                      <a:pt x="0" y="116"/>
                    </a:lnTo>
                    <a:lnTo>
                      <a:pt x="10" y="136"/>
                    </a:lnTo>
                    <a:lnTo>
                      <a:pt x="9" y="146"/>
                    </a:lnTo>
                    <a:lnTo>
                      <a:pt x="27" y="152"/>
                    </a:lnTo>
                    <a:lnTo>
                      <a:pt x="46" y="145"/>
                    </a:lnTo>
                    <a:lnTo>
                      <a:pt x="58" y="137"/>
                    </a:lnTo>
                    <a:lnTo>
                      <a:pt x="90" y="123"/>
                    </a:lnTo>
                    <a:lnTo>
                      <a:pt x="86" y="115"/>
                    </a:lnTo>
                    <a:lnTo>
                      <a:pt x="81" y="100"/>
                    </a:lnTo>
                    <a:lnTo>
                      <a:pt x="79" y="88"/>
                    </a:lnTo>
                    <a:lnTo>
                      <a:pt x="83" y="66"/>
                    </a:lnTo>
                    <a:lnTo>
                      <a:pt x="78" y="58"/>
                    </a:lnTo>
                    <a:lnTo>
                      <a:pt x="76" y="39"/>
                    </a:lnTo>
                    <a:lnTo>
                      <a:pt x="76" y="22"/>
                    </a:lnTo>
                    <a:lnTo>
                      <a:pt x="68" y="9"/>
                    </a:lnTo>
                    <a:lnTo>
                      <a:pt x="68" y="2"/>
                    </a:lnTo>
                    <a:lnTo>
                      <a:pt x="68" y="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62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8334B905-CBAF-5E3E-4530-E73D891D221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99100" y="4008438"/>
                <a:ext cx="241300" cy="200025"/>
              </a:xfrm>
              <a:custGeom>
                <a:avLst/>
                <a:gdLst>
                  <a:gd name="T0" fmla="*/ 73 w 152"/>
                  <a:gd name="T1" fmla="*/ 5 h 126"/>
                  <a:gd name="T2" fmla="*/ 61 w 152"/>
                  <a:gd name="T3" fmla="*/ 5 h 126"/>
                  <a:gd name="T4" fmla="*/ 41 w 152"/>
                  <a:gd name="T5" fmla="*/ 1 h 126"/>
                  <a:gd name="T6" fmla="*/ 30 w 152"/>
                  <a:gd name="T7" fmla="*/ 8 h 126"/>
                  <a:gd name="T8" fmla="*/ 30 w 152"/>
                  <a:gd name="T9" fmla="*/ 18 h 126"/>
                  <a:gd name="T10" fmla="*/ 21 w 152"/>
                  <a:gd name="T11" fmla="*/ 22 h 126"/>
                  <a:gd name="T12" fmla="*/ 10 w 152"/>
                  <a:gd name="T13" fmla="*/ 25 h 126"/>
                  <a:gd name="T14" fmla="*/ 6 w 152"/>
                  <a:gd name="T15" fmla="*/ 41 h 126"/>
                  <a:gd name="T16" fmla="*/ 12 w 152"/>
                  <a:gd name="T17" fmla="*/ 57 h 126"/>
                  <a:gd name="T18" fmla="*/ 22 w 152"/>
                  <a:gd name="T19" fmla="*/ 64 h 126"/>
                  <a:gd name="T20" fmla="*/ 39 w 152"/>
                  <a:gd name="T21" fmla="*/ 87 h 126"/>
                  <a:gd name="T22" fmla="*/ 53 w 152"/>
                  <a:gd name="T23" fmla="*/ 71 h 126"/>
                  <a:gd name="T24" fmla="*/ 62 w 152"/>
                  <a:gd name="T25" fmla="*/ 65 h 126"/>
                  <a:gd name="T26" fmla="*/ 84 w 152"/>
                  <a:gd name="T27" fmla="*/ 60 h 126"/>
                  <a:gd name="T28" fmla="*/ 94 w 152"/>
                  <a:gd name="T29" fmla="*/ 79 h 126"/>
                  <a:gd name="T30" fmla="*/ 97 w 152"/>
                  <a:gd name="T31" fmla="*/ 92 h 126"/>
                  <a:gd name="T32" fmla="*/ 103 w 152"/>
                  <a:gd name="T33" fmla="*/ 99 h 126"/>
                  <a:gd name="T34" fmla="*/ 112 w 152"/>
                  <a:gd name="T35" fmla="*/ 96 h 126"/>
                  <a:gd name="T36" fmla="*/ 119 w 152"/>
                  <a:gd name="T37" fmla="*/ 120 h 126"/>
                  <a:gd name="T38" fmla="*/ 130 w 152"/>
                  <a:gd name="T39" fmla="*/ 126 h 126"/>
                  <a:gd name="T40" fmla="*/ 140 w 152"/>
                  <a:gd name="T41" fmla="*/ 116 h 126"/>
                  <a:gd name="T42" fmla="*/ 144 w 152"/>
                  <a:gd name="T43" fmla="*/ 106 h 126"/>
                  <a:gd name="T44" fmla="*/ 145 w 152"/>
                  <a:gd name="T45" fmla="*/ 99 h 126"/>
                  <a:gd name="T46" fmla="*/ 147 w 152"/>
                  <a:gd name="T47" fmla="*/ 76 h 126"/>
                  <a:gd name="T48" fmla="*/ 145 w 152"/>
                  <a:gd name="T49" fmla="*/ 58 h 126"/>
                  <a:gd name="T50" fmla="*/ 142 w 152"/>
                  <a:gd name="T51" fmla="*/ 50 h 126"/>
                  <a:gd name="T52" fmla="*/ 141 w 152"/>
                  <a:gd name="T53" fmla="*/ 40 h 126"/>
                  <a:gd name="T54" fmla="*/ 137 w 152"/>
                  <a:gd name="T55" fmla="*/ 34 h 126"/>
                  <a:gd name="T56" fmla="*/ 133 w 152"/>
                  <a:gd name="T57" fmla="*/ 18 h 126"/>
                  <a:gd name="T58" fmla="*/ 126 w 152"/>
                  <a:gd name="T59" fmla="*/ 7 h 126"/>
                  <a:gd name="T60" fmla="*/ 117 w 152"/>
                  <a:gd name="T61" fmla="*/ 9 h 126"/>
                  <a:gd name="T62" fmla="*/ 104 w 152"/>
                  <a:gd name="T63" fmla="*/ 17 h 126"/>
                  <a:gd name="T64" fmla="*/ 90 w 152"/>
                  <a:gd name="T65" fmla="*/ 10 h 126"/>
                  <a:gd name="T66" fmla="*/ 80 w 152"/>
                  <a:gd name="T67" fmla="*/ 12 h 126"/>
                  <a:gd name="T68" fmla="*/ 76 w 152"/>
                  <a:gd name="T69" fmla="*/ 3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52" h="126">
                    <a:moveTo>
                      <a:pt x="76" y="3"/>
                    </a:moveTo>
                    <a:lnTo>
                      <a:pt x="73" y="5"/>
                    </a:lnTo>
                    <a:lnTo>
                      <a:pt x="62" y="3"/>
                    </a:lnTo>
                    <a:lnTo>
                      <a:pt x="61" y="5"/>
                    </a:lnTo>
                    <a:lnTo>
                      <a:pt x="56" y="6"/>
                    </a:lnTo>
                    <a:lnTo>
                      <a:pt x="41" y="1"/>
                    </a:lnTo>
                    <a:lnTo>
                      <a:pt x="31" y="0"/>
                    </a:lnTo>
                    <a:lnTo>
                      <a:pt x="30" y="8"/>
                    </a:lnTo>
                    <a:lnTo>
                      <a:pt x="28" y="11"/>
                    </a:lnTo>
                    <a:lnTo>
                      <a:pt x="30" y="18"/>
                    </a:lnTo>
                    <a:lnTo>
                      <a:pt x="26" y="22"/>
                    </a:lnTo>
                    <a:lnTo>
                      <a:pt x="21" y="22"/>
                    </a:lnTo>
                    <a:lnTo>
                      <a:pt x="17" y="26"/>
                    </a:lnTo>
                    <a:lnTo>
                      <a:pt x="10" y="25"/>
                    </a:lnTo>
                    <a:lnTo>
                      <a:pt x="0" y="37"/>
                    </a:lnTo>
                    <a:lnTo>
                      <a:pt x="6" y="41"/>
                    </a:lnTo>
                    <a:lnTo>
                      <a:pt x="9" y="46"/>
                    </a:lnTo>
                    <a:lnTo>
                      <a:pt x="12" y="57"/>
                    </a:lnTo>
                    <a:lnTo>
                      <a:pt x="17" y="61"/>
                    </a:lnTo>
                    <a:lnTo>
                      <a:pt x="22" y="64"/>
                    </a:lnTo>
                    <a:lnTo>
                      <a:pt x="30" y="73"/>
                    </a:lnTo>
                    <a:lnTo>
                      <a:pt x="39" y="87"/>
                    </a:lnTo>
                    <a:lnTo>
                      <a:pt x="50" y="77"/>
                    </a:lnTo>
                    <a:lnTo>
                      <a:pt x="53" y="71"/>
                    </a:lnTo>
                    <a:lnTo>
                      <a:pt x="57" y="65"/>
                    </a:lnTo>
                    <a:lnTo>
                      <a:pt x="62" y="65"/>
                    </a:lnTo>
                    <a:lnTo>
                      <a:pt x="67" y="60"/>
                    </a:lnTo>
                    <a:lnTo>
                      <a:pt x="84" y="60"/>
                    </a:lnTo>
                    <a:lnTo>
                      <a:pt x="90" y="69"/>
                    </a:lnTo>
                    <a:lnTo>
                      <a:pt x="94" y="79"/>
                    </a:lnTo>
                    <a:lnTo>
                      <a:pt x="93" y="85"/>
                    </a:lnTo>
                    <a:lnTo>
                      <a:pt x="97" y="92"/>
                    </a:lnTo>
                    <a:lnTo>
                      <a:pt x="97" y="100"/>
                    </a:lnTo>
                    <a:lnTo>
                      <a:pt x="103" y="99"/>
                    </a:lnTo>
                    <a:lnTo>
                      <a:pt x="106" y="99"/>
                    </a:lnTo>
                    <a:lnTo>
                      <a:pt x="112" y="96"/>
                    </a:lnTo>
                    <a:lnTo>
                      <a:pt x="121" y="111"/>
                    </a:lnTo>
                    <a:lnTo>
                      <a:pt x="119" y="120"/>
                    </a:lnTo>
                    <a:lnTo>
                      <a:pt x="123" y="125"/>
                    </a:lnTo>
                    <a:lnTo>
                      <a:pt x="130" y="126"/>
                    </a:lnTo>
                    <a:lnTo>
                      <a:pt x="133" y="115"/>
                    </a:lnTo>
                    <a:lnTo>
                      <a:pt x="140" y="116"/>
                    </a:lnTo>
                    <a:lnTo>
                      <a:pt x="143" y="116"/>
                    </a:lnTo>
                    <a:lnTo>
                      <a:pt x="144" y="106"/>
                    </a:lnTo>
                    <a:lnTo>
                      <a:pt x="143" y="101"/>
                    </a:lnTo>
                    <a:lnTo>
                      <a:pt x="145" y="99"/>
                    </a:lnTo>
                    <a:lnTo>
                      <a:pt x="152" y="95"/>
                    </a:lnTo>
                    <a:lnTo>
                      <a:pt x="147" y="76"/>
                    </a:lnTo>
                    <a:lnTo>
                      <a:pt x="143" y="67"/>
                    </a:lnTo>
                    <a:lnTo>
                      <a:pt x="145" y="58"/>
                    </a:lnTo>
                    <a:lnTo>
                      <a:pt x="148" y="57"/>
                    </a:lnTo>
                    <a:lnTo>
                      <a:pt x="142" y="50"/>
                    </a:lnTo>
                    <a:lnTo>
                      <a:pt x="144" y="43"/>
                    </a:lnTo>
                    <a:lnTo>
                      <a:pt x="141" y="40"/>
                    </a:lnTo>
                    <a:lnTo>
                      <a:pt x="136" y="43"/>
                    </a:lnTo>
                    <a:lnTo>
                      <a:pt x="137" y="34"/>
                    </a:lnTo>
                    <a:lnTo>
                      <a:pt x="142" y="29"/>
                    </a:lnTo>
                    <a:lnTo>
                      <a:pt x="133" y="18"/>
                    </a:lnTo>
                    <a:lnTo>
                      <a:pt x="131" y="12"/>
                    </a:lnTo>
                    <a:lnTo>
                      <a:pt x="126" y="7"/>
                    </a:lnTo>
                    <a:lnTo>
                      <a:pt x="121" y="6"/>
                    </a:lnTo>
                    <a:lnTo>
                      <a:pt x="117" y="9"/>
                    </a:lnTo>
                    <a:lnTo>
                      <a:pt x="110" y="13"/>
                    </a:lnTo>
                    <a:lnTo>
                      <a:pt x="104" y="17"/>
                    </a:lnTo>
                    <a:lnTo>
                      <a:pt x="95" y="15"/>
                    </a:lnTo>
                    <a:lnTo>
                      <a:pt x="90" y="10"/>
                    </a:lnTo>
                    <a:lnTo>
                      <a:pt x="86" y="9"/>
                    </a:lnTo>
                    <a:lnTo>
                      <a:pt x="80" y="12"/>
                    </a:lnTo>
                    <a:lnTo>
                      <a:pt x="77" y="12"/>
                    </a:lnTo>
                    <a:lnTo>
                      <a:pt x="76" y="3"/>
                    </a:lnTo>
                    <a:lnTo>
                      <a:pt x="76" y="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63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FF682C6-AA0A-B8BD-57DE-20C452217FE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43537" y="3960813"/>
                <a:ext cx="100012" cy="26988"/>
              </a:xfrm>
              <a:custGeom>
                <a:avLst/>
                <a:gdLst>
                  <a:gd name="T0" fmla="*/ 0 w 63"/>
                  <a:gd name="T1" fmla="*/ 17 h 17"/>
                  <a:gd name="T2" fmla="*/ 19 w 63"/>
                  <a:gd name="T3" fmla="*/ 17 h 17"/>
                  <a:gd name="T4" fmla="*/ 25 w 63"/>
                  <a:gd name="T5" fmla="*/ 14 h 17"/>
                  <a:gd name="T6" fmla="*/ 28 w 63"/>
                  <a:gd name="T7" fmla="*/ 14 h 17"/>
                  <a:gd name="T8" fmla="*/ 36 w 63"/>
                  <a:gd name="T9" fmla="*/ 8 h 17"/>
                  <a:gd name="T10" fmla="*/ 45 w 63"/>
                  <a:gd name="T11" fmla="*/ 13 h 17"/>
                  <a:gd name="T12" fmla="*/ 54 w 63"/>
                  <a:gd name="T13" fmla="*/ 14 h 17"/>
                  <a:gd name="T14" fmla="*/ 63 w 63"/>
                  <a:gd name="T15" fmla="*/ 8 h 17"/>
                  <a:gd name="T16" fmla="*/ 59 w 63"/>
                  <a:gd name="T17" fmla="*/ 2 h 17"/>
                  <a:gd name="T18" fmla="*/ 52 w 63"/>
                  <a:gd name="T19" fmla="*/ 5 h 17"/>
                  <a:gd name="T20" fmla="*/ 45 w 63"/>
                  <a:gd name="T21" fmla="*/ 5 h 17"/>
                  <a:gd name="T22" fmla="*/ 38 w 63"/>
                  <a:gd name="T23" fmla="*/ 0 h 17"/>
                  <a:gd name="T24" fmla="*/ 31 w 63"/>
                  <a:gd name="T25" fmla="*/ 0 h 17"/>
                  <a:gd name="T26" fmla="*/ 26 w 63"/>
                  <a:gd name="T27" fmla="*/ 5 h 17"/>
                  <a:gd name="T28" fmla="*/ 3 w 63"/>
                  <a:gd name="T29" fmla="*/ 6 h 17"/>
                  <a:gd name="T30" fmla="*/ 0 w 63"/>
                  <a:gd name="T31" fmla="*/ 17 h 17"/>
                  <a:gd name="T32" fmla="*/ 0 w 63"/>
                  <a:gd name="T33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3" h="17">
                    <a:moveTo>
                      <a:pt x="0" y="17"/>
                    </a:moveTo>
                    <a:lnTo>
                      <a:pt x="19" y="17"/>
                    </a:lnTo>
                    <a:lnTo>
                      <a:pt x="25" y="14"/>
                    </a:lnTo>
                    <a:lnTo>
                      <a:pt x="28" y="14"/>
                    </a:lnTo>
                    <a:lnTo>
                      <a:pt x="36" y="8"/>
                    </a:lnTo>
                    <a:lnTo>
                      <a:pt x="45" y="13"/>
                    </a:lnTo>
                    <a:lnTo>
                      <a:pt x="54" y="14"/>
                    </a:lnTo>
                    <a:lnTo>
                      <a:pt x="63" y="8"/>
                    </a:lnTo>
                    <a:lnTo>
                      <a:pt x="59" y="2"/>
                    </a:lnTo>
                    <a:lnTo>
                      <a:pt x="52" y="5"/>
                    </a:lnTo>
                    <a:lnTo>
                      <a:pt x="45" y="5"/>
                    </a:lnTo>
                    <a:lnTo>
                      <a:pt x="38" y="0"/>
                    </a:lnTo>
                    <a:lnTo>
                      <a:pt x="31" y="0"/>
                    </a:lnTo>
                    <a:lnTo>
                      <a:pt x="26" y="5"/>
                    </a:lnTo>
                    <a:lnTo>
                      <a:pt x="3" y="6"/>
                    </a:lnTo>
                    <a:lnTo>
                      <a:pt x="0" y="17"/>
                    </a:lnTo>
                    <a:lnTo>
                      <a:pt x="0" y="1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64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81829D7-5822-CC60-0694-0252E6BABE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48300" y="4006851"/>
                <a:ext cx="100012" cy="60325"/>
              </a:xfrm>
              <a:custGeom>
                <a:avLst/>
                <a:gdLst>
                  <a:gd name="T0" fmla="*/ 63 w 63"/>
                  <a:gd name="T1" fmla="*/ 1 h 38"/>
                  <a:gd name="T2" fmla="*/ 24 w 63"/>
                  <a:gd name="T3" fmla="*/ 0 h 38"/>
                  <a:gd name="T4" fmla="*/ 19 w 63"/>
                  <a:gd name="T5" fmla="*/ 2 h 38"/>
                  <a:gd name="T6" fmla="*/ 11 w 63"/>
                  <a:gd name="T7" fmla="*/ 2 h 38"/>
                  <a:gd name="T8" fmla="*/ 0 w 63"/>
                  <a:gd name="T9" fmla="*/ 6 h 38"/>
                  <a:gd name="T10" fmla="*/ 2 w 63"/>
                  <a:gd name="T11" fmla="*/ 11 h 38"/>
                  <a:gd name="T12" fmla="*/ 8 w 63"/>
                  <a:gd name="T13" fmla="*/ 16 h 38"/>
                  <a:gd name="T14" fmla="*/ 8 w 63"/>
                  <a:gd name="T15" fmla="*/ 19 h 38"/>
                  <a:gd name="T16" fmla="*/ 12 w 63"/>
                  <a:gd name="T17" fmla="*/ 26 h 38"/>
                  <a:gd name="T18" fmla="*/ 22 w 63"/>
                  <a:gd name="T19" fmla="*/ 28 h 38"/>
                  <a:gd name="T20" fmla="*/ 32 w 63"/>
                  <a:gd name="T21" fmla="*/ 38 h 38"/>
                  <a:gd name="T22" fmla="*/ 42 w 63"/>
                  <a:gd name="T23" fmla="*/ 26 h 38"/>
                  <a:gd name="T24" fmla="*/ 49 w 63"/>
                  <a:gd name="T25" fmla="*/ 27 h 38"/>
                  <a:gd name="T26" fmla="*/ 53 w 63"/>
                  <a:gd name="T27" fmla="*/ 23 h 38"/>
                  <a:gd name="T28" fmla="*/ 58 w 63"/>
                  <a:gd name="T29" fmla="*/ 23 h 38"/>
                  <a:gd name="T30" fmla="*/ 62 w 63"/>
                  <a:gd name="T31" fmla="*/ 19 h 38"/>
                  <a:gd name="T32" fmla="*/ 60 w 63"/>
                  <a:gd name="T33" fmla="*/ 12 h 38"/>
                  <a:gd name="T34" fmla="*/ 62 w 63"/>
                  <a:gd name="T35" fmla="*/ 9 h 38"/>
                  <a:gd name="T36" fmla="*/ 63 w 63"/>
                  <a:gd name="T37" fmla="*/ 1 h 38"/>
                  <a:gd name="T38" fmla="*/ 63 w 63"/>
                  <a:gd name="T39" fmla="*/ 1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63" h="38">
                    <a:moveTo>
                      <a:pt x="63" y="1"/>
                    </a:moveTo>
                    <a:lnTo>
                      <a:pt x="24" y="0"/>
                    </a:lnTo>
                    <a:lnTo>
                      <a:pt x="19" y="2"/>
                    </a:lnTo>
                    <a:lnTo>
                      <a:pt x="11" y="2"/>
                    </a:lnTo>
                    <a:lnTo>
                      <a:pt x="0" y="6"/>
                    </a:lnTo>
                    <a:lnTo>
                      <a:pt x="2" y="11"/>
                    </a:lnTo>
                    <a:lnTo>
                      <a:pt x="8" y="16"/>
                    </a:lnTo>
                    <a:lnTo>
                      <a:pt x="8" y="19"/>
                    </a:lnTo>
                    <a:lnTo>
                      <a:pt x="12" y="26"/>
                    </a:lnTo>
                    <a:lnTo>
                      <a:pt x="22" y="28"/>
                    </a:lnTo>
                    <a:lnTo>
                      <a:pt x="32" y="38"/>
                    </a:lnTo>
                    <a:lnTo>
                      <a:pt x="42" y="26"/>
                    </a:lnTo>
                    <a:lnTo>
                      <a:pt x="49" y="27"/>
                    </a:lnTo>
                    <a:lnTo>
                      <a:pt x="53" y="23"/>
                    </a:lnTo>
                    <a:lnTo>
                      <a:pt x="58" y="23"/>
                    </a:lnTo>
                    <a:lnTo>
                      <a:pt x="62" y="19"/>
                    </a:lnTo>
                    <a:lnTo>
                      <a:pt x="60" y="12"/>
                    </a:lnTo>
                    <a:lnTo>
                      <a:pt x="62" y="9"/>
                    </a:lnTo>
                    <a:lnTo>
                      <a:pt x="63" y="1"/>
                    </a:lnTo>
                    <a:lnTo>
                      <a:pt x="63" y="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65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7C263C6-6933-14F5-ABDA-CBD62B42AA6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11900" y="4395788"/>
                <a:ext cx="65087" cy="49213"/>
              </a:xfrm>
              <a:custGeom>
                <a:avLst/>
                <a:gdLst>
                  <a:gd name="T0" fmla="*/ 41 w 41"/>
                  <a:gd name="T1" fmla="*/ 1 h 31"/>
                  <a:gd name="T2" fmla="*/ 7 w 41"/>
                  <a:gd name="T3" fmla="*/ 0 h 31"/>
                  <a:gd name="T4" fmla="*/ 0 w 41"/>
                  <a:gd name="T5" fmla="*/ 27 h 31"/>
                  <a:gd name="T6" fmla="*/ 3 w 41"/>
                  <a:gd name="T7" fmla="*/ 31 h 31"/>
                  <a:gd name="T8" fmla="*/ 11 w 41"/>
                  <a:gd name="T9" fmla="*/ 30 h 31"/>
                  <a:gd name="T10" fmla="*/ 41 w 41"/>
                  <a:gd name="T11" fmla="*/ 30 h 31"/>
                  <a:gd name="T12" fmla="*/ 41 w 41"/>
                  <a:gd name="T13" fmla="*/ 1 h 31"/>
                  <a:gd name="T14" fmla="*/ 41 w 41"/>
                  <a:gd name="T15" fmla="*/ 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1" h="31">
                    <a:moveTo>
                      <a:pt x="41" y="1"/>
                    </a:moveTo>
                    <a:lnTo>
                      <a:pt x="7" y="0"/>
                    </a:lnTo>
                    <a:lnTo>
                      <a:pt x="0" y="27"/>
                    </a:lnTo>
                    <a:lnTo>
                      <a:pt x="3" y="31"/>
                    </a:lnTo>
                    <a:lnTo>
                      <a:pt x="11" y="30"/>
                    </a:lnTo>
                    <a:lnTo>
                      <a:pt x="41" y="30"/>
                    </a:lnTo>
                    <a:lnTo>
                      <a:pt x="41" y="1"/>
                    </a:lnTo>
                    <a:lnTo>
                      <a:pt x="41" y="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66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248C21A-13FA-9456-832C-49126449F4C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31050" y="4275138"/>
                <a:ext cx="263525" cy="384175"/>
              </a:xfrm>
              <a:custGeom>
                <a:avLst/>
                <a:gdLst>
                  <a:gd name="T0" fmla="*/ 166 w 166"/>
                  <a:gd name="T1" fmla="*/ 38 h 242"/>
                  <a:gd name="T2" fmla="*/ 152 w 166"/>
                  <a:gd name="T3" fmla="*/ 38 h 242"/>
                  <a:gd name="T4" fmla="*/ 143 w 166"/>
                  <a:gd name="T5" fmla="*/ 30 h 242"/>
                  <a:gd name="T6" fmla="*/ 124 w 166"/>
                  <a:gd name="T7" fmla="*/ 40 h 242"/>
                  <a:gd name="T8" fmla="*/ 118 w 166"/>
                  <a:gd name="T9" fmla="*/ 50 h 242"/>
                  <a:gd name="T10" fmla="*/ 104 w 166"/>
                  <a:gd name="T11" fmla="*/ 48 h 242"/>
                  <a:gd name="T12" fmla="*/ 100 w 166"/>
                  <a:gd name="T13" fmla="*/ 45 h 242"/>
                  <a:gd name="T14" fmla="*/ 94 w 166"/>
                  <a:gd name="T15" fmla="*/ 45 h 242"/>
                  <a:gd name="T16" fmla="*/ 88 w 166"/>
                  <a:gd name="T17" fmla="*/ 45 h 242"/>
                  <a:gd name="T18" fmla="*/ 61 w 166"/>
                  <a:gd name="T19" fmla="*/ 26 h 242"/>
                  <a:gd name="T20" fmla="*/ 47 w 166"/>
                  <a:gd name="T21" fmla="*/ 26 h 242"/>
                  <a:gd name="T22" fmla="*/ 39 w 166"/>
                  <a:gd name="T23" fmla="*/ 17 h 242"/>
                  <a:gd name="T24" fmla="*/ 39 w 166"/>
                  <a:gd name="T25" fmla="*/ 4 h 242"/>
                  <a:gd name="T26" fmla="*/ 28 w 166"/>
                  <a:gd name="T27" fmla="*/ 0 h 242"/>
                  <a:gd name="T28" fmla="*/ 14 w 166"/>
                  <a:gd name="T29" fmla="*/ 16 h 242"/>
                  <a:gd name="T30" fmla="*/ 1 w 166"/>
                  <a:gd name="T31" fmla="*/ 30 h 242"/>
                  <a:gd name="T32" fmla="*/ 11 w 166"/>
                  <a:gd name="T33" fmla="*/ 46 h 242"/>
                  <a:gd name="T34" fmla="*/ 14 w 166"/>
                  <a:gd name="T35" fmla="*/ 58 h 242"/>
                  <a:gd name="T36" fmla="*/ 23 w 166"/>
                  <a:gd name="T37" fmla="*/ 86 h 242"/>
                  <a:gd name="T38" fmla="*/ 16 w 166"/>
                  <a:gd name="T39" fmla="*/ 103 h 242"/>
                  <a:gd name="T40" fmla="*/ 5 w 166"/>
                  <a:gd name="T41" fmla="*/ 119 h 242"/>
                  <a:gd name="T42" fmla="*/ 0 w 166"/>
                  <a:gd name="T43" fmla="*/ 128 h 242"/>
                  <a:gd name="T44" fmla="*/ 0 w 166"/>
                  <a:gd name="T45" fmla="*/ 129 h 242"/>
                  <a:gd name="T46" fmla="*/ 5 w 166"/>
                  <a:gd name="T47" fmla="*/ 139 h 242"/>
                  <a:gd name="T48" fmla="*/ 4 w 166"/>
                  <a:gd name="T49" fmla="*/ 157 h 242"/>
                  <a:gd name="T50" fmla="*/ 79 w 166"/>
                  <a:gd name="T51" fmla="*/ 205 h 242"/>
                  <a:gd name="T52" fmla="*/ 80 w 166"/>
                  <a:gd name="T53" fmla="*/ 218 h 242"/>
                  <a:gd name="T54" fmla="*/ 110 w 166"/>
                  <a:gd name="T55" fmla="*/ 242 h 242"/>
                  <a:gd name="T56" fmla="*/ 118 w 166"/>
                  <a:gd name="T57" fmla="*/ 234 h 242"/>
                  <a:gd name="T58" fmla="*/ 123 w 166"/>
                  <a:gd name="T59" fmla="*/ 218 h 242"/>
                  <a:gd name="T60" fmla="*/ 130 w 166"/>
                  <a:gd name="T61" fmla="*/ 209 h 242"/>
                  <a:gd name="T62" fmla="*/ 133 w 166"/>
                  <a:gd name="T63" fmla="*/ 192 h 242"/>
                  <a:gd name="T64" fmla="*/ 141 w 166"/>
                  <a:gd name="T65" fmla="*/ 190 h 242"/>
                  <a:gd name="T66" fmla="*/ 146 w 166"/>
                  <a:gd name="T67" fmla="*/ 181 h 242"/>
                  <a:gd name="T68" fmla="*/ 161 w 166"/>
                  <a:gd name="T69" fmla="*/ 171 h 242"/>
                  <a:gd name="T70" fmla="*/ 148 w 166"/>
                  <a:gd name="T71" fmla="*/ 151 h 242"/>
                  <a:gd name="T72" fmla="*/ 148 w 166"/>
                  <a:gd name="T73" fmla="*/ 65 h 242"/>
                  <a:gd name="T74" fmla="*/ 166 w 166"/>
                  <a:gd name="T75" fmla="*/ 38 h 242"/>
                  <a:gd name="T76" fmla="*/ 166 w 166"/>
                  <a:gd name="T77" fmla="*/ 38 h 2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66" h="242">
                    <a:moveTo>
                      <a:pt x="166" y="38"/>
                    </a:moveTo>
                    <a:lnTo>
                      <a:pt x="152" y="38"/>
                    </a:lnTo>
                    <a:lnTo>
                      <a:pt x="143" y="30"/>
                    </a:lnTo>
                    <a:lnTo>
                      <a:pt x="124" y="40"/>
                    </a:lnTo>
                    <a:lnTo>
                      <a:pt x="118" y="50"/>
                    </a:lnTo>
                    <a:lnTo>
                      <a:pt x="104" y="48"/>
                    </a:lnTo>
                    <a:lnTo>
                      <a:pt x="100" y="45"/>
                    </a:lnTo>
                    <a:lnTo>
                      <a:pt x="94" y="45"/>
                    </a:lnTo>
                    <a:lnTo>
                      <a:pt x="88" y="45"/>
                    </a:lnTo>
                    <a:lnTo>
                      <a:pt x="61" y="26"/>
                    </a:lnTo>
                    <a:lnTo>
                      <a:pt x="47" y="26"/>
                    </a:lnTo>
                    <a:lnTo>
                      <a:pt x="39" y="17"/>
                    </a:lnTo>
                    <a:lnTo>
                      <a:pt x="39" y="4"/>
                    </a:lnTo>
                    <a:lnTo>
                      <a:pt x="28" y="0"/>
                    </a:lnTo>
                    <a:lnTo>
                      <a:pt x="14" y="16"/>
                    </a:lnTo>
                    <a:lnTo>
                      <a:pt x="1" y="30"/>
                    </a:lnTo>
                    <a:lnTo>
                      <a:pt x="11" y="46"/>
                    </a:lnTo>
                    <a:lnTo>
                      <a:pt x="14" y="58"/>
                    </a:lnTo>
                    <a:lnTo>
                      <a:pt x="23" y="86"/>
                    </a:lnTo>
                    <a:lnTo>
                      <a:pt x="16" y="103"/>
                    </a:lnTo>
                    <a:lnTo>
                      <a:pt x="5" y="119"/>
                    </a:lnTo>
                    <a:lnTo>
                      <a:pt x="0" y="128"/>
                    </a:lnTo>
                    <a:lnTo>
                      <a:pt x="0" y="129"/>
                    </a:lnTo>
                    <a:lnTo>
                      <a:pt x="5" y="139"/>
                    </a:lnTo>
                    <a:lnTo>
                      <a:pt x="4" y="157"/>
                    </a:lnTo>
                    <a:lnTo>
                      <a:pt x="79" y="205"/>
                    </a:lnTo>
                    <a:lnTo>
                      <a:pt x="80" y="218"/>
                    </a:lnTo>
                    <a:lnTo>
                      <a:pt x="110" y="242"/>
                    </a:lnTo>
                    <a:lnTo>
                      <a:pt x="118" y="234"/>
                    </a:lnTo>
                    <a:lnTo>
                      <a:pt x="123" y="218"/>
                    </a:lnTo>
                    <a:lnTo>
                      <a:pt x="130" y="209"/>
                    </a:lnTo>
                    <a:lnTo>
                      <a:pt x="133" y="192"/>
                    </a:lnTo>
                    <a:lnTo>
                      <a:pt x="141" y="190"/>
                    </a:lnTo>
                    <a:lnTo>
                      <a:pt x="146" y="181"/>
                    </a:lnTo>
                    <a:lnTo>
                      <a:pt x="161" y="171"/>
                    </a:lnTo>
                    <a:lnTo>
                      <a:pt x="148" y="151"/>
                    </a:lnTo>
                    <a:lnTo>
                      <a:pt x="148" y="65"/>
                    </a:lnTo>
                    <a:lnTo>
                      <a:pt x="166" y="38"/>
                    </a:lnTo>
                    <a:lnTo>
                      <a:pt x="166" y="3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67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834CA938-D5B8-51B6-9A64-94F5F128085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19750" y="4160838"/>
                <a:ext cx="131762" cy="158750"/>
              </a:xfrm>
              <a:custGeom>
                <a:avLst/>
                <a:gdLst>
                  <a:gd name="T0" fmla="*/ 64 w 83"/>
                  <a:gd name="T1" fmla="*/ 20 h 100"/>
                  <a:gd name="T2" fmla="*/ 57 w 83"/>
                  <a:gd name="T3" fmla="*/ 19 h 100"/>
                  <a:gd name="T4" fmla="*/ 54 w 83"/>
                  <a:gd name="T5" fmla="*/ 30 h 100"/>
                  <a:gd name="T6" fmla="*/ 47 w 83"/>
                  <a:gd name="T7" fmla="*/ 29 h 100"/>
                  <a:gd name="T8" fmla="*/ 43 w 83"/>
                  <a:gd name="T9" fmla="*/ 24 h 100"/>
                  <a:gd name="T10" fmla="*/ 45 w 83"/>
                  <a:gd name="T11" fmla="*/ 15 h 100"/>
                  <a:gd name="T12" fmla="*/ 36 w 83"/>
                  <a:gd name="T13" fmla="*/ 0 h 100"/>
                  <a:gd name="T14" fmla="*/ 30 w 83"/>
                  <a:gd name="T15" fmla="*/ 3 h 100"/>
                  <a:gd name="T16" fmla="*/ 27 w 83"/>
                  <a:gd name="T17" fmla="*/ 3 h 100"/>
                  <a:gd name="T18" fmla="*/ 16 w 83"/>
                  <a:gd name="T19" fmla="*/ 15 h 100"/>
                  <a:gd name="T20" fmla="*/ 7 w 83"/>
                  <a:gd name="T21" fmla="*/ 27 h 100"/>
                  <a:gd name="T22" fmla="*/ 6 w 83"/>
                  <a:gd name="T23" fmla="*/ 34 h 100"/>
                  <a:gd name="T24" fmla="*/ 0 w 83"/>
                  <a:gd name="T25" fmla="*/ 42 h 100"/>
                  <a:gd name="T26" fmla="*/ 14 w 83"/>
                  <a:gd name="T27" fmla="*/ 57 h 100"/>
                  <a:gd name="T28" fmla="*/ 32 w 83"/>
                  <a:gd name="T29" fmla="*/ 70 h 100"/>
                  <a:gd name="T30" fmla="*/ 52 w 83"/>
                  <a:gd name="T31" fmla="*/ 88 h 100"/>
                  <a:gd name="T32" fmla="*/ 73 w 83"/>
                  <a:gd name="T33" fmla="*/ 100 h 100"/>
                  <a:gd name="T34" fmla="*/ 79 w 83"/>
                  <a:gd name="T35" fmla="*/ 100 h 100"/>
                  <a:gd name="T36" fmla="*/ 81 w 83"/>
                  <a:gd name="T37" fmla="*/ 80 h 100"/>
                  <a:gd name="T38" fmla="*/ 83 w 83"/>
                  <a:gd name="T39" fmla="*/ 77 h 100"/>
                  <a:gd name="T40" fmla="*/ 82 w 83"/>
                  <a:gd name="T41" fmla="*/ 68 h 100"/>
                  <a:gd name="T42" fmla="*/ 73 w 83"/>
                  <a:gd name="T43" fmla="*/ 58 h 100"/>
                  <a:gd name="T44" fmla="*/ 66 w 83"/>
                  <a:gd name="T45" fmla="*/ 56 h 100"/>
                  <a:gd name="T46" fmla="*/ 60 w 83"/>
                  <a:gd name="T47" fmla="*/ 49 h 100"/>
                  <a:gd name="T48" fmla="*/ 65 w 83"/>
                  <a:gd name="T49" fmla="*/ 39 h 100"/>
                  <a:gd name="T50" fmla="*/ 62 w 83"/>
                  <a:gd name="T51" fmla="*/ 27 h 100"/>
                  <a:gd name="T52" fmla="*/ 64 w 83"/>
                  <a:gd name="T53" fmla="*/ 20 h 100"/>
                  <a:gd name="T54" fmla="*/ 64 w 83"/>
                  <a:gd name="T55" fmla="*/ 20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83" h="100">
                    <a:moveTo>
                      <a:pt x="64" y="20"/>
                    </a:moveTo>
                    <a:lnTo>
                      <a:pt x="57" y="19"/>
                    </a:lnTo>
                    <a:lnTo>
                      <a:pt x="54" y="30"/>
                    </a:lnTo>
                    <a:lnTo>
                      <a:pt x="47" y="29"/>
                    </a:lnTo>
                    <a:lnTo>
                      <a:pt x="43" y="24"/>
                    </a:lnTo>
                    <a:lnTo>
                      <a:pt x="45" y="15"/>
                    </a:lnTo>
                    <a:lnTo>
                      <a:pt x="36" y="0"/>
                    </a:lnTo>
                    <a:lnTo>
                      <a:pt x="30" y="3"/>
                    </a:lnTo>
                    <a:lnTo>
                      <a:pt x="27" y="3"/>
                    </a:lnTo>
                    <a:lnTo>
                      <a:pt x="16" y="15"/>
                    </a:lnTo>
                    <a:lnTo>
                      <a:pt x="7" y="27"/>
                    </a:lnTo>
                    <a:lnTo>
                      <a:pt x="6" y="34"/>
                    </a:lnTo>
                    <a:lnTo>
                      <a:pt x="0" y="42"/>
                    </a:lnTo>
                    <a:lnTo>
                      <a:pt x="14" y="57"/>
                    </a:lnTo>
                    <a:lnTo>
                      <a:pt x="32" y="70"/>
                    </a:lnTo>
                    <a:lnTo>
                      <a:pt x="52" y="88"/>
                    </a:lnTo>
                    <a:lnTo>
                      <a:pt x="73" y="100"/>
                    </a:lnTo>
                    <a:lnTo>
                      <a:pt x="79" y="100"/>
                    </a:lnTo>
                    <a:lnTo>
                      <a:pt x="81" y="80"/>
                    </a:lnTo>
                    <a:lnTo>
                      <a:pt x="83" y="77"/>
                    </a:lnTo>
                    <a:lnTo>
                      <a:pt x="82" y="68"/>
                    </a:lnTo>
                    <a:lnTo>
                      <a:pt x="73" y="58"/>
                    </a:lnTo>
                    <a:lnTo>
                      <a:pt x="66" y="56"/>
                    </a:lnTo>
                    <a:lnTo>
                      <a:pt x="60" y="49"/>
                    </a:lnTo>
                    <a:lnTo>
                      <a:pt x="65" y="39"/>
                    </a:lnTo>
                    <a:lnTo>
                      <a:pt x="62" y="27"/>
                    </a:lnTo>
                    <a:lnTo>
                      <a:pt x="64" y="20"/>
                    </a:lnTo>
                    <a:lnTo>
                      <a:pt x="64" y="2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68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6F6B582-7D10-560E-B5F7-0093D1E4D11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02375" y="3233738"/>
                <a:ext cx="517525" cy="509588"/>
              </a:xfrm>
              <a:custGeom>
                <a:avLst/>
                <a:gdLst>
                  <a:gd name="T0" fmla="*/ 315 w 326"/>
                  <a:gd name="T1" fmla="*/ 38 h 321"/>
                  <a:gd name="T2" fmla="*/ 309 w 326"/>
                  <a:gd name="T3" fmla="*/ 29 h 321"/>
                  <a:gd name="T4" fmla="*/ 289 w 326"/>
                  <a:gd name="T5" fmla="*/ 26 h 321"/>
                  <a:gd name="T6" fmla="*/ 282 w 326"/>
                  <a:gd name="T7" fmla="*/ 23 h 321"/>
                  <a:gd name="T8" fmla="*/ 274 w 326"/>
                  <a:gd name="T9" fmla="*/ 23 h 321"/>
                  <a:gd name="T10" fmla="*/ 267 w 326"/>
                  <a:gd name="T11" fmla="*/ 11 h 321"/>
                  <a:gd name="T12" fmla="*/ 240 w 326"/>
                  <a:gd name="T13" fmla="*/ 7 h 321"/>
                  <a:gd name="T14" fmla="*/ 227 w 326"/>
                  <a:gd name="T15" fmla="*/ 10 h 321"/>
                  <a:gd name="T16" fmla="*/ 213 w 326"/>
                  <a:gd name="T17" fmla="*/ 21 h 321"/>
                  <a:gd name="T18" fmla="*/ 207 w 326"/>
                  <a:gd name="T19" fmla="*/ 33 h 321"/>
                  <a:gd name="T20" fmla="*/ 213 w 326"/>
                  <a:gd name="T21" fmla="*/ 51 h 321"/>
                  <a:gd name="T22" fmla="*/ 204 w 326"/>
                  <a:gd name="T23" fmla="*/ 62 h 321"/>
                  <a:gd name="T24" fmla="*/ 194 w 326"/>
                  <a:gd name="T25" fmla="*/ 67 h 321"/>
                  <a:gd name="T26" fmla="*/ 173 w 326"/>
                  <a:gd name="T27" fmla="*/ 56 h 321"/>
                  <a:gd name="T28" fmla="*/ 144 w 326"/>
                  <a:gd name="T29" fmla="*/ 46 h 321"/>
                  <a:gd name="T30" fmla="*/ 125 w 326"/>
                  <a:gd name="T31" fmla="*/ 41 h 321"/>
                  <a:gd name="T32" fmla="*/ 115 w 326"/>
                  <a:gd name="T33" fmla="*/ 21 h 321"/>
                  <a:gd name="T34" fmla="*/ 88 w 326"/>
                  <a:gd name="T35" fmla="*/ 10 h 321"/>
                  <a:gd name="T36" fmla="*/ 71 w 326"/>
                  <a:gd name="T37" fmla="*/ 6 h 321"/>
                  <a:gd name="T38" fmla="*/ 63 w 326"/>
                  <a:gd name="T39" fmla="*/ 8 h 321"/>
                  <a:gd name="T40" fmla="*/ 39 w 326"/>
                  <a:gd name="T41" fmla="*/ 0 h 321"/>
                  <a:gd name="T42" fmla="*/ 39 w 326"/>
                  <a:gd name="T43" fmla="*/ 18 h 321"/>
                  <a:gd name="T44" fmla="*/ 29 w 326"/>
                  <a:gd name="T45" fmla="*/ 24 h 321"/>
                  <a:gd name="T46" fmla="*/ 23 w 326"/>
                  <a:gd name="T47" fmla="*/ 32 h 321"/>
                  <a:gd name="T48" fmla="*/ 9 w 326"/>
                  <a:gd name="T49" fmla="*/ 41 h 321"/>
                  <a:gd name="T50" fmla="*/ 12 w 326"/>
                  <a:gd name="T51" fmla="*/ 52 h 321"/>
                  <a:gd name="T52" fmla="*/ 11 w 326"/>
                  <a:gd name="T53" fmla="*/ 62 h 321"/>
                  <a:gd name="T54" fmla="*/ 1 w 326"/>
                  <a:gd name="T55" fmla="*/ 66 h 321"/>
                  <a:gd name="T56" fmla="*/ 8 w 326"/>
                  <a:gd name="T57" fmla="*/ 88 h 321"/>
                  <a:gd name="T58" fmla="*/ 9 w 326"/>
                  <a:gd name="T59" fmla="*/ 99 h 321"/>
                  <a:gd name="T60" fmla="*/ 7 w 326"/>
                  <a:gd name="T61" fmla="*/ 118 h 321"/>
                  <a:gd name="T62" fmla="*/ 8 w 326"/>
                  <a:gd name="T63" fmla="*/ 129 h 321"/>
                  <a:gd name="T64" fmla="*/ 6 w 326"/>
                  <a:gd name="T65" fmla="*/ 142 h 321"/>
                  <a:gd name="T66" fmla="*/ 7 w 326"/>
                  <a:gd name="T67" fmla="*/ 157 h 321"/>
                  <a:gd name="T68" fmla="*/ 0 w 326"/>
                  <a:gd name="T69" fmla="*/ 166 h 321"/>
                  <a:gd name="T70" fmla="*/ 13 w 326"/>
                  <a:gd name="T71" fmla="*/ 184 h 321"/>
                  <a:gd name="T72" fmla="*/ 13 w 326"/>
                  <a:gd name="T73" fmla="*/ 194 h 321"/>
                  <a:gd name="T74" fmla="*/ 21 w 326"/>
                  <a:gd name="T75" fmla="*/ 207 h 321"/>
                  <a:gd name="T76" fmla="*/ 31 w 326"/>
                  <a:gd name="T77" fmla="*/ 204 h 321"/>
                  <a:gd name="T78" fmla="*/ 47 w 326"/>
                  <a:gd name="T79" fmla="*/ 214 h 321"/>
                  <a:gd name="T80" fmla="*/ 56 w 326"/>
                  <a:gd name="T81" fmla="*/ 229 h 321"/>
                  <a:gd name="T82" fmla="*/ 89 w 326"/>
                  <a:gd name="T83" fmla="*/ 239 h 321"/>
                  <a:gd name="T84" fmla="*/ 101 w 326"/>
                  <a:gd name="T85" fmla="*/ 252 h 321"/>
                  <a:gd name="T86" fmla="*/ 115 w 326"/>
                  <a:gd name="T87" fmla="*/ 244 h 321"/>
                  <a:gd name="T88" fmla="*/ 135 w 326"/>
                  <a:gd name="T89" fmla="*/ 231 h 321"/>
                  <a:gd name="T90" fmla="*/ 218 w 326"/>
                  <a:gd name="T91" fmla="*/ 277 h 321"/>
                  <a:gd name="T92" fmla="*/ 302 w 326"/>
                  <a:gd name="T93" fmla="*/ 321 h 321"/>
                  <a:gd name="T94" fmla="*/ 302 w 326"/>
                  <a:gd name="T95" fmla="*/ 312 h 321"/>
                  <a:gd name="T96" fmla="*/ 326 w 326"/>
                  <a:gd name="T97" fmla="*/ 312 h 321"/>
                  <a:gd name="T98" fmla="*/ 324 w 326"/>
                  <a:gd name="T99" fmla="*/ 264 h 321"/>
                  <a:gd name="T100" fmla="*/ 320 w 326"/>
                  <a:gd name="T101" fmla="*/ 177 h 321"/>
                  <a:gd name="T102" fmla="*/ 316 w 326"/>
                  <a:gd name="T103" fmla="*/ 92 h 321"/>
                  <a:gd name="T104" fmla="*/ 308 w 326"/>
                  <a:gd name="T105" fmla="*/ 73 h 321"/>
                  <a:gd name="T106" fmla="*/ 312 w 326"/>
                  <a:gd name="T107" fmla="*/ 58 h 321"/>
                  <a:gd name="T108" fmla="*/ 308 w 326"/>
                  <a:gd name="T109" fmla="*/ 49 h 321"/>
                  <a:gd name="T110" fmla="*/ 315 w 326"/>
                  <a:gd name="T111" fmla="*/ 38 h 321"/>
                  <a:gd name="T112" fmla="*/ 315 w 326"/>
                  <a:gd name="T113" fmla="*/ 38 h 3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326" h="321">
                    <a:moveTo>
                      <a:pt x="315" y="38"/>
                    </a:moveTo>
                    <a:lnTo>
                      <a:pt x="309" y="29"/>
                    </a:lnTo>
                    <a:lnTo>
                      <a:pt x="289" y="26"/>
                    </a:lnTo>
                    <a:lnTo>
                      <a:pt x="282" y="23"/>
                    </a:lnTo>
                    <a:lnTo>
                      <a:pt x="274" y="23"/>
                    </a:lnTo>
                    <a:lnTo>
                      <a:pt x="267" y="11"/>
                    </a:lnTo>
                    <a:lnTo>
                      <a:pt x="240" y="7"/>
                    </a:lnTo>
                    <a:lnTo>
                      <a:pt x="227" y="10"/>
                    </a:lnTo>
                    <a:lnTo>
                      <a:pt x="213" y="21"/>
                    </a:lnTo>
                    <a:lnTo>
                      <a:pt x="207" y="33"/>
                    </a:lnTo>
                    <a:lnTo>
                      <a:pt x="213" y="51"/>
                    </a:lnTo>
                    <a:lnTo>
                      <a:pt x="204" y="62"/>
                    </a:lnTo>
                    <a:lnTo>
                      <a:pt x="194" y="67"/>
                    </a:lnTo>
                    <a:lnTo>
                      <a:pt x="173" y="56"/>
                    </a:lnTo>
                    <a:lnTo>
                      <a:pt x="144" y="46"/>
                    </a:lnTo>
                    <a:lnTo>
                      <a:pt x="125" y="41"/>
                    </a:lnTo>
                    <a:lnTo>
                      <a:pt x="115" y="21"/>
                    </a:lnTo>
                    <a:lnTo>
                      <a:pt x="88" y="10"/>
                    </a:lnTo>
                    <a:lnTo>
                      <a:pt x="71" y="6"/>
                    </a:lnTo>
                    <a:lnTo>
                      <a:pt x="63" y="8"/>
                    </a:lnTo>
                    <a:lnTo>
                      <a:pt x="39" y="0"/>
                    </a:lnTo>
                    <a:lnTo>
                      <a:pt x="39" y="18"/>
                    </a:lnTo>
                    <a:lnTo>
                      <a:pt x="29" y="24"/>
                    </a:lnTo>
                    <a:lnTo>
                      <a:pt x="23" y="32"/>
                    </a:lnTo>
                    <a:lnTo>
                      <a:pt x="9" y="41"/>
                    </a:lnTo>
                    <a:lnTo>
                      <a:pt x="12" y="52"/>
                    </a:lnTo>
                    <a:lnTo>
                      <a:pt x="11" y="62"/>
                    </a:lnTo>
                    <a:lnTo>
                      <a:pt x="1" y="66"/>
                    </a:lnTo>
                    <a:lnTo>
                      <a:pt x="8" y="88"/>
                    </a:lnTo>
                    <a:lnTo>
                      <a:pt x="9" y="99"/>
                    </a:lnTo>
                    <a:lnTo>
                      <a:pt x="7" y="118"/>
                    </a:lnTo>
                    <a:lnTo>
                      <a:pt x="8" y="129"/>
                    </a:lnTo>
                    <a:lnTo>
                      <a:pt x="6" y="142"/>
                    </a:lnTo>
                    <a:lnTo>
                      <a:pt x="7" y="157"/>
                    </a:lnTo>
                    <a:lnTo>
                      <a:pt x="0" y="166"/>
                    </a:lnTo>
                    <a:lnTo>
                      <a:pt x="13" y="184"/>
                    </a:lnTo>
                    <a:lnTo>
                      <a:pt x="13" y="194"/>
                    </a:lnTo>
                    <a:lnTo>
                      <a:pt x="21" y="207"/>
                    </a:lnTo>
                    <a:lnTo>
                      <a:pt x="31" y="204"/>
                    </a:lnTo>
                    <a:lnTo>
                      <a:pt x="47" y="214"/>
                    </a:lnTo>
                    <a:lnTo>
                      <a:pt x="56" y="229"/>
                    </a:lnTo>
                    <a:lnTo>
                      <a:pt x="89" y="239"/>
                    </a:lnTo>
                    <a:lnTo>
                      <a:pt x="101" y="252"/>
                    </a:lnTo>
                    <a:lnTo>
                      <a:pt x="115" y="244"/>
                    </a:lnTo>
                    <a:lnTo>
                      <a:pt x="135" y="231"/>
                    </a:lnTo>
                    <a:lnTo>
                      <a:pt x="218" y="277"/>
                    </a:lnTo>
                    <a:lnTo>
                      <a:pt x="302" y="321"/>
                    </a:lnTo>
                    <a:lnTo>
                      <a:pt x="302" y="312"/>
                    </a:lnTo>
                    <a:lnTo>
                      <a:pt x="326" y="312"/>
                    </a:lnTo>
                    <a:lnTo>
                      <a:pt x="324" y="264"/>
                    </a:lnTo>
                    <a:lnTo>
                      <a:pt x="320" y="177"/>
                    </a:lnTo>
                    <a:lnTo>
                      <a:pt x="316" y="92"/>
                    </a:lnTo>
                    <a:lnTo>
                      <a:pt x="308" y="73"/>
                    </a:lnTo>
                    <a:lnTo>
                      <a:pt x="312" y="58"/>
                    </a:lnTo>
                    <a:lnTo>
                      <a:pt x="308" y="49"/>
                    </a:lnTo>
                    <a:lnTo>
                      <a:pt x="315" y="38"/>
                    </a:lnTo>
                    <a:lnTo>
                      <a:pt x="315" y="3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69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ADFCE66F-F7A3-96A0-B659-572433B54E0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65937" y="5564188"/>
                <a:ext cx="74612" cy="74613"/>
              </a:xfrm>
              <a:custGeom>
                <a:avLst/>
                <a:gdLst>
                  <a:gd name="T0" fmla="*/ 20 w 47"/>
                  <a:gd name="T1" fmla="*/ 45 h 47"/>
                  <a:gd name="T2" fmla="*/ 25 w 47"/>
                  <a:gd name="T3" fmla="*/ 37 h 47"/>
                  <a:gd name="T4" fmla="*/ 36 w 47"/>
                  <a:gd name="T5" fmla="*/ 34 h 47"/>
                  <a:gd name="T6" fmla="*/ 41 w 47"/>
                  <a:gd name="T7" fmla="*/ 26 h 47"/>
                  <a:gd name="T8" fmla="*/ 47 w 47"/>
                  <a:gd name="T9" fmla="*/ 14 h 47"/>
                  <a:gd name="T10" fmla="*/ 41 w 47"/>
                  <a:gd name="T11" fmla="*/ 7 h 47"/>
                  <a:gd name="T12" fmla="*/ 32 w 47"/>
                  <a:gd name="T13" fmla="*/ 0 h 47"/>
                  <a:gd name="T14" fmla="*/ 23 w 47"/>
                  <a:gd name="T15" fmla="*/ 5 h 47"/>
                  <a:gd name="T16" fmla="*/ 11 w 47"/>
                  <a:gd name="T17" fmla="*/ 14 h 47"/>
                  <a:gd name="T18" fmla="*/ 0 w 47"/>
                  <a:gd name="T19" fmla="*/ 29 h 47"/>
                  <a:gd name="T20" fmla="*/ 13 w 47"/>
                  <a:gd name="T21" fmla="*/ 47 h 47"/>
                  <a:gd name="T22" fmla="*/ 20 w 47"/>
                  <a:gd name="T23" fmla="*/ 45 h 47"/>
                  <a:gd name="T24" fmla="*/ 20 w 47"/>
                  <a:gd name="T25" fmla="*/ 45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7" h="47">
                    <a:moveTo>
                      <a:pt x="20" y="45"/>
                    </a:moveTo>
                    <a:lnTo>
                      <a:pt x="25" y="37"/>
                    </a:lnTo>
                    <a:lnTo>
                      <a:pt x="36" y="34"/>
                    </a:lnTo>
                    <a:lnTo>
                      <a:pt x="41" y="26"/>
                    </a:lnTo>
                    <a:lnTo>
                      <a:pt x="47" y="14"/>
                    </a:lnTo>
                    <a:lnTo>
                      <a:pt x="41" y="7"/>
                    </a:lnTo>
                    <a:lnTo>
                      <a:pt x="32" y="0"/>
                    </a:lnTo>
                    <a:lnTo>
                      <a:pt x="23" y="5"/>
                    </a:lnTo>
                    <a:lnTo>
                      <a:pt x="11" y="14"/>
                    </a:lnTo>
                    <a:lnTo>
                      <a:pt x="0" y="29"/>
                    </a:lnTo>
                    <a:lnTo>
                      <a:pt x="13" y="47"/>
                    </a:lnTo>
                    <a:lnTo>
                      <a:pt x="20" y="45"/>
                    </a:lnTo>
                    <a:lnTo>
                      <a:pt x="20" y="4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70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214282F-EEFA-5B17-99B0-C705C3CD551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45125" y="3133726"/>
                <a:ext cx="520700" cy="541338"/>
              </a:xfrm>
              <a:custGeom>
                <a:avLst/>
                <a:gdLst>
                  <a:gd name="T0" fmla="*/ 299 w 328"/>
                  <a:gd name="T1" fmla="*/ 14 h 341"/>
                  <a:gd name="T2" fmla="*/ 260 w 328"/>
                  <a:gd name="T3" fmla="*/ 10 h 341"/>
                  <a:gd name="T4" fmla="*/ 234 w 328"/>
                  <a:gd name="T5" fmla="*/ 0 h 341"/>
                  <a:gd name="T6" fmla="*/ 213 w 328"/>
                  <a:gd name="T7" fmla="*/ 40 h 341"/>
                  <a:gd name="T8" fmla="*/ 178 w 328"/>
                  <a:gd name="T9" fmla="*/ 60 h 341"/>
                  <a:gd name="T10" fmla="*/ 161 w 328"/>
                  <a:gd name="T11" fmla="*/ 89 h 341"/>
                  <a:gd name="T12" fmla="*/ 157 w 328"/>
                  <a:gd name="T13" fmla="*/ 139 h 341"/>
                  <a:gd name="T14" fmla="*/ 130 w 328"/>
                  <a:gd name="T15" fmla="*/ 165 h 341"/>
                  <a:gd name="T16" fmla="*/ 95 w 328"/>
                  <a:gd name="T17" fmla="*/ 184 h 341"/>
                  <a:gd name="T18" fmla="*/ 83 w 328"/>
                  <a:gd name="T19" fmla="*/ 193 h 341"/>
                  <a:gd name="T20" fmla="*/ 56 w 328"/>
                  <a:gd name="T21" fmla="*/ 226 h 341"/>
                  <a:gd name="T22" fmla="*/ 48 w 328"/>
                  <a:gd name="T23" fmla="*/ 254 h 341"/>
                  <a:gd name="T24" fmla="*/ 35 w 328"/>
                  <a:gd name="T25" fmla="*/ 271 h 341"/>
                  <a:gd name="T26" fmla="*/ 15 w 328"/>
                  <a:gd name="T27" fmla="*/ 303 h 341"/>
                  <a:gd name="T28" fmla="*/ 10 w 328"/>
                  <a:gd name="T29" fmla="*/ 324 h 341"/>
                  <a:gd name="T30" fmla="*/ 0 w 328"/>
                  <a:gd name="T31" fmla="*/ 341 h 341"/>
                  <a:gd name="T32" fmla="*/ 47 w 328"/>
                  <a:gd name="T33" fmla="*/ 340 h 341"/>
                  <a:gd name="T34" fmla="*/ 58 w 328"/>
                  <a:gd name="T35" fmla="*/ 320 h 341"/>
                  <a:gd name="T36" fmla="*/ 95 w 328"/>
                  <a:gd name="T37" fmla="*/ 261 h 341"/>
                  <a:gd name="T38" fmla="*/ 111 w 328"/>
                  <a:gd name="T39" fmla="*/ 229 h 341"/>
                  <a:gd name="T40" fmla="*/ 136 w 328"/>
                  <a:gd name="T41" fmla="*/ 209 h 341"/>
                  <a:gd name="T42" fmla="*/ 153 w 328"/>
                  <a:gd name="T43" fmla="*/ 212 h 341"/>
                  <a:gd name="T44" fmla="*/ 172 w 328"/>
                  <a:gd name="T45" fmla="*/ 205 h 341"/>
                  <a:gd name="T46" fmla="*/ 171 w 328"/>
                  <a:gd name="T47" fmla="*/ 193 h 341"/>
                  <a:gd name="T48" fmla="*/ 175 w 328"/>
                  <a:gd name="T49" fmla="*/ 165 h 341"/>
                  <a:gd name="T50" fmla="*/ 228 w 328"/>
                  <a:gd name="T51" fmla="*/ 144 h 341"/>
                  <a:gd name="T52" fmla="*/ 252 w 328"/>
                  <a:gd name="T53" fmla="*/ 125 h 341"/>
                  <a:gd name="T54" fmla="*/ 277 w 328"/>
                  <a:gd name="T55" fmla="*/ 99 h 341"/>
                  <a:gd name="T56" fmla="*/ 298 w 328"/>
                  <a:gd name="T57" fmla="*/ 87 h 341"/>
                  <a:gd name="T58" fmla="*/ 328 w 328"/>
                  <a:gd name="T59" fmla="*/ 74 h 341"/>
                  <a:gd name="T60" fmla="*/ 316 w 328"/>
                  <a:gd name="T61" fmla="*/ 45 h 341"/>
                  <a:gd name="T62" fmla="*/ 307 w 328"/>
                  <a:gd name="T63" fmla="*/ 15 h 3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328" h="341">
                    <a:moveTo>
                      <a:pt x="307" y="15"/>
                    </a:moveTo>
                    <a:lnTo>
                      <a:pt x="299" y="14"/>
                    </a:lnTo>
                    <a:lnTo>
                      <a:pt x="279" y="9"/>
                    </a:lnTo>
                    <a:lnTo>
                      <a:pt x="260" y="10"/>
                    </a:lnTo>
                    <a:lnTo>
                      <a:pt x="248" y="0"/>
                    </a:lnTo>
                    <a:lnTo>
                      <a:pt x="234" y="0"/>
                    </a:lnTo>
                    <a:lnTo>
                      <a:pt x="226" y="15"/>
                    </a:lnTo>
                    <a:lnTo>
                      <a:pt x="213" y="40"/>
                    </a:lnTo>
                    <a:lnTo>
                      <a:pt x="198" y="49"/>
                    </a:lnTo>
                    <a:lnTo>
                      <a:pt x="178" y="60"/>
                    </a:lnTo>
                    <a:lnTo>
                      <a:pt x="165" y="76"/>
                    </a:lnTo>
                    <a:lnTo>
                      <a:pt x="161" y="89"/>
                    </a:lnTo>
                    <a:lnTo>
                      <a:pt x="153" y="109"/>
                    </a:lnTo>
                    <a:lnTo>
                      <a:pt x="157" y="139"/>
                    </a:lnTo>
                    <a:lnTo>
                      <a:pt x="140" y="158"/>
                    </a:lnTo>
                    <a:lnTo>
                      <a:pt x="130" y="165"/>
                    </a:lnTo>
                    <a:lnTo>
                      <a:pt x="113" y="181"/>
                    </a:lnTo>
                    <a:lnTo>
                      <a:pt x="95" y="184"/>
                    </a:lnTo>
                    <a:lnTo>
                      <a:pt x="84" y="193"/>
                    </a:lnTo>
                    <a:lnTo>
                      <a:pt x="83" y="193"/>
                    </a:lnTo>
                    <a:lnTo>
                      <a:pt x="70" y="217"/>
                    </a:lnTo>
                    <a:lnTo>
                      <a:pt x="56" y="226"/>
                    </a:lnTo>
                    <a:lnTo>
                      <a:pt x="49" y="241"/>
                    </a:lnTo>
                    <a:lnTo>
                      <a:pt x="48" y="254"/>
                    </a:lnTo>
                    <a:lnTo>
                      <a:pt x="41" y="268"/>
                    </a:lnTo>
                    <a:lnTo>
                      <a:pt x="35" y="271"/>
                    </a:lnTo>
                    <a:lnTo>
                      <a:pt x="23" y="286"/>
                    </a:lnTo>
                    <a:lnTo>
                      <a:pt x="15" y="303"/>
                    </a:lnTo>
                    <a:lnTo>
                      <a:pt x="17" y="312"/>
                    </a:lnTo>
                    <a:lnTo>
                      <a:pt x="10" y="324"/>
                    </a:lnTo>
                    <a:lnTo>
                      <a:pt x="1" y="330"/>
                    </a:lnTo>
                    <a:lnTo>
                      <a:pt x="0" y="341"/>
                    </a:lnTo>
                    <a:lnTo>
                      <a:pt x="0" y="341"/>
                    </a:lnTo>
                    <a:lnTo>
                      <a:pt x="47" y="340"/>
                    </a:lnTo>
                    <a:lnTo>
                      <a:pt x="50" y="330"/>
                    </a:lnTo>
                    <a:lnTo>
                      <a:pt x="58" y="320"/>
                    </a:lnTo>
                    <a:lnTo>
                      <a:pt x="66" y="287"/>
                    </a:lnTo>
                    <a:lnTo>
                      <a:pt x="95" y="261"/>
                    </a:lnTo>
                    <a:lnTo>
                      <a:pt x="105" y="231"/>
                    </a:lnTo>
                    <a:lnTo>
                      <a:pt x="111" y="229"/>
                    </a:lnTo>
                    <a:lnTo>
                      <a:pt x="119" y="211"/>
                    </a:lnTo>
                    <a:lnTo>
                      <a:pt x="136" y="209"/>
                    </a:lnTo>
                    <a:lnTo>
                      <a:pt x="143" y="212"/>
                    </a:lnTo>
                    <a:lnTo>
                      <a:pt x="153" y="212"/>
                    </a:lnTo>
                    <a:lnTo>
                      <a:pt x="159" y="206"/>
                    </a:lnTo>
                    <a:lnTo>
                      <a:pt x="172" y="205"/>
                    </a:lnTo>
                    <a:lnTo>
                      <a:pt x="171" y="193"/>
                    </a:lnTo>
                    <a:lnTo>
                      <a:pt x="171" y="193"/>
                    </a:lnTo>
                    <a:lnTo>
                      <a:pt x="174" y="193"/>
                    </a:lnTo>
                    <a:lnTo>
                      <a:pt x="175" y="165"/>
                    </a:lnTo>
                    <a:lnTo>
                      <a:pt x="208" y="147"/>
                    </a:lnTo>
                    <a:lnTo>
                      <a:pt x="228" y="144"/>
                    </a:lnTo>
                    <a:lnTo>
                      <a:pt x="245" y="137"/>
                    </a:lnTo>
                    <a:lnTo>
                      <a:pt x="252" y="125"/>
                    </a:lnTo>
                    <a:lnTo>
                      <a:pt x="276" y="115"/>
                    </a:lnTo>
                    <a:lnTo>
                      <a:pt x="277" y="99"/>
                    </a:lnTo>
                    <a:lnTo>
                      <a:pt x="289" y="97"/>
                    </a:lnTo>
                    <a:lnTo>
                      <a:pt x="298" y="87"/>
                    </a:lnTo>
                    <a:lnTo>
                      <a:pt x="324" y="84"/>
                    </a:lnTo>
                    <a:lnTo>
                      <a:pt x="328" y="74"/>
                    </a:lnTo>
                    <a:lnTo>
                      <a:pt x="322" y="69"/>
                    </a:lnTo>
                    <a:lnTo>
                      <a:pt x="316" y="45"/>
                    </a:lnTo>
                    <a:lnTo>
                      <a:pt x="315" y="30"/>
                    </a:lnTo>
                    <a:lnTo>
                      <a:pt x="307" y="15"/>
                    </a:lnTo>
                    <a:lnTo>
                      <a:pt x="307" y="1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71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F5D71339-CE4E-6372-A485-D383A442ED7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10450" y="4937126"/>
                <a:ext cx="255587" cy="511175"/>
              </a:xfrm>
              <a:custGeom>
                <a:avLst/>
                <a:gdLst>
                  <a:gd name="T0" fmla="*/ 154 w 161"/>
                  <a:gd name="T1" fmla="*/ 36 h 322"/>
                  <a:gd name="T2" fmla="*/ 150 w 161"/>
                  <a:gd name="T3" fmla="*/ 21 h 322"/>
                  <a:gd name="T4" fmla="*/ 145 w 161"/>
                  <a:gd name="T5" fmla="*/ 10 h 322"/>
                  <a:gd name="T6" fmla="*/ 139 w 161"/>
                  <a:gd name="T7" fmla="*/ 0 h 322"/>
                  <a:gd name="T8" fmla="*/ 131 w 161"/>
                  <a:gd name="T9" fmla="*/ 10 h 322"/>
                  <a:gd name="T10" fmla="*/ 129 w 161"/>
                  <a:gd name="T11" fmla="*/ 25 h 322"/>
                  <a:gd name="T12" fmla="*/ 117 w 161"/>
                  <a:gd name="T13" fmla="*/ 42 h 322"/>
                  <a:gd name="T14" fmla="*/ 109 w 161"/>
                  <a:gd name="T15" fmla="*/ 38 h 322"/>
                  <a:gd name="T16" fmla="*/ 111 w 161"/>
                  <a:gd name="T17" fmla="*/ 49 h 322"/>
                  <a:gd name="T18" fmla="*/ 104 w 161"/>
                  <a:gd name="T19" fmla="*/ 61 h 322"/>
                  <a:gd name="T20" fmla="*/ 86 w 161"/>
                  <a:gd name="T21" fmla="*/ 76 h 322"/>
                  <a:gd name="T22" fmla="*/ 73 w 161"/>
                  <a:gd name="T23" fmla="*/ 89 h 322"/>
                  <a:gd name="T24" fmla="*/ 65 w 161"/>
                  <a:gd name="T25" fmla="*/ 89 h 322"/>
                  <a:gd name="T26" fmla="*/ 56 w 161"/>
                  <a:gd name="T27" fmla="*/ 93 h 322"/>
                  <a:gd name="T28" fmla="*/ 45 w 161"/>
                  <a:gd name="T29" fmla="*/ 98 h 322"/>
                  <a:gd name="T30" fmla="*/ 34 w 161"/>
                  <a:gd name="T31" fmla="*/ 99 h 322"/>
                  <a:gd name="T32" fmla="*/ 30 w 161"/>
                  <a:gd name="T33" fmla="*/ 115 h 322"/>
                  <a:gd name="T34" fmla="*/ 23 w 161"/>
                  <a:gd name="T35" fmla="*/ 128 h 322"/>
                  <a:gd name="T36" fmla="*/ 23 w 161"/>
                  <a:gd name="T37" fmla="*/ 149 h 322"/>
                  <a:gd name="T38" fmla="*/ 26 w 161"/>
                  <a:gd name="T39" fmla="*/ 164 h 322"/>
                  <a:gd name="T40" fmla="*/ 30 w 161"/>
                  <a:gd name="T41" fmla="*/ 176 h 322"/>
                  <a:gd name="T42" fmla="*/ 26 w 161"/>
                  <a:gd name="T43" fmla="*/ 191 h 322"/>
                  <a:gd name="T44" fmla="*/ 16 w 161"/>
                  <a:gd name="T45" fmla="*/ 209 h 322"/>
                  <a:gd name="T46" fmla="*/ 15 w 161"/>
                  <a:gd name="T47" fmla="*/ 217 h 322"/>
                  <a:gd name="T48" fmla="*/ 6 w 161"/>
                  <a:gd name="T49" fmla="*/ 221 h 322"/>
                  <a:gd name="T50" fmla="*/ 0 w 161"/>
                  <a:gd name="T51" fmla="*/ 238 h 322"/>
                  <a:gd name="T52" fmla="*/ 1 w 161"/>
                  <a:gd name="T53" fmla="*/ 255 h 322"/>
                  <a:gd name="T54" fmla="*/ 8 w 161"/>
                  <a:gd name="T55" fmla="*/ 274 h 322"/>
                  <a:gd name="T56" fmla="*/ 7 w 161"/>
                  <a:gd name="T57" fmla="*/ 295 h 322"/>
                  <a:gd name="T58" fmla="*/ 12 w 161"/>
                  <a:gd name="T59" fmla="*/ 307 h 322"/>
                  <a:gd name="T60" fmla="*/ 27 w 161"/>
                  <a:gd name="T61" fmla="*/ 317 h 322"/>
                  <a:gd name="T62" fmla="*/ 39 w 161"/>
                  <a:gd name="T63" fmla="*/ 322 h 322"/>
                  <a:gd name="T64" fmla="*/ 57 w 161"/>
                  <a:gd name="T65" fmla="*/ 313 h 322"/>
                  <a:gd name="T66" fmla="*/ 74 w 161"/>
                  <a:gd name="T67" fmla="*/ 307 h 322"/>
                  <a:gd name="T68" fmla="*/ 86 w 161"/>
                  <a:gd name="T69" fmla="*/ 279 h 322"/>
                  <a:gd name="T70" fmla="*/ 97 w 161"/>
                  <a:gd name="T71" fmla="*/ 246 h 322"/>
                  <a:gd name="T72" fmla="*/ 112 w 161"/>
                  <a:gd name="T73" fmla="*/ 201 h 322"/>
                  <a:gd name="T74" fmla="*/ 125 w 161"/>
                  <a:gd name="T75" fmla="*/ 168 h 322"/>
                  <a:gd name="T76" fmla="*/ 135 w 161"/>
                  <a:gd name="T77" fmla="*/ 141 h 322"/>
                  <a:gd name="T78" fmla="*/ 138 w 161"/>
                  <a:gd name="T79" fmla="*/ 120 h 322"/>
                  <a:gd name="T80" fmla="*/ 144 w 161"/>
                  <a:gd name="T81" fmla="*/ 115 h 322"/>
                  <a:gd name="T82" fmla="*/ 146 w 161"/>
                  <a:gd name="T83" fmla="*/ 105 h 322"/>
                  <a:gd name="T84" fmla="*/ 143 w 161"/>
                  <a:gd name="T85" fmla="*/ 87 h 322"/>
                  <a:gd name="T86" fmla="*/ 148 w 161"/>
                  <a:gd name="T87" fmla="*/ 80 h 322"/>
                  <a:gd name="T88" fmla="*/ 153 w 161"/>
                  <a:gd name="T89" fmla="*/ 94 h 322"/>
                  <a:gd name="T90" fmla="*/ 158 w 161"/>
                  <a:gd name="T91" fmla="*/ 87 h 322"/>
                  <a:gd name="T92" fmla="*/ 161 w 161"/>
                  <a:gd name="T93" fmla="*/ 76 h 322"/>
                  <a:gd name="T94" fmla="*/ 156 w 161"/>
                  <a:gd name="T95" fmla="*/ 64 h 322"/>
                  <a:gd name="T96" fmla="*/ 154 w 161"/>
                  <a:gd name="T97" fmla="*/ 36 h 322"/>
                  <a:gd name="T98" fmla="*/ 154 w 161"/>
                  <a:gd name="T99" fmla="*/ 36 h 3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61" h="322">
                    <a:moveTo>
                      <a:pt x="154" y="36"/>
                    </a:moveTo>
                    <a:lnTo>
                      <a:pt x="150" y="21"/>
                    </a:lnTo>
                    <a:lnTo>
                      <a:pt x="145" y="10"/>
                    </a:lnTo>
                    <a:lnTo>
                      <a:pt x="139" y="0"/>
                    </a:lnTo>
                    <a:lnTo>
                      <a:pt x="131" y="10"/>
                    </a:lnTo>
                    <a:lnTo>
                      <a:pt x="129" y="25"/>
                    </a:lnTo>
                    <a:lnTo>
                      <a:pt x="117" y="42"/>
                    </a:lnTo>
                    <a:lnTo>
                      <a:pt x="109" y="38"/>
                    </a:lnTo>
                    <a:lnTo>
                      <a:pt x="111" y="49"/>
                    </a:lnTo>
                    <a:lnTo>
                      <a:pt x="104" y="61"/>
                    </a:lnTo>
                    <a:lnTo>
                      <a:pt x="86" y="76"/>
                    </a:lnTo>
                    <a:lnTo>
                      <a:pt x="73" y="89"/>
                    </a:lnTo>
                    <a:lnTo>
                      <a:pt x="65" y="89"/>
                    </a:lnTo>
                    <a:lnTo>
                      <a:pt x="56" y="93"/>
                    </a:lnTo>
                    <a:lnTo>
                      <a:pt x="45" y="98"/>
                    </a:lnTo>
                    <a:lnTo>
                      <a:pt x="34" y="99"/>
                    </a:lnTo>
                    <a:lnTo>
                      <a:pt x="30" y="115"/>
                    </a:lnTo>
                    <a:lnTo>
                      <a:pt x="23" y="128"/>
                    </a:lnTo>
                    <a:lnTo>
                      <a:pt x="23" y="149"/>
                    </a:lnTo>
                    <a:lnTo>
                      <a:pt x="26" y="164"/>
                    </a:lnTo>
                    <a:lnTo>
                      <a:pt x="30" y="176"/>
                    </a:lnTo>
                    <a:lnTo>
                      <a:pt x="26" y="191"/>
                    </a:lnTo>
                    <a:lnTo>
                      <a:pt x="16" y="209"/>
                    </a:lnTo>
                    <a:lnTo>
                      <a:pt x="15" y="217"/>
                    </a:lnTo>
                    <a:lnTo>
                      <a:pt x="6" y="221"/>
                    </a:lnTo>
                    <a:lnTo>
                      <a:pt x="0" y="238"/>
                    </a:lnTo>
                    <a:lnTo>
                      <a:pt x="1" y="255"/>
                    </a:lnTo>
                    <a:lnTo>
                      <a:pt x="8" y="274"/>
                    </a:lnTo>
                    <a:lnTo>
                      <a:pt x="7" y="295"/>
                    </a:lnTo>
                    <a:lnTo>
                      <a:pt x="12" y="307"/>
                    </a:lnTo>
                    <a:lnTo>
                      <a:pt x="27" y="317"/>
                    </a:lnTo>
                    <a:lnTo>
                      <a:pt x="39" y="322"/>
                    </a:lnTo>
                    <a:lnTo>
                      <a:pt x="57" y="313"/>
                    </a:lnTo>
                    <a:lnTo>
                      <a:pt x="74" y="307"/>
                    </a:lnTo>
                    <a:lnTo>
                      <a:pt x="86" y="279"/>
                    </a:lnTo>
                    <a:lnTo>
                      <a:pt x="97" y="246"/>
                    </a:lnTo>
                    <a:lnTo>
                      <a:pt x="112" y="201"/>
                    </a:lnTo>
                    <a:lnTo>
                      <a:pt x="125" y="168"/>
                    </a:lnTo>
                    <a:lnTo>
                      <a:pt x="135" y="141"/>
                    </a:lnTo>
                    <a:lnTo>
                      <a:pt x="138" y="120"/>
                    </a:lnTo>
                    <a:lnTo>
                      <a:pt x="144" y="115"/>
                    </a:lnTo>
                    <a:lnTo>
                      <a:pt x="146" y="105"/>
                    </a:lnTo>
                    <a:lnTo>
                      <a:pt x="143" y="87"/>
                    </a:lnTo>
                    <a:lnTo>
                      <a:pt x="148" y="80"/>
                    </a:lnTo>
                    <a:lnTo>
                      <a:pt x="153" y="94"/>
                    </a:lnTo>
                    <a:lnTo>
                      <a:pt x="158" y="87"/>
                    </a:lnTo>
                    <a:lnTo>
                      <a:pt x="161" y="76"/>
                    </a:lnTo>
                    <a:lnTo>
                      <a:pt x="156" y="64"/>
                    </a:lnTo>
                    <a:lnTo>
                      <a:pt x="154" y="36"/>
                    </a:lnTo>
                    <a:lnTo>
                      <a:pt x="154" y="3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72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B07E267-BEFE-B2B7-EAAC-0B3FF2492C6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99112" y="3540126"/>
                <a:ext cx="542925" cy="561975"/>
              </a:xfrm>
              <a:custGeom>
                <a:avLst/>
                <a:gdLst>
                  <a:gd name="T0" fmla="*/ 319 w 342"/>
                  <a:gd name="T1" fmla="*/ 141 h 354"/>
                  <a:gd name="T2" fmla="*/ 309 w 342"/>
                  <a:gd name="T3" fmla="*/ 122 h 354"/>
                  <a:gd name="T4" fmla="*/ 291 w 342"/>
                  <a:gd name="T5" fmla="*/ 104 h 354"/>
                  <a:gd name="T6" fmla="*/ 153 w 342"/>
                  <a:gd name="T7" fmla="*/ 0 h 354"/>
                  <a:gd name="T8" fmla="*/ 130 w 342"/>
                  <a:gd name="T9" fmla="*/ 103 h 354"/>
                  <a:gd name="T10" fmla="*/ 143 w 342"/>
                  <a:gd name="T11" fmla="*/ 209 h 354"/>
                  <a:gd name="T12" fmla="*/ 55 w 342"/>
                  <a:gd name="T13" fmla="*/ 225 h 354"/>
                  <a:gd name="T14" fmla="*/ 43 w 342"/>
                  <a:gd name="T15" fmla="*/ 229 h 354"/>
                  <a:gd name="T16" fmla="*/ 17 w 342"/>
                  <a:gd name="T17" fmla="*/ 227 h 354"/>
                  <a:gd name="T18" fmla="*/ 7 w 342"/>
                  <a:gd name="T19" fmla="*/ 242 h 354"/>
                  <a:gd name="T20" fmla="*/ 0 w 342"/>
                  <a:gd name="T21" fmla="*/ 261 h 354"/>
                  <a:gd name="T22" fmla="*/ 13 w 342"/>
                  <a:gd name="T23" fmla="*/ 282 h 354"/>
                  <a:gd name="T24" fmla="*/ 13 w 342"/>
                  <a:gd name="T25" fmla="*/ 298 h 354"/>
                  <a:gd name="T26" fmla="*/ 17 w 342"/>
                  <a:gd name="T27" fmla="*/ 307 h 354"/>
                  <a:gd name="T28" fmla="*/ 27 w 342"/>
                  <a:gd name="T29" fmla="*/ 305 h 354"/>
                  <a:gd name="T30" fmla="*/ 41 w 342"/>
                  <a:gd name="T31" fmla="*/ 312 h 354"/>
                  <a:gd name="T32" fmla="*/ 54 w 342"/>
                  <a:gd name="T33" fmla="*/ 304 h 354"/>
                  <a:gd name="T34" fmla="*/ 63 w 342"/>
                  <a:gd name="T35" fmla="*/ 302 h 354"/>
                  <a:gd name="T36" fmla="*/ 70 w 342"/>
                  <a:gd name="T37" fmla="*/ 313 h 354"/>
                  <a:gd name="T38" fmla="*/ 74 w 342"/>
                  <a:gd name="T39" fmla="*/ 329 h 354"/>
                  <a:gd name="T40" fmla="*/ 78 w 342"/>
                  <a:gd name="T41" fmla="*/ 335 h 354"/>
                  <a:gd name="T42" fmla="*/ 79 w 342"/>
                  <a:gd name="T43" fmla="*/ 345 h 354"/>
                  <a:gd name="T44" fmla="*/ 88 w 342"/>
                  <a:gd name="T45" fmla="*/ 349 h 354"/>
                  <a:gd name="T46" fmla="*/ 111 w 342"/>
                  <a:gd name="T47" fmla="*/ 353 h 354"/>
                  <a:gd name="T48" fmla="*/ 118 w 342"/>
                  <a:gd name="T49" fmla="*/ 347 h 354"/>
                  <a:gd name="T50" fmla="*/ 127 w 342"/>
                  <a:gd name="T51" fmla="*/ 354 h 354"/>
                  <a:gd name="T52" fmla="*/ 140 w 342"/>
                  <a:gd name="T53" fmla="*/ 348 h 354"/>
                  <a:gd name="T54" fmla="*/ 145 w 342"/>
                  <a:gd name="T55" fmla="*/ 324 h 354"/>
                  <a:gd name="T56" fmla="*/ 161 w 342"/>
                  <a:gd name="T57" fmla="*/ 296 h 354"/>
                  <a:gd name="T58" fmla="*/ 170 w 342"/>
                  <a:gd name="T59" fmla="*/ 274 h 354"/>
                  <a:gd name="T60" fmla="*/ 189 w 342"/>
                  <a:gd name="T61" fmla="*/ 272 h 354"/>
                  <a:gd name="T62" fmla="*/ 208 w 342"/>
                  <a:gd name="T63" fmla="*/ 255 h 354"/>
                  <a:gd name="T64" fmla="*/ 231 w 342"/>
                  <a:gd name="T65" fmla="*/ 239 h 354"/>
                  <a:gd name="T66" fmla="*/ 248 w 342"/>
                  <a:gd name="T67" fmla="*/ 240 h 354"/>
                  <a:gd name="T68" fmla="*/ 275 w 342"/>
                  <a:gd name="T69" fmla="*/ 239 h 354"/>
                  <a:gd name="T70" fmla="*/ 310 w 342"/>
                  <a:gd name="T71" fmla="*/ 227 h 354"/>
                  <a:gd name="T72" fmla="*/ 331 w 342"/>
                  <a:gd name="T73" fmla="*/ 210 h 354"/>
                  <a:gd name="T74" fmla="*/ 341 w 342"/>
                  <a:gd name="T75" fmla="*/ 139 h 3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342" h="354">
                    <a:moveTo>
                      <a:pt x="341" y="139"/>
                    </a:moveTo>
                    <a:lnTo>
                      <a:pt x="319" y="141"/>
                    </a:lnTo>
                    <a:lnTo>
                      <a:pt x="318" y="127"/>
                    </a:lnTo>
                    <a:lnTo>
                      <a:pt x="309" y="122"/>
                    </a:lnTo>
                    <a:lnTo>
                      <a:pt x="295" y="115"/>
                    </a:lnTo>
                    <a:lnTo>
                      <a:pt x="291" y="104"/>
                    </a:lnTo>
                    <a:lnTo>
                      <a:pt x="222" y="53"/>
                    </a:lnTo>
                    <a:lnTo>
                      <a:pt x="153" y="0"/>
                    </a:lnTo>
                    <a:lnTo>
                      <a:pt x="122" y="1"/>
                    </a:lnTo>
                    <a:lnTo>
                      <a:pt x="130" y="103"/>
                    </a:lnTo>
                    <a:lnTo>
                      <a:pt x="140" y="206"/>
                    </a:lnTo>
                    <a:lnTo>
                      <a:pt x="143" y="209"/>
                    </a:lnTo>
                    <a:lnTo>
                      <a:pt x="139" y="225"/>
                    </a:lnTo>
                    <a:lnTo>
                      <a:pt x="55" y="225"/>
                    </a:lnTo>
                    <a:lnTo>
                      <a:pt x="52" y="231"/>
                    </a:lnTo>
                    <a:lnTo>
                      <a:pt x="43" y="229"/>
                    </a:lnTo>
                    <a:lnTo>
                      <a:pt x="32" y="235"/>
                    </a:lnTo>
                    <a:lnTo>
                      <a:pt x="17" y="227"/>
                    </a:lnTo>
                    <a:lnTo>
                      <a:pt x="11" y="228"/>
                    </a:lnTo>
                    <a:lnTo>
                      <a:pt x="7" y="242"/>
                    </a:lnTo>
                    <a:lnTo>
                      <a:pt x="0" y="247"/>
                    </a:lnTo>
                    <a:lnTo>
                      <a:pt x="0" y="261"/>
                    </a:lnTo>
                    <a:lnTo>
                      <a:pt x="5" y="275"/>
                    </a:lnTo>
                    <a:lnTo>
                      <a:pt x="13" y="282"/>
                    </a:lnTo>
                    <a:lnTo>
                      <a:pt x="14" y="291"/>
                    </a:lnTo>
                    <a:lnTo>
                      <a:pt x="13" y="298"/>
                    </a:lnTo>
                    <a:lnTo>
                      <a:pt x="14" y="307"/>
                    </a:lnTo>
                    <a:lnTo>
                      <a:pt x="17" y="307"/>
                    </a:lnTo>
                    <a:lnTo>
                      <a:pt x="23" y="304"/>
                    </a:lnTo>
                    <a:lnTo>
                      <a:pt x="27" y="305"/>
                    </a:lnTo>
                    <a:lnTo>
                      <a:pt x="32" y="310"/>
                    </a:lnTo>
                    <a:lnTo>
                      <a:pt x="41" y="312"/>
                    </a:lnTo>
                    <a:lnTo>
                      <a:pt x="47" y="308"/>
                    </a:lnTo>
                    <a:lnTo>
                      <a:pt x="54" y="304"/>
                    </a:lnTo>
                    <a:lnTo>
                      <a:pt x="58" y="301"/>
                    </a:lnTo>
                    <a:lnTo>
                      <a:pt x="63" y="302"/>
                    </a:lnTo>
                    <a:lnTo>
                      <a:pt x="68" y="307"/>
                    </a:lnTo>
                    <a:lnTo>
                      <a:pt x="70" y="313"/>
                    </a:lnTo>
                    <a:lnTo>
                      <a:pt x="79" y="324"/>
                    </a:lnTo>
                    <a:lnTo>
                      <a:pt x="74" y="329"/>
                    </a:lnTo>
                    <a:lnTo>
                      <a:pt x="73" y="338"/>
                    </a:lnTo>
                    <a:lnTo>
                      <a:pt x="78" y="335"/>
                    </a:lnTo>
                    <a:lnTo>
                      <a:pt x="81" y="338"/>
                    </a:lnTo>
                    <a:lnTo>
                      <a:pt x="79" y="345"/>
                    </a:lnTo>
                    <a:lnTo>
                      <a:pt x="85" y="352"/>
                    </a:lnTo>
                    <a:lnTo>
                      <a:pt x="88" y="349"/>
                    </a:lnTo>
                    <a:lnTo>
                      <a:pt x="94" y="352"/>
                    </a:lnTo>
                    <a:lnTo>
                      <a:pt x="111" y="353"/>
                    </a:lnTo>
                    <a:lnTo>
                      <a:pt x="114" y="346"/>
                    </a:lnTo>
                    <a:lnTo>
                      <a:pt x="118" y="347"/>
                    </a:lnTo>
                    <a:lnTo>
                      <a:pt x="124" y="344"/>
                    </a:lnTo>
                    <a:lnTo>
                      <a:pt x="127" y="354"/>
                    </a:lnTo>
                    <a:lnTo>
                      <a:pt x="132" y="351"/>
                    </a:lnTo>
                    <a:lnTo>
                      <a:pt x="140" y="348"/>
                    </a:lnTo>
                    <a:lnTo>
                      <a:pt x="139" y="334"/>
                    </a:lnTo>
                    <a:lnTo>
                      <a:pt x="145" y="324"/>
                    </a:lnTo>
                    <a:lnTo>
                      <a:pt x="144" y="315"/>
                    </a:lnTo>
                    <a:lnTo>
                      <a:pt x="161" y="296"/>
                    </a:lnTo>
                    <a:lnTo>
                      <a:pt x="164" y="280"/>
                    </a:lnTo>
                    <a:lnTo>
                      <a:pt x="170" y="274"/>
                    </a:lnTo>
                    <a:lnTo>
                      <a:pt x="180" y="277"/>
                    </a:lnTo>
                    <a:lnTo>
                      <a:pt x="189" y="272"/>
                    </a:lnTo>
                    <a:lnTo>
                      <a:pt x="192" y="267"/>
                    </a:lnTo>
                    <a:lnTo>
                      <a:pt x="208" y="255"/>
                    </a:lnTo>
                    <a:lnTo>
                      <a:pt x="211" y="248"/>
                    </a:lnTo>
                    <a:lnTo>
                      <a:pt x="231" y="239"/>
                    </a:lnTo>
                    <a:lnTo>
                      <a:pt x="242" y="235"/>
                    </a:lnTo>
                    <a:lnTo>
                      <a:pt x="248" y="240"/>
                    </a:lnTo>
                    <a:lnTo>
                      <a:pt x="261" y="240"/>
                    </a:lnTo>
                    <a:lnTo>
                      <a:pt x="275" y="239"/>
                    </a:lnTo>
                    <a:lnTo>
                      <a:pt x="282" y="230"/>
                    </a:lnTo>
                    <a:lnTo>
                      <a:pt x="310" y="227"/>
                    </a:lnTo>
                    <a:lnTo>
                      <a:pt x="329" y="224"/>
                    </a:lnTo>
                    <a:lnTo>
                      <a:pt x="331" y="210"/>
                    </a:lnTo>
                    <a:lnTo>
                      <a:pt x="342" y="194"/>
                    </a:lnTo>
                    <a:lnTo>
                      <a:pt x="341" y="139"/>
                    </a:lnTo>
                    <a:lnTo>
                      <a:pt x="341" y="13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73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A7EFC5C4-8A51-F703-96BA-3222BB6D492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97700" y="4872038"/>
                <a:ext cx="349250" cy="619125"/>
              </a:xfrm>
              <a:custGeom>
                <a:avLst/>
                <a:gdLst>
                  <a:gd name="T0" fmla="*/ 215 w 220"/>
                  <a:gd name="T1" fmla="*/ 0 h 390"/>
                  <a:gd name="T2" fmla="*/ 215 w 220"/>
                  <a:gd name="T3" fmla="*/ 0 h 390"/>
                  <a:gd name="T4" fmla="*/ 174 w 220"/>
                  <a:gd name="T5" fmla="*/ 23 h 390"/>
                  <a:gd name="T6" fmla="*/ 154 w 220"/>
                  <a:gd name="T7" fmla="*/ 30 h 390"/>
                  <a:gd name="T8" fmla="*/ 134 w 220"/>
                  <a:gd name="T9" fmla="*/ 34 h 390"/>
                  <a:gd name="T10" fmla="*/ 102 w 220"/>
                  <a:gd name="T11" fmla="*/ 28 h 390"/>
                  <a:gd name="T12" fmla="*/ 98 w 220"/>
                  <a:gd name="T13" fmla="*/ 77 h 390"/>
                  <a:gd name="T14" fmla="*/ 106 w 220"/>
                  <a:gd name="T15" fmla="*/ 85 h 390"/>
                  <a:gd name="T16" fmla="*/ 115 w 220"/>
                  <a:gd name="T17" fmla="*/ 133 h 390"/>
                  <a:gd name="T18" fmla="*/ 98 w 220"/>
                  <a:gd name="T19" fmla="*/ 154 h 390"/>
                  <a:gd name="T20" fmla="*/ 85 w 220"/>
                  <a:gd name="T21" fmla="*/ 122 h 390"/>
                  <a:gd name="T22" fmla="*/ 89 w 220"/>
                  <a:gd name="T23" fmla="*/ 102 h 390"/>
                  <a:gd name="T24" fmla="*/ 75 w 220"/>
                  <a:gd name="T25" fmla="*/ 98 h 390"/>
                  <a:gd name="T26" fmla="*/ 0 w 220"/>
                  <a:gd name="T27" fmla="*/ 106 h 390"/>
                  <a:gd name="T28" fmla="*/ 2 w 220"/>
                  <a:gd name="T29" fmla="*/ 133 h 390"/>
                  <a:gd name="T30" fmla="*/ 29 w 220"/>
                  <a:gd name="T31" fmla="*/ 137 h 390"/>
                  <a:gd name="T32" fmla="*/ 43 w 220"/>
                  <a:gd name="T33" fmla="*/ 145 h 390"/>
                  <a:gd name="T34" fmla="*/ 52 w 220"/>
                  <a:gd name="T35" fmla="*/ 182 h 390"/>
                  <a:gd name="T36" fmla="*/ 46 w 220"/>
                  <a:gd name="T37" fmla="*/ 217 h 390"/>
                  <a:gd name="T38" fmla="*/ 46 w 220"/>
                  <a:gd name="T39" fmla="*/ 237 h 390"/>
                  <a:gd name="T40" fmla="*/ 36 w 220"/>
                  <a:gd name="T41" fmla="*/ 257 h 390"/>
                  <a:gd name="T42" fmla="*/ 21 w 220"/>
                  <a:gd name="T43" fmla="*/ 317 h 390"/>
                  <a:gd name="T44" fmla="*/ 19 w 220"/>
                  <a:gd name="T45" fmla="*/ 360 h 390"/>
                  <a:gd name="T46" fmla="*/ 23 w 220"/>
                  <a:gd name="T47" fmla="*/ 380 h 390"/>
                  <a:gd name="T48" fmla="*/ 40 w 220"/>
                  <a:gd name="T49" fmla="*/ 390 h 390"/>
                  <a:gd name="T50" fmla="*/ 37 w 220"/>
                  <a:gd name="T51" fmla="*/ 376 h 390"/>
                  <a:gd name="T52" fmla="*/ 46 w 220"/>
                  <a:gd name="T53" fmla="*/ 358 h 390"/>
                  <a:gd name="T54" fmla="*/ 89 w 220"/>
                  <a:gd name="T55" fmla="*/ 337 h 390"/>
                  <a:gd name="T56" fmla="*/ 102 w 220"/>
                  <a:gd name="T57" fmla="*/ 318 h 390"/>
                  <a:gd name="T58" fmla="*/ 101 w 220"/>
                  <a:gd name="T59" fmla="*/ 303 h 390"/>
                  <a:gd name="T60" fmla="*/ 99 w 220"/>
                  <a:gd name="T61" fmla="*/ 281 h 390"/>
                  <a:gd name="T62" fmla="*/ 96 w 220"/>
                  <a:gd name="T63" fmla="*/ 260 h 390"/>
                  <a:gd name="T64" fmla="*/ 89 w 220"/>
                  <a:gd name="T65" fmla="*/ 225 h 390"/>
                  <a:gd name="T66" fmla="*/ 114 w 220"/>
                  <a:gd name="T67" fmla="*/ 203 h 390"/>
                  <a:gd name="T68" fmla="*/ 146 w 220"/>
                  <a:gd name="T69" fmla="*/ 173 h 390"/>
                  <a:gd name="T70" fmla="*/ 190 w 220"/>
                  <a:gd name="T71" fmla="*/ 152 h 390"/>
                  <a:gd name="T72" fmla="*/ 213 w 220"/>
                  <a:gd name="T73" fmla="*/ 121 h 390"/>
                  <a:gd name="T74" fmla="*/ 216 w 220"/>
                  <a:gd name="T75" fmla="*/ 92 h 390"/>
                  <a:gd name="T76" fmla="*/ 216 w 220"/>
                  <a:gd name="T77" fmla="*/ 34 h 390"/>
                  <a:gd name="T78" fmla="*/ 217 w 220"/>
                  <a:gd name="T79" fmla="*/ 11 h 3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220" h="390">
                    <a:moveTo>
                      <a:pt x="217" y="11"/>
                    </a:moveTo>
                    <a:lnTo>
                      <a:pt x="215" y="0"/>
                    </a:lnTo>
                    <a:lnTo>
                      <a:pt x="215" y="0"/>
                    </a:lnTo>
                    <a:lnTo>
                      <a:pt x="215" y="0"/>
                    </a:lnTo>
                    <a:lnTo>
                      <a:pt x="197" y="14"/>
                    </a:lnTo>
                    <a:lnTo>
                      <a:pt x="174" y="23"/>
                    </a:lnTo>
                    <a:lnTo>
                      <a:pt x="161" y="23"/>
                    </a:lnTo>
                    <a:lnTo>
                      <a:pt x="154" y="30"/>
                    </a:lnTo>
                    <a:lnTo>
                      <a:pt x="139" y="31"/>
                    </a:lnTo>
                    <a:lnTo>
                      <a:pt x="134" y="34"/>
                    </a:lnTo>
                    <a:lnTo>
                      <a:pt x="109" y="27"/>
                    </a:lnTo>
                    <a:lnTo>
                      <a:pt x="102" y="28"/>
                    </a:lnTo>
                    <a:lnTo>
                      <a:pt x="95" y="50"/>
                    </a:lnTo>
                    <a:lnTo>
                      <a:pt x="98" y="77"/>
                    </a:lnTo>
                    <a:lnTo>
                      <a:pt x="99" y="77"/>
                    </a:lnTo>
                    <a:lnTo>
                      <a:pt x="106" y="85"/>
                    </a:lnTo>
                    <a:lnTo>
                      <a:pt x="115" y="102"/>
                    </a:lnTo>
                    <a:lnTo>
                      <a:pt x="115" y="133"/>
                    </a:lnTo>
                    <a:lnTo>
                      <a:pt x="105" y="137"/>
                    </a:lnTo>
                    <a:lnTo>
                      <a:pt x="98" y="154"/>
                    </a:lnTo>
                    <a:lnTo>
                      <a:pt x="86" y="139"/>
                    </a:lnTo>
                    <a:lnTo>
                      <a:pt x="85" y="122"/>
                    </a:lnTo>
                    <a:lnTo>
                      <a:pt x="89" y="112"/>
                    </a:lnTo>
                    <a:lnTo>
                      <a:pt x="89" y="102"/>
                    </a:lnTo>
                    <a:lnTo>
                      <a:pt x="81" y="96"/>
                    </a:lnTo>
                    <a:lnTo>
                      <a:pt x="75" y="98"/>
                    </a:lnTo>
                    <a:lnTo>
                      <a:pt x="63" y="87"/>
                    </a:lnTo>
                    <a:lnTo>
                      <a:pt x="0" y="106"/>
                    </a:lnTo>
                    <a:lnTo>
                      <a:pt x="1" y="123"/>
                    </a:lnTo>
                    <a:lnTo>
                      <a:pt x="2" y="133"/>
                    </a:lnTo>
                    <a:lnTo>
                      <a:pt x="19" y="132"/>
                    </a:lnTo>
                    <a:lnTo>
                      <a:pt x="29" y="137"/>
                    </a:lnTo>
                    <a:lnTo>
                      <a:pt x="33" y="143"/>
                    </a:lnTo>
                    <a:lnTo>
                      <a:pt x="43" y="145"/>
                    </a:lnTo>
                    <a:lnTo>
                      <a:pt x="53" y="152"/>
                    </a:lnTo>
                    <a:lnTo>
                      <a:pt x="52" y="182"/>
                    </a:lnTo>
                    <a:lnTo>
                      <a:pt x="47" y="199"/>
                    </a:lnTo>
                    <a:lnTo>
                      <a:pt x="46" y="217"/>
                    </a:lnTo>
                    <a:lnTo>
                      <a:pt x="48" y="223"/>
                    </a:lnTo>
                    <a:lnTo>
                      <a:pt x="46" y="237"/>
                    </a:lnTo>
                    <a:lnTo>
                      <a:pt x="42" y="240"/>
                    </a:lnTo>
                    <a:lnTo>
                      <a:pt x="36" y="257"/>
                    </a:lnTo>
                    <a:lnTo>
                      <a:pt x="13" y="284"/>
                    </a:lnTo>
                    <a:lnTo>
                      <a:pt x="21" y="317"/>
                    </a:lnTo>
                    <a:lnTo>
                      <a:pt x="25" y="334"/>
                    </a:lnTo>
                    <a:lnTo>
                      <a:pt x="19" y="360"/>
                    </a:lnTo>
                    <a:lnTo>
                      <a:pt x="21" y="369"/>
                    </a:lnTo>
                    <a:lnTo>
                      <a:pt x="23" y="380"/>
                    </a:lnTo>
                    <a:lnTo>
                      <a:pt x="25" y="390"/>
                    </a:lnTo>
                    <a:lnTo>
                      <a:pt x="40" y="390"/>
                    </a:lnTo>
                    <a:lnTo>
                      <a:pt x="43" y="378"/>
                    </a:lnTo>
                    <a:lnTo>
                      <a:pt x="37" y="376"/>
                    </a:lnTo>
                    <a:lnTo>
                      <a:pt x="36" y="367"/>
                    </a:lnTo>
                    <a:lnTo>
                      <a:pt x="46" y="358"/>
                    </a:lnTo>
                    <a:lnTo>
                      <a:pt x="72" y="344"/>
                    </a:lnTo>
                    <a:lnTo>
                      <a:pt x="89" y="337"/>
                    </a:lnTo>
                    <a:lnTo>
                      <a:pt x="98" y="328"/>
                    </a:lnTo>
                    <a:lnTo>
                      <a:pt x="102" y="318"/>
                    </a:lnTo>
                    <a:lnTo>
                      <a:pt x="97" y="315"/>
                    </a:lnTo>
                    <a:lnTo>
                      <a:pt x="101" y="303"/>
                    </a:lnTo>
                    <a:lnTo>
                      <a:pt x="103" y="280"/>
                    </a:lnTo>
                    <a:lnTo>
                      <a:pt x="99" y="281"/>
                    </a:lnTo>
                    <a:lnTo>
                      <a:pt x="99" y="273"/>
                    </a:lnTo>
                    <a:lnTo>
                      <a:pt x="96" y="260"/>
                    </a:lnTo>
                    <a:lnTo>
                      <a:pt x="87" y="242"/>
                    </a:lnTo>
                    <a:lnTo>
                      <a:pt x="89" y="225"/>
                    </a:lnTo>
                    <a:lnTo>
                      <a:pt x="98" y="219"/>
                    </a:lnTo>
                    <a:lnTo>
                      <a:pt x="114" y="203"/>
                    </a:lnTo>
                    <a:lnTo>
                      <a:pt x="122" y="199"/>
                    </a:lnTo>
                    <a:lnTo>
                      <a:pt x="146" y="173"/>
                    </a:lnTo>
                    <a:lnTo>
                      <a:pt x="171" y="161"/>
                    </a:lnTo>
                    <a:lnTo>
                      <a:pt x="190" y="152"/>
                    </a:lnTo>
                    <a:lnTo>
                      <a:pt x="204" y="137"/>
                    </a:lnTo>
                    <a:lnTo>
                      <a:pt x="213" y="121"/>
                    </a:lnTo>
                    <a:lnTo>
                      <a:pt x="220" y="104"/>
                    </a:lnTo>
                    <a:lnTo>
                      <a:pt x="216" y="92"/>
                    </a:lnTo>
                    <a:lnTo>
                      <a:pt x="217" y="55"/>
                    </a:lnTo>
                    <a:lnTo>
                      <a:pt x="216" y="34"/>
                    </a:lnTo>
                    <a:lnTo>
                      <a:pt x="217" y="11"/>
                    </a:lnTo>
                    <a:lnTo>
                      <a:pt x="217" y="1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74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1A02588A-FA96-297F-009E-9359A49C93A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43537" y="3449638"/>
                <a:ext cx="398462" cy="482600"/>
              </a:xfrm>
              <a:custGeom>
                <a:avLst/>
                <a:gdLst>
                  <a:gd name="T0" fmla="*/ 251 w 251"/>
                  <a:gd name="T1" fmla="*/ 57 h 304"/>
                  <a:gd name="T2" fmla="*/ 175 w 251"/>
                  <a:gd name="T3" fmla="*/ 0 h 304"/>
                  <a:gd name="T4" fmla="*/ 174 w 251"/>
                  <a:gd name="T5" fmla="*/ 36 h 304"/>
                  <a:gd name="T6" fmla="*/ 108 w 251"/>
                  <a:gd name="T7" fmla="*/ 35 h 304"/>
                  <a:gd name="T8" fmla="*/ 107 w 251"/>
                  <a:gd name="T9" fmla="*/ 96 h 304"/>
                  <a:gd name="T10" fmla="*/ 87 w 251"/>
                  <a:gd name="T11" fmla="*/ 98 h 304"/>
                  <a:gd name="T12" fmla="*/ 82 w 251"/>
                  <a:gd name="T13" fmla="*/ 110 h 304"/>
                  <a:gd name="T14" fmla="*/ 85 w 251"/>
                  <a:gd name="T15" fmla="*/ 144 h 304"/>
                  <a:gd name="T16" fmla="*/ 5 w 251"/>
                  <a:gd name="T17" fmla="*/ 144 h 304"/>
                  <a:gd name="T18" fmla="*/ 0 w 251"/>
                  <a:gd name="T19" fmla="*/ 152 h 304"/>
                  <a:gd name="T20" fmla="*/ 11 w 251"/>
                  <a:gd name="T21" fmla="*/ 162 h 304"/>
                  <a:gd name="T22" fmla="*/ 16 w 251"/>
                  <a:gd name="T23" fmla="*/ 173 h 304"/>
                  <a:gd name="T24" fmla="*/ 13 w 251"/>
                  <a:gd name="T25" fmla="*/ 185 h 304"/>
                  <a:gd name="T26" fmla="*/ 15 w 251"/>
                  <a:gd name="T27" fmla="*/ 198 h 304"/>
                  <a:gd name="T28" fmla="*/ 17 w 251"/>
                  <a:gd name="T29" fmla="*/ 221 h 304"/>
                  <a:gd name="T30" fmla="*/ 14 w 251"/>
                  <a:gd name="T31" fmla="*/ 243 h 304"/>
                  <a:gd name="T32" fmla="*/ 8 w 251"/>
                  <a:gd name="T33" fmla="*/ 254 h 304"/>
                  <a:gd name="T34" fmla="*/ 10 w 251"/>
                  <a:gd name="T35" fmla="*/ 268 h 304"/>
                  <a:gd name="T36" fmla="*/ 17 w 251"/>
                  <a:gd name="T37" fmla="*/ 260 h 304"/>
                  <a:gd name="T38" fmla="*/ 27 w 251"/>
                  <a:gd name="T39" fmla="*/ 262 h 304"/>
                  <a:gd name="T40" fmla="*/ 38 w 251"/>
                  <a:gd name="T41" fmla="*/ 256 h 304"/>
                  <a:gd name="T42" fmla="*/ 49 w 251"/>
                  <a:gd name="T43" fmla="*/ 256 h 304"/>
                  <a:gd name="T44" fmla="*/ 59 w 251"/>
                  <a:gd name="T45" fmla="*/ 264 h 304"/>
                  <a:gd name="T46" fmla="*/ 72 w 251"/>
                  <a:gd name="T47" fmla="*/ 269 h 304"/>
                  <a:gd name="T48" fmla="*/ 84 w 251"/>
                  <a:gd name="T49" fmla="*/ 287 h 304"/>
                  <a:gd name="T50" fmla="*/ 98 w 251"/>
                  <a:gd name="T51" fmla="*/ 304 h 304"/>
                  <a:gd name="T52" fmla="*/ 105 w 251"/>
                  <a:gd name="T53" fmla="*/ 299 h 304"/>
                  <a:gd name="T54" fmla="*/ 109 w 251"/>
                  <a:gd name="T55" fmla="*/ 285 h 304"/>
                  <a:gd name="T56" fmla="*/ 115 w 251"/>
                  <a:gd name="T57" fmla="*/ 284 h 304"/>
                  <a:gd name="T58" fmla="*/ 130 w 251"/>
                  <a:gd name="T59" fmla="*/ 292 h 304"/>
                  <a:gd name="T60" fmla="*/ 141 w 251"/>
                  <a:gd name="T61" fmla="*/ 286 h 304"/>
                  <a:gd name="T62" fmla="*/ 150 w 251"/>
                  <a:gd name="T63" fmla="*/ 288 h 304"/>
                  <a:gd name="T64" fmla="*/ 153 w 251"/>
                  <a:gd name="T65" fmla="*/ 282 h 304"/>
                  <a:gd name="T66" fmla="*/ 237 w 251"/>
                  <a:gd name="T67" fmla="*/ 282 h 304"/>
                  <a:gd name="T68" fmla="*/ 241 w 251"/>
                  <a:gd name="T69" fmla="*/ 266 h 304"/>
                  <a:gd name="T70" fmla="*/ 238 w 251"/>
                  <a:gd name="T71" fmla="*/ 263 h 304"/>
                  <a:gd name="T72" fmla="*/ 228 w 251"/>
                  <a:gd name="T73" fmla="*/ 160 h 304"/>
                  <a:gd name="T74" fmla="*/ 220 w 251"/>
                  <a:gd name="T75" fmla="*/ 58 h 304"/>
                  <a:gd name="T76" fmla="*/ 251 w 251"/>
                  <a:gd name="T77" fmla="*/ 57 h 304"/>
                  <a:gd name="T78" fmla="*/ 251 w 251"/>
                  <a:gd name="T79" fmla="*/ 57 h 3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251" h="304">
                    <a:moveTo>
                      <a:pt x="251" y="57"/>
                    </a:moveTo>
                    <a:lnTo>
                      <a:pt x="175" y="0"/>
                    </a:lnTo>
                    <a:lnTo>
                      <a:pt x="174" y="36"/>
                    </a:lnTo>
                    <a:lnTo>
                      <a:pt x="108" y="35"/>
                    </a:lnTo>
                    <a:lnTo>
                      <a:pt x="107" y="96"/>
                    </a:lnTo>
                    <a:lnTo>
                      <a:pt x="87" y="98"/>
                    </a:lnTo>
                    <a:lnTo>
                      <a:pt x="82" y="110"/>
                    </a:lnTo>
                    <a:lnTo>
                      <a:pt x="85" y="144"/>
                    </a:lnTo>
                    <a:lnTo>
                      <a:pt x="5" y="144"/>
                    </a:lnTo>
                    <a:lnTo>
                      <a:pt x="0" y="152"/>
                    </a:lnTo>
                    <a:lnTo>
                      <a:pt x="11" y="162"/>
                    </a:lnTo>
                    <a:lnTo>
                      <a:pt x="16" y="173"/>
                    </a:lnTo>
                    <a:lnTo>
                      <a:pt x="13" y="185"/>
                    </a:lnTo>
                    <a:lnTo>
                      <a:pt x="15" y="198"/>
                    </a:lnTo>
                    <a:lnTo>
                      <a:pt x="17" y="221"/>
                    </a:lnTo>
                    <a:lnTo>
                      <a:pt x="14" y="243"/>
                    </a:lnTo>
                    <a:lnTo>
                      <a:pt x="8" y="254"/>
                    </a:lnTo>
                    <a:lnTo>
                      <a:pt x="10" y="268"/>
                    </a:lnTo>
                    <a:lnTo>
                      <a:pt x="17" y="260"/>
                    </a:lnTo>
                    <a:lnTo>
                      <a:pt x="27" y="262"/>
                    </a:lnTo>
                    <a:lnTo>
                      <a:pt x="38" y="256"/>
                    </a:lnTo>
                    <a:lnTo>
                      <a:pt x="49" y="256"/>
                    </a:lnTo>
                    <a:lnTo>
                      <a:pt x="59" y="264"/>
                    </a:lnTo>
                    <a:lnTo>
                      <a:pt x="72" y="269"/>
                    </a:lnTo>
                    <a:lnTo>
                      <a:pt x="84" y="287"/>
                    </a:lnTo>
                    <a:lnTo>
                      <a:pt x="98" y="304"/>
                    </a:lnTo>
                    <a:lnTo>
                      <a:pt x="105" y="299"/>
                    </a:lnTo>
                    <a:lnTo>
                      <a:pt x="109" y="285"/>
                    </a:lnTo>
                    <a:lnTo>
                      <a:pt x="115" y="284"/>
                    </a:lnTo>
                    <a:lnTo>
                      <a:pt x="130" y="292"/>
                    </a:lnTo>
                    <a:lnTo>
                      <a:pt x="141" y="286"/>
                    </a:lnTo>
                    <a:lnTo>
                      <a:pt x="150" y="288"/>
                    </a:lnTo>
                    <a:lnTo>
                      <a:pt x="153" y="282"/>
                    </a:lnTo>
                    <a:lnTo>
                      <a:pt x="237" y="282"/>
                    </a:lnTo>
                    <a:lnTo>
                      <a:pt x="241" y="266"/>
                    </a:lnTo>
                    <a:lnTo>
                      <a:pt x="238" y="263"/>
                    </a:lnTo>
                    <a:lnTo>
                      <a:pt x="228" y="160"/>
                    </a:lnTo>
                    <a:lnTo>
                      <a:pt x="220" y="58"/>
                    </a:lnTo>
                    <a:lnTo>
                      <a:pt x="251" y="57"/>
                    </a:lnTo>
                    <a:lnTo>
                      <a:pt x="251" y="5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75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8AF45A43-D275-DD8A-3316-25FF1372B1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81837" y="4832351"/>
                <a:ext cx="98425" cy="284163"/>
              </a:xfrm>
              <a:custGeom>
                <a:avLst/>
                <a:gdLst>
                  <a:gd name="T0" fmla="*/ 38 w 62"/>
                  <a:gd name="T1" fmla="*/ 114 h 179"/>
                  <a:gd name="T2" fmla="*/ 38 w 62"/>
                  <a:gd name="T3" fmla="*/ 105 h 179"/>
                  <a:gd name="T4" fmla="*/ 34 w 62"/>
                  <a:gd name="T5" fmla="*/ 98 h 179"/>
                  <a:gd name="T6" fmla="*/ 35 w 62"/>
                  <a:gd name="T7" fmla="*/ 87 h 179"/>
                  <a:gd name="T8" fmla="*/ 29 w 62"/>
                  <a:gd name="T9" fmla="*/ 70 h 179"/>
                  <a:gd name="T10" fmla="*/ 36 w 62"/>
                  <a:gd name="T11" fmla="*/ 57 h 179"/>
                  <a:gd name="T12" fmla="*/ 35 w 62"/>
                  <a:gd name="T13" fmla="*/ 28 h 179"/>
                  <a:gd name="T14" fmla="*/ 28 w 62"/>
                  <a:gd name="T15" fmla="*/ 13 h 179"/>
                  <a:gd name="T16" fmla="*/ 28 w 62"/>
                  <a:gd name="T17" fmla="*/ 10 h 179"/>
                  <a:gd name="T18" fmla="*/ 28 w 62"/>
                  <a:gd name="T19" fmla="*/ 10 h 179"/>
                  <a:gd name="T20" fmla="*/ 24 w 62"/>
                  <a:gd name="T21" fmla="*/ 3 h 179"/>
                  <a:gd name="T22" fmla="*/ 4 w 62"/>
                  <a:gd name="T23" fmla="*/ 0 h 179"/>
                  <a:gd name="T24" fmla="*/ 14 w 62"/>
                  <a:gd name="T25" fmla="*/ 10 h 179"/>
                  <a:gd name="T26" fmla="*/ 19 w 62"/>
                  <a:gd name="T27" fmla="*/ 30 h 179"/>
                  <a:gd name="T28" fmla="*/ 15 w 62"/>
                  <a:gd name="T29" fmla="*/ 37 h 179"/>
                  <a:gd name="T30" fmla="*/ 10 w 62"/>
                  <a:gd name="T31" fmla="*/ 56 h 179"/>
                  <a:gd name="T32" fmla="*/ 13 w 62"/>
                  <a:gd name="T33" fmla="*/ 75 h 179"/>
                  <a:gd name="T34" fmla="*/ 7 w 62"/>
                  <a:gd name="T35" fmla="*/ 84 h 179"/>
                  <a:gd name="T36" fmla="*/ 0 w 62"/>
                  <a:gd name="T37" fmla="*/ 106 h 179"/>
                  <a:gd name="T38" fmla="*/ 10 w 62"/>
                  <a:gd name="T39" fmla="*/ 112 h 179"/>
                  <a:gd name="T40" fmla="*/ 22 w 62"/>
                  <a:gd name="T41" fmla="*/ 123 h 179"/>
                  <a:gd name="T42" fmla="*/ 28 w 62"/>
                  <a:gd name="T43" fmla="*/ 121 h 179"/>
                  <a:gd name="T44" fmla="*/ 36 w 62"/>
                  <a:gd name="T45" fmla="*/ 127 h 179"/>
                  <a:gd name="T46" fmla="*/ 36 w 62"/>
                  <a:gd name="T47" fmla="*/ 137 h 179"/>
                  <a:gd name="T48" fmla="*/ 32 w 62"/>
                  <a:gd name="T49" fmla="*/ 147 h 179"/>
                  <a:gd name="T50" fmla="*/ 33 w 62"/>
                  <a:gd name="T51" fmla="*/ 164 h 179"/>
                  <a:gd name="T52" fmla="*/ 45 w 62"/>
                  <a:gd name="T53" fmla="*/ 179 h 179"/>
                  <a:gd name="T54" fmla="*/ 52 w 62"/>
                  <a:gd name="T55" fmla="*/ 162 h 179"/>
                  <a:gd name="T56" fmla="*/ 62 w 62"/>
                  <a:gd name="T57" fmla="*/ 158 h 179"/>
                  <a:gd name="T58" fmla="*/ 62 w 62"/>
                  <a:gd name="T59" fmla="*/ 127 h 179"/>
                  <a:gd name="T60" fmla="*/ 53 w 62"/>
                  <a:gd name="T61" fmla="*/ 110 h 179"/>
                  <a:gd name="T62" fmla="*/ 46 w 62"/>
                  <a:gd name="T63" fmla="*/ 102 h 179"/>
                  <a:gd name="T64" fmla="*/ 45 w 62"/>
                  <a:gd name="T65" fmla="*/ 102 h 179"/>
                  <a:gd name="T66" fmla="*/ 45 w 62"/>
                  <a:gd name="T67" fmla="*/ 105 h 179"/>
                  <a:gd name="T68" fmla="*/ 49 w 62"/>
                  <a:gd name="T69" fmla="*/ 106 h 179"/>
                  <a:gd name="T70" fmla="*/ 52 w 62"/>
                  <a:gd name="T71" fmla="*/ 119 h 179"/>
                  <a:gd name="T72" fmla="*/ 52 w 62"/>
                  <a:gd name="T73" fmla="*/ 122 h 179"/>
                  <a:gd name="T74" fmla="*/ 45 w 62"/>
                  <a:gd name="T75" fmla="*/ 113 h 179"/>
                  <a:gd name="T76" fmla="*/ 41 w 62"/>
                  <a:gd name="T77" fmla="*/ 119 h 179"/>
                  <a:gd name="T78" fmla="*/ 38 w 62"/>
                  <a:gd name="T79" fmla="*/ 114 h 179"/>
                  <a:gd name="T80" fmla="*/ 38 w 62"/>
                  <a:gd name="T81" fmla="*/ 114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62" h="179">
                    <a:moveTo>
                      <a:pt x="38" y="114"/>
                    </a:moveTo>
                    <a:lnTo>
                      <a:pt x="38" y="105"/>
                    </a:lnTo>
                    <a:lnTo>
                      <a:pt x="34" y="98"/>
                    </a:lnTo>
                    <a:lnTo>
                      <a:pt x="35" y="87"/>
                    </a:lnTo>
                    <a:lnTo>
                      <a:pt x="29" y="70"/>
                    </a:lnTo>
                    <a:lnTo>
                      <a:pt x="36" y="57"/>
                    </a:lnTo>
                    <a:lnTo>
                      <a:pt x="35" y="28"/>
                    </a:lnTo>
                    <a:lnTo>
                      <a:pt x="28" y="13"/>
                    </a:lnTo>
                    <a:lnTo>
                      <a:pt x="28" y="10"/>
                    </a:lnTo>
                    <a:lnTo>
                      <a:pt x="28" y="10"/>
                    </a:lnTo>
                    <a:lnTo>
                      <a:pt x="24" y="3"/>
                    </a:lnTo>
                    <a:lnTo>
                      <a:pt x="4" y="0"/>
                    </a:lnTo>
                    <a:lnTo>
                      <a:pt x="14" y="10"/>
                    </a:lnTo>
                    <a:lnTo>
                      <a:pt x="19" y="30"/>
                    </a:lnTo>
                    <a:lnTo>
                      <a:pt x="15" y="37"/>
                    </a:lnTo>
                    <a:lnTo>
                      <a:pt x="10" y="56"/>
                    </a:lnTo>
                    <a:lnTo>
                      <a:pt x="13" y="75"/>
                    </a:lnTo>
                    <a:lnTo>
                      <a:pt x="7" y="84"/>
                    </a:lnTo>
                    <a:lnTo>
                      <a:pt x="0" y="106"/>
                    </a:lnTo>
                    <a:lnTo>
                      <a:pt x="10" y="112"/>
                    </a:lnTo>
                    <a:lnTo>
                      <a:pt x="22" y="123"/>
                    </a:lnTo>
                    <a:lnTo>
                      <a:pt x="28" y="121"/>
                    </a:lnTo>
                    <a:lnTo>
                      <a:pt x="36" y="127"/>
                    </a:lnTo>
                    <a:lnTo>
                      <a:pt x="36" y="137"/>
                    </a:lnTo>
                    <a:lnTo>
                      <a:pt x="32" y="147"/>
                    </a:lnTo>
                    <a:lnTo>
                      <a:pt x="33" y="164"/>
                    </a:lnTo>
                    <a:lnTo>
                      <a:pt x="45" y="179"/>
                    </a:lnTo>
                    <a:lnTo>
                      <a:pt x="52" y="162"/>
                    </a:lnTo>
                    <a:lnTo>
                      <a:pt x="62" y="158"/>
                    </a:lnTo>
                    <a:lnTo>
                      <a:pt x="62" y="127"/>
                    </a:lnTo>
                    <a:lnTo>
                      <a:pt x="53" y="110"/>
                    </a:lnTo>
                    <a:lnTo>
                      <a:pt x="46" y="102"/>
                    </a:lnTo>
                    <a:lnTo>
                      <a:pt x="45" y="102"/>
                    </a:lnTo>
                    <a:lnTo>
                      <a:pt x="45" y="105"/>
                    </a:lnTo>
                    <a:lnTo>
                      <a:pt x="49" y="106"/>
                    </a:lnTo>
                    <a:lnTo>
                      <a:pt x="52" y="119"/>
                    </a:lnTo>
                    <a:lnTo>
                      <a:pt x="52" y="122"/>
                    </a:lnTo>
                    <a:lnTo>
                      <a:pt x="45" y="113"/>
                    </a:lnTo>
                    <a:lnTo>
                      <a:pt x="41" y="119"/>
                    </a:lnTo>
                    <a:lnTo>
                      <a:pt x="38" y="114"/>
                    </a:lnTo>
                    <a:lnTo>
                      <a:pt x="38" y="11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76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D8F3AC6A-7AE3-3C21-4B17-89D9D0113F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86512" y="5122863"/>
                <a:ext cx="439737" cy="455613"/>
              </a:xfrm>
              <a:custGeom>
                <a:avLst/>
                <a:gdLst>
                  <a:gd name="T0" fmla="*/ 238 w 277"/>
                  <a:gd name="T1" fmla="*/ 14 h 287"/>
                  <a:gd name="T2" fmla="*/ 199 w 277"/>
                  <a:gd name="T3" fmla="*/ 23 h 287"/>
                  <a:gd name="T4" fmla="*/ 150 w 277"/>
                  <a:gd name="T5" fmla="*/ 19 h 287"/>
                  <a:gd name="T6" fmla="*/ 136 w 277"/>
                  <a:gd name="T7" fmla="*/ 8 h 287"/>
                  <a:gd name="T8" fmla="*/ 52 w 277"/>
                  <a:gd name="T9" fmla="*/ 9 h 287"/>
                  <a:gd name="T10" fmla="*/ 48 w 277"/>
                  <a:gd name="T11" fmla="*/ 11 h 287"/>
                  <a:gd name="T12" fmla="*/ 37 w 277"/>
                  <a:gd name="T13" fmla="*/ 0 h 287"/>
                  <a:gd name="T14" fmla="*/ 23 w 277"/>
                  <a:gd name="T15" fmla="*/ 0 h 287"/>
                  <a:gd name="T16" fmla="*/ 10 w 277"/>
                  <a:gd name="T17" fmla="*/ 3 h 287"/>
                  <a:gd name="T18" fmla="*/ 0 w 277"/>
                  <a:gd name="T19" fmla="*/ 8 h 287"/>
                  <a:gd name="T20" fmla="*/ 1 w 277"/>
                  <a:gd name="T21" fmla="*/ 26 h 287"/>
                  <a:gd name="T22" fmla="*/ 18 w 277"/>
                  <a:gd name="T23" fmla="*/ 49 h 287"/>
                  <a:gd name="T24" fmla="*/ 22 w 277"/>
                  <a:gd name="T25" fmla="*/ 64 h 287"/>
                  <a:gd name="T26" fmla="*/ 32 w 277"/>
                  <a:gd name="T27" fmla="*/ 93 h 287"/>
                  <a:gd name="T28" fmla="*/ 42 w 277"/>
                  <a:gd name="T29" fmla="*/ 113 h 287"/>
                  <a:gd name="T30" fmla="*/ 50 w 277"/>
                  <a:gd name="T31" fmla="*/ 122 h 287"/>
                  <a:gd name="T32" fmla="*/ 52 w 277"/>
                  <a:gd name="T33" fmla="*/ 135 h 287"/>
                  <a:gd name="T34" fmla="*/ 52 w 277"/>
                  <a:gd name="T35" fmla="*/ 164 h 287"/>
                  <a:gd name="T36" fmla="*/ 58 w 277"/>
                  <a:gd name="T37" fmla="*/ 200 h 287"/>
                  <a:gd name="T38" fmla="*/ 63 w 277"/>
                  <a:gd name="T39" fmla="*/ 217 h 287"/>
                  <a:gd name="T40" fmla="*/ 66 w 277"/>
                  <a:gd name="T41" fmla="*/ 241 h 287"/>
                  <a:gd name="T42" fmla="*/ 74 w 277"/>
                  <a:gd name="T43" fmla="*/ 258 h 287"/>
                  <a:gd name="T44" fmla="*/ 88 w 277"/>
                  <a:gd name="T45" fmla="*/ 276 h 287"/>
                  <a:gd name="T46" fmla="*/ 98 w 277"/>
                  <a:gd name="T47" fmla="*/ 264 h 287"/>
                  <a:gd name="T48" fmla="*/ 106 w 277"/>
                  <a:gd name="T49" fmla="*/ 270 h 287"/>
                  <a:gd name="T50" fmla="*/ 109 w 277"/>
                  <a:gd name="T51" fmla="*/ 281 h 287"/>
                  <a:gd name="T52" fmla="*/ 118 w 277"/>
                  <a:gd name="T53" fmla="*/ 283 h 287"/>
                  <a:gd name="T54" fmla="*/ 130 w 277"/>
                  <a:gd name="T55" fmla="*/ 287 h 287"/>
                  <a:gd name="T56" fmla="*/ 141 w 277"/>
                  <a:gd name="T57" fmla="*/ 285 h 287"/>
                  <a:gd name="T58" fmla="*/ 160 w 277"/>
                  <a:gd name="T59" fmla="*/ 273 h 287"/>
                  <a:gd name="T60" fmla="*/ 164 w 277"/>
                  <a:gd name="T61" fmla="*/ 186 h 287"/>
                  <a:gd name="T62" fmla="*/ 166 w 277"/>
                  <a:gd name="T63" fmla="*/ 116 h 287"/>
                  <a:gd name="T64" fmla="*/ 186 w 277"/>
                  <a:gd name="T65" fmla="*/ 115 h 287"/>
                  <a:gd name="T66" fmla="*/ 190 w 277"/>
                  <a:gd name="T67" fmla="*/ 31 h 287"/>
                  <a:gd name="T68" fmla="*/ 205 w 277"/>
                  <a:gd name="T69" fmla="*/ 30 h 287"/>
                  <a:gd name="T70" fmla="*/ 237 w 277"/>
                  <a:gd name="T71" fmla="*/ 22 h 287"/>
                  <a:gd name="T72" fmla="*/ 245 w 277"/>
                  <a:gd name="T73" fmla="*/ 31 h 287"/>
                  <a:gd name="T74" fmla="*/ 259 w 277"/>
                  <a:gd name="T75" fmla="*/ 22 h 287"/>
                  <a:gd name="T76" fmla="*/ 264 w 277"/>
                  <a:gd name="T77" fmla="*/ 22 h 287"/>
                  <a:gd name="T78" fmla="*/ 277 w 277"/>
                  <a:gd name="T79" fmla="*/ 17 h 287"/>
                  <a:gd name="T80" fmla="*/ 277 w 277"/>
                  <a:gd name="T81" fmla="*/ 15 h 287"/>
                  <a:gd name="T82" fmla="*/ 268 w 277"/>
                  <a:gd name="T83" fmla="*/ 9 h 287"/>
                  <a:gd name="T84" fmla="*/ 255 w 277"/>
                  <a:gd name="T85" fmla="*/ 8 h 287"/>
                  <a:gd name="T86" fmla="*/ 238 w 277"/>
                  <a:gd name="T87" fmla="*/ 14 h 287"/>
                  <a:gd name="T88" fmla="*/ 238 w 277"/>
                  <a:gd name="T89" fmla="*/ 14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77" h="287">
                    <a:moveTo>
                      <a:pt x="238" y="14"/>
                    </a:moveTo>
                    <a:lnTo>
                      <a:pt x="199" y="23"/>
                    </a:lnTo>
                    <a:lnTo>
                      <a:pt x="150" y="19"/>
                    </a:lnTo>
                    <a:lnTo>
                      <a:pt x="136" y="8"/>
                    </a:lnTo>
                    <a:lnTo>
                      <a:pt x="52" y="9"/>
                    </a:lnTo>
                    <a:lnTo>
                      <a:pt x="48" y="11"/>
                    </a:lnTo>
                    <a:lnTo>
                      <a:pt x="37" y="0"/>
                    </a:lnTo>
                    <a:lnTo>
                      <a:pt x="23" y="0"/>
                    </a:lnTo>
                    <a:lnTo>
                      <a:pt x="10" y="3"/>
                    </a:lnTo>
                    <a:lnTo>
                      <a:pt x="0" y="8"/>
                    </a:lnTo>
                    <a:lnTo>
                      <a:pt x="1" y="26"/>
                    </a:lnTo>
                    <a:lnTo>
                      <a:pt x="18" y="49"/>
                    </a:lnTo>
                    <a:lnTo>
                      <a:pt x="22" y="64"/>
                    </a:lnTo>
                    <a:lnTo>
                      <a:pt x="32" y="93"/>
                    </a:lnTo>
                    <a:lnTo>
                      <a:pt x="42" y="113"/>
                    </a:lnTo>
                    <a:lnTo>
                      <a:pt x="50" y="122"/>
                    </a:lnTo>
                    <a:lnTo>
                      <a:pt x="52" y="135"/>
                    </a:lnTo>
                    <a:lnTo>
                      <a:pt x="52" y="164"/>
                    </a:lnTo>
                    <a:lnTo>
                      <a:pt x="58" y="200"/>
                    </a:lnTo>
                    <a:lnTo>
                      <a:pt x="63" y="217"/>
                    </a:lnTo>
                    <a:lnTo>
                      <a:pt x="66" y="241"/>
                    </a:lnTo>
                    <a:lnTo>
                      <a:pt x="74" y="258"/>
                    </a:lnTo>
                    <a:lnTo>
                      <a:pt x="88" y="276"/>
                    </a:lnTo>
                    <a:lnTo>
                      <a:pt x="98" y="264"/>
                    </a:lnTo>
                    <a:lnTo>
                      <a:pt x="106" y="270"/>
                    </a:lnTo>
                    <a:lnTo>
                      <a:pt x="109" y="281"/>
                    </a:lnTo>
                    <a:lnTo>
                      <a:pt x="118" y="283"/>
                    </a:lnTo>
                    <a:lnTo>
                      <a:pt x="130" y="287"/>
                    </a:lnTo>
                    <a:lnTo>
                      <a:pt x="141" y="285"/>
                    </a:lnTo>
                    <a:lnTo>
                      <a:pt x="160" y="273"/>
                    </a:lnTo>
                    <a:lnTo>
                      <a:pt x="164" y="186"/>
                    </a:lnTo>
                    <a:lnTo>
                      <a:pt x="166" y="116"/>
                    </a:lnTo>
                    <a:lnTo>
                      <a:pt x="186" y="115"/>
                    </a:lnTo>
                    <a:lnTo>
                      <a:pt x="190" y="31"/>
                    </a:lnTo>
                    <a:lnTo>
                      <a:pt x="205" y="30"/>
                    </a:lnTo>
                    <a:lnTo>
                      <a:pt x="237" y="22"/>
                    </a:lnTo>
                    <a:lnTo>
                      <a:pt x="245" y="31"/>
                    </a:lnTo>
                    <a:lnTo>
                      <a:pt x="259" y="22"/>
                    </a:lnTo>
                    <a:lnTo>
                      <a:pt x="264" y="22"/>
                    </a:lnTo>
                    <a:lnTo>
                      <a:pt x="277" y="17"/>
                    </a:lnTo>
                    <a:lnTo>
                      <a:pt x="277" y="15"/>
                    </a:lnTo>
                    <a:lnTo>
                      <a:pt x="268" y="9"/>
                    </a:lnTo>
                    <a:lnTo>
                      <a:pt x="255" y="8"/>
                    </a:lnTo>
                    <a:lnTo>
                      <a:pt x="238" y="14"/>
                    </a:lnTo>
                    <a:lnTo>
                      <a:pt x="238" y="1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77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32367BE-A7F5-7DE8-41DF-61F3448F286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10275" y="3597276"/>
                <a:ext cx="511175" cy="446088"/>
              </a:xfrm>
              <a:custGeom>
                <a:avLst/>
                <a:gdLst>
                  <a:gd name="T0" fmla="*/ 273 w 322"/>
                  <a:gd name="T1" fmla="*/ 10 h 281"/>
                  <a:gd name="T2" fmla="*/ 240 w 322"/>
                  <a:gd name="T3" fmla="*/ 0 h 281"/>
                  <a:gd name="T4" fmla="*/ 171 w 322"/>
                  <a:gd name="T5" fmla="*/ 46 h 281"/>
                  <a:gd name="T6" fmla="*/ 111 w 322"/>
                  <a:gd name="T7" fmla="*/ 92 h 281"/>
                  <a:gd name="T8" fmla="*/ 82 w 322"/>
                  <a:gd name="T9" fmla="*/ 103 h 281"/>
                  <a:gd name="T10" fmla="*/ 83 w 322"/>
                  <a:gd name="T11" fmla="*/ 158 h 281"/>
                  <a:gd name="T12" fmla="*/ 72 w 322"/>
                  <a:gd name="T13" fmla="*/ 174 h 281"/>
                  <a:gd name="T14" fmla="*/ 70 w 322"/>
                  <a:gd name="T15" fmla="*/ 188 h 281"/>
                  <a:gd name="T16" fmla="*/ 51 w 322"/>
                  <a:gd name="T17" fmla="*/ 191 h 281"/>
                  <a:gd name="T18" fmla="*/ 23 w 322"/>
                  <a:gd name="T19" fmla="*/ 194 h 281"/>
                  <a:gd name="T20" fmla="*/ 16 w 322"/>
                  <a:gd name="T21" fmla="*/ 203 h 281"/>
                  <a:gd name="T22" fmla="*/ 2 w 322"/>
                  <a:gd name="T23" fmla="*/ 204 h 281"/>
                  <a:gd name="T24" fmla="*/ 0 w 322"/>
                  <a:gd name="T25" fmla="*/ 215 h 281"/>
                  <a:gd name="T26" fmla="*/ 3 w 322"/>
                  <a:gd name="T27" fmla="*/ 226 h 281"/>
                  <a:gd name="T28" fmla="*/ 15 w 322"/>
                  <a:gd name="T29" fmla="*/ 241 h 281"/>
                  <a:gd name="T30" fmla="*/ 16 w 322"/>
                  <a:gd name="T31" fmla="*/ 253 h 281"/>
                  <a:gd name="T32" fmla="*/ 39 w 322"/>
                  <a:gd name="T33" fmla="*/ 258 h 281"/>
                  <a:gd name="T34" fmla="*/ 39 w 322"/>
                  <a:gd name="T35" fmla="*/ 274 h 281"/>
                  <a:gd name="T36" fmla="*/ 46 w 322"/>
                  <a:gd name="T37" fmla="*/ 267 h 281"/>
                  <a:gd name="T38" fmla="*/ 53 w 322"/>
                  <a:gd name="T39" fmla="*/ 267 h 281"/>
                  <a:gd name="T40" fmla="*/ 70 w 322"/>
                  <a:gd name="T41" fmla="*/ 281 h 281"/>
                  <a:gd name="T42" fmla="*/ 71 w 322"/>
                  <a:gd name="T43" fmla="*/ 260 h 281"/>
                  <a:gd name="T44" fmla="*/ 77 w 322"/>
                  <a:gd name="T45" fmla="*/ 250 h 281"/>
                  <a:gd name="T46" fmla="*/ 79 w 322"/>
                  <a:gd name="T47" fmla="*/ 236 h 281"/>
                  <a:gd name="T48" fmla="*/ 85 w 322"/>
                  <a:gd name="T49" fmla="*/ 232 h 281"/>
                  <a:gd name="T50" fmla="*/ 107 w 322"/>
                  <a:gd name="T51" fmla="*/ 229 h 281"/>
                  <a:gd name="T52" fmla="*/ 128 w 322"/>
                  <a:gd name="T53" fmla="*/ 237 h 281"/>
                  <a:gd name="T54" fmla="*/ 136 w 322"/>
                  <a:gd name="T55" fmla="*/ 246 h 281"/>
                  <a:gd name="T56" fmla="*/ 147 w 322"/>
                  <a:gd name="T57" fmla="*/ 246 h 281"/>
                  <a:gd name="T58" fmla="*/ 157 w 322"/>
                  <a:gd name="T59" fmla="*/ 241 h 281"/>
                  <a:gd name="T60" fmla="*/ 182 w 322"/>
                  <a:gd name="T61" fmla="*/ 253 h 281"/>
                  <a:gd name="T62" fmla="*/ 192 w 322"/>
                  <a:gd name="T63" fmla="*/ 253 h 281"/>
                  <a:gd name="T64" fmla="*/ 205 w 322"/>
                  <a:gd name="T65" fmla="*/ 243 h 281"/>
                  <a:gd name="T66" fmla="*/ 218 w 322"/>
                  <a:gd name="T67" fmla="*/ 244 h 281"/>
                  <a:gd name="T68" fmla="*/ 223 w 322"/>
                  <a:gd name="T69" fmla="*/ 240 h 281"/>
                  <a:gd name="T70" fmla="*/ 234 w 322"/>
                  <a:gd name="T71" fmla="*/ 242 h 281"/>
                  <a:gd name="T72" fmla="*/ 250 w 322"/>
                  <a:gd name="T73" fmla="*/ 248 h 281"/>
                  <a:gd name="T74" fmla="*/ 266 w 322"/>
                  <a:gd name="T75" fmla="*/ 235 h 281"/>
                  <a:gd name="T76" fmla="*/ 272 w 322"/>
                  <a:gd name="T77" fmla="*/ 236 h 281"/>
                  <a:gd name="T78" fmla="*/ 286 w 322"/>
                  <a:gd name="T79" fmla="*/ 262 h 281"/>
                  <a:gd name="T80" fmla="*/ 289 w 322"/>
                  <a:gd name="T81" fmla="*/ 261 h 281"/>
                  <a:gd name="T82" fmla="*/ 290 w 322"/>
                  <a:gd name="T83" fmla="*/ 254 h 281"/>
                  <a:gd name="T84" fmla="*/ 296 w 322"/>
                  <a:gd name="T85" fmla="*/ 252 h 281"/>
                  <a:gd name="T86" fmla="*/ 298 w 322"/>
                  <a:gd name="T87" fmla="*/ 242 h 281"/>
                  <a:gd name="T88" fmla="*/ 285 w 322"/>
                  <a:gd name="T89" fmla="*/ 241 h 281"/>
                  <a:gd name="T90" fmla="*/ 285 w 322"/>
                  <a:gd name="T91" fmla="*/ 225 h 281"/>
                  <a:gd name="T92" fmla="*/ 275 w 322"/>
                  <a:gd name="T93" fmla="*/ 217 h 281"/>
                  <a:gd name="T94" fmla="*/ 285 w 322"/>
                  <a:gd name="T95" fmla="*/ 186 h 281"/>
                  <a:gd name="T96" fmla="*/ 310 w 322"/>
                  <a:gd name="T97" fmla="*/ 163 h 281"/>
                  <a:gd name="T98" fmla="*/ 311 w 322"/>
                  <a:gd name="T99" fmla="*/ 132 h 281"/>
                  <a:gd name="T100" fmla="*/ 317 w 322"/>
                  <a:gd name="T101" fmla="*/ 84 h 281"/>
                  <a:gd name="T102" fmla="*/ 322 w 322"/>
                  <a:gd name="T103" fmla="*/ 74 h 281"/>
                  <a:gd name="T104" fmla="*/ 313 w 322"/>
                  <a:gd name="T105" fmla="*/ 65 h 281"/>
                  <a:gd name="T106" fmla="*/ 313 w 322"/>
                  <a:gd name="T107" fmla="*/ 58 h 281"/>
                  <a:gd name="T108" fmla="*/ 305 w 322"/>
                  <a:gd name="T109" fmla="*/ 51 h 281"/>
                  <a:gd name="T110" fmla="*/ 299 w 322"/>
                  <a:gd name="T111" fmla="*/ 15 h 281"/>
                  <a:gd name="T112" fmla="*/ 285 w 322"/>
                  <a:gd name="T113" fmla="*/ 23 h 281"/>
                  <a:gd name="T114" fmla="*/ 273 w 322"/>
                  <a:gd name="T115" fmla="*/ 10 h 281"/>
                  <a:gd name="T116" fmla="*/ 273 w 322"/>
                  <a:gd name="T117" fmla="*/ 10 h 2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322" h="281">
                    <a:moveTo>
                      <a:pt x="273" y="10"/>
                    </a:moveTo>
                    <a:lnTo>
                      <a:pt x="240" y="0"/>
                    </a:lnTo>
                    <a:lnTo>
                      <a:pt x="171" y="46"/>
                    </a:lnTo>
                    <a:lnTo>
                      <a:pt x="111" y="92"/>
                    </a:lnTo>
                    <a:lnTo>
                      <a:pt x="82" y="103"/>
                    </a:lnTo>
                    <a:lnTo>
                      <a:pt x="83" y="158"/>
                    </a:lnTo>
                    <a:lnTo>
                      <a:pt x="72" y="174"/>
                    </a:lnTo>
                    <a:lnTo>
                      <a:pt x="70" y="188"/>
                    </a:lnTo>
                    <a:lnTo>
                      <a:pt x="51" y="191"/>
                    </a:lnTo>
                    <a:lnTo>
                      <a:pt x="23" y="194"/>
                    </a:lnTo>
                    <a:lnTo>
                      <a:pt x="16" y="203"/>
                    </a:lnTo>
                    <a:lnTo>
                      <a:pt x="2" y="204"/>
                    </a:lnTo>
                    <a:lnTo>
                      <a:pt x="0" y="215"/>
                    </a:lnTo>
                    <a:lnTo>
                      <a:pt x="3" y="226"/>
                    </a:lnTo>
                    <a:lnTo>
                      <a:pt x="15" y="241"/>
                    </a:lnTo>
                    <a:lnTo>
                      <a:pt x="16" y="253"/>
                    </a:lnTo>
                    <a:lnTo>
                      <a:pt x="39" y="258"/>
                    </a:lnTo>
                    <a:lnTo>
                      <a:pt x="39" y="274"/>
                    </a:lnTo>
                    <a:lnTo>
                      <a:pt x="46" y="267"/>
                    </a:lnTo>
                    <a:lnTo>
                      <a:pt x="53" y="267"/>
                    </a:lnTo>
                    <a:lnTo>
                      <a:pt x="70" y="281"/>
                    </a:lnTo>
                    <a:lnTo>
                      <a:pt x="71" y="260"/>
                    </a:lnTo>
                    <a:lnTo>
                      <a:pt x="77" y="250"/>
                    </a:lnTo>
                    <a:lnTo>
                      <a:pt x="79" y="236"/>
                    </a:lnTo>
                    <a:lnTo>
                      <a:pt x="85" y="232"/>
                    </a:lnTo>
                    <a:lnTo>
                      <a:pt x="107" y="229"/>
                    </a:lnTo>
                    <a:lnTo>
                      <a:pt x="128" y="237"/>
                    </a:lnTo>
                    <a:lnTo>
                      <a:pt x="136" y="246"/>
                    </a:lnTo>
                    <a:lnTo>
                      <a:pt x="147" y="246"/>
                    </a:lnTo>
                    <a:lnTo>
                      <a:pt x="157" y="241"/>
                    </a:lnTo>
                    <a:lnTo>
                      <a:pt x="182" y="253"/>
                    </a:lnTo>
                    <a:lnTo>
                      <a:pt x="192" y="253"/>
                    </a:lnTo>
                    <a:lnTo>
                      <a:pt x="205" y="243"/>
                    </a:lnTo>
                    <a:lnTo>
                      <a:pt x="218" y="244"/>
                    </a:lnTo>
                    <a:lnTo>
                      <a:pt x="223" y="240"/>
                    </a:lnTo>
                    <a:lnTo>
                      <a:pt x="234" y="242"/>
                    </a:lnTo>
                    <a:lnTo>
                      <a:pt x="250" y="248"/>
                    </a:lnTo>
                    <a:lnTo>
                      <a:pt x="266" y="235"/>
                    </a:lnTo>
                    <a:lnTo>
                      <a:pt x="272" y="236"/>
                    </a:lnTo>
                    <a:lnTo>
                      <a:pt x="286" y="262"/>
                    </a:lnTo>
                    <a:lnTo>
                      <a:pt x="289" y="261"/>
                    </a:lnTo>
                    <a:lnTo>
                      <a:pt x="290" y="254"/>
                    </a:lnTo>
                    <a:lnTo>
                      <a:pt x="296" y="252"/>
                    </a:lnTo>
                    <a:lnTo>
                      <a:pt x="298" y="242"/>
                    </a:lnTo>
                    <a:lnTo>
                      <a:pt x="285" y="241"/>
                    </a:lnTo>
                    <a:lnTo>
                      <a:pt x="285" y="225"/>
                    </a:lnTo>
                    <a:lnTo>
                      <a:pt x="275" y="217"/>
                    </a:lnTo>
                    <a:lnTo>
                      <a:pt x="285" y="186"/>
                    </a:lnTo>
                    <a:lnTo>
                      <a:pt x="310" y="163"/>
                    </a:lnTo>
                    <a:lnTo>
                      <a:pt x="311" y="132"/>
                    </a:lnTo>
                    <a:lnTo>
                      <a:pt x="317" y="84"/>
                    </a:lnTo>
                    <a:lnTo>
                      <a:pt x="322" y="74"/>
                    </a:lnTo>
                    <a:lnTo>
                      <a:pt x="313" y="65"/>
                    </a:lnTo>
                    <a:lnTo>
                      <a:pt x="313" y="58"/>
                    </a:lnTo>
                    <a:lnTo>
                      <a:pt x="305" y="51"/>
                    </a:lnTo>
                    <a:lnTo>
                      <a:pt x="299" y="15"/>
                    </a:lnTo>
                    <a:lnTo>
                      <a:pt x="285" y="23"/>
                    </a:lnTo>
                    <a:lnTo>
                      <a:pt x="273" y="10"/>
                    </a:lnTo>
                    <a:lnTo>
                      <a:pt x="273" y="1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78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D288065-3CF6-43D5-1ACB-7912D9C0F76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89650" y="3960813"/>
                <a:ext cx="393700" cy="361950"/>
              </a:xfrm>
              <a:custGeom>
                <a:avLst/>
                <a:gdLst>
                  <a:gd name="T0" fmla="*/ 239 w 248"/>
                  <a:gd name="T1" fmla="*/ 32 h 228"/>
                  <a:gd name="T2" fmla="*/ 236 w 248"/>
                  <a:gd name="T3" fmla="*/ 33 h 228"/>
                  <a:gd name="T4" fmla="*/ 222 w 248"/>
                  <a:gd name="T5" fmla="*/ 7 h 228"/>
                  <a:gd name="T6" fmla="*/ 216 w 248"/>
                  <a:gd name="T7" fmla="*/ 6 h 228"/>
                  <a:gd name="T8" fmla="*/ 200 w 248"/>
                  <a:gd name="T9" fmla="*/ 19 h 228"/>
                  <a:gd name="T10" fmla="*/ 184 w 248"/>
                  <a:gd name="T11" fmla="*/ 13 h 228"/>
                  <a:gd name="T12" fmla="*/ 173 w 248"/>
                  <a:gd name="T13" fmla="*/ 11 h 228"/>
                  <a:gd name="T14" fmla="*/ 168 w 248"/>
                  <a:gd name="T15" fmla="*/ 15 h 228"/>
                  <a:gd name="T16" fmla="*/ 155 w 248"/>
                  <a:gd name="T17" fmla="*/ 14 h 228"/>
                  <a:gd name="T18" fmla="*/ 142 w 248"/>
                  <a:gd name="T19" fmla="*/ 24 h 228"/>
                  <a:gd name="T20" fmla="*/ 132 w 248"/>
                  <a:gd name="T21" fmla="*/ 24 h 228"/>
                  <a:gd name="T22" fmla="*/ 107 w 248"/>
                  <a:gd name="T23" fmla="*/ 12 h 228"/>
                  <a:gd name="T24" fmla="*/ 97 w 248"/>
                  <a:gd name="T25" fmla="*/ 17 h 228"/>
                  <a:gd name="T26" fmla="*/ 86 w 248"/>
                  <a:gd name="T27" fmla="*/ 17 h 228"/>
                  <a:gd name="T28" fmla="*/ 78 w 248"/>
                  <a:gd name="T29" fmla="*/ 8 h 228"/>
                  <a:gd name="T30" fmla="*/ 57 w 248"/>
                  <a:gd name="T31" fmla="*/ 0 h 228"/>
                  <a:gd name="T32" fmla="*/ 35 w 248"/>
                  <a:gd name="T33" fmla="*/ 3 h 228"/>
                  <a:gd name="T34" fmla="*/ 29 w 248"/>
                  <a:gd name="T35" fmla="*/ 7 h 228"/>
                  <a:gd name="T36" fmla="*/ 27 w 248"/>
                  <a:gd name="T37" fmla="*/ 21 h 228"/>
                  <a:gd name="T38" fmla="*/ 21 w 248"/>
                  <a:gd name="T39" fmla="*/ 31 h 228"/>
                  <a:gd name="T40" fmla="*/ 20 w 248"/>
                  <a:gd name="T41" fmla="*/ 52 h 228"/>
                  <a:gd name="T42" fmla="*/ 19 w 248"/>
                  <a:gd name="T43" fmla="*/ 59 h 228"/>
                  <a:gd name="T44" fmla="*/ 24 w 248"/>
                  <a:gd name="T45" fmla="*/ 74 h 228"/>
                  <a:gd name="T46" fmla="*/ 19 w 248"/>
                  <a:gd name="T47" fmla="*/ 84 h 228"/>
                  <a:gd name="T48" fmla="*/ 22 w 248"/>
                  <a:gd name="T49" fmla="*/ 89 h 228"/>
                  <a:gd name="T50" fmla="*/ 12 w 248"/>
                  <a:gd name="T51" fmla="*/ 104 h 228"/>
                  <a:gd name="T52" fmla="*/ 5 w 248"/>
                  <a:gd name="T53" fmla="*/ 112 h 228"/>
                  <a:gd name="T54" fmla="*/ 1 w 248"/>
                  <a:gd name="T55" fmla="*/ 127 h 228"/>
                  <a:gd name="T56" fmla="*/ 1 w 248"/>
                  <a:gd name="T57" fmla="*/ 142 h 228"/>
                  <a:gd name="T58" fmla="*/ 0 w 248"/>
                  <a:gd name="T59" fmla="*/ 180 h 228"/>
                  <a:gd name="T60" fmla="*/ 19 w 248"/>
                  <a:gd name="T61" fmla="*/ 180 h 228"/>
                  <a:gd name="T62" fmla="*/ 35 w 248"/>
                  <a:gd name="T63" fmla="*/ 180 h 228"/>
                  <a:gd name="T64" fmla="*/ 50 w 248"/>
                  <a:gd name="T65" fmla="*/ 196 h 228"/>
                  <a:gd name="T66" fmla="*/ 56 w 248"/>
                  <a:gd name="T67" fmla="*/ 213 h 228"/>
                  <a:gd name="T68" fmla="*/ 68 w 248"/>
                  <a:gd name="T69" fmla="*/ 228 h 228"/>
                  <a:gd name="T70" fmla="*/ 84 w 248"/>
                  <a:gd name="T71" fmla="*/ 228 h 228"/>
                  <a:gd name="T72" fmla="*/ 93 w 248"/>
                  <a:gd name="T73" fmla="*/ 223 h 228"/>
                  <a:gd name="T74" fmla="*/ 100 w 248"/>
                  <a:gd name="T75" fmla="*/ 224 h 228"/>
                  <a:gd name="T76" fmla="*/ 123 w 248"/>
                  <a:gd name="T77" fmla="*/ 215 h 228"/>
                  <a:gd name="T78" fmla="*/ 127 w 248"/>
                  <a:gd name="T79" fmla="*/ 199 h 228"/>
                  <a:gd name="T80" fmla="*/ 138 w 248"/>
                  <a:gd name="T81" fmla="*/ 176 h 228"/>
                  <a:gd name="T82" fmla="*/ 143 w 248"/>
                  <a:gd name="T83" fmla="*/ 175 h 228"/>
                  <a:gd name="T84" fmla="*/ 156 w 248"/>
                  <a:gd name="T85" fmla="*/ 162 h 228"/>
                  <a:gd name="T86" fmla="*/ 164 w 248"/>
                  <a:gd name="T87" fmla="*/ 161 h 228"/>
                  <a:gd name="T88" fmla="*/ 176 w 248"/>
                  <a:gd name="T89" fmla="*/ 172 h 228"/>
                  <a:gd name="T90" fmla="*/ 190 w 248"/>
                  <a:gd name="T91" fmla="*/ 163 h 228"/>
                  <a:gd name="T92" fmla="*/ 192 w 248"/>
                  <a:gd name="T93" fmla="*/ 153 h 228"/>
                  <a:gd name="T94" fmla="*/ 197 w 248"/>
                  <a:gd name="T95" fmla="*/ 143 h 228"/>
                  <a:gd name="T96" fmla="*/ 199 w 248"/>
                  <a:gd name="T97" fmla="*/ 131 h 228"/>
                  <a:gd name="T98" fmla="*/ 211 w 248"/>
                  <a:gd name="T99" fmla="*/ 122 h 228"/>
                  <a:gd name="T100" fmla="*/ 215 w 248"/>
                  <a:gd name="T101" fmla="*/ 105 h 228"/>
                  <a:gd name="T102" fmla="*/ 220 w 248"/>
                  <a:gd name="T103" fmla="*/ 100 h 228"/>
                  <a:gd name="T104" fmla="*/ 222 w 248"/>
                  <a:gd name="T105" fmla="*/ 87 h 228"/>
                  <a:gd name="T106" fmla="*/ 227 w 248"/>
                  <a:gd name="T107" fmla="*/ 73 h 228"/>
                  <a:gd name="T108" fmla="*/ 245 w 248"/>
                  <a:gd name="T109" fmla="*/ 54 h 228"/>
                  <a:gd name="T110" fmla="*/ 246 w 248"/>
                  <a:gd name="T111" fmla="*/ 46 h 228"/>
                  <a:gd name="T112" fmla="*/ 248 w 248"/>
                  <a:gd name="T113" fmla="*/ 42 h 228"/>
                  <a:gd name="T114" fmla="*/ 239 w 248"/>
                  <a:gd name="T115" fmla="*/ 32 h 228"/>
                  <a:gd name="T116" fmla="*/ 239 w 248"/>
                  <a:gd name="T117" fmla="*/ 32 h 2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48" h="228">
                    <a:moveTo>
                      <a:pt x="239" y="32"/>
                    </a:moveTo>
                    <a:lnTo>
                      <a:pt x="236" y="33"/>
                    </a:lnTo>
                    <a:lnTo>
                      <a:pt x="222" y="7"/>
                    </a:lnTo>
                    <a:lnTo>
                      <a:pt x="216" y="6"/>
                    </a:lnTo>
                    <a:lnTo>
                      <a:pt x="200" y="19"/>
                    </a:lnTo>
                    <a:lnTo>
                      <a:pt x="184" y="13"/>
                    </a:lnTo>
                    <a:lnTo>
                      <a:pt x="173" y="11"/>
                    </a:lnTo>
                    <a:lnTo>
                      <a:pt x="168" y="15"/>
                    </a:lnTo>
                    <a:lnTo>
                      <a:pt x="155" y="14"/>
                    </a:lnTo>
                    <a:lnTo>
                      <a:pt x="142" y="24"/>
                    </a:lnTo>
                    <a:lnTo>
                      <a:pt x="132" y="24"/>
                    </a:lnTo>
                    <a:lnTo>
                      <a:pt x="107" y="12"/>
                    </a:lnTo>
                    <a:lnTo>
                      <a:pt x="97" y="17"/>
                    </a:lnTo>
                    <a:lnTo>
                      <a:pt x="86" y="17"/>
                    </a:lnTo>
                    <a:lnTo>
                      <a:pt x="78" y="8"/>
                    </a:lnTo>
                    <a:lnTo>
                      <a:pt x="57" y="0"/>
                    </a:lnTo>
                    <a:lnTo>
                      <a:pt x="35" y="3"/>
                    </a:lnTo>
                    <a:lnTo>
                      <a:pt x="29" y="7"/>
                    </a:lnTo>
                    <a:lnTo>
                      <a:pt x="27" y="21"/>
                    </a:lnTo>
                    <a:lnTo>
                      <a:pt x="21" y="31"/>
                    </a:lnTo>
                    <a:lnTo>
                      <a:pt x="20" y="52"/>
                    </a:lnTo>
                    <a:lnTo>
                      <a:pt x="19" y="59"/>
                    </a:lnTo>
                    <a:lnTo>
                      <a:pt x="24" y="74"/>
                    </a:lnTo>
                    <a:lnTo>
                      <a:pt x="19" y="84"/>
                    </a:lnTo>
                    <a:lnTo>
                      <a:pt x="22" y="89"/>
                    </a:lnTo>
                    <a:lnTo>
                      <a:pt x="12" y="104"/>
                    </a:lnTo>
                    <a:lnTo>
                      <a:pt x="5" y="112"/>
                    </a:lnTo>
                    <a:lnTo>
                      <a:pt x="1" y="127"/>
                    </a:lnTo>
                    <a:lnTo>
                      <a:pt x="1" y="142"/>
                    </a:lnTo>
                    <a:lnTo>
                      <a:pt x="0" y="180"/>
                    </a:lnTo>
                    <a:lnTo>
                      <a:pt x="19" y="180"/>
                    </a:lnTo>
                    <a:lnTo>
                      <a:pt x="35" y="180"/>
                    </a:lnTo>
                    <a:lnTo>
                      <a:pt x="50" y="196"/>
                    </a:lnTo>
                    <a:lnTo>
                      <a:pt x="56" y="213"/>
                    </a:lnTo>
                    <a:lnTo>
                      <a:pt x="68" y="228"/>
                    </a:lnTo>
                    <a:lnTo>
                      <a:pt x="84" y="228"/>
                    </a:lnTo>
                    <a:lnTo>
                      <a:pt x="93" y="223"/>
                    </a:lnTo>
                    <a:lnTo>
                      <a:pt x="100" y="224"/>
                    </a:lnTo>
                    <a:lnTo>
                      <a:pt x="123" y="215"/>
                    </a:lnTo>
                    <a:lnTo>
                      <a:pt x="127" y="199"/>
                    </a:lnTo>
                    <a:lnTo>
                      <a:pt x="138" y="176"/>
                    </a:lnTo>
                    <a:lnTo>
                      <a:pt x="143" y="175"/>
                    </a:lnTo>
                    <a:lnTo>
                      <a:pt x="156" y="162"/>
                    </a:lnTo>
                    <a:lnTo>
                      <a:pt x="164" y="161"/>
                    </a:lnTo>
                    <a:lnTo>
                      <a:pt x="176" y="172"/>
                    </a:lnTo>
                    <a:lnTo>
                      <a:pt x="190" y="163"/>
                    </a:lnTo>
                    <a:lnTo>
                      <a:pt x="192" y="153"/>
                    </a:lnTo>
                    <a:lnTo>
                      <a:pt x="197" y="143"/>
                    </a:lnTo>
                    <a:lnTo>
                      <a:pt x="199" y="131"/>
                    </a:lnTo>
                    <a:lnTo>
                      <a:pt x="211" y="122"/>
                    </a:lnTo>
                    <a:lnTo>
                      <a:pt x="215" y="105"/>
                    </a:lnTo>
                    <a:lnTo>
                      <a:pt x="220" y="100"/>
                    </a:lnTo>
                    <a:lnTo>
                      <a:pt x="222" y="87"/>
                    </a:lnTo>
                    <a:lnTo>
                      <a:pt x="227" y="73"/>
                    </a:lnTo>
                    <a:lnTo>
                      <a:pt x="245" y="54"/>
                    </a:lnTo>
                    <a:lnTo>
                      <a:pt x="246" y="46"/>
                    </a:lnTo>
                    <a:lnTo>
                      <a:pt x="248" y="42"/>
                    </a:lnTo>
                    <a:lnTo>
                      <a:pt x="239" y="32"/>
                    </a:lnTo>
                    <a:lnTo>
                      <a:pt x="239" y="3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79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822AE2D-714D-D167-DD7A-44539DB14AC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67537" y="4525963"/>
                <a:ext cx="60325" cy="66675"/>
              </a:xfrm>
              <a:custGeom>
                <a:avLst/>
                <a:gdLst>
                  <a:gd name="T0" fmla="*/ 29 w 38"/>
                  <a:gd name="T1" fmla="*/ 0 h 42"/>
                  <a:gd name="T2" fmla="*/ 17 w 38"/>
                  <a:gd name="T3" fmla="*/ 7 h 42"/>
                  <a:gd name="T4" fmla="*/ 12 w 38"/>
                  <a:gd name="T5" fmla="*/ 5 h 42"/>
                  <a:gd name="T6" fmla="*/ 6 w 38"/>
                  <a:gd name="T7" fmla="*/ 12 h 42"/>
                  <a:gd name="T8" fmla="*/ 5 w 38"/>
                  <a:gd name="T9" fmla="*/ 26 h 42"/>
                  <a:gd name="T10" fmla="*/ 2 w 38"/>
                  <a:gd name="T11" fmla="*/ 27 h 42"/>
                  <a:gd name="T12" fmla="*/ 0 w 38"/>
                  <a:gd name="T13" fmla="*/ 41 h 42"/>
                  <a:gd name="T14" fmla="*/ 13 w 38"/>
                  <a:gd name="T15" fmla="*/ 42 h 42"/>
                  <a:gd name="T16" fmla="*/ 20 w 38"/>
                  <a:gd name="T17" fmla="*/ 28 h 42"/>
                  <a:gd name="T18" fmla="*/ 31 w 38"/>
                  <a:gd name="T19" fmla="*/ 30 h 42"/>
                  <a:gd name="T20" fmla="*/ 31 w 38"/>
                  <a:gd name="T21" fmla="*/ 30 h 42"/>
                  <a:gd name="T22" fmla="*/ 37 w 38"/>
                  <a:gd name="T23" fmla="*/ 27 h 42"/>
                  <a:gd name="T24" fmla="*/ 38 w 38"/>
                  <a:gd name="T25" fmla="*/ 13 h 42"/>
                  <a:gd name="T26" fmla="*/ 29 w 38"/>
                  <a:gd name="T27" fmla="*/ 0 h 42"/>
                  <a:gd name="T28" fmla="*/ 29 w 38"/>
                  <a:gd name="T29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8" h="42">
                    <a:moveTo>
                      <a:pt x="29" y="0"/>
                    </a:moveTo>
                    <a:lnTo>
                      <a:pt x="17" y="7"/>
                    </a:lnTo>
                    <a:lnTo>
                      <a:pt x="12" y="5"/>
                    </a:lnTo>
                    <a:lnTo>
                      <a:pt x="6" y="12"/>
                    </a:lnTo>
                    <a:lnTo>
                      <a:pt x="5" y="26"/>
                    </a:lnTo>
                    <a:lnTo>
                      <a:pt x="2" y="27"/>
                    </a:lnTo>
                    <a:lnTo>
                      <a:pt x="0" y="41"/>
                    </a:lnTo>
                    <a:lnTo>
                      <a:pt x="13" y="42"/>
                    </a:lnTo>
                    <a:lnTo>
                      <a:pt x="20" y="28"/>
                    </a:lnTo>
                    <a:lnTo>
                      <a:pt x="31" y="30"/>
                    </a:lnTo>
                    <a:lnTo>
                      <a:pt x="31" y="30"/>
                    </a:lnTo>
                    <a:lnTo>
                      <a:pt x="37" y="27"/>
                    </a:lnTo>
                    <a:lnTo>
                      <a:pt x="38" y="13"/>
                    </a:lnTo>
                    <a:lnTo>
                      <a:pt x="29" y="0"/>
                    </a:lnTo>
                    <a:lnTo>
                      <a:pt x="29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80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CF579C1-5942-9720-D84D-6FE9CE2BAAE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43537" y="3440114"/>
                <a:ext cx="277812" cy="250824"/>
              </a:xfrm>
              <a:custGeom>
                <a:avLst/>
                <a:gdLst>
                  <a:gd name="T0" fmla="*/ 175 w 175"/>
                  <a:gd name="T1" fmla="*/ 0 h 158"/>
                  <a:gd name="T2" fmla="*/ 172 w 175"/>
                  <a:gd name="T3" fmla="*/ 0 h 158"/>
                  <a:gd name="T4" fmla="*/ 172 w 175"/>
                  <a:gd name="T5" fmla="*/ 0 h 158"/>
                  <a:gd name="T6" fmla="*/ 173 w 175"/>
                  <a:gd name="T7" fmla="*/ 12 h 158"/>
                  <a:gd name="T8" fmla="*/ 160 w 175"/>
                  <a:gd name="T9" fmla="*/ 13 h 158"/>
                  <a:gd name="T10" fmla="*/ 154 w 175"/>
                  <a:gd name="T11" fmla="*/ 19 h 158"/>
                  <a:gd name="T12" fmla="*/ 144 w 175"/>
                  <a:gd name="T13" fmla="*/ 19 h 158"/>
                  <a:gd name="T14" fmla="*/ 137 w 175"/>
                  <a:gd name="T15" fmla="*/ 16 h 158"/>
                  <a:gd name="T16" fmla="*/ 120 w 175"/>
                  <a:gd name="T17" fmla="*/ 18 h 158"/>
                  <a:gd name="T18" fmla="*/ 112 w 175"/>
                  <a:gd name="T19" fmla="*/ 36 h 158"/>
                  <a:gd name="T20" fmla="*/ 106 w 175"/>
                  <a:gd name="T21" fmla="*/ 38 h 158"/>
                  <a:gd name="T22" fmla="*/ 96 w 175"/>
                  <a:gd name="T23" fmla="*/ 68 h 158"/>
                  <a:gd name="T24" fmla="*/ 67 w 175"/>
                  <a:gd name="T25" fmla="*/ 94 h 158"/>
                  <a:gd name="T26" fmla="*/ 59 w 175"/>
                  <a:gd name="T27" fmla="*/ 127 h 158"/>
                  <a:gd name="T28" fmla="*/ 51 w 175"/>
                  <a:gd name="T29" fmla="*/ 137 h 158"/>
                  <a:gd name="T30" fmla="*/ 48 w 175"/>
                  <a:gd name="T31" fmla="*/ 147 h 158"/>
                  <a:gd name="T32" fmla="*/ 1 w 175"/>
                  <a:gd name="T33" fmla="*/ 148 h 158"/>
                  <a:gd name="T34" fmla="*/ 1 w 175"/>
                  <a:gd name="T35" fmla="*/ 148 h 158"/>
                  <a:gd name="T36" fmla="*/ 0 w 175"/>
                  <a:gd name="T37" fmla="*/ 158 h 158"/>
                  <a:gd name="T38" fmla="*/ 5 w 175"/>
                  <a:gd name="T39" fmla="*/ 150 h 158"/>
                  <a:gd name="T40" fmla="*/ 85 w 175"/>
                  <a:gd name="T41" fmla="*/ 150 h 158"/>
                  <a:gd name="T42" fmla="*/ 82 w 175"/>
                  <a:gd name="T43" fmla="*/ 116 h 158"/>
                  <a:gd name="T44" fmla="*/ 87 w 175"/>
                  <a:gd name="T45" fmla="*/ 104 h 158"/>
                  <a:gd name="T46" fmla="*/ 107 w 175"/>
                  <a:gd name="T47" fmla="*/ 102 h 158"/>
                  <a:gd name="T48" fmla="*/ 108 w 175"/>
                  <a:gd name="T49" fmla="*/ 41 h 158"/>
                  <a:gd name="T50" fmla="*/ 174 w 175"/>
                  <a:gd name="T51" fmla="*/ 42 h 158"/>
                  <a:gd name="T52" fmla="*/ 175 w 175"/>
                  <a:gd name="T53" fmla="*/ 6 h 158"/>
                  <a:gd name="T54" fmla="*/ 175 w 175"/>
                  <a:gd name="T55" fmla="*/ 1 h 158"/>
                  <a:gd name="T56" fmla="*/ 175 w 175"/>
                  <a:gd name="T57" fmla="*/ 0 h 158"/>
                  <a:gd name="T58" fmla="*/ 175 w 175"/>
                  <a:gd name="T59" fmla="*/ 0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75" h="158">
                    <a:moveTo>
                      <a:pt x="175" y="0"/>
                    </a:moveTo>
                    <a:lnTo>
                      <a:pt x="172" y="0"/>
                    </a:lnTo>
                    <a:lnTo>
                      <a:pt x="172" y="0"/>
                    </a:lnTo>
                    <a:lnTo>
                      <a:pt x="173" y="12"/>
                    </a:lnTo>
                    <a:lnTo>
                      <a:pt x="160" y="13"/>
                    </a:lnTo>
                    <a:lnTo>
                      <a:pt x="154" y="19"/>
                    </a:lnTo>
                    <a:lnTo>
                      <a:pt x="144" y="19"/>
                    </a:lnTo>
                    <a:lnTo>
                      <a:pt x="137" y="16"/>
                    </a:lnTo>
                    <a:lnTo>
                      <a:pt x="120" y="18"/>
                    </a:lnTo>
                    <a:lnTo>
                      <a:pt x="112" y="36"/>
                    </a:lnTo>
                    <a:lnTo>
                      <a:pt x="106" y="38"/>
                    </a:lnTo>
                    <a:lnTo>
                      <a:pt x="96" y="68"/>
                    </a:lnTo>
                    <a:lnTo>
                      <a:pt x="67" y="94"/>
                    </a:lnTo>
                    <a:lnTo>
                      <a:pt x="59" y="127"/>
                    </a:lnTo>
                    <a:lnTo>
                      <a:pt x="51" y="137"/>
                    </a:lnTo>
                    <a:lnTo>
                      <a:pt x="48" y="147"/>
                    </a:lnTo>
                    <a:lnTo>
                      <a:pt x="1" y="148"/>
                    </a:lnTo>
                    <a:lnTo>
                      <a:pt x="1" y="148"/>
                    </a:lnTo>
                    <a:lnTo>
                      <a:pt x="0" y="158"/>
                    </a:lnTo>
                    <a:lnTo>
                      <a:pt x="5" y="150"/>
                    </a:lnTo>
                    <a:lnTo>
                      <a:pt x="85" y="150"/>
                    </a:lnTo>
                    <a:lnTo>
                      <a:pt x="82" y="116"/>
                    </a:lnTo>
                    <a:lnTo>
                      <a:pt x="87" y="104"/>
                    </a:lnTo>
                    <a:lnTo>
                      <a:pt x="107" y="102"/>
                    </a:lnTo>
                    <a:lnTo>
                      <a:pt x="108" y="41"/>
                    </a:lnTo>
                    <a:lnTo>
                      <a:pt x="174" y="42"/>
                    </a:lnTo>
                    <a:lnTo>
                      <a:pt x="175" y="6"/>
                    </a:lnTo>
                    <a:lnTo>
                      <a:pt x="175" y="1"/>
                    </a:lnTo>
                    <a:lnTo>
                      <a:pt x="175" y="0"/>
                    </a:lnTo>
                    <a:lnTo>
                      <a:pt x="175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81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21B502A-41D5-21FE-C675-DF8E8752A7C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26237" y="3652838"/>
                <a:ext cx="536575" cy="504825"/>
              </a:xfrm>
              <a:custGeom>
                <a:avLst/>
                <a:gdLst>
                  <a:gd name="T0" fmla="*/ 307 w 338"/>
                  <a:gd name="T1" fmla="*/ 120 h 318"/>
                  <a:gd name="T2" fmla="*/ 328 w 338"/>
                  <a:gd name="T3" fmla="*/ 109 h 318"/>
                  <a:gd name="T4" fmla="*/ 326 w 338"/>
                  <a:gd name="T5" fmla="*/ 86 h 318"/>
                  <a:gd name="T6" fmla="*/ 308 w 338"/>
                  <a:gd name="T7" fmla="*/ 52 h 318"/>
                  <a:gd name="T8" fmla="*/ 308 w 338"/>
                  <a:gd name="T9" fmla="*/ 24 h 318"/>
                  <a:gd name="T10" fmla="*/ 219 w 338"/>
                  <a:gd name="T11" fmla="*/ 0 h 318"/>
                  <a:gd name="T12" fmla="*/ 57 w 338"/>
                  <a:gd name="T13" fmla="*/ 0 h 318"/>
                  <a:gd name="T14" fmla="*/ 35 w 338"/>
                  <a:gd name="T15" fmla="*/ 48 h 318"/>
                  <a:gd name="T16" fmla="*/ 39 w 338"/>
                  <a:gd name="T17" fmla="*/ 152 h 318"/>
                  <a:gd name="T18" fmla="*/ 12 w 338"/>
                  <a:gd name="T19" fmla="*/ 168 h 318"/>
                  <a:gd name="T20" fmla="*/ 11 w 338"/>
                  <a:gd name="T21" fmla="*/ 188 h 318"/>
                  <a:gd name="T22" fmla="*/ 7 w 338"/>
                  <a:gd name="T23" fmla="*/ 205 h 318"/>
                  <a:gd name="T24" fmla="*/ 0 w 338"/>
                  <a:gd name="T25" fmla="*/ 224 h 318"/>
                  <a:gd name="T26" fmla="*/ 12 w 338"/>
                  <a:gd name="T27" fmla="*/ 232 h 318"/>
                  <a:gd name="T28" fmla="*/ 21 w 338"/>
                  <a:gd name="T29" fmla="*/ 253 h 318"/>
                  <a:gd name="T30" fmla="*/ 23 w 338"/>
                  <a:gd name="T31" fmla="*/ 268 h 318"/>
                  <a:gd name="T32" fmla="*/ 35 w 338"/>
                  <a:gd name="T33" fmla="*/ 293 h 318"/>
                  <a:gd name="T34" fmla="*/ 34 w 338"/>
                  <a:gd name="T35" fmla="*/ 310 h 318"/>
                  <a:gd name="T36" fmla="*/ 43 w 338"/>
                  <a:gd name="T37" fmla="*/ 318 h 318"/>
                  <a:gd name="T38" fmla="*/ 56 w 338"/>
                  <a:gd name="T39" fmla="*/ 311 h 318"/>
                  <a:gd name="T40" fmla="*/ 67 w 338"/>
                  <a:gd name="T41" fmla="*/ 279 h 318"/>
                  <a:gd name="T42" fmla="*/ 86 w 338"/>
                  <a:gd name="T43" fmla="*/ 282 h 318"/>
                  <a:gd name="T44" fmla="*/ 103 w 338"/>
                  <a:gd name="T45" fmla="*/ 298 h 318"/>
                  <a:gd name="T46" fmla="*/ 125 w 338"/>
                  <a:gd name="T47" fmla="*/ 295 h 318"/>
                  <a:gd name="T48" fmla="*/ 148 w 338"/>
                  <a:gd name="T49" fmla="*/ 300 h 318"/>
                  <a:gd name="T50" fmla="*/ 161 w 338"/>
                  <a:gd name="T51" fmla="*/ 291 h 318"/>
                  <a:gd name="T52" fmla="*/ 170 w 338"/>
                  <a:gd name="T53" fmla="*/ 279 h 318"/>
                  <a:gd name="T54" fmla="*/ 198 w 338"/>
                  <a:gd name="T55" fmla="*/ 290 h 318"/>
                  <a:gd name="T56" fmla="*/ 219 w 338"/>
                  <a:gd name="T57" fmla="*/ 260 h 318"/>
                  <a:gd name="T58" fmla="*/ 212 w 338"/>
                  <a:gd name="T59" fmla="*/ 239 h 318"/>
                  <a:gd name="T60" fmla="*/ 226 w 338"/>
                  <a:gd name="T61" fmla="*/ 232 h 318"/>
                  <a:gd name="T62" fmla="*/ 233 w 338"/>
                  <a:gd name="T63" fmla="*/ 252 h 318"/>
                  <a:gd name="T64" fmla="*/ 247 w 338"/>
                  <a:gd name="T65" fmla="*/ 278 h 318"/>
                  <a:gd name="T66" fmla="*/ 250 w 338"/>
                  <a:gd name="T67" fmla="*/ 297 h 318"/>
                  <a:gd name="T68" fmla="*/ 253 w 338"/>
                  <a:gd name="T69" fmla="*/ 295 h 318"/>
                  <a:gd name="T70" fmla="*/ 268 w 338"/>
                  <a:gd name="T71" fmla="*/ 264 h 318"/>
                  <a:gd name="T72" fmla="*/ 278 w 338"/>
                  <a:gd name="T73" fmla="*/ 236 h 318"/>
                  <a:gd name="T74" fmla="*/ 299 w 338"/>
                  <a:gd name="T75" fmla="*/ 201 h 318"/>
                  <a:gd name="T76" fmla="*/ 299 w 338"/>
                  <a:gd name="T77" fmla="*/ 171 h 318"/>
                  <a:gd name="T78" fmla="*/ 305 w 338"/>
                  <a:gd name="T79" fmla="*/ 136 h 3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338" h="318">
                    <a:moveTo>
                      <a:pt x="305" y="136"/>
                    </a:moveTo>
                    <a:lnTo>
                      <a:pt x="307" y="120"/>
                    </a:lnTo>
                    <a:lnTo>
                      <a:pt x="313" y="112"/>
                    </a:lnTo>
                    <a:lnTo>
                      <a:pt x="328" y="109"/>
                    </a:lnTo>
                    <a:lnTo>
                      <a:pt x="338" y="96"/>
                    </a:lnTo>
                    <a:lnTo>
                      <a:pt x="326" y="86"/>
                    </a:lnTo>
                    <a:lnTo>
                      <a:pt x="317" y="81"/>
                    </a:lnTo>
                    <a:lnTo>
                      <a:pt x="308" y="52"/>
                    </a:lnTo>
                    <a:lnTo>
                      <a:pt x="304" y="28"/>
                    </a:lnTo>
                    <a:lnTo>
                      <a:pt x="308" y="24"/>
                    </a:lnTo>
                    <a:lnTo>
                      <a:pt x="301" y="0"/>
                    </a:lnTo>
                    <a:lnTo>
                      <a:pt x="219" y="0"/>
                    </a:lnTo>
                    <a:lnTo>
                      <a:pt x="139" y="0"/>
                    </a:lnTo>
                    <a:lnTo>
                      <a:pt x="57" y="0"/>
                    </a:lnTo>
                    <a:lnTo>
                      <a:pt x="59" y="48"/>
                    </a:lnTo>
                    <a:lnTo>
                      <a:pt x="35" y="48"/>
                    </a:lnTo>
                    <a:lnTo>
                      <a:pt x="35" y="57"/>
                    </a:lnTo>
                    <a:lnTo>
                      <a:pt x="39" y="152"/>
                    </a:lnTo>
                    <a:lnTo>
                      <a:pt x="21" y="151"/>
                    </a:lnTo>
                    <a:lnTo>
                      <a:pt x="12" y="168"/>
                    </a:lnTo>
                    <a:lnTo>
                      <a:pt x="7" y="183"/>
                    </a:lnTo>
                    <a:lnTo>
                      <a:pt x="11" y="188"/>
                    </a:lnTo>
                    <a:lnTo>
                      <a:pt x="5" y="196"/>
                    </a:lnTo>
                    <a:lnTo>
                      <a:pt x="7" y="205"/>
                    </a:lnTo>
                    <a:lnTo>
                      <a:pt x="2" y="215"/>
                    </a:lnTo>
                    <a:lnTo>
                      <a:pt x="0" y="224"/>
                    </a:lnTo>
                    <a:lnTo>
                      <a:pt x="7" y="223"/>
                    </a:lnTo>
                    <a:lnTo>
                      <a:pt x="12" y="232"/>
                    </a:lnTo>
                    <a:lnTo>
                      <a:pt x="13" y="246"/>
                    </a:lnTo>
                    <a:lnTo>
                      <a:pt x="21" y="253"/>
                    </a:lnTo>
                    <a:lnTo>
                      <a:pt x="21" y="258"/>
                    </a:lnTo>
                    <a:lnTo>
                      <a:pt x="23" y="268"/>
                    </a:lnTo>
                    <a:lnTo>
                      <a:pt x="35" y="283"/>
                    </a:lnTo>
                    <a:lnTo>
                      <a:pt x="35" y="293"/>
                    </a:lnTo>
                    <a:lnTo>
                      <a:pt x="33" y="303"/>
                    </a:lnTo>
                    <a:lnTo>
                      <a:pt x="34" y="310"/>
                    </a:lnTo>
                    <a:lnTo>
                      <a:pt x="41" y="317"/>
                    </a:lnTo>
                    <a:lnTo>
                      <a:pt x="43" y="318"/>
                    </a:lnTo>
                    <a:lnTo>
                      <a:pt x="49" y="315"/>
                    </a:lnTo>
                    <a:lnTo>
                      <a:pt x="56" y="311"/>
                    </a:lnTo>
                    <a:lnTo>
                      <a:pt x="62" y="290"/>
                    </a:lnTo>
                    <a:lnTo>
                      <a:pt x="67" y="279"/>
                    </a:lnTo>
                    <a:lnTo>
                      <a:pt x="82" y="276"/>
                    </a:lnTo>
                    <a:lnTo>
                      <a:pt x="86" y="282"/>
                    </a:lnTo>
                    <a:lnTo>
                      <a:pt x="97" y="296"/>
                    </a:lnTo>
                    <a:lnTo>
                      <a:pt x="103" y="298"/>
                    </a:lnTo>
                    <a:lnTo>
                      <a:pt x="110" y="294"/>
                    </a:lnTo>
                    <a:lnTo>
                      <a:pt x="125" y="295"/>
                    </a:lnTo>
                    <a:lnTo>
                      <a:pt x="128" y="300"/>
                    </a:lnTo>
                    <a:lnTo>
                      <a:pt x="148" y="300"/>
                    </a:lnTo>
                    <a:lnTo>
                      <a:pt x="149" y="295"/>
                    </a:lnTo>
                    <a:lnTo>
                      <a:pt x="161" y="291"/>
                    </a:lnTo>
                    <a:lnTo>
                      <a:pt x="162" y="283"/>
                    </a:lnTo>
                    <a:lnTo>
                      <a:pt x="170" y="279"/>
                    </a:lnTo>
                    <a:lnTo>
                      <a:pt x="188" y="293"/>
                    </a:lnTo>
                    <a:lnTo>
                      <a:pt x="198" y="290"/>
                    </a:lnTo>
                    <a:lnTo>
                      <a:pt x="208" y="273"/>
                    </a:lnTo>
                    <a:lnTo>
                      <a:pt x="219" y="260"/>
                    </a:lnTo>
                    <a:lnTo>
                      <a:pt x="218" y="245"/>
                    </a:lnTo>
                    <a:lnTo>
                      <a:pt x="212" y="239"/>
                    </a:lnTo>
                    <a:lnTo>
                      <a:pt x="225" y="238"/>
                    </a:lnTo>
                    <a:lnTo>
                      <a:pt x="226" y="232"/>
                    </a:lnTo>
                    <a:lnTo>
                      <a:pt x="235" y="234"/>
                    </a:lnTo>
                    <a:lnTo>
                      <a:pt x="233" y="252"/>
                    </a:lnTo>
                    <a:lnTo>
                      <a:pt x="237" y="268"/>
                    </a:lnTo>
                    <a:lnTo>
                      <a:pt x="247" y="278"/>
                    </a:lnTo>
                    <a:lnTo>
                      <a:pt x="250" y="286"/>
                    </a:lnTo>
                    <a:lnTo>
                      <a:pt x="250" y="297"/>
                    </a:lnTo>
                    <a:lnTo>
                      <a:pt x="253" y="298"/>
                    </a:lnTo>
                    <a:lnTo>
                      <a:pt x="253" y="295"/>
                    </a:lnTo>
                    <a:lnTo>
                      <a:pt x="259" y="270"/>
                    </a:lnTo>
                    <a:lnTo>
                      <a:pt x="268" y="264"/>
                    </a:lnTo>
                    <a:lnTo>
                      <a:pt x="270" y="253"/>
                    </a:lnTo>
                    <a:lnTo>
                      <a:pt x="278" y="236"/>
                    </a:lnTo>
                    <a:lnTo>
                      <a:pt x="290" y="224"/>
                    </a:lnTo>
                    <a:lnTo>
                      <a:pt x="299" y="201"/>
                    </a:lnTo>
                    <a:lnTo>
                      <a:pt x="301" y="181"/>
                    </a:lnTo>
                    <a:lnTo>
                      <a:pt x="299" y="171"/>
                    </a:lnTo>
                    <a:lnTo>
                      <a:pt x="305" y="136"/>
                    </a:lnTo>
                    <a:lnTo>
                      <a:pt x="305" y="13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82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7F7C049-0A2B-9376-62DF-3A4432FE00B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94500" y="4021138"/>
                <a:ext cx="381000" cy="328613"/>
              </a:xfrm>
              <a:custGeom>
                <a:avLst/>
                <a:gdLst>
                  <a:gd name="T0" fmla="*/ 204 w 240"/>
                  <a:gd name="T1" fmla="*/ 46 h 207"/>
                  <a:gd name="T2" fmla="*/ 190 w 240"/>
                  <a:gd name="T3" fmla="*/ 20 h 207"/>
                  <a:gd name="T4" fmla="*/ 183 w 240"/>
                  <a:gd name="T5" fmla="*/ 0 h 207"/>
                  <a:gd name="T6" fmla="*/ 169 w 240"/>
                  <a:gd name="T7" fmla="*/ 7 h 207"/>
                  <a:gd name="T8" fmla="*/ 176 w 240"/>
                  <a:gd name="T9" fmla="*/ 28 h 207"/>
                  <a:gd name="T10" fmla="*/ 155 w 240"/>
                  <a:gd name="T11" fmla="*/ 58 h 207"/>
                  <a:gd name="T12" fmla="*/ 127 w 240"/>
                  <a:gd name="T13" fmla="*/ 47 h 207"/>
                  <a:gd name="T14" fmla="*/ 118 w 240"/>
                  <a:gd name="T15" fmla="*/ 59 h 207"/>
                  <a:gd name="T16" fmla="*/ 105 w 240"/>
                  <a:gd name="T17" fmla="*/ 68 h 207"/>
                  <a:gd name="T18" fmla="*/ 82 w 240"/>
                  <a:gd name="T19" fmla="*/ 63 h 207"/>
                  <a:gd name="T20" fmla="*/ 60 w 240"/>
                  <a:gd name="T21" fmla="*/ 66 h 207"/>
                  <a:gd name="T22" fmla="*/ 43 w 240"/>
                  <a:gd name="T23" fmla="*/ 50 h 207"/>
                  <a:gd name="T24" fmla="*/ 24 w 240"/>
                  <a:gd name="T25" fmla="*/ 47 h 207"/>
                  <a:gd name="T26" fmla="*/ 13 w 240"/>
                  <a:gd name="T27" fmla="*/ 79 h 207"/>
                  <a:gd name="T28" fmla="*/ 0 w 240"/>
                  <a:gd name="T29" fmla="*/ 86 h 207"/>
                  <a:gd name="T30" fmla="*/ 26 w 240"/>
                  <a:gd name="T31" fmla="*/ 105 h 207"/>
                  <a:gd name="T32" fmla="*/ 40 w 240"/>
                  <a:gd name="T33" fmla="*/ 125 h 207"/>
                  <a:gd name="T34" fmla="*/ 55 w 240"/>
                  <a:gd name="T35" fmla="*/ 149 h 207"/>
                  <a:gd name="T36" fmla="*/ 74 w 240"/>
                  <a:gd name="T37" fmla="*/ 167 h 207"/>
                  <a:gd name="T38" fmla="*/ 96 w 240"/>
                  <a:gd name="T39" fmla="*/ 190 h 207"/>
                  <a:gd name="T40" fmla="*/ 112 w 240"/>
                  <a:gd name="T41" fmla="*/ 187 h 207"/>
                  <a:gd name="T42" fmla="*/ 129 w 240"/>
                  <a:gd name="T43" fmla="*/ 191 h 207"/>
                  <a:gd name="T44" fmla="*/ 147 w 240"/>
                  <a:gd name="T45" fmla="*/ 207 h 207"/>
                  <a:gd name="T46" fmla="*/ 169 w 240"/>
                  <a:gd name="T47" fmla="*/ 206 h 207"/>
                  <a:gd name="T48" fmla="*/ 201 w 240"/>
                  <a:gd name="T49" fmla="*/ 201 h 207"/>
                  <a:gd name="T50" fmla="*/ 226 w 240"/>
                  <a:gd name="T51" fmla="*/ 176 h 207"/>
                  <a:gd name="T52" fmla="*/ 227 w 240"/>
                  <a:gd name="T53" fmla="*/ 134 h 207"/>
                  <a:gd name="T54" fmla="*/ 214 w 240"/>
                  <a:gd name="T55" fmla="*/ 120 h 207"/>
                  <a:gd name="T56" fmla="*/ 190 w 240"/>
                  <a:gd name="T57" fmla="*/ 105 h 207"/>
                  <a:gd name="T58" fmla="*/ 208 w 240"/>
                  <a:gd name="T59" fmla="*/ 92 h 207"/>
                  <a:gd name="T60" fmla="*/ 210 w 240"/>
                  <a:gd name="T61" fmla="*/ 66 h 207"/>
                  <a:gd name="T62" fmla="*/ 207 w 240"/>
                  <a:gd name="T63" fmla="*/ 54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40" h="207">
                    <a:moveTo>
                      <a:pt x="207" y="54"/>
                    </a:moveTo>
                    <a:lnTo>
                      <a:pt x="204" y="46"/>
                    </a:lnTo>
                    <a:lnTo>
                      <a:pt x="194" y="36"/>
                    </a:lnTo>
                    <a:lnTo>
                      <a:pt x="190" y="20"/>
                    </a:lnTo>
                    <a:lnTo>
                      <a:pt x="192" y="2"/>
                    </a:lnTo>
                    <a:lnTo>
                      <a:pt x="183" y="0"/>
                    </a:lnTo>
                    <a:lnTo>
                      <a:pt x="182" y="6"/>
                    </a:lnTo>
                    <a:lnTo>
                      <a:pt x="169" y="7"/>
                    </a:lnTo>
                    <a:lnTo>
                      <a:pt x="175" y="13"/>
                    </a:lnTo>
                    <a:lnTo>
                      <a:pt x="176" y="28"/>
                    </a:lnTo>
                    <a:lnTo>
                      <a:pt x="165" y="41"/>
                    </a:lnTo>
                    <a:lnTo>
                      <a:pt x="155" y="58"/>
                    </a:lnTo>
                    <a:lnTo>
                      <a:pt x="145" y="61"/>
                    </a:lnTo>
                    <a:lnTo>
                      <a:pt x="127" y="47"/>
                    </a:lnTo>
                    <a:lnTo>
                      <a:pt x="119" y="51"/>
                    </a:lnTo>
                    <a:lnTo>
                      <a:pt x="118" y="59"/>
                    </a:lnTo>
                    <a:lnTo>
                      <a:pt x="106" y="63"/>
                    </a:lnTo>
                    <a:lnTo>
                      <a:pt x="105" y="68"/>
                    </a:lnTo>
                    <a:lnTo>
                      <a:pt x="85" y="68"/>
                    </a:lnTo>
                    <a:lnTo>
                      <a:pt x="82" y="63"/>
                    </a:lnTo>
                    <a:lnTo>
                      <a:pt x="67" y="62"/>
                    </a:lnTo>
                    <a:lnTo>
                      <a:pt x="60" y="66"/>
                    </a:lnTo>
                    <a:lnTo>
                      <a:pt x="54" y="64"/>
                    </a:lnTo>
                    <a:lnTo>
                      <a:pt x="43" y="50"/>
                    </a:lnTo>
                    <a:lnTo>
                      <a:pt x="39" y="44"/>
                    </a:lnTo>
                    <a:lnTo>
                      <a:pt x="24" y="47"/>
                    </a:lnTo>
                    <a:lnTo>
                      <a:pt x="19" y="58"/>
                    </a:lnTo>
                    <a:lnTo>
                      <a:pt x="13" y="79"/>
                    </a:lnTo>
                    <a:lnTo>
                      <a:pt x="6" y="83"/>
                    </a:lnTo>
                    <a:lnTo>
                      <a:pt x="0" y="86"/>
                    </a:lnTo>
                    <a:lnTo>
                      <a:pt x="14" y="95"/>
                    </a:lnTo>
                    <a:lnTo>
                      <a:pt x="26" y="105"/>
                    </a:lnTo>
                    <a:lnTo>
                      <a:pt x="26" y="113"/>
                    </a:lnTo>
                    <a:lnTo>
                      <a:pt x="40" y="125"/>
                    </a:lnTo>
                    <a:lnTo>
                      <a:pt x="49" y="135"/>
                    </a:lnTo>
                    <a:lnTo>
                      <a:pt x="55" y="149"/>
                    </a:lnTo>
                    <a:lnTo>
                      <a:pt x="71" y="159"/>
                    </a:lnTo>
                    <a:lnTo>
                      <a:pt x="74" y="167"/>
                    </a:lnTo>
                    <a:lnTo>
                      <a:pt x="87" y="186"/>
                    </a:lnTo>
                    <a:lnTo>
                      <a:pt x="96" y="190"/>
                    </a:lnTo>
                    <a:lnTo>
                      <a:pt x="102" y="185"/>
                    </a:lnTo>
                    <a:lnTo>
                      <a:pt x="112" y="187"/>
                    </a:lnTo>
                    <a:lnTo>
                      <a:pt x="123" y="182"/>
                    </a:lnTo>
                    <a:lnTo>
                      <a:pt x="129" y="191"/>
                    </a:lnTo>
                    <a:lnTo>
                      <a:pt x="147" y="207"/>
                    </a:lnTo>
                    <a:lnTo>
                      <a:pt x="147" y="207"/>
                    </a:lnTo>
                    <a:lnTo>
                      <a:pt x="156" y="201"/>
                    </a:lnTo>
                    <a:lnTo>
                      <a:pt x="169" y="206"/>
                    </a:lnTo>
                    <a:lnTo>
                      <a:pt x="186" y="201"/>
                    </a:lnTo>
                    <a:lnTo>
                      <a:pt x="201" y="201"/>
                    </a:lnTo>
                    <a:lnTo>
                      <a:pt x="213" y="190"/>
                    </a:lnTo>
                    <a:lnTo>
                      <a:pt x="226" y="176"/>
                    </a:lnTo>
                    <a:lnTo>
                      <a:pt x="240" y="160"/>
                    </a:lnTo>
                    <a:lnTo>
                      <a:pt x="227" y="134"/>
                    </a:lnTo>
                    <a:lnTo>
                      <a:pt x="217" y="129"/>
                    </a:lnTo>
                    <a:lnTo>
                      <a:pt x="214" y="120"/>
                    </a:lnTo>
                    <a:lnTo>
                      <a:pt x="203" y="107"/>
                    </a:lnTo>
                    <a:lnTo>
                      <a:pt x="190" y="105"/>
                    </a:lnTo>
                    <a:lnTo>
                      <a:pt x="197" y="92"/>
                    </a:lnTo>
                    <a:lnTo>
                      <a:pt x="208" y="92"/>
                    </a:lnTo>
                    <a:lnTo>
                      <a:pt x="211" y="85"/>
                    </a:lnTo>
                    <a:lnTo>
                      <a:pt x="210" y="66"/>
                    </a:lnTo>
                    <a:lnTo>
                      <a:pt x="207" y="65"/>
                    </a:lnTo>
                    <a:lnTo>
                      <a:pt x="207" y="54"/>
                    </a:lnTo>
                    <a:lnTo>
                      <a:pt x="207" y="5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83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67B81F4-F2EB-DDA1-F747-A9ACF21E894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19724" y="3856037"/>
                <a:ext cx="201612" cy="161924"/>
              </a:xfrm>
              <a:custGeom>
                <a:avLst/>
                <a:gdLst>
                  <a:gd name="T0" fmla="*/ 113 w 127"/>
                  <a:gd name="T1" fmla="*/ 48 h 102"/>
                  <a:gd name="T2" fmla="*/ 99 w 127"/>
                  <a:gd name="T3" fmla="*/ 31 h 102"/>
                  <a:gd name="T4" fmla="*/ 87 w 127"/>
                  <a:gd name="T5" fmla="*/ 13 h 102"/>
                  <a:gd name="T6" fmla="*/ 74 w 127"/>
                  <a:gd name="T7" fmla="*/ 8 h 102"/>
                  <a:gd name="T8" fmla="*/ 64 w 127"/>
                  <a:gd name="T9" fmla="*/ 0 h 102"/>
                  <a:gd name="T10" fmla="*/ 53 w 127"/>
                  <a:gd name="T11" fmla="*/ 0 h 102"/>
                  <a:gd name="T12" fmla="*/ 42 w 127"/>
                  <a:gd name="T13" fmla="*/ 6 h 102"/>
                  <a:gd name="T14" fmla="*/ 32 w 127"/>
                  <a:gd name="T15" fmla="*/ 4 h 102"/>
                  <a:gd name="T16" fmla="*/ 25 w 127"/>
                  <a:gd name="T17" fmla="*/ 12 h 102"/>
                  <a:gd name="T18" fmla="*/ 20 w 127"/>
                  <a:gd name="T19" fmla="*/ 24 h 102"/>
                  <a:gd name="T20" fmla="*/ 9 w 127"/>
                  <a:gd name="T21" fmla="*/ 41 h 102"/>
                  <a:gd name="T22" fmla="*/ 0 w 127"/>
                  <a:gd name="T23" fmla="*/ 45 h 102"/>
                  <a:gd name="T24" fmla="*/ 10 w 127"/>
                  <a:gd name="T25" fmla="*/ 54 h 102"/>
                  <a:gd name="T26" fmla="*/ 18 w 127"/>
                  <a:gd name="T27" fmla="*/ 72 h 102"/>
                  <a:gd name="T28" fmla="*/ 41 w 127"/>
                  <a:gd name="T29" fmla="*/ 71 h 102"/>
                  <a:gd name="T30" fmla="*/ 46 w 127"/>
                  <a:gd name="T31" fmla="*/ 66 h 102"/>
                  <a:gd name="T32" fmla="*/ 53 w 127"/>
                  <a:gd name="T33" fmla="*/ 66 h 102"/>
                  <a:gd name="T34" fmla="*/ 60 w 127"/>
                  <a:gd name="T35" fmla="*/ 71 h 102"/>
                  <a:gd name="T36" fmla="*/ 67 w 127"/>
                  <a:gd name="T37" fmla="*/ 71 h 102"/>
                  <a:gd name="T38" fmla="*/ 74 w 127"/>
                  <a:gd name="T39" fmla="*/ 68 h 102"/>
                  <a:gd name="T40" fmla="*/ 78 w 127"/>
                  <a:gd name="T41" fmla="*/ 74 h 102"/>
                  <a:gd name="T42" fmla="*/ 69 w 127"/>
                  <a:gd name="T43" fmla="*/ 80 h 102"/>
                  <a:gd name="T44" fmla="*/ 60 w 127"/>
                  <a:gd name="T45" fmla="*/ 79 h 102"/>
                  <a:gd name="T46" fmla="*/ 51 w 127"/>
                  <a:gd name="T47" fmla="*/ 74 h 102"/>
                  <a:gd name="T48" fmla="*/ 43 w 127"/>
                  <a:gd name="T49" fmla="*/ 80 h 102"/>
                  <a:gd name="T50" fmla="*/ 40 w 127"/>
                  <a:gd name="T51" fmla="*/ 80 h 102"/>
                  <a:gd name="T52" fmla="*/ 34 w 127"/>
                  <a:gd name="T53" fmla="*/ 83 h 102"/>
                  <a:gd name="T54" fmla="*/ 15 w 127"/>
                  <a:gd name="T55" fmla="*/ 83 h 102"/>
                  <a:gd name="T56" fmla="*/ 18 w 127"/>
                  <a:gd name="T57" fmla="*/ 101 h 102"/>
                  <a:gd name="T58" fmla="*/ 29 w 127"/>
                  <a:gd name="T59" fmla="*/ 97 h 102"/>
                  <a:gd name="T60" fmla="*/ 37 w 127"/>
                  <a:gd name="T61" fmla="*/ 97 h 102"/>
                  <a:gd name="T62" fmla="*/ 42 w 127"/>
                  <a:gd name="T63" fmla="*/ 95 h 102"/>
                  <a:gd name="T64" fmla="*/ 81 w 127"/>
                  <a:gd name="T65" fmla="*/ 96 h 102"/>
                  <a:gd name="T66" fmla="*/ 91 w 127"/>
                  <a:gd name="T67" fmla="*/ 97 h 102"/>
                  <a:gd name="T68" fmla="*/ 106 w 127"/>
                  <a:gd name="T69" fmla="*/ 102 h 102"/>
                  <a:gd name="T70" fmla="*/ 111 w 127"/>
                  <a:gd name="T71" fmla="*/ 101 h 102"/>
                  <a:gd name="T72" fmla="*/ 112 w 127"/>
                  <a:gd name="T73" fmla="*/ 99 h 102"/>
                  <a:gd name="T74" fmla="*/ 123 w 127"/>
                  <a:gd name="T75" fmla="*/ 101 h 102"/>
                  <a:gd name="T76" fmla="*/ 126 w 127"/>
                  <a:gd name="T77" fmla="*/ 99 h 102"/>
                  <a:gd name="T78" fmla="*/ 127 w 127"/>
                  <a:gd name="T79" fmla="*/ 92 h 102"/>
                  <a:gd name="T80" fmla="*/ 126 w 127"/>
                  <a:gd name="T81" fmla="*/ 83 h 102"/>
                  <a:gd name="T82" fmla="*/ 118 w 127"/>
                  <a:gd name="T83" fmla="*/ 76 h 102"/>
                  <a:gd name="T84" fmla="*/ 113 w 127"/>
                  <a:gd name="T85" fmla="*/ 62 h 102"/>
                  <a:gd name="T86" fmla="*/ 113 w 127"/>
                  <a:gd name="T87" fmla="*/ 48 h 102"/>
                  <a:gd name="T88" fmla="*/ 113 w 127"/>
                  <a:gd name="T89" fmla="*/ 48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27" h="102">
                    <a:moveTo>
                      <a:pt x="113" y="48"/>
                    </a:moveTo>
                    <a:lnTo>
                      <a:pt x="99" y="31"/>
                    </a:lnTo>
                    <a:lnTo>
                      <a:pt x="87" y="13"/>
                    </a:lnTo>
                    <a:lnTo>
                      <a:pt x="74" y="8"/>
                    </a:lnTo>
                    <a:lnTo>
                      <a:pt x="64" y="0"/>
                    </a:lnTo>
                    <a:lnTo>
                      <a:pt x="53" y="0"/>
                    </a:lnTo>
                    <a:lnTo>
                      <a:pt x="42" y="6"/>
                    </a:lnTo>
                    <a:lnTo>
                      <a:pt x="32" y="4"/>
                    </a:lnTo>
                    <a:lnTo>
                      <a:pt x="25" y="12"/>
                    </a:lnTo>
                    <a:lnTo>
                      <a:pt x="20" y="24"/>
                    </a:lnTo>
                    <a:lnTo>
                      <a:pt x="9" y="41"/>
                    </a:lnTo>
                    <a:lnTo>
                      <a:pt x="0" y="45"/>
                    </a:lnTo>
                    <a:lnTo>
                      <a:pt x="10" y="54"/>
                    </a:lnTo>
                    <a:lnTo>
                      <a:pt x="18" y="72"/>
                    </a:lnTo>
                    <a:lnTo>
                      <a:pt x="41" y="71"/>
                    </a:lnTo>
                    <a:lnTo>
                      <a:pt x="46" y="66"/>
                    </a:lnTo>
                    <a:lnTo>
                      <a:pt x="53" y="66"/>
                    </a:lnTo>
                    <a:lnTo>
                      <a:pt x="60" y="71"/>
                    </a:lnTo>
                    <a:lnTo>
                      <a:pt x="67" y="71"/>
                    </a:lnTo>
                    <a:lnTo>
                      <a:pt x="74" y="68"/>
                    </a:lnTo>
                    <a:lnTo>
                      <a:pt x="78" y="74"/>
                    </a:lnTo>
                    <a:lnTo>
                      <a:pt x="69" y="80"/>
                    </a:lnTo>
                    <a:lnTo>
                      <a:pt x="60" y="79"/>
                    </a:lnTo>
                    <a:lnTo>
                      <a:pt x="51" y="74"/>
                    </a:lnTo>
                    <a:lnTo>
                      <a:pt x="43" y="80"/>
                    </a:lnTo>
                    <a:lnTo>
                      <a:pt x="40" y="80"/>
                    </a:lnTo>
                    <a:lnTo>
                      <a:pt x="34" y="83"/>
                    </a:lnTo>
                    <a:lnTo>
                      <a:pt x="15" y="83"/>
                    </a:lnTo>
                    <a:lnTo>
                      <a:pt x="18" y="101"/>
                    </a:lnTo>
                    <a:lnTo>
                      <a:pt x="29" y="97"/>
                    </a:lnTo>
                    <a:lnTo>
                      <a:pt x="37" y="97"/>
                    </a:lnTo>
                    <a:lnTo>
                      <a:pt x="42" y="95"/>
                    </a:lnTo>
                    <a:lnTo>
                      <a:pt x="81" y="96"/>
                    </a:lnTo>
                    <a:lnTo>
                      <a:pt x="91" y="97"/>
                    </a:lnTo>
                    <a:lnTo>
                      <a:pt x="106" y="102"/>
                    </a:lnTo>
                    <a:lnTo>
                      <a:pt x="111" y="101"/>
                    </a:lnTo>
                    <a:lnTo>
                      <a:pt x="112" y="99"/>
                    </a:lnTo>
                    <a:lnTo>
                      <a:pt x="123" y="101"/>
                    </a:lnTo>
                    <a:lnTo>
                      <a:pt x="126" y="99"/>
                    </a:lnTo>
                    <a:lnTo>
                      <a:pt x="127" y="92"/>
                    </a:lnTo>
                    <a:lnTo>
                      <a:pt x="126" y="83"/>
                    </a:lnTo>
                    <a:lnTo>
                      <a:pt x="118" y="76"/>
                    </a:lnTo>
                    <a:lnTo>
                      <a:pt x="113" y="62"/>
                    </a:lnTo>
                    <a:lnTo>
                      <a:pt x="113" y="48"/>
                    </a:lnTo>
                    <a:lnTo>
                      <a:pt x="113" y="4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84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BCE3665-5251-CA06-DBB3-9F0F24F49A5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61012" y="4103688"/>
                <a:ext cx="101600" cy="123825"/>
              </a:xfrm>
              <a:custGeom>
                <a:avLst/>
                <a:gdLst>
                  <a:gd name="T0" fmla="*/ 64 w 64"/>
                  <a:gd name="T1" fmla="*/ 39 h 78"/>
                  <a:gd name="T2" fmla="*/ 58 w 64"/>
                  <a:gd name="T3" fmla="*/ 40 h 78"/>
                  <a:gd name="T4" fmla="*/ 58 w 64"/>
                  <a:gd name="T5" fmla="*/ 32 h 78"/>
                  <a:gd name="T6" fmla="*/ 54 w 64"/>
                  <a:gd name="T7" fmla="*/ 25 h 78"/>
                  <a:gd name="T8" fmla="*/ 55 w 64"/>
                  <a:gd name="T9" fmla="*/ 19 h 78"/>
                  <a:gd name="T10" fmla="*/ 51 w 64"/>
                  <a:gd name="T11" fmla="*/ 9 h 78"/>
                  <a:gd name="T12" fmla="*/ 45 w 64"/>
                  <a:gd name="T13" fmla="*/ 0 h 78"/>
                  <a:gd name="T14" fmla="*/ 28 w 64"/>
                  <a:gd name="T15" fmla="*/ 0 h 78"/>
                  <a:gd name="T16" fmla="*/ 23 w 64"/>
                  <a:gd name="T17" fmla="*/ 5 h 78"/>
                  <a:gd name="T18" fmla="*/ 18 w 64"/>
                  <a:gd name="T19" fmla="*/ 5 h 78"/>
                  <a:gd name="T20" fmla="*/ 14 w 64"/>
                  <a:gd name="T21" fmla="*/ 11 h 78"/>
                  <a:gd name="T22" fmla="*/ 11 w 64"/>
                  <a:gd name="T23" fmla="*/ 17 h 78"/>
                  <a:gd name="T24" fmla="*/ 0 w 64"/>
                  <a:gd name="T25" fmla="*/ 27 h 78"/>
                  <a:gd name="T26" fmla="*/ 3 w 64"/>
                  <a:gd name="T27" fmla="*/ 45 h 78"/>
                  <a:gd name="T28" fmla="*/ 6 w 64"/>
                  <a:gd name="T29" fmla="*/ 53 h 78"/>
                  <a:gd name="T30" fmla="*/ 17 w 64"/>
                  <a:gd name="T31" fmla="*/ 67 h 78"/>
                  <a:gd name="T32" fmla="*/ 32 w 64"/>
                  <a:gd name="T33" fmla="*/ 76 h 78"/>
                  <a:gd name="T34" fmla="*/ 37 w 64"/>
                  <a:gd name="T35" fmla="*/ 78 h 78"/>
                  <a:gd name="T36" fmla="*/ 43 w 64"/>
                  <a:gd name="T37" fmla="*/ 70 h 78"/>
                  <a:gd name="T38" fmla="*/ 44 w 64"/>
                  <a:gd name="T39" fmla="*/ 63 h 78"/>
                  <a:gd name="T40" fmla="*/ 53 w 64"/>
                  <a:gd name="T41" fmla="*/ 51 h 78"/>
                  <a:gd name="T42" fmla="*/ 64 w 64"/>
                  <a:gd name="T43" fmla="*/ 39 h 78"/>
                  <a:gd name="T44" fmla="*/ 64 w 64"/>
                  <a:gd name="T45" fmla="*/ 39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64" h="78">
                    <a:moveTo>
                      <a:pt x="64" y="39"/>
                    </a:moveTo>
                    <a:lnTo>
                      <a:pt x="58" y="40"/>
                    </a:lnTo>
                    <a:lnTo>
                      <a:pt x="58" y="32"/>
                    </a:lnTo>
                    <a:lnTo>
                      <a:pt x="54" y="25"/>
                    </a:lnTo>
                    <a:lnTo>
                      <a:pt x="55" y="19"/>
                    </a:lnTo>
                    <a:lnTo>
                      <a:pt x="51" y="9"/>
                    </a:lnTo>
                    <a:lnTo>
                      <a:pt x="45" y="0"/>
                    </a:lnTo>
                    <a:lnTo>
                      <a:pt x="28" y="0"/>
                    </a:lnTo>
                    <a:lnTo>
                      <a:pt x="23" y="5"/>
                    </a:lnTo>
                    <a:lnTo>
                      <a:pt x="18" y="5"/>
                    </a:lnTo>
                    <a:lnTo>
                      <a:pt x="14" y="11"/>
                    </a:lnTo>
                    <a:lnTo>
                      <a:pt x="11" y="17"/>
                    </a:lnTo>
                    <a:lnTo>
                      <a:pt x="0" y="27"/>
                    </a:lnTo>
                    <a:lnTo>
                      <a:pt x="3" y="45"/>
                    </a:lnTo>
                    <a:lnTo>
                      <a:pt x="6" y="53"/>
                    </a:lnTo>
                    <a:lnTo>
                      <a:pt x="17" y="67"/>
                    </a:lnTo>
                    <a:lnTo>
                      <a:pt x="32" y="76"/>
                    </a:lnTo>
                    <a:lnTo>
                      <a:pt x="37" y="78"/>
                    </a:lnTo>
                    <a:lnTo>
                      <a:pt x="43" y="70"/>
                    </a:lnTo>
                    <a:lnTo>
                      <a:pt x="44" y="63"/>
                    </a:lnTo>
                    <a:lnTo>
                      <a:pt x="53" y="51"/>
                    </a:lnTo>
                    <a:lnTo>
                      <a:pt x="64" y="39"/>
                    </a:lnTo>
                    <a:lnTo>
                      <a:pt x="64" y="3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85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6E31BA04-8EC3-E6E9-11DA-5654A47D9CE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91350" y="5451476"/>
                <a:ext cx="46037" cy="60325"/>
              </a:xfrm>
              <a:custGeom>
                <a:avLst/>
                <a:gdLst>
                  <a:gd name="T0" fmla="*/ 25 w 29"/>
                  <a:gd name="T1" fmla="*/ 4 h 38"/>
                  <a:gd name="T2" fmla="*/ 15 w 29"/>
                  <a:gd name="T3" fmla="*/ 0 h 38"/>
                  <a:gd name="T4" fmla="*/ 9 w 29"/>
                  <a:gd name="T5" fmla="*/ 2 h 38"/>
                  <a:gd name="T6" fmla="*/ 7 w 29"/>
                  <a:gd name="T7" fmla="*/ 8 h 38"/>
                  <a:gd name="T8" fmla="*/ 1 w 29"/>
                  <a:gd name="T9" fmla="*/ 17 h 38"/>
                  <a:gd name="T10" fmla="*/ 0 w 29"/>
                  <a:gd name="T11" fmla="*/ 25 h 38"/>
                  <a:gd name="T12" fmla="*/ 11 w 29"/>
                  <a:gd name="T13" fmla="*/ 38 h 38"/>
                  <a:gd name="T14" fmla="*/ 23 w 29"/>
                  <a:gd name="T15" fmla="*/ 35 h 38"/>
                  <a:gd name="T16" fmla="*/ 29 w 29"/>
                  <a:gd name="T17" fmla="*/ 25 h 38"/>
                  <a:gd name="T18" fmla="*/ 27 w 29"/>
                  <a:gd name="T19" fmla="*/ 15 h 38"/>
                  <a:gd name="T20" fmla="*/ 25 w 29"/>
                  <a:gd name="T21" fmla="*/ 4 h 38"/>
                  <a:gd name="T22" fmla="*/ 25 w 29"/>
                  <a:gd name="T23" fmla="*/ 4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9" h="38">
                    <a:moveTo>
                      <a:pt x="25" y="4"/>
                    </a:moveTo>
                    <a:lnTo>
                      <a:pt x="15" y="0"/>
                    </a:lnTo>
                    <a:lnTo>
                      <a:pt x="9" y="2"/>
                    </a:lnTo>
                    <a:lnTo>
                      <a:pt x="7" y="8"/>
                    </a:lnTo>
                    <a:lnTo>
                      <a:pt x="1" y="17"/>
                    </a:lnTo>
                    <a:lnTo>
                      <a:pt x="0" y="25"/>
                    </a:lnTo>
                    <a:lnTo>
                      <a:pt x="11" y="38"/>
                    </a:lnTo>
                    <a:lnTo>
                      <a:pt x="23" y="35"/>
                    </a:lnTo>
                    <a:lnTo>
                      <a:pt x="29" y="25"/>
                    </a:lnTo>
                    <a:lnTo>
                      <a:pt x="27" y="15"/>
                    </a:lnTo>
                    <a:lnTo>
                      <a:pt x="25" y="4"/>
                    </a:lnTo>
                    <a:lnTo>
                      <a:pt x="25" y="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86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7A1F666F-F913-E37A-F39B-FC2C7AB474B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46837" y="3600451"/>
                <a:ext cx="341312" cy="603250"/>
              </a:xfrm>
              <a:custGeom>
                <a:avLst/>
                <a:gdLst>
                  <a:gd name="T0" fmla="*/ 211 w 215"/>
                  <a:gd name="T1" fmla="*/ 90 h 380"/>
                  <a:gd name="T2" fmla="*/ 127 w 215"/>
                  <a:gd name="T3" fmla="*/ 46 h 380"/>
                  <a:gd name="T4" fmla="*/ 44 w 215"/>
                  <a:gd name="T5" fmla="*/ 0 h 380"/>
                  <a:gd name="T6" fmla="*/ 24 w 215"/>
                  <a:gd name="T7" fmla="*/ 13 h 380"/>
                  <a:gd name="T8" fmla="*/ 30 w 215"/>
                  <a:gd name="T9" fmla="*/ 49 h 380"/>
                  <a:gd name="T10" fmla="*/ 38 w 215"/>
                  <a:gd name="T11" fmla="*/ 56 h 380"/>
                  <a:gd name="T12" fmla="*/ 38 w 215"/>
                  <a:gd name="T13" fmla="*/ 63 h 380"/>
                  <a:gd name="T14" fmla="*/ 47 w 215"/>
                  <a:gd name="T15" fmla="*/ 72 h 380"/>
                  <a:gd name="T16" fmla="*/ 42 w 215"/>
                  <a:gd name="T17" fmla="*/ 82 h 380"/>
                  <a:gd name="T18" fmla="*/ 36 w 215"/>
                  <a:gd name="T19" fmla="*/ 130 h 380"/>
                  <a:gd name="T20" fmla="*/ 35 w 215"/>
                  <a:gd name="T21" fmla="*/ 161 h 380"/>
                  <a:gd name="T22" fmla="*/ 10 w 215"/>
                  <a:gd name="T23" fmla="*/ 184 h 380"/>
                  <a:gd name="T24" fmla="*/ 0 w 215"/>
                  <a:gd name="T25" fmla="*/ 215 h 380"/>
                  <a:gd name="T26" fmla="*/ 10 w 215"/>
                  <a:gd name="T27" fmla="*/ 223 h 380"/>
                  <a:gd name="T28" fmla="*/ 10 w 215"/>
                  <a:gd name="T29" fmla="*/ 239 h 380"/>
                  <a:gd name="T30" fmla="*/ 23 w 215"/>
                  <a:gd name="T31" fmla="*/ 240 h 380"/>
                  <a:gd name="T32" fmla="*/ 21 w 215"/>
                  <a:gd name="T33" fmla="*/ 250 h 380"/>
                  <a:gd name="T34" fmla="*/ 29 w 215"/>
                  <a:gd name="T35" fmla="*/ 266 h 380"/>
                  <a:gd name="T36" fmla="*/ 31 w 215"/>
                  <a:gd name="T37" fmla="*/ 281 h 380"/>
                  <a:gd name="T38" fmla="*/ 30 w 215"/>
                  <a:gd name="T39" fmla="*/ 298 h 380"/>
                  <a:gd name="T40" fmla="*/ 42 w 215"/>
                  <a:gd name="T41" fmla="*/ 319 h 380"/>
                  <a:gd name="T42" fmla="*/ 30 w 215"/>
                  <a:gd name="T43" fmla="*/ 318 h 380"/>
                  <a:gd name="T44" fmla="*/ 25 w 215"/>
                  <a:gd name="T45" fmla="*/ 320 h 380"/>
                  <a:gd name="T46" fmla="*/ 15 w 215"/>
                  <a:gd name="T47" fmla="*/ 318 h 380"/>
                  <a:gd name="T48" fmla="*/ 11 w 215"/>
                  <a:gd name="T49" fmla="*/ 329 h 380"/>
                  <a:gd name="T50" fmla="*/ 23 w 215"/>
                  <a:gd name="T51" fmla="*/ 342 h 380"/>
                  <a:gd name="T52" fmla="*/ 32 w 215"/>
                  <a:gd name="T53" fmla="*/ 347 h 380"/>
                  <a:gd name="T54" fmla="*/ 36 w 215"/>
                  <a:gd name="T55" fmla="*/ 356 h 380"/>
                  <a:gd name="T56" fmla="*/ 42 w 215"/>
                  <a:gd name="T57" fmla="*/ 373 h 380"/>
                  <a:gd name="T58" fmla="*/ 39 w 215"/>
                  <a:gd name="T59" fmla="*/ 380 h 380"/>
                  <a:gd name="T60" fmla="*/ 56 w 215"/>
                  <a:gd name="T61" fmla="*/ 378 h 380"/>
                  <a:gd name="T62" fmla="*/ 60 w 215"/>
                  <a:gd name="T63" fmla="*/ 371 h 380"/>
                  <a:gd name="T64" fmla="*/ 64 w 215"/>
                  <a:gd name="T65" fmla="*/ 372 h 380"/>
                  <a:gd name="T66" fmla="*/ 69 w 215"/>
                  <a:gd name="T67" fmla="*/ 378 h 380"/>
                  <a:gd name="T68" fmla="*/ 96 w 215"/>
                  <a:gd name="T69" fmla="*/ 369 h 380"/>
                  <a:gd name="T70" fmla="*/ 104 w 215"/>
                  <a:gd name="T71" fmla="*/ 359 h 380"/>
                  <a:gd name="T72" fmla="*/ 114 w 215"/>
                  <a:gd name="T73" fmla="*/ 351 h 380"/>
                  <a:gd name="T74" fmla="*/ 113 w 215"/>
                  <a:gd name="T75" fmla="*/ 342 h 380"/>
                  <a:gd name="T76" fmla="*/ 118 w 215"/>
                  <a:gd name="T77" fmla="*/ 341 h 380"/>
                  <a:gd name="T78" fmla="*/ 139 w 215"/>
                  <a:gd name="T79" fmla="*/ 342 h 380"/>
                  <a:gd name="T80" fmla="*/ 158 w 215"/>
                  <a:gd name="T81" fmla="*/ 331 h 380"/>
                  <a:gd name="T82" fmla="*/ 173 w 215"/>
                  <a:gd name="T83" fmla="*/ 305 h 380"/>
                  <a:gd name="T84" fmla="*/ 183 w 215"/>
                  <a:gd name="T85" fmla="*/ 296 h 380"/>
                  <a:gd name="T86" fmla="*/ 197 w 215"/>
                  <a:gd name="T87" fmla="*/ 291 h 380"/>
                  <a:gd name="T88" fmla="*/ 197 w 215"/>
                  <a:gd name="T89" fmla="*/ 286 h 380"/>
                  <a:gd name="T90" fmla="*/ 189 w 215"/>
                  <a:gd name="T91" fmla="*/ 279 h 380"/>
                  <a:gd name="T92" fmla="*/ 188 w 215"/>
                  <a:gd name="T93" fmla="*/ 265 h 380"/>
                  <a:gd name="T94" fmla="*/ 183 w 215"/>
                  <a:gd name="T95" fmla="*/ 256 h 380"/>
                  <a:gd name="T96" fmla="*/ 176 w 215"/>
                  <a:gd name="T97" fmla="*/ 257 h 380"/>
                  <a:gd name="T98" fmla="*/ 178 w 215"/>
                  <a:gd name="T99" fmla="*/ 248 h 380"/>
                  <a:gd name="T100" fmla="*/ 183 w 215"/>
                  <a:gd name="T101" fmla="*/ 238 h 380"/>
                  <a:gd name="T102" fmla="*/ 181 w 215"/>
                  <a:gd name="T103" fmla="*/ 229 h 380"/>
                  <a:gd name="T104" fmla="*/ 187 w 215"/>
                  <a:gd name="T105" fmla="*/ 221 h 380"/>
                  <a:gd name="T106" fmla="*/ 183 w 215"/>
                  <a:gd name="T107" fmla="*/ 216 h 380"/>
                  <a:gd name="T108" fmla="*/ 188 w 215"/>
                  <a:gd name="T109" fmla="*/ 201 h 380"/>
                  <a:gd name="T110" fmla="*/ 197 w 215"/>
                  <a:gd name="T111" fmla="*/ 184 h 380"/>
                  <a:gd name="T112" fmla="*/ 215 w 215"/>
                  <a:gd name="T113" fmla="*/ 185 h 380"/>
                  <a:gd name="T114" fmla="*/ 211 w 215"/>
                  <a:gd name="T115" fmla="*/ 90 h 380"/>
                  <a:gd name="T116" fmla="*/ 211 w 215"/>
                  <a:gd name="T117" fmla="*/ 90 h 3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15" h="380">
                    <a:moveTo>
                      <a:pt x="211" y="90"/>
                    </a:moveTo>
                    <a:lnTo>
                      <a:pt x="127" y="46"/>
                    </a:lnTo>
                    <a:lnTo>
                      <a:pt x="44" y="0"/>
                    </a:lnTo>
                    <a:lnTo>
                      <a:pt x="24" y="13"/>
                    </a:lnTo>
                    <a:lnTo>
                      <a:pt x="30" y="49"/>
                    </a:lnTo>
                    <a:lnTo>
                      <a:pt x="38" y="56"/>
                    </a:lnTo>
                    <a:lnTo>
                      <a:pt x="38" y="63"/>
                    </a:lnTo>
                    <a:lnTo>
                      <a:pt x="47" y="72"/>
                    </a:lnTo>
                    <a:lnTo>
                      <a:pt x="42" y="82"/>
                    </a:lnTo>
                    <a:lnTo>
                      <a:pt x="36" y="130"/>
                    </a:lnTo>
                    <a:lnTo>
                      <a:pt x="35" y="161"/>
                    </a:lnTo>
                    <a:lnTo>
                      <a:pt x="10" y="184"/>
                    </a:lnTo>
                    <a:lnTo>
                      <a:pt x="0" y="215"/>
                    </a:lnTo>
                    <a:lnTo>
                      <a:pt x="10" y="223"/>
                    </a:lnTo>
                    <a:lnTo>
                      <a:pt x="10" y="239"/>
                    </a:lnTo>
                    <a:lnTo>
                      <a:pt x="23" y="240"/>
                    </a:lnTo>
                    <a:lnTo>
                      <a:pt x="21" y="250"/>
                    </a:lnTo>
                    <a:lnTo>
                      <a:pt x="29" y="266"/>
                    </a:lnTo>
                    <a:lnTo>
                      <a:pt x="31" y="281"/>
                    </a:lnTo>
                    <a:lnTo>
                      <a:pt x="30" y="298"/>
                    </a:lnTo>
                    <a:lnTo>
                      <a:pt x="42" y="319"/>
                    </a:lnTo>
                    <a:lnTo>
                      <a:pt x="30" y="318"/>
                    </a:lnTo>
                    <a:lnTo>
                      <a:pt x="25" y="320"/>
                    </a:lnTo>
                    <a:lnTo>
                      <a:pt x="15" y="318"/>
                    </a:lnTo>
                    <a:lnTo>
                      <a:pt x="11" y="329"/>
                    </a:lnTo>
                    <a:lnTo>
                      <a:pt x="23" y="342"/>
                    </a:lnTo>
                    <a:lnTo>
                      <a:pt x="32" y="347"/>
                    </a:lnTo>
                    <a:lnTo>
                      <a:pt x="36" y="356"/>
                    </a:lnTo>
                    <a:lnTo>
                      <a:pt x="42" y="373"/>
                    </a:lnTo>
                    <a:lnTo>
                      <a:pt x="39" y="380"/>
                    </a:lnTo>
                    <a:lnTo>
                      <a:pt x="56" y="378"/>
                    </a:lnTo>
                    <a:lnTo>
                      <a:pt x="60" y="371"/>
                    </a:lnTo>
                    <a:lnTo>
                      <a:pt x="64" y="372"/>
                    </a:lnTo>
                    <a:lnTo>
                      <a:pt x="69" y="378"/>
                    </a:lnTo>
                    <a:lnTo>
                      <a:pt x="96" y="369"/>
                    </a:lnTo>
                    <a:lnTo>
                      <a:pt x="104" y="359"/>
                    </a:lnTo>
                    <a:lnTo>
                      <a:pt x="114" y="351"/>
                    </a:lnTo>
                    <a:lnTo>
                      <a:pt x="113" y="342"/>
                    </a:lnTo>
                    <a:lnTo>
                      <a:pt x="118" y="341"/>
                    </a:lnTo>
                    <a:lnTo>
                      <a:pt x="139" y="342"/>
                    </a:lnTo>
                    <a:lnTo>
                      <a:pt x="158" y="331"/>
                    </a:lnTo>
                    <a:lnTo>
                      <a:pt x="173" y="305"/>
                    </a:lnTo>
                    <a:lnTo>
                      <a:pt x="183" y="296"/>
                    </a:lnTo>
                    <a:lnTo>
                      <a:pt x="197" y="291"/>
                    </a:lnTo>
                    <a:lnTo>
                      <a:pt x="197" y="286"/>
                    </a:lnTo>
                    <a:lnTo>
                      <a:pt x="189" y="279"/>
                    </a:lnTo>
                    <a:lnTo>
                      <a:pt x="188" y="265"/>
                    </a:lnTo>
                    <a:lnTo>
                      <a:pt x="183" y="256"/>
                    </a:lnTo>
                    <a:lnTo>
                      <a:pt x="176" y="257"/>
                    </a:lnTo>
                    <a:lnTo>
                      <a:pt x="178" y="248"/>
                    </a:lnTo>
                    <a:lnTo>
                      <a:pt x="183" y="238"/>
                    </a:lnTo>
                    <a:lnTo>
                      <a:pt x="181" y="229"/>
                    </a:lnTo>
                    <a:lnTo>
                      <a:pt x="187" y="221"/>
                    </a:lnTo>
                    <a:lnTo>
                      <a:pt x="183" y="216"/>
                    </a:lnTo>
                    <a:lnTo>
                      <a:pt x="188" y="201"/>
                    </a:lnTo>
                    <a:lnTo>
                      <a:pt x="197" y="184"/>
                    </a:lnTo>
                    <a:lnTo>
                      <a:pt x="215" y="185"/>
                    </a:lnTo>
                    <a:lnTo>
                      <a:pt x="211" y="90"/>
                    </a:lnTo>
                    <a:lnTo>
                      <a:pt x="211" y="9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87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7753C7CC-F319-8B1F-7CFF-45080466BDE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00750" y="4067176"/>
                <a:ext cx="63500" cy="192088"/>
              </a:xfrm>
              <a:custGeom>
                <a:avLst/>
                <a:gdLst>
                  <a:gd name="T0" fmla="*/ 19 w 40"/>
                  <a:gd name="T1" fmla="*/ 1 h 121"/>
                  <a:gd name="T2" fmla="*/ 0 w 40"/>
                  <a:gd name="T3" fmla="*/ 0 h 121"/>
                  <a:gd name="T4" fmla="*/ 0 w 40"/>
                  <a:gd name="T5" fmla="*/ 7 h 121"/>
                  <a:gd name="T6" fmla="*/ 8 w 40"/>
                  <a:gd name="T7" fmla="*/ 20 h 121"/>
                  <a:gd name="T8" fmla="*/ 8 w 40"/>
                  <a:gd name="T9" fmla="*/ 37 h 121"/>
                  <a:gd name="T10" fmla="*/ 10 w 40"/>
                  <a:gd name="T11" fmla="*/ 56 h 121"/>
                  <a:gd name="T12" fmla="*/ 15 w 40"/>
                  <a:gd name="T13" fmla="*/ 64 h 121"/>
                  <a:gd name="T14" fmla="*/ 11 w 40"/>
                  <a:gd name="T15" fmla="*/ 86 h 121"/>
                  <a:gd name="T16" fmla="*/ 13 w 40"/>
                  <a:gd name="T17" fmla="*/ 98 h 121"/>
                  <a:gd name="T18" fmla="*/ 18 w 40"/>
                  <a:gd name="T19" fmla="*/ 113 h 121"/>
                  <a:gd name="T20" fmla="*/ 22 w 40"/>
                  <a:gd name="T21" fmla="*/ 121 h 121"/>
                  <a:gd name="T22" fmla="*/ 40 w 40"/>
                  <a:gd name="T23" fmla="*/ 116 h 121"/>
                  <a:gd name="T24" fmla="*/ 34 w 40"/>
                  <a:gd name="T25" fmla="*/ 100 h 121"/>
                  <a:gd name="T26" fmla="*/ 35 w 40"/>
                  <a:gd name="T27" fmla="*/ 45 h 121"/>
                  <a:gd name="T28" fmla="*/ 31 w 40"/>
                  <a:gd name="T29" fmla="*/ 40 h 121"/>
                  <a:gd name="T30" fmla="*/ 30 w 40"/>
                  <a:gd name="T31" fmla="*/ 29 h 121"/>
                  <a:gd name="T32" fmla="*/ 23 w 40"/>
                  <a:gd name="T33" fmla="*/ 20 h 121"/>
                  <a:gd name="T34" fmla="*/ 16 w 40"/>
                  <a:gd name="T35" fmla="*/ 13 h 121"/>
                  <a:gd name="T36" fmla="*/ 19 w 40"/>
                  <a:gd name="T37" fmla="*/ 1 h 121"/>
                  <a:gd name="T38" fmla="*/ 19 w 40"/>
                  <a:gd name="T39" fmla="*/ 1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0" h="121">
                    <a:moveTo>
                      <a:pt x="19" y="1"/>
                    </a:moveTo>
                    <a:lnTo>
                      <a:pt x="0" y="0"/>
                    </a:lnTo>
                    <a:lnTo>
                      <a:pt x="0" y="7"/>
                    </a:lnTo>
                    <a:lnTo>
                      <a:pt x="8" y="20"/>
                    </a:lnTo>
                    <a:lnTo>
                      <a:pt x="8" y="37"/>
                    </a:lnTo>
                    <a:lnTo>
                      <a:pt x="10" y="56"/>
                    </a:lnTo>
                    <a:lnTo>
                      <a:pt x="15" y="64"/>
                    </a:lnTo>
                    <a:lnTo>
                      <a:pt x="11" y="86"/>
                    </a:lnTo>
                    <a:lnTo>
                      <a:pt x="13" y="98"/>
                    </a:lnTo>
                    <a:lnTo>
                      <a:pt x="18" y="113"/>
                    </a:lnTo>
                    <a:lnTo>
                      <a:pt x="22" y="121"/>
                    </a:lnTo>
                    <a:lnTo>
                      <a:pt x="40" y="116"/>
                    </a:lnTo>
                    <a:lnTo>
                      <a:pt x="34" y="100"/>
                    </a:lnTo>
                    <a:lnTo>
                      <a:pt x="35" y="45"/>
                    </a:lnTo>
                    <a:lnTo>
                      <a:pt x="31" y="40"/>
                    </a:lnTo>
                    <a:lnTo>
                      <a:pt x="30" y="29"/>
                    </a:lnTo>
                    <a:lnTo>
                      <a:pt x="23" y="20"/>
                    </a:lnTo>
                    <a:lnTo>
                      <a:pt x="16" y="13"/>
                    </a:lnTo>
                    <a:lnTo>
                      <a:pt x="19" y="1"/>
                    </a:lnTo>
                    <a:lnTo>
                      <a:pt x="19" y="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88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0FB8A55D-FBFB-9015-CED6-DB27FC6FDE3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38875" y="3073134"/>
                <a:ext cx="125412" cy="264059"/>
              </a:xfrm>
              <a:custGeom>
                <a:avLst/>
                <a:gdLst>
                  <a:gd name="T0" fmla="*/ 79 w 79"/>
                  <a:gd name="T1" fmla="*/ 102 h 168"/>
                  <a:gd name="T2" fmla="*/ 72 w 79"/>
                  <a:gd name="T3" fmla="*/ 98 h 168"/>
                  <a:gd name="T4" fmla="*/ 66 w 79"/>
                  <a:gd name="T5" fmla="*/ 87 h 168"/>
                  <a:gd name="T6" fmla="*/ 56 w 79"/>
                  <a:gd name="T7" fmla="*/ 86 h 168"/>
                  <a:gd name="T8" fmla="*/ 51 w 79"/>
                  <a:gd name="T9" fmla="*/ 73 h 168"/>
                  <a:gd name="T10" fmla="*/ 64 w 79"/>
                  <a:gd name="T11" fmla="*/ 61 h 168"/>
                  <a:gd name="T12" fmla="*/ 66 w 79"/>
                  <a:gd name="T13" fmla="*/ 41 h 168"/>
                  <a:gd name="T14" fmla="*/ 59 w 79"/>
                  <a:gd name="T15" fmla="*/ 35 h 168"/>
                  <a:gd name="T16" fmla="*/ 59 w 79"/>
                  <a:gd name="T17" fmla="*/ 24 h 168"/>
                  <a:gd name="T18" fmla="*/ 68 w 79"/>
                  <a:gd name="T19" fmla="*/ 12 h 168"/>
                  <a:gd name="T20" fmla="*/ 66 w 79"/>
                  <a:gd name="T21" fmla="*/ 7 h 168"/>
                  <a:gd name="T22" fmla="*/ 50 w 79"/>
                  <a:gd name="T23" fmla="*/ 15 h 168"/>
                  <a:gd name="T24" fmla="*/ 50 w 79"/>
                  <a:gd name="T25" fmla="*/ 3 h 168"/>
                  <a:gd name="T26" fmla="*/ 36 w 79"/>
                  <a:gd name="T27" fmla="*/ 0 h 168"/>
                  <a:gd name="T28" fmla="*/ 16 w 79"/>
                  <a:gd name="T29" fmla="*/ 11 h 168"/>
                  <a:gd name="T30" fmla="*/ 12 w 79"/>
                  <a:gd name="T31" fmla="*/ 23 h 168"/>
                  <a:gd name="T32" fmla="*/ 16 w 79"/>
                  <a:gd name="T33" fmla="*/ 46 h 168"/>
                  <a:gd name="T34" fmla="*/ 12 w 79"/>
                  <a:gd name="T35" fmla="*/ 66 h 168"/>
                  <a:gd name="T36" fmla="*/ 0 w 79"/>
                  <a:gd name="T37" fmla="*/ 79 h 168"/>
                  <a:gd name="T38" fmla="*/ 2 w 79"/>
                  <a:gd name="T39" fmla="*/ 97 h 168"/>
                  <a:gd name="T40" fmla="*/ 18 w 79"/>
                  <a:gd name="T41" fmla="*/ 112 h 168"/>
                  <a:gd name="T42" fmla="*/ 18 w 79"/>
                  <a:gd name="T43" fmla="*/ 117 h 168"/>
                  <a:gd name="T44" fmla="*/ 32 w 79"/>
                  <a:gd name="T45" fmla="*/ 126 h 168"/>
                  <a:gd name="T46" fmla="*/ 41 w 79"/>
                  <a:gd name="T47" fmla="*/ 168 h 168"/>
                  <a:gd name="T48" fmla="*/ 51 w 79"/>
                  <a:gd name="T49" fmla="*/ 164 h 168"/>
                  <a:gd name="T50" fmla="*/ 52 w 79"/>
                  <a:gd name="T51" fmla="*/ 154 h 168"/>
                  <a:gd name="T52" fmla="*/ 49 w 79"/>
                  <a:gd name="T53" fmla="*/ 143 h 168"/>
                  <a:gd name="T54" fmla="*/ 63 w 79"/>
                  <a:gd name="T55" fmla="*/ 134 h 168"/>
                  <a:gd name="T56" fmla="*/ 69 w 79"/>
                  <a:gd name="T57" fmla="*/ 126 h 168"/>
                  <a:gd name="T58" fmla="*/ 79 w 79"/>
                  <a:gd name="T59" fmla="*/ 120 h 168"/>
                  <a:gd name="T60" fmla="*/ 79 w 79"/>
                  <a:gd name="T61" fmla="*/ 102 h 168"/>
                  <a:gd name="T62" fmla="*/ 79 w 79"/>
                  <a:gd name="T63" fmla="*/ 102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79" h="168">
                    <a:moveTo>
                      <a:pt x="79" y="102"/>
                    </a:moveTo>
                    <a:lnTo>
                      <a:pt x="72" y="98"/>
                    </a:lnTo>
                    <a:lnTo>
                      <a:pt x="66" y="87"/>
                    </a:lnTo>
                    <a:lnTo>
                      <a:pt x="56" y="86"/>
                    </a:lnTo>
                    <a:lnTo>
                      <a:pt x="51" y="73"/>
                    </a:lnTo>
                    <a:lnTo>
                      <a:pt x="64" y="61"/>
                    </a:lnTo>
                    <a:lnTo>
                      <a:pt x="66" y="41"/>
                    </a:lnTo>
                    <a:lnTo>
                      <a:pt x="59" y="35"/>
                    </a:lnTo>
                    <a:lnTo>
                      <a:pt x="59" y="24"/>
                    </a:lnTo>
                    <a:lnTo>
                      <a:pt x="68" y="12"/>
                    </a:lnTo>
                    <a:lnTo>
                      <a:pt x="66" y="7"/>
                    </a:lnTo>
                    <a:lnTo>
                      <a:pt x="50" y="15"/>
                    </a:lnTo>
                    <a:lnTo>
                      <a:pt x="50" y="3"/>
                    </a:lnTo>
                    <a:lnTo>
                      <a:pt x="36" y="0"/>
                    </a:lnTo>
                    <a:lnTo>
                      <a:pt x="16" y="11"/>
                    </a:lnTo>
                    <a:lnTo>
                      <a:pt x="12" y="23"/>
                    </a:lnTo>
                    <a:lnTo>
                      <a:pt x="16" y="46"/>
                    </a:lnTo>
                    <a:lnTo>
                      <a:pt x="12" y="66"/>
                    </a:lnTo>
                    <a:lnTo>
                      <a:pt x="0" y="79"/>
                    </a:lnTo>
                    <a:lnTo>
                      <a:pt x="2" y="97"/>
                    </a:lnTo>
                    <a:lnTo>
                      <a:pt x="18" y="112"/>
                    </a:lnTo>
                    <a:lnTo>
                      <a:pt x="18" y="117"/>
                    </a:lnTo>
                    <a:lnTo>
                      <a:pt x="32" y="126"/>
                    </a:lnTo>
                    <a:lnTo>
                      <a:pt x="41" y="168"/>
                    </a:lnTo>
                    <a:lnTo>
                      <a:pt x="51" y="164"/>
                    </a:lnTo>
                    <a:lnTo>
                      <a:pt x="52" y="154"/>
                    </a:lnTo>
                    <a:lnTo>
                      <a:pt x="49" y="143"/>
                    </a:lnTo>
                    <a:lnTo>
                      <a:pt x="63" y="134"/>
                    </a:lnTo>
                    <a:lnTo>
                      <a:pt x="69" y="126"/>
                    </a:lnTo>
                    <a:lnTo>
                      <a:pt x="79" y="120"/>
                    </a:lnTo>
                    <a:lnTo>
                      <a:pt x="79" y="102"/>
                    </a:lnTo>
                    <a:lnTo>
                      <a:pt x="79" y="10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89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E82F2327-DC0E-2506-3278-D2D6C0416D2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85000" y="4521201"/>
                <a:ext cx="354012" cy="404813"/>
              </a:xfrm>
              <a:custGeom>
                <a:avLst/>
                <a:gdLst>
                  <a:gd name="T0" fmla="*/ 18 w 223"/>
                  <a:gd name="T1" fmla="*/ 3 h 255"/>
                  <a:gd name="T2" fmla="*/ 26 w 223"/>
                  <a:gd name="T3" fmla="*/ 30 h 255"/>
                  <a:gd name="T4" fmla="*/ 20 w 223"/>
                  <a:gd name="T5" fmla="*/ 33 h 255"/>
                  <a:gd name="T6" fmla="*/ 26 w 223"/>
                  <a:gd name="T7" fmla="*/ 48 h 255"/>
                  <a:gd name="T8" fmla="*/ 20 w 223"/>
                  <a:gd name="T9" fmla="*/ 61 h 255"/>
                  <a:gd name="T10" fmla="*/ 4 w 223"/>
                  <a:gd name="T11" fmla="*/ 82 h 255"/>
                  <a:gd name="T12" fmla="*/ 0 w 223"/>
                  <a:gd name="T13" fmla="*/ 92 h 255"/>
                  <a:gd name="T14" fmla="*/ 4 w 223"/>
                  <a:gd name="T15" fmla="*/ 106 h 255"/>
                  <a:gd name="T16" fmla="*/ 3 w 223"/>
                  <a:gd name="T17" fmla="*/ 125 h 255"/>
                  <a:gd name="T18" fmla="*/ 21 w 223"/>
                  <a:gd name="T19" fmla="*/ 155 h 255"/>
                  <a:gd name="T20" fmla="*/ 31 w 223"/>
                  <a:gd name="T21" fmla="*/ 179 h 255"/>
                  <a:gd name="T22" fmla="*/ 41 w 223"/>
                  <a:gd name="T23" fmla="*/ 185 h 255"/>
                  <a:gd name="T24" fmla="*/ 65 w 223"/>
                  <a:gd name="T25" fmla="*/ 196 h 255"/>
                  <a:gd name="T26" fmla="*/ 89 w 223"/>
                  <a:gd name="T27" fmla="*/ 206 h 255"/>
                  <a:gd name="T28" fmla="*/ 91 w 223"/>
                  <a:gd name="T29" fmla="*/ 201 h 255"/>
                  <a:gd name="T30" fmla="*/ 102 w 223"/>
                  <a:gd name="T31" fmla="*/ 240 h 255"/>
                  <a:gd name="T32" fmla="*/ 110 w 223"/>
                  <a:gd name="T33" fmla="*/ 249 h 255"/>
                  <a:gd name="T34" fmla="*/ 142 w 223"/>
                  <a:gd name="T35" fmla="*/ 255 h 255"/>
                  <a:gd name="T36" fmla="*/ 162 w 223"/>
                  <a:gd name="T37" fmla="*/ 251 h 255"/>
                  <a:gd name="T38" fmla="*/ 182 w 223"/>
                  <a:gd name="T39" fmla="*/ 244 h 255"/>
                  <a:gd name="T40" fmla="*/ 223 w 223"/>
                  <a:gd name="T41" fmla="*/ 221 h 255"/>
                  <a:gd name="T42" fmla="*/ 215 w 223"/>
                  <a:gd name="T43" fmla="*/ 216 h 255"/>
                  <a:gd name="T44" fmla="*/ 200 w 223"/>
                  <a:gd name="T45" fmla="*/ 178 h 255"/>
                  <a:gd name="T46" fmla="*/ 200 w 223"/>
                  <a:gd name="T47" fmla="*/ 159 h 255"/>
                  <a:gd name="T48" fmla="*/ 206 w 223"/>
                  <a:gd name="T49" fmla="*/ 139 h 255"/>
                  <a:gd name="T50" fmla="*/ 192 w 223"/>
                  <a:gd name="T51" fmla="*/ 116 h 255"/>
                  <a:gd name="T52" fmla="*/ 172 w 223"/>
                  <a:gd name="T53" fmla="*/ 63 h 255"/>
                  <a:gd name="T54" fmla="*/ 96 w 223"/>
                  <a:gd name="T55" fmla="*/ 2 h 255"/>
                  <a:gd name="T56" fmla="*/ 85 w 223"/>
                  <a:gd name="T57" fmla="*/ 12 h 255"/>
                  <a:gd name="T58" fmla="*/ 86 w 223"/>
                  <a:gd name="T59" fmla="*/ 30 h 255"/>
                  <a:gd name="T60" fmla="*/ 71 w 223"/>
                  <a:gd name="T61" fmla="*/ 33 h 255"/>
                  <a:gd name="T62" fmla="*/ 50 w 223"/>
                  <a:gd name="T63" fmla="*/ 41 h 255"/>
                  <a:gd name="T64" fmla="*/ 48 w 223"/>
                  <a:gd name="T65" fmla="*/ 15 h 255"/>
                  <a:gd name="T66" fmla="*/ 49 w 223"/>
                  <a:gd name="T67" fmla="*/ 1 h 255"/>
                  <a:gd name="T68" fmla="*/ 26 w 223"/>
                  <a:gd name="T69" fmla="*/ 0 h 2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23" h="255">
                    <a:moveTo>
                      <a:pt x="26" y="0"/>
                    </a:moveTo>
                    <a:lnTo>
                      <a:pt x="18" y="3"/>
                    </a:lnTo>
                    <a:lnTo>
                      <a:pt x="27" y="16"/>
                    </a:lnTo>
                    <a:lnTo>
                      <a:pt x="26" y="30"/>
                    </a:lnTo>
                    <a:lnTo>
                      <a:pt x="20" y="33"/>
                    </a:lnTo>
                    <a:lnTo>
                      <a:pt x="20" y="33"/>
                    </a:lnTo>
                    <a:lnTo>
                      <a:pt x="21" y="43"/>
                    </a:lnTo>
                    <a:lnTo>
                      <a:pt x="26" y="48"/>
                    </a:lnTo>
                    <a:lnTo>
                      <a:pt x="26" y="56"/>
                    </a:lnTo>
                    <a:lnTo>
                      <a:pt x="20" y="61"/>
                    </a:lnTo>
                    <a:lnTo>
                      <a:pt x="12" y="73"/>
                    </a:lnTo>
                    <a:lnTo>
                      <a:pt x="4" y="82"/>
                    </a:lnTo>
                    <a:lnTo>
                      <a:pt x="1" y="82"/>
                    </a:lnTo>
                    <a:lnTo>
                      <a:pt x="0" y="92"/>
                    </a:lnTo>
                    <a:lnTo>
                      <a:pt x="5" y="96"/>
                    </a:lnTo>
                    <a:lnTo>
                      <a:pt x="4" y="106"/>
                    </a:lnTo>
                    <a:lnTo>
                      <a:pt x="8" y="115"/>
                    </a:lnTo>
                    <a:lnTo>
                      <a:pt x="3" y="125"/>
                    </a:lnTo>
                    <a:lnTo>
                      <a:pt x="20" y="141"/>
                    </a:lnTo>
                    <a:lnTo>
                      <a:pt x="21" y="155"/>
                    </a:lnTo>
                    <a:lnTo>
                      <a:pt x="31" y="179"/>
                    </a:lnTo>
                    <a:lnTo>
                      <a:pt x="31" y="179"/>
                    </a:lnTo>
                    <a:lnTo>
                      <a:pt x="32" y="180"/>
                    </a:lnTo>
                    <a:lnTo>
                      <a:pt x="41" y="185"/>
                    </a:lnTo>
                    <a:lnTo>
                      <a:pt x="54" y="188"/>
                    </a:lnTo>
                    <a:lnTo>
                      <a:pt x="65" y="196"/>
                    </a:lnTo>
                    <a:lnTo>
                      <a:pt x="85" y="199"/>
                    </a:lnTo>
                    <a:lnTo>
                      <a:pt x="89" y="206"/>
                    </a:lnTo>
                    <a:lnTo>
                      <a:pt x="89" y="206"/>
                    </a:lnTo>
                    <a:lnTo>
                      <a:pt x="91" y="201"/>
                    </a:lnTo>
                    <a:lnTo>
                      <a:pt x="101" y="214"/>
                    </a:lnTo>
                    <a:lnTo>
                      <a:pt x="102" y="240"/>
                    </a:lnTo>
                    <a:lnTo>
                      <a:pt x="110" y="248"/>
                    </a:lnTo>
                    <a:lnTo>
                      <a:pt x="110" y="249"/>
                    </a:lnTo>
                    <a:lnTo>
                      <a:pt x="117" y="248"/>
                    </a:lnTo>
                    <a:lnTo>
                      <a:pt x="142" y="255"/>
                    </a:lnTo>
                    <a:lnTo>
                      <a:pt x="147" y="252"/>
                    </a:lnTo>
                    <a:lnTo>
                      <a:pt x="162" y="251"/>
                    </a:lnTo>
                    <a:lnTo>
                      <a:pt x="169" y="244"/>
                    </a:lnTo>
                    <a:lnTo>
                      <a:pt x="182" y="244"/>
                    </a:lnTo>
                    <a:lnTo>
                      <a:pt x="205" y="235"/>
                    </a:lnTo>
                    <a:lnTo>
                      <a:pt x="223" y="221"/>
                    </a:lnTo>
                    <a:lnTo>
                      <a:pt x="223" y="221"/>
                    </a:lnTo>
                    <a:lnTo>
                      <a:pt x="215" y="216"/>
                    </a:lnTo>
                    <a:lnTo>
                      <a:pt x="207" y="192"/>
                    </a:lnTo>
                    <a:lnTo>
                      <a:pt x="200" y="178"/>
                    </a:lnTo>
                    <a:lnTo>
                      <a:pt x="201" y="166"/>
                    </a:lnTo>
                    <a:lnTo>
                      <a:pt x="200" y="159"/>
                    </a:lnTo>
                    <a:lnTo>
                      <a:pt x="207" y="144"/>
                    </a:lnTo>
                    <a:lnTo>
                      <a:pt x="206" y="139"/>
                    </a:lnTo>
                    <a:lnTo>
                      <a:pt x="193" y="130"/>
                    </a:lnTo>
                    <a:lnTo>
                      <a:pt x="192" y="116"/>
                    </a:lnTo>
                    <a:lnTo>
                      <a:pt x="202" y="87"/>
                    </a:lnTo>
                    <a:lnTo>
                      <a:pt x="172" y="63"/>
                    </a:lnTo>
                    <a:lnTo>
                      <a:pt x="171" y="50"/>
                    </a:lnTo>
                    <a:lnTo>
                      <a:pt x="96" y="2"/>
                    </a:lnTo>
                    <a:lnTo>
                      <a:pt x="96" y="2"/>
                    </a:lnTo>
                    <a:lnTo>
                      <a:pt x="85" y="12"/>
                    </a:lnTo>
                    <a:lnTo>
                      <a:pt x="78" y="22"/>
                    </a:lnTo>
                    <a:lnTo>
                      <a:pt x="86" y="30"/>
                    </a:lnTo>
                    <a:lnTo>
                      <a:pt x="74" y="37"/>
                    </a:lnTo>
                    <a:lnTo>
                      <a:pt x="71" y="33"/>
                    </a:lnTo>
                    <a:lnTo>
                      <a:pt x="59" y="35"/>
                    </a:lnTo>
                    <a:lnTo>
                      <a:pt x="50" y="41"/>
                    </a:lnTo>
                    <a:lnTo>
                      <a:pt x="44" y="31"/>
                    </a:lnTo>
                    <a:lnTo>
                      <a:pt x="48" y="15"/>
                    </a:lnTo>
                    <a:lnTo>
                      <a:pt x="49" y="1"/>
                    </a:lnTo>
                    <a:lnTo>
                      <a:pt x="49" y="1"/>
                    </a:lnTo>
                    <a:lnTo>
                      <a:pt x="49" y="1"/>
                    </a:lnTo>
                    <a:lnTo>
                      <a:pt x="26" y="0"/>
                    </a:lnTo>
                    <a:lnTo>
                      <a:pt x="26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90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F91910E4-52AF-FE8E-F384-01BF86566E8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86587" y="4322763"/>
                <a:ext cx="180975" cy="214313"/>
              </a:xfrm>
              <a:custGeom>
                <a:avLst/>
                <a:gdLst>
                  <a:gd name="T0" fmla="*/ 92 w 114"/>
                  <a:gd name="T1" fmla="*/ 0 h 135"/>
                  <a:gd name="T2" fmla="*/ 80 w 114"/>
                  <a:gd name="T3" fmla="*/ 11 h 135"/>
                  <a:gd name="T4" fmla="*/ 65 w 114"/>
                  <a:gd name="T5" fmla="*/ 11 h 135"/>
                  <a:gd name="T6" fmla="*/ 48 w 114"/>
                  <a:gd name="T7" fmla="*/ 16 h 135"/>
                  <a:gd name="T8" fmla="*/ 35 w 114"/>
                  <a:gd name="T9" fmla="*/ 11 h 135"/>
                  <a:gd name="T10" fmla="*/ 26 w 114"/>
                  <a:gd name="T11" fmla="*/ 17 h 135"/>
                  <a:gd name="T12" fmla="*/ 26 w 114"/>
                  <a:gd name="T13" fmla="*/ 17 h 135"/>
                  <a:gd name="T14" fmla="*/ 25 w 114"/>
                  <a:gd name="T15" fmla="*/ 45 h 135"/>
                  <a:gd name="T16" fmla="*/ 34 w 114"/>
                  <a:gd name="T17" fmla="*/ 48 h 135"/>
                  <a:gd name="T18" fmla="*/ 26 w 114"/>
                  <a:gd name="T19" fmla="*/ 57 h 135"/>
                  <a:gd name="T20" fmla="*/ 19 w 114"/>
                  <a:gd name="T21" fmla="*/ 63 h 135"/>
                  <a:gd name="T22" fmla="*/ 11 w 114"/>
                  <a:gd name="T23" fmla="*/ 76 h 135"/>
                  <a:gd name="T24" fmla="*/ 6 w 114"/>
                  <a:gd name="T25" fmla="*/ 87 h 135"/>
                  <a:gd name="T26" fmla="*/ 5 w 114"/>
                  <a:gd name="T27" fmla="*/ 106 h 135"/>
                  <a:gd name="T28" fmla="*/ 0 w 114"/>
                  <a:gd name="T29" fmla="*/ 115 h 135"/>
                  <a:gd name="T30" fmla="*/ 0 w 114"/>
                  <a:gd name="T31" fmla="*/ 133 h 135"/>
                  <a:gd name="T32" fmla="*/ 5 w 114"/>
                  <a:gd name="T33" fmla="*/ 135 h 135"/>
                  <a:gd name="T34" fmla="*/ 17 w 114"/>
                  <a:gd name="T35" fmla="*/ 128 h 135"/>
                  <a:gd name="T36" fmla="*/ 25 w 114"/>
                  <a:gd name="T37" fmla="*/ 125 h 135"/>
                  <a:gd name="T38" fmla="*/ 48 w 114"/>
                  <a:gd name="T39" fmla="*/ 126 h 135"/>
                  <a:gd name="T40" fmla="*/ 48 w 114"/>
                  <a:gd name="T41" fmla="*/ 126 h 135"/>
                  <a:gd name="T42" fmla="*/ 47 w 114"/>
                  <a:gd name="T43" fmla="*/ 116 h 135"/>
                  <a:gd name="T44" fmla="*/ 56 w 114"/>
                  <a:gd name="T45" fmla="*/ 102 h 135"/>
                  <a:gd name="T46" fmla="*/ 69 w 114"/>
                  <a:gd name="T47" fmla="*/ 98 h 135"/>
                  <a:gd name="T48" fmla="*/ 79 w 114"/>
                  <a:gd name="T49" fmla="*/ 93 h 135"/>
                  <a:gd name="T50" fmla="*/ 90 w 114"/>
                  <a:gd name="T51" fmla="*/ 98 h 135"/>
                  <a:gd name="T52" fmla="*/ 91 w 114"/>
                  <a:gd name="T53" fmla="*/ 99 h 135"/>
                  <a:gd name="T54" fmla="*/ 91 w 114"/>
                  <a:gd name="T55" fmla="*/ 98 h 135"/>
                  <a:gd name="T56" fmla="*/ 96 w 114"/>
                  <a:gd name="T57" fmla="*/ 89 h 135"/>
                  <a:gd name="T58" fmla="*/ 107 w 114"/>
                  <a:gd name="T59" fmla="*/ 73 h 135"/>
                  <a:gd name="T60" fmla="*/ 114 w 114"/>
                  <a:gd name="T61" fmla="*/ 56 h 135"/>
                  <a:gd name="T62" fmla="*/ 105 w 114"/>
                  <a:gd name="T63" fmla="*/ 28 h 135"/>
                  <a:gd name="T64" fmla="*/ 102 w 114"/>
                  <a:gd name="T65" fmla="*/ 16 h 135"/>
                  <a:gd name="T66" fmla="*/ 92 w 114"/>
                  <a:gd name="T67" fmla="*/ 0 h 135"/>
                  <a:gd name="T68" fmla="*/ 92 w 114"/>
                  <a:gd name="T69" fmla="*/ 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14" h="135">
                    <a:moveTo>
                      <a:pt x="92" y="0"/>
                    </a:moveTo>
                    <a:lnTo>
                      <a:pt x="80" y="11"/>
                    </a:lnTo>
                    <a:lnTo>
                      <a:pt x="65" y="11"/>
                    </a:lnTo>
                    <a:lnTo>
                      <a:pt x="48" y="16"/>
                    </a:lnTo>
                    <a:lnTo>
                      <a:pt x="35" y="11"/>
                    </a:lnTo>
                    <a:lnTo>
                      <a:pt x="26" y="17"/>
                    </a:lnTo>
                    <a:lnTo>
                      <a:pt x="26" y="17"/>
                    </a:lnTo>
                    <a:lnTo>
                      <a:pt x="25" y="45"/>
                    </a:lnTo>
                    <a:lnTo>
                      <a:pt x="34" y="48"/>
                    </a:lnTo>
                    <a:lnTo>
                      <a:pt x="26" y="57"/>
                    </a:lnTo>
                    <a:lnTo>
                      <a:pt x="19" y="63"/>
                    </a:lnTo>
                    <a:lnTo>
                      <a:pt x="11" y="76"/>
                    </a:lnTo>
                    <a:lnTo>
                      <a:pt x="6" y="87"/>
                    </a:lnTo>
                    <a:lnTo>
                      <a:pt x="5" y="106"/>
                    </a:lnTo>
                    <a:lnTo>
                      <a:pt x="0" y="115"/>
                    </a:lnTo>
                    <a:lnTo>
                      <a:pt x="0" y="133"/>
                    </a:lnTo>
                    <a:lnTo>
                      <a:pt x="5" y="135"/>
                    </a:lnTo>
                    <a:lnTo>
                      <a:pt x="17" y="128"/>
                    </a:lnTo>
                    <a:lnTo>
                      <a:pt x="25" y="125"/>
                    </a:lnTo>
                    <a:lnTo>
                      <a:pt x="48" y="126"/>
                    </a:lnTo>
                    <a:lnTo>
                      <a:pt x="48" y="126"/>
                    </a:lnTo>
                    <a:lnTo>
                      <a:pt x="47" y="116"/>
                    </a:lnTo>
                    <a:lnTo>
                      <a:pt x="56" y="102"/>
                    </a:lnTo>
                    <a:lnTo>
                      <a:pt x="69" y="98"/>
                    </a:lnTo>
                    <a:lnTo>
                      <a:pt x="79" y="93"/>
                    </a:lnTo>
                    <a:lnTo>
                      <a:pt x="90" y="98"/>
                    </a:lnTo>
                    <a:lnTo>
                      <a:pt x="91" y="99"/>
                    </a:lnTo>
                    <a:lnTo>
                      <a:pt x="91" y="98"/>
                    </a:lnTo>
                    <a:lnTo>
                      <a:pt x="96" y="89"/>
                    </a:lnTo>
                    <a:lnTo>
                      <a:pt x="107" y="73"/>
                    </a:lnTo>
                    <a:lnTo>
                      <a:pt x="114" y="56"/>
                    </a:lnTo>
                    <a:lnTo>
                      <a:pt x="105" y="28"/>
                    </a:lnTo>
                    <a:lnTo>
                      <a:pt x="102" y="16"/>
                    </a:lnTo>
                    <a:lnTo>
                      <a:pt x="92" y="0"/>
                    </a:lnTo>
                    <a:lnTo>
                      <a:pt x="92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91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E8693571-8BFF-F4FD-60E1-BE66D27E25D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526212" y="5316538"/>
                <a:ext cx="534987" cy="481013"/>
              </a:xfrm>
              <a:custGeom>
                <a:avLst/>
                <a:gdLst>
                  <a:gd name="T0" fmla="*/ 299 w 337"/>
                  <a:gd name="T1" fmla="*/ 1 h 303"/>
                  <a:gd name="T2" fmla="*/ 282 w 337"/>
                  <a:gd name="T3" fmla="*/ 0 h 303"/>
                  <a:gd name="T4" fmla="*/ 244 w 337"/>
                  <a:gd name="T5" fmla="*/ 18 h 303"/>
                  <a:gd name="T6" fmla="*/ 217 w 337"/>
                  <a:gd name="T7" fmla="*/ 51 h 303"/>
                  <a:gd name="T8" fmla="*/ 200 w 337"/>
                  <a:gd name="T9" fmla="*/ 62 h 303"/>
                  <a:gd name="T10" fmla="*/ 193 w 337"/>
                  <a:gd name="T11" fmla="*/ 80 h 303"/>
                  <a:gd name="T12" fmla="*/ 163 w 337"/>
                  <a:gd name="T13" fmla="*/ 85 h 303"/>
                  <a:gd name="T14" fmla="*/ 145 w 337"/>
                  <a:gd name="T15" fmla="*/ 76 h 303"/>
                  <a:gd name="T16" fmla="*/ 130 w 337"/>
                  <a:gd name="T17" fmla="*/ 92 h 303"/>
                  <a:gd name="T18" fmla="*/ 109 w 337"/>
                  <a:gd name="T19" fmla="*/ 110 h 303"/>
                  <a:gd name="T20" fmla="*/ 90 w 337"/>
                  <a:gd name="T21" fmla="*/ 104 h 303"/>
                  <a:gd name="T22" fmla="*/ 81 w 337"/>
                  <a:gd name="T23" fmla="*/ 67 h 303"/>
                  <a:gd name="T24" fmla="*/ 72 w 337"/>
                  <a:gd name="T25" fmla="*/ 151 h 303"/>
                  <a:gd name="T26" fmla="*/ 42 w 337"/>
                  <a:gd name="T27" fmla="*/ 165 h 303"/>
                  <a:gd name="T28" fmla="*/ 21 w 337"/>
                  <a:gd name="T29" fmla="*/ 159 h 303"/>
                  <a:gd name="T30" fmla="*/ 10 w 337"/>
                  <a:gd name="T31" fmla="*/ 142 h 303"/>
                  <a:gd name="T32" fmla="*/ 13 w 337"/>
                  <a:gd name="T33" fmla="*/ 185 h 303"/>
                  <a:gd name="T34" fmla="*/ 22 w 337"/>
                  <a:gd name="T35" fmla="*/ 205 h 303"/>
                  <a:gd name="T36" fmla="*/ 34 w 337"/>
                  <a:gd name="T37" fmla="*/ 246 h 303"/>
                  <a:gd name="T38" fmla="*/ 33 w 337"/>
                  <a:gd name="T39" fmla="*/ 265 h 303"/>
                  <a:gd name="T40" fmla="*/ 34 w 337"/>
                  <a:gd name="T41" fmla="*/ 286 h 303"/>
                  <a:gd name="T42" fmla="*/ 43 w 337"/>
                  <a:gd name="T43" fmla="*/ 293 h 303"/>
                  <a:gd name="T44" fmla="*/ 58 w 337"/>
                  <a:gd name="T45" fmla="*/ 303 h 303"/>
                  <a:gd name="T46" fmla="*/ 79 w 337"/>
                  <a:gd name="T47" fmla="*/ 292 h 303"/>
                  <a:gd name="T48" fmla="*/ 118 w 337"/>
                  <a:gd name="T49" fmla="*/ 279 h 303"/>
                  <a:gd name="T50" fmla="*/ 138 w 337"/>
                  <a:gd name="T51" fmla="*/ 277 h 303"/>
                  <a:gd name="T52" fmla="*/ 170 w 337"/>
                  <a:gd name="T53" fmla="*/ 277 h 303"/>
                  <a:gd name="T54" fmla="*/ 185 w 337"/>
                  <a:gd name="T55" fmla="*/ 275 h 303"/>
                  <a:gd name="T56" fmla="*/ 217 w 337"/>
                  <a:gd name="T57" fmla="*/ 264 h 303"/>
                  <a:gd name="T58" fmla="*/ 247 w 337"/>
                  <a:gd name="T59" fmla="*/ 239 h 303"/>
                  <a:gd name="T60" fmla="*/ 286 w 337"/>
                  <a:gd name="T61" fmla="*/ 198 h 303"/>
                  <a:gd name="T62" fmla="*/ 302 w 337"/>
                  <a:gd name="T63" fmla="*/ 174 h 303"/>
                  <a:gd name="T64" fmla="*/ 320 w 337"/>
                  <a:gd name="T65" fmla="*/ 158 h 303"/>
                  <a:gd name="T66" fmla="*/ 330 w 337"/>
                  <a:gd name="T67" fmla="*/ 128 h 303"/>
                  <a:gd name="T68" fmla="*/ 322 w 337"/>
                  <a:gd name="T69" fmla="*/ 110 h 303"/>
                  <a:gd name="T70" fmla="*/ 304 w 337"/>
                  <a:gd name="T71" fmla="*/ 123 h 303"/>
                  <a:gd name="T72" fmla="*/ 294 w 337"/>
                  <a:gd name="T73" fmla="*/ 102 h 303"/>
                  <a:gd name="T74" fmla="*/ 302 w 337"/>
                  <a:gd name="T75" fmla="*/ 87 h 303"/>
                  <a:gd name="T76" fmla="*/ 318 w 337"/>
                  <a:gd name="T77" fmla="*/ 89 h 303"/>
                  <a:gd name="T78" fmla="*/ 322 w 337"/>
                  <a:gd name="T79" fmla="*/ 54 h 303"/>
                  <a:gd name="T80" fmla="*/ 310 w 337"/>
                  <a:gd name="T81" fmla="*/ 4 h 303"/>
                  <a:gd name="T82" fmla="*/ 234 w 337"/>
                  <a:gd name="T83" fmla="*/ 201 h 303"/>
                  <a:gd name="T84" fmla="*/ 214 w 337"/>
                  <a:gd name="T85" fmla="*/ 185 h 303"/>
                  <a:gd name="T86" fmla="*/ 237 w 337"/>
                  <a:gd name="T87" fmla="*/ 161 h 303"/>
                  <a:gd name="T88" fmla="*/ 255 w 337"/>
                  <a:gd name="T89" fmla="*/ 163 h 303"/>
                  <a:gd name="T90" fmla="*/ 255 w 337"/>
                  <a:gd name="T91" fmla="*/ 182 h 303"/>
                  <a:gd name="T92" fmla="*/ 239 w 337"/>
                  <a:gd name="T93" fmla="*/ 193 h 303"/>
                  <a:gd name="T94" fmla="*/ 234 w 337"/>
                  <a:gd name="T95" fmla="*/ 201 h 3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337" h="303">
                    <a:moveTo>
                      <a:pt x="310" y="4"/>
                    </a:moveTo>
                    <a:lnTo>
                      <a:pt x="299" y="1"/>
                    </a:lnTo>
                    <a:lnTo>
                      <a:pt x="292" y="5"/>
                    </a:lnTo>
                    <a:lnTo>
                      <a:pt x="282" y="0"/>
                    </a:lnTo>
                    <a:lnTo>
                      <a:pt x="274" y="0"/>
                    </a:lnTo>
                    <a:lnTo>
                      <a:pt x="244" y="18"/>
                    </a:lnTo>
                    <a:lnTo>
                      <a:pt x="225" y="35"/>
                    </a:lnTo>
                    <a:lnTo>
                      <a:pt x="217" y="51"/>
                    </a:lnTo>
                    <a:lnTo>
                      <a:pt x="211" y="60"/>
                    </a:lnTo>
                    <a:lnTo>
                      <a:pt x="200" y="62"/>
                    </a:lnTo>
                    <a:lnTo>
                      <a:pt x="195" y="73"/>
                    </a:lnTo>
                    <a:lnTo>
                      <a:pt x="193" y="80"/>
                    </a:lnTo>
                    <a:lnTo>
                      <a:pt x="179" y="86"/>
                    </a:lnTo>
                    <a:lnTo>
                      <a:pt x="163" y="85"/>
                    </a:lnTo>
                    <a:lnTo>
                      <a:pt x="154" y="78"/>
                    </a:lnTo>
                    <a:lnTo>
                      <a:pt x="145" y="76"/>
                    </a:lnTo>
                    <a:lnTo>
                      <a:pt x="135" y="81"/>
                    </a:lnTo>
                    <a:lnTo>
                      <a:pt x="130" y="92"/>
                    </a:lnTo>
                    <a:lnTo>
                      <a:pt x="119" y="100"/>
                    </a:lnTo>
                    <a:lnTo>
                      <a:pt x="109" y="110"/>
                    </a:lnTo>
                    <a:lnTo>
                      <a:pt x="94" y="113"/>
                    </a:lnTo>
                    <a:lnTo>
                      <a:pt x="90" y="104"/>
                    </a:lnTo>
                    <a:lnTo>
                      <a:pt x="92" y="90"/>
                    </a:lnTo>
                    <a:lnTo>
                      <a:pt x="81" y="67"/>
                    </a:lnTo>
                    <a:lnTo>
                      <a:pt x="76" y="64"/>
                    </a:lnTo>
                    <a:lnTo>
                      <a:pt x="72" y="151"/>
                    </a:lnTo>
                    <a:lnTo>
                      <a:pt x="53" y="163"/>
                    </a:lnTo>
                    <a:lnTo>
                      <a:pt x="42" y="165"/>
                    </a:lnTo>
                    <a:lnTo>
                      <a:pt x="30" y="161"/>
                    </a:lnTo>
                    <a:lnTo>
                      <a:pt x="21" y="159"/>
                    </a:lnTo>
                    <a:lnTo>
                      <a:pt x="18" y="148"/>
                    </a:lnTo>
                    <a:lnTo>
                      <a:pt x="10" y="142"/>
                    </a:lnTo>
                    <a:lnTo>
                      <a:pt x="0" y="154"/>
                    </a:lnTo>
                    <a:lnTo>
                      <a:pt x="13" y="185"/>
                    </a:lnTo>
                    <a:lnTo>
                      <a:pt x="13" y="185"/>
                    </a:lnTo>
                    <a:lnTo>
                      <a:pt x="22" y="205"/>
                    </a:lnTo>
                    <a:lnTo>
                      <a:pt x="34" y="227"/>
                    </a:lnTo>
                    <a:lnTo>
                      <a:pt x="34" y="246"/>
                    </a:lnTo>
                    <a:lnTo>
                      <a:pt x="27" y="249"/>
                    </a:lnTo>
                    <a:lnTo>
                      <a:pt x="33" y="265"/>
                    </a:lnTo>
                    <a:lnTo>
                      <a:pt x="32" y="279"/>
                    </a:lnTo>
                    <a:lnTo>
                      <a:pt x="34" y="286"/>
                    </a:lnTo>
                    <a:lnTo>
                      <a:pt x="35" y="283"/>
                    </a:lnTo>
                    <a:lnTo>
                      <a:pt x="43" y="293"/>
                    </a:lnTo>
                    <a:lnTo>
                      <a:pt x="49" y="294"/>
                    </a:lnTo>
                    <a:lnTo>
                      <a:pt x="58" y="303"/>
                    </a:lnTo>
                    <a:lnTo>
                      <a:pt x="66" y="302"/>
                    </a:lnTo>
                    <a:lnTo>
                      <a:pt x="79" y="292"/>
                    </a:lnTo>
                    <a:lnTo>
                      <a:pt x="97" y="289"/>
                    </a:lnTo>
                    <a:lnTo>
                      <a:pt x="118" y="279"/>
                    </a:lnTo>
                    <a:lnTo>
                      <a:pt x="126" y="281"/>
                    </a:lnTo>
                    <a:lnTo>
                      <a:pt x="138" y="277"/>
                    </a:lnTo>
                    <a:lnTo>
                      <a:pt x="160" y="282"/>
                    </a:lnTo>
                    <a:lnTo>
                      <a:pt x="170" y="277"/>
                    </a:lnTo>
                    <a:lnTo>
                      <a:pt x="182" y="281"/>
                    </a:lnTo>
                    <a:lnTo>
                      <a:pt x="185" y="275"/>
                    </a:lnTo>
                    <a:lnTo>
                      <a:pt x="195" y="274"/>
                    </a:lnTo>
                    <a:lnTo>
                      <a:pt x="217" y="264"/>
                    </a:lnTo>
                    <a:lnTo>
                      <a:pt x="232" y="253"/>
                    </a:lnTo>
                    <a:lnTo>
                      <a:pt x="247" y="239"/>
                    </a:lnTo>
                    <a:lnTo>
                      <a:pt x="273" y="215"/>
                    </a:lnTo>
                    <a:lnTo>
                      <a:pt x="286" y="198"/>
                    </a:lnTo>
                    <a:lnTo>
                      <a:pt x="292" y="186"/>
                    </a:lnTo>
                    <a:lnTo>
                      <a:pt x="302" y="174"/>
                    </a:lnTo>
                    <a:lnTo>
                      <a:pt x="306" y="170"/>
                    </a:lnTo>
                    <a:lnTo>
                      <a:pt x="320" y="158"/>
                    </a:lnTo>
                    <a:lnTo>
                      <a:pt x="327" y="148"/>
                    </a:lnTo>
                    <a:lnTo>
                      <a:pt x="330" y="128"/>
                    </a:lnTo>
                    <a:lnTo>
                      <a:pt x="337" y="110"/>
                    </a:lnTo>
                    <a:lnTo>
                      <a:pt x="322" y="110"/>
                    </a:lnTo>
                    <a:lnTo>
                      <a:pt x="316" y="120"/>
                    </a:lnTo>
                    <a:lnTo>
                      <a:pt x="304" y="123"/>
                    </a:lnTo>
                    <a:lnTo>
                      <a:pt x="293" y="110"/>
                    </a:lnTo>
                    <a:lnTo>
                      <a:pt x="294" y="102"/>
                    </a:lnTo>
                    <a:lnTo>
                      <a:pt x="300" y="93"/>
                    </a:lnTo>
                    <a:lnTo>
                      <a:pt x="302" y="87"/>
                    </a:lnTo>
                    <a:lnTo>
                      <a:pt x="308" y="85"/>
                    </a:lnTo>
                    <a:lnTo>
                      <a:pt x="318" y="89"/>
                    </a:lnTo>
                    <a:lnTo>
                      <a:pt x="316" y="80"/>
                    </a:lnTo>
                    <a:lnTo>
                      <a:pt x="322" y="54"/>
                    </a:lnTo>
                    <a:lnTo>
                      <a:pt x="318" y="37"/>
                    </a:lnTo>
                    <a:lnTo>
                      <a:pt x="310" y="4"/>
                    </a:lnTo>
                    <a:lnTo>
                      <a:pt x="310" y="4"/>
                    </a:lnTo>
                    <a:close/>
                    <a:moveTo>
                      <a:pt x="234" y="201"/>
                    </a:moveTo>
                    <a:lnTo>
                      <a:pt x="227" y="203"/>
                    </a:lnTo>
                    <a:lnTo>
                      <a:pt x="214" y="185"/>
                    </a:lnTo>
                    <a:lnTo>
                      <a:pt x="225" y="170"/>
                    </a:lnTo>
                    <a:lnTo>
                      <a:pt x="237" y="161"/>
                    </a:lnTo>
                    <a:lnTo>
                      <a:pt x="246" y="156"/>
                    </a:lnTo>
                    <a:lnTo>
                      <a:pt x="255" y="163"/>
                    </a:lnTo>
                    <a:lnTo>
                      <a:pt x="261" y="170"/>
                    </a:lnTo>
                    <a:lnTo>
                      <a:pt x="255" y="182"/>
                    </a:lnTo>
                    <a:lnTo>
                      <a:pt x="250" y="190"/>
                    </a:lnTo>
                    <a:lnTo>
                      <a:pt x="239" y="193"/>
                    </a:lnTo>
                    <a:lnTo>
                      <a:pt x="234" y="201"/>
                    </a:lnTo>
                    <a:lnTo>
                      <a:pt x="234" y="20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92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BD8FBD9-343F-D17C-FAC0-240B2BA7E6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21475" y="4792663"/>
                <a:ext cx="390525" cy="368300"/>
              </a:xfrm>
              <a:custGeom>
                <a:avLst/>
                <a:gdLst>
                  <a:gd name="T0" fmla="*/ 183 w 246"/>
                  <a:gd name="T1" fmla="*/ 7 h 232"/>
                  <a:gd name="T2" fmla="*/ 181 w 246"/>
                  <a:gd name="T3" fmla="*/ 0 h 232"/>
                  <a:gd name="T4" fmla="*/ 147 w 246"/>
                  <a:gd name="T5" fmla="*/ 8 h 232"/>
                  <a:gd name="T6" fmla="*/ 146 w 246"/>
                  <a:gd name="T7" fmla="*/ 33 h 232"/>
                  <a:gd name="T8" fmla="*/ 138 w 246"/>
                  <a:gd name="T9" fmla="*/ 85 h 232"/>
                  <a:gd name="T10" fmla="*/ 158 w 246"/>
                  <a:gd name="T11" fmla="*/ 98 h 232"/>
                  <a:gd name="T12" fmla="*/ 165 w 246"/>
                  <a:gd name="T13" fmla="*/ 120 h 232"/>
                  <a:gd name="T14" fmla="*/ 141 w 246"/>
                  <a:gd name="T15" fmla="*/ 107 h 232"/>
                  <a:gd name="T16" fmla="*/ 117 w 246"/>
                  <a:gd name="T17" fmla="*/ 94 h 232"/>
                  <a:gd name="T18" fmla="*/ 100 w 246"/>
                  <a:gd name="T19" fmla="*/ 88 h 232"/>
                  <a:gd name="T20" fmla="*/ 77 w 246"/>
                  <a:gd name="T21" fmla="*/ 74 h 232"/>
                  <a:gd name="T22" fmla="*/ 53 w 246"/>
                  <a:gd name="T23" fmla="*/ 72 h 232"/>
                  <a:gd name="T24" fmla="*/ 46 w 246"/>
                  <a:gd name="T25" fmla="*/ 65 h 232"/>
                  <a:gd name="T26" fmla="*/ 45 w 246"/>
                  <a:gd name="T27" fmla="*/ 84 h 232"/>
                  <a:gd name="T28" fmla="*/ 45 w 246"/>
                  <a:gd name="T29" fmla="*/ 103 h 232"/>
                  <a:gd name="T30" fmla="*/ 3 w 246"/>
                  <a:gd name="T31" fmla="*/ 112 h 232"/>
                  <a:gd name="T32" fmla="*/ 14 w 246"/>
                  <a:gd name="T33" fmla="*/ 207 h 232"/>
                  <a:gd name="T34" fmla="*/ 44 w 246"/>
                  <a:gd name="T35" fmla="*/ 216 h 232"/>
                  <a:gd name="T36" fmla="*/ 66 w 246"/>
                  <a:gd name="T37" fmla="*/ 223 h 232"/>
                  <a:gd name="T38" fmla="*/ 69 w 246"/>
                  <a:gd name="T39" fmla="*/ 226 h 232"/>
                  <a:gd name="T40" fmla="*/ 98 w 246"/>
                  <a:gd name="T41" fmla="*/ 232 h 232"/>
                  <a:gd name="T42" fmla="*/ 118 w 246"/>
                  <a:gd name="T43" fmla="*/ 216 h 232"/>
                  <a:gd name="T44" fmla="*/ 144 w 246"/>
                  <a:gd name="T45" fmla="*/ 195 h 232"/>
                  <a:gd name="T46" fmla="*/ 159 w 246"/>
                  <a:gd name="T47" fmla="*/ 177 h 232"/>
                  <a:gd name="T48" fmla="*/ 174 w 246"/>
                  <a:gd name="T49" fmla="*/ 156 h 232"/>
                  <a:gd name="T50" fmla="*/ 227 w 246"/>
                  <a:gd name="T51" fmla="*/ 131 h 232"/>
                  <a:gd name="T52" fmla="*/ 240 w 246"/>
                  <a:gd name="T53" fmla="*/ 100 h 232"/>
                  <a:gd name="T54" fmla="*/ 242 w 246"/>
                  <a:gd name="T55" fmla="*/ 62 h 232"/>
                  <a:gd name="T56" fmla="*/ 241 w 246"/>
                  <a:gd name="T57" fmla="*/ 35 h 232"/>
                  <a:gd name="T58" fmla="*/ 220 w 246"/>
                  <a:gd name="T59" fmla="*/ 17 h 232"/>
                  <a:gd name="T60" fmla="*/ 198 w 246"/>
                  <a:gd name="T61" fmla="*/ 9 h 232"/>
                  <a:gd name="T62" fmla="*/ 197 w 246"/>
                  <a:gd name="T63" fmla="*/ 8 h 232"/>
                  <a:gd name="T64" fmla="*/ 195 w 246"/>
                  <a:gd name="T65" fmla="*/ 14 h 232"/>
                  <a:gd name="T66" fmla="*/ 191 w 246"/>
                  <a:gd name="T67" fmla="*/ 9 h 2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46" h="232">
                    <a:moveTo>
                      <a:pt x="191" y="9"/>
                    </a:moveTo>
                    <a:lnTo>
                      <a:pt x="183" y="7"/>
                    </a:lnTo>
                    <a:lnTo>
                      <a:pt x="185" y="2"/>
                    </a:lnTo>
                    <a:lnTo>
                      <a:pt x="181" y="0"/>
                    </a:lnTo>
                    <a:lnTo>
                      <a:pt x="153" y="5"/>
                    </a:lnTo>
                    <a:lnTo>
                      <a:pt x="147" y="8"/>
                    </a:lnTo>
                    <a:lnTo>
                      <a:pt x="141" y="23"/>
                    </a:lnTo>
                    <a:lnTo>
                      <a:pt x="146" y="33"/>
                    </a:lnTo>
                    <a:lnTo>
                      <a:pt x="141" y="61"/>
                    </a:lnTo>
                    <a:lnTo>
                      <a:pt x="138" y="85"/>
                    </a:lnTo>
                    <a:lnTo>
                      <a:pt x="143" y="89"/>
                    </a:lnTo>
                    <a:lnTo>
                      <a:pt x="158" y="98"/>
                    </a:lnTo>
                    <a:lnTo>
                      <a:pt x="164" y="94"/>
                    </a:lnTo>
                    <a:lnTo>
                      <a:pt x="165" y="120"/>
                    </a:lnTo>
                    <a:lnTo>
                      <a:pt x="149" y="120"/>
                    </a:lnTo>
                    <a:lnTo>
                      <a:pt x="141" y="107"/>
                    </a:lnTo>
                    <a:lnTo>
                      <a:pt x="134" y="97"/>
                    </a:lnTo>
                    <a:lnTo>
                      <a:pt x="117" y="94"/>
                    </a:lnTo>
                    <a:lnTo>
                      <a:pt x="113" y="81"/>
                    </a:lnTo>
                    <a:lnTo>
                      <a:pt x="100" y="88"/>
                    </a:lnTo>
                    <a:lnTo>
                      <a:pt x="83" y="84"/>
                    </a:lnTo>
                    <a:lnTo>
                      <a:pt x="77" y="74"/>
                    </a:lnTo>
                    <a:lnTo>
                      <a:pt x="64" y="72"/>
                    </a:lnTo>
                    <a:lnTo>
                      <a:pt x="53" y="72"/>
                    </a:lnTo>
                    <a:lnTo>
                      <a:pt x="52" y="65"/>
                    </a:lnTo>
                    <a:lnTo>
                      <a:pt x="46" y="65"/>
                    </a:lnTo>
                    <a:lnTo>
                      <a:pt x="48" y="72"/>
                    </a:lnTo>
                    <a:lnTo>
                      <a:pt x="45" y="84"/>
                    </a:lnTo>
                    <a:lnTo>
                      <a:pt x="48" y="95"/>
                    </a:lnTo>
                    <a:lnTo>
                      <a:pt x="45" y="103"/>
                    </a:lnTo>
                    <a:lnTo>
                      <a:pt x="47" y="112"/>
                    </a:lnTo>
                    <a:lnTo>
                      <a:pt x="3" y="112"/>
                    </a:lnTo>
                    <a:lnTo>
                      <a:pt x="0" y="187"/>
                    </a:lnTo>
                    <a:lnTo>
                      <a:pt x="14" y="207"/>
                    </a:lnTo>
                    <a:lnTo>
                      <a:pt x="27" y="222"/>
                    </a:lnTo>
                    <a:lnTo>
                      <a:pt x="44" y="216"/>
                    </a:lnTo>
                    <a:lnTo>
                      <a:pt x="57" y="217"/>
                    </a:lnTo>
                    <a:lnTo>
                      <a:pt x="66" y="223"/>
                    </a:lnTo>
                    <a:lnTo>
                      <a:pt x="66" y="225"/>
                    </a:lnTo>
                    <a:lnTo>
                      <a:pt x="69" y="226"/>
                    </a:lnTo>
                    <a:lnTo>
                      <a:pt x="93" y="229"/>
                    </a:lnTo>
                    <a:lnTo>
                      <a:pt x="98" y="232"/>
                    </a:lnTo>
                    <a:lnTo>
                      <a:pt x="106" y="231"/>
                    </a:lnTo>
                    <a:lnTo>
                      <a:pt x="118" y="216"/>
                    </a:lnTo>
                    <a:lnTo>
                      <a:pt x="137" y="197"/>
                    </a:lnTo>
                    <a:lnTo>
                      <a:pt x="144" y="195"/>
                    </a:lnTo>
                    <a:lnTo>
                      <a:pt x="147" y="186"/>
                    </a:lnTo>
                    <a:lnTo>
                      <a:pt x="159" y="177"/>
                    </a:lnTo>
                    <a:lnTo>
                      <a:pt x="175" y="173"/>
                    </a:lnTo>
                    <a:lnTo>
                      <a:pt x="174" y="156"/>
                    </a:lnTo>
                    <a:lnTo>
                      <a:pt x="237" y="137"/>
                    </a:lnTo>
                    <a:lnTo>
                      <a:pt x="227" y="131"/>
                    </a:lnTo>
                    <a:lnTo>
                      <a:pt x="234" y="109"/>
                    </a:lnTo>
                    <a:lnTo>
                      <a:pt x="240" y="100"/>
                    </a:lnTo>
                    <a:lnTo>
                      <a:pt x="237" y="81"/>
                    </a:lnTo>
                    <a:lnTo>
                      <a:pt x="242" y="62"/>
                    </a:lnTo>
                    <a:lnTo>
                      <a:pt x="246" y="55"/>
                    </a:lnTo>
                    <a:lnTo>
                      <a:pt x="241" y="35"/>
                    </a:lnTo>
                    <a:lnTo>
                      <a:pt x="231" y="25"/>
                    </a:lnTo>
                    <a:lnTo>
                      <a:pt x="220" y="17"/>
                    </a:lnTo>
                    <a:lnTo>
                      <a:pt x="207" y="14"/>
                    </a:lnTo>
                    <a:lnTo>
                      <a:pt x="198" y="9"/>
                    </a:lnTo>
                    <a:lnTo>
                      <a:pt x="197" y="8"/>
                    </a:lnTo>
                    <a:lnTo>
                      <a:pt x="197" y="8"/>
                    </a:lnTo>
                    <a:lnTo>
                      <a:pt x="199" y="13"/>
                    </a:lnTo>
                    <a:lnTo>
                      <a:pt x="195" y="14"/>
                    </a:lnTo>
                    <a:lnTo>
                      <a:pt x="191" y="9"/>
                    </a:lnTo>
                    <a:lnTo>
                      <a:pt x="191" y="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93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E04A31B7-E13A-7A6B-DC8D-6F6D586EE43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31012" y="5067301"/>
                <a:ext cx="250825" cy="257175"/>
              </a:xfrm>
              <a:custGeom>
                <a:avLst/>
                <a:gdLst>
                  <a:gd name="T0" fmla="*/ 118 w 158"/>
                  <a:gd name="T1" fmla="*/ 161 h 162"/>
                  <a:gd name="T2" fmla="*/ 141 w 158"/>
                  <a:gd name="T3" fmla="*/ 134 h 162"/>
                  <a:gd name="T4" fmla="*/ 147 w 158"/>
                  <a:gd name="T5" fmla="*/ 117 h 162"/>
                  <a:gd name="T6" fmla="*/ 151 w 158"/>
                  <a:gd name="T7" fmla="*/ 114 h 162"/>
                  <a:gd name="T8" fmla="*/ 153 w 158"/>
                  <a:gd name="T9" fmla="*/ 100 h 162"/>
                  <a:gd name="T10" fmla="*/ 151 w 158"/>
                  <a:gd name="T11" fmla="*/ 94 h 162"/>
                  <a:gd name="T12" fmla="*/ 152 w 158"/>
                  <a:gd name="T13" fmla="*/ 76 h 162"/>
                  <a:gd name="T14" fmla="*/ 157 w 158"/>
                  <a:gd name="T15" fmla="*/ 59 h 162"/>
                  <a:gd name="T16" fmla="*/ 158 w 158"/>
                  <a:gd name="T17" fmla="*/ 29 h 162"/>
                  <a:gd name="T18" fmla="*/ 148 w 158"/>
                  <a:gd name="T19" fmla="*/ 22 h 162"/>
                  <a:gd name="T20" fmla="*/ 138 w 158"/>
                  <a:gd name="T21" fmla="*/ 20 h 162"/>
                  <a:gd name="T22" fmla="*/ 134 w 158"/>
                  <a:gd name="T23" fmla="*/ 14 h 162"/>
                  <a:gd name="T24" fmla="*/ 124 w 158"/>
                  <a:gd name="T25" fmla="*/ 9 h 162"/>
                  <a:gd name="T26" fmla="*/ 107 w 158"/>
                  <a:gd name="T27" fmla="*/ 10 h 162"/>
                  <a:gd name="T28" fmla="*/ 106 w 158"/>
                  <a:gd name="T29" fmla="*/ 0 h 162"/>
                  <a:gd name="T30" fmla="*/ 90 w 158"/>
                  <a:gd name="T31" fmla="*/ 4 h 162"/>
                  <a:gd name="T32" fmla="*/ 78 w 158"/>
                  <a:gd name="T33" fmla="*/ 13 h 162"/>
                  <a:gd name="T34" fmla="*/ 75 w 158"/>
                  <a:gd name="T35" fmla="*/ 22 h 162"/>
                  <a:gd name="T36" fmla="*/ 68 w 158"/>
                  <a:gd name="T37" fmla="*/ 24 h 162"/>
                  <a:gd name="T38" fmla="*/ 49 w 158"/>
                  <a:gd name="T39" fmla="*/ 43 h 162"/>
                  <a:gd name="T40" fmla="*/ 37 w 158"/>
                  <a:gd name="T41" fmla="*/ 58 h 162"/>
                  <a:gd name="T42" fmla="*/ 29 w 158"/>
                  <a:gd name="T43" fmla="*/ 59 h 162"/>
                  <a:gd name="T44" fmla="*/ 24 w 158"/>
                  <a:gd name="T45" fmla="*/ 56 h 162"/>
                  <a:gd name="T46" fmla="*/ 0 w 158"/>
                  <a:gd name="T47" fmla="*/ 53 h 162"/>
                  <a:gd name="T48" fmla="*/ 7 w 158"/>
                  <a:gd name="T49" fmla="*/ 72 h 162"/>
                  <a:gd name="T50" fmla="*/ 11 w 158"/>
                  <a:gd name="T51" fmla="*/ 77 h 162"/>
                  <a:gd name="T52" fmla="*/ 17 w 158"/>
                  <a:gd name="T53" fmla="*/ 91 h 162"/>
                  <a:gd name="T54" fmla="*/ 40 w 158"/>
                  <a:gd name="T55" fmla="*/ 117 h 162"/>
                  <a:gd name="T56" fmla="*/ 48 w 158"/>
                  <a:gd name="T57" fmla="*/ 119 h 162"/>
                  <a:gd name="T58" fmla="*/ 48 w 158"/>
                  <a:gd name="T59" fmla="*/ 127 h 162"/>
                  <a:gd name="T60" fmla="*/ 54 w 158"/>
                  <a:gd name="T61" fmla="*/ 143 h 162"/>
                  <a:gd name="T62" fmla="*/ 69 w 158"/>
                  <a:gd name="T63" fmla="*/ 146 h 162"/>
                  <a:gd name="T64" fmla="*/ 82 w 158"/>
                  <a:gd name="T65" fmla="*/ 157 h 162"/>
                  <a:gd name="T66" fmla="*/ 90 w 158"/>
                  <a:gd name="T67" fmla="*/ 157 h 162"/>
                  <a:gd name="T68" fmla="*/ 100 w 158"/>
                  <a:gd name="T69" fmla="*/ 162 h 162"/>
                  <a:gd name="T70" fmla="*/ 107 w 158"/>
                  <a:gd name="T71" fmla="*/ 158 h 162"/>
                  <a:gd name="T72" fmla="*/ 118 w 158"/>
                  <a:gd name="T73" fmla="*/ 161 h 162"/>
                  <a:gd name="T74" fmla="*/ 118 w 158"/>
                  <a:gd name="T75" fmla="*/ 161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58" h="162">
                    <a:moveTo>
                      <a:pt x="118" y="161"/>
                    </a:moveTo>
                    <a:lnTo>
                      <a:pt x="141" y="134"/>
                    </a:lnTo>
                    <a:lnTo>
                      <a:pt x="147" y="117"/>
                    </a:lnTo>
                    <a:lnTo>
                      <a:pt x="151" y="114"/>
                    </a:lnTo>
                    <a:lnTo>
                      <a:pt x="153" y="100"/>
                    </a:lnTo>
                    <a:lnTo>
                      <a:pt x="151" y="94"/>
                    </a:lnTo>
                    <a:lnTo>
                      <a:pt x="152" y="76"/>
                    </a:lnTo>
                    <a:lnTo>
                      <a:pt x="157" y="59"/>
                    </a:lnTo>
                    <a:lnTo>
                      <a:pt x="158" y="29"/>
                    </a:lnTo>
                    <a:lnTo>
                      <a:pt x="148" y="22"/>
                    </a:lnTo>
                    <a:lnTo>
                      <a:pt x="138" y="20"/>
                    </a:lnTo>
                    <a:lnTo>
                      <a:pt x="134" y="14"/>
                    </a:lnTo>
                    <a:lnTo>
                      <a:pt x="124" y="9"/>
                    </a:lnTo>
                    <a:lnTo>
                      <a:pt x="107" y="10"/>
                    </a:lnTo>
                    <a:lnTo>
                      <a:pt x="106" y="0"/>
                    </a:lnTo>
                    <a:lnTo>
                      <a:pt x="90" y="4"/>
                    </a:lnTo>
                    <a:lnTo>
                      <a:pt x="78" y="13"/>
                    </a:lnTo>
                    <a:lnTo>
                      <a:pt x="75" y="22"/>
                    </a:lnTo>
                    <a:lnTo>
                      <a:pt x="68" y="24"/>
                    </a:lnTo>
                    <a:lnTo>
                      <a:pt x="49" y="43"/>
                    </a:lnTo>
                    <a:lnTo>
                      <a:pt x="37" y="58"/>
                    </a:lnTo>
                    <a:lnTo>
                      <a:pt x="29" y="59"/>
                    </a:lnTo>
                    <a:lnTo>
                      <a:pt x="24" y="56"/>
                    </a:lnTo>
                    <a:lnTo>
                      <a:pt x="0" y="53"/>
                    </a:lnTo>
                    <a:lnTo>
                      <a:pt x="7" y="72"/>
                    </a:lnTo>
                    <a:lnTo>
                      <a:pt x="11" y="77"/>
                    </a:lnTo>
                    <a:lnTo>
                      <a:pt x="17" y="91"/>
                    </a:lnTo>
                    <a:lnTo>
                      <a:pt x="40" y="117"/>
                    </a:lnTo>
                    <a:lnTo>
                      <a:pt x="48" y="119"/>
                    </a:lnTo>
                    <a:lnTo>
                      <a:pt x="48" y="127"/>
                    </a:lnTo>
                    <a:lnTo>
                      <a:pt x="54" y="143"/>
                    </a:lnTo>
                    <a:lnTo>
                      <a:pt x="69" y="146"/>
                    </a:lnTo>
                    <a:lnTo>
                      <a:pt x="82" y="157"/>
                    </a:lnTo>
                    <a:lnTo>
                      <a:pt x="90" y="157"/>
                    </a:lnTo>
                    <a:lnTo>
                      <a:pt x="100" y="162"/>
                    </a:lnTo>
                    <a:lnTo>
                      <a:pt x="107" y="158"/>
                    </a:lnTo>
                    <a:lnTo>
                      <a:pt x="118" y="161"/>
                    </a:lnTo>
                    <a:lnTo>
                      <a:pt x="118" y="16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94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BE58948-DC55-AD02-D7FE-4785791B173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66000" y="4030663"/>
                <a:ext cx="328612" cy="515938"/>
              </a:xfrm>
              <a:custGeom>
                <a:avLst/>
                <a:gdLst>
                  <a:gd name="T0" fmla="*/ 62 w 207"/>
                  <a:gd name="T1" fmla="*/ 37 h 325"/>
                  <a:gd name="T2" fmla="*/ 52 w 207"/>
                  <a:gd name="T3" fmla="*/ 27 h 325"/>
                  <a:gd name="T4" fmla="*/ 47 w 207"/>
                  <a:gd name="T5" fmla="*/ 17 h 325"/>
                  <a:gd name="T6" fmla="*/ 40 w 207"/>
                  <a:gd name="T7" fmla="*/ 13 h 325"/>
                  <a:gd name="T8" fmla="*/ 33 w 207"/>
                  <a:gd name="T9" fmla="*/ 25 h 325"/>
                  <a:gd name="T10" fmla="*/ 29 w 207"/>
                  <a:gd name="T11" fmla="*/ 34 h 325"/>
                  <a:gd name="T12" fmla="*/ 38 w 207"/>
                  <a:gd name="T13" fmla="*/ 47 h 325"/>
                  <a:gd name="T14" fmla="*/ 45 w 207"/>
                  <a:gd name="T15" fmla="*/ 58 h 325"/>
                  <a:gd name="T16" fmla="*/ 54 w 207"/>
                  <a:gd name="T17" fmla="*/ 67 h 325"/>
                  <a:gd name="T18" fmla="*/ 123 w 207"/>
                  <a:gd name="T19" fmla="*/ 95 h 325"/>
                  <a:gd name="T20" fmla="*/ 140 w 207"/>
                  <a:gd name="T21" fmla="*/ 95 h 325"/>
                  <a:gd name="T22" fmla="*/ 83 w 207"/>
                  <a:gd name="T23" fmla="*/ 166 h 325"/>
                  <a:gd name="T24" fmla="*/ 55 w 207"/>
                  <a:gd name="T25" fmla="*/ 167 h 325"/>
                  <a:gd name="T26" fmla="*/ 37 w 207"/>
                  <a:gd name="T27" fmla="*/ 184 h 325"/>
                  <a:gd name="T28" fmla="*/ 24 w 207"/>
                  <a:gd name="T29" fmla="*/ 184 h 325"/>
                  <a:gd name="T30" fmla="*/ 18 w 207"/>
                  <a:gd name="T31" fmla="*/ 192 h 325"/>
                  <a:gd name="T32" fmla="*/ 0 w 207"/>
                  <a:gd name="T33" fmla="*/ 219 h 325"/>
                  <a:gd name="T34" fmla="*/ 0 w 207"/>
                  <a:gd name="T35" fmla="*/ 305 h 325"/>
                  <a:gd name="T36" fmla="*/ 13 w 207"/>
                  <a:gd name="T37" fmla="*/ 325 h 325"/>
                  <a:gd name="T38" fmla="*/ 18 w 207"/>
                  <a:gd name="T39" fmla="*/ 320 h 325"/>
                  <a:gd name="T40" fmla="*/ 23 w 207"/>
                  <a:gd name="T41" fmla="*/ 307 h 325"/>
                  <a:gd name="T42" fmla="*/ 45 w 207"/>
                  <a:gd name="T43" fmla="*/ 278 h 325"/>
                  <a:gd name="T44" fmla="*/ 66 w 207"/>
                  <a:gd name="T45" fmla="*/ 260 h 325"/>
                  <a:gd name="T46" fmla="*/ 97 w 207"/>
                  <a:gd name="T47" fmla="*/ 236 h 325"/>
                  <a:gd name="T48" fmla="*/ 117 w 207"/>
                  <a:gd name="T49" fmla="*/ 217 h 325"/>
                  <a:gd name="T50" fmla="*/ 141 w 207"/>
                  <a:gd name="T51" fmla="*/ 184 h 325"/>
                  <a:gd name="T52" fmla="*/ 159 w 207"/>
                  <a:gd name="T53" fmla="*/ 158 h 325"/>
                  <a:gd name="T54" fmla="*/ 176 w 207"/>
                  <a:gd name="T55" fmla="*/ 124 h 325"/>
                  <a:gd name="T56" fmla="*/ 188 w 207"/>
                  <a:gd name="T57" fmla="*/ 93 h 325"/>
                  <a:gd name="T58" fmla="*/ 197 w 207"/>
                  <a:gd name="T59" fmla="*/ 66 h 325"/>
                  <a:gd name="T60" fmla="*/ 202 w 207"/>
                  <a:gd name="T61" fmla="*/ 41 h 325"/>
                  <a:gd name="T62" fmla="*/ 206 w 207"/>
                  <a:gd name="T63" fmla="*/ 32 h 325"/>
                  <a:gd name="T64" fmla="*/ 206 w 207"/>
                  <a:gd name="T65" fmla="*/ 19 h 325"/>
                  <a:gd name="T66" fmla="*/ 207 w 207"/>
                  <a:gd name="T67" fmla="*/ 6 h 325"/>
                  <a:gd name="T68" fmla="*/ 206 w 207"/>
                  <a:gd name="T69" fmla="*/ 0 h 325"/>
                  <a:gd name="T70" fmla="*/ 198 w 207"/>
                  <a:gd name="T71" fmla="*/ 0 h 325"/>
                  <a:gd name="T72" fmla="*/ 189 w 207"/>
                  <a:gd name="T73" fmla="*/ 8 h 325"/>
                  <a:gd name="T74" fmla="*/ 178 w 207"/>
                  <a:gd name="T75" fmla="*/ 10 h 325"/>
                  <a:gd name="T76" fmla="*/ 168 w 207"/>
                  <a:gd name="T77" fmla="*/ 14 h 325"/>
                  <a:gd name="T78" fmla="*/ 162 w 207"/>
                  <a:gd name="T79" fmla="*/ 14 h 325"/>
                  <a:gd name="T80" fmla="*/ 162 w 207"/>
                  <a:gd name="T81" fmla="*/ 14 h 325"/>
                  <a:gd name="T82" fmla="*/ 150 w 207"/>
                  <a:gd name="T83" fmla="*/ 15 h 325"/>
                  <a:gd name="T84" fmla="*/ 142 w 207"/>
                  <a:gd name="T85" fmla="*/ 19 h 325"/>
                  <a:gd name="T86" fmla="*/ 132 w 207"/>
                  <a:gd name="T87" fmla="*/ 21 h 325"/>
                  <a:gd name="T88" fmla="*/ 114 w 207"/>
                  <a:gd name="T89" fmla="*/ 28 h 325"/>
                  <a:gd name="T90" fmla="*/ 92 w 207"/>
                  <a:gd name="T91" fmla="*/ 30 h 325"/>
                  <a:gd name="T92" fmla="*/ 72 w 207"/>
                  <a:gd name="T93" fmla="*/ 37 h 325"/>
                  <a:gd name="T94" fmla="*/ 62 w 207"/>
                  <a:gd name="T95" fmla="*/ 37 h 325"/>
                  <a:gd name="T96" fmla="*/ 62 w 207"/>
                  <a:gd name="T97" fmla="*/ 37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207" h="325">
                    <a:moveTo>
                      <a:pt x="62" y="37"/>
                    </a:moveTo>
                    <a:lnTo>
                      <a:pt x="52" y="27"/>
                    </a:lnTo>
                    <a:lnTo>
                      <a:pt x="47" y="17"/>
                    </a:lnTo>
                    <a:lnTo>
                      <a:pt x="40" y="13"/>
                    </a:lnTo>
                    <a:lnTo>
                      <a:pt x="33" y="25"/>
                    </a:lnTo>
                    <a:lnTo>
                      <a:pt x="29" y="34"/>
                    </a:lnTo>
                    <a:lnTo>
                      <a:pt x="38" y="47"/>
                    </a:lnTo>
                    <a:lnTo>
                      <a:pt x="45" y="58"/>
                    </a:lnTo>
                    <a:lnTo>
                      <a:pt x="54" y="67"/>
                    </a:lnTo>
                    <a:lnTo>
                      <a:pt x="123" y="95"/>
                    </a:lnTo>
                    <a:lnTo>
                      <a:pt x="140" y="95"/>
                    </a:lnTo>
                    <a:lnTo>
                      <a:pt x="83" y="166"/>
                    </a:lnTo>
                    <a:lnTo>
                      <a:pt x="55" y="167"/>
                    </a:lnTo>
                    <a:lnTo>
                      <a:pt x="37" y="184"/>
                    </a:lnTo>
                    <a:lnTo>
                      <a:pt x="24" y="184"/>
                    </a:lnTo>
                    <a:lnTo>
                      <a:pt x="18" y="192"/>
                    </a:lnTo>
                    <a:lnTo>
                      <a:pt x="0" y="219"/>
                    </a:lnTo>
                    <a:lnTo>
                      <a:pt x="0" y="305"/>
                    </a:lnTo>
                    <a:lnTo>
                      <a:pt x="13" y="325"/>
                    </a:lnTo>
                    <a:lnTo>
                      <a:pt x="18" y="320"/>
                    </a:lnTo>
                    <a:lnTo>
                      <a:pt x="23" y="307"/>
                    </a:lnTo>
                    <a:lnTo>
                      <a:pt x="45" y="278"/>
                    </a:lnTo>
                    <a:lnTo>
                      <a:pt x="66" y="260"/>
                    </a:lnTo>
                    <a:lnTo>
                      <a:pt x="97" y="236"/>
                    </a:lnTo>
                    <a:lnTo>
                      <a:pt x="117" y="217"/>
                    </a:lnTo>
                    <a:lnTo>
                      <a:pt x="141" y="184"/>
                    </a:lnTo>
                    <a:lnTo>
                      <a:pt x="159" y="158"/>
                    </a:lnTo>
                    <a:lnTo>
                      <a:pt x="176" y="124"/>
                    </a:lnTo>
                    <a:lnTo>
                      <a:pt x="188" y="93"/>
                    </a:lnTo>
                    <a:lnTo>
                      <a:pt x="197" y="66"/>
                    </a:lnTo>
                    <a:lnTo>
                      <a:pt x="202" y="41"/>
                    </a:lnTo>
                    <a:lnTo>
                      <a:pt x="206" y="32"/>
                    </a:lnTo>
                    <a:lnTo>
                      <a:pt x="206" y="19"/>
                    </a:lnTo>
                    <a:lnTo>
                      <a:pt x="207" y="6"/>
                    </a:lnTo>
                    <a:lnTo>
                      <a:pt x="206" y="0"/>
                    </a:lnTo>
                    <a:lnTo>
                      <a:pt x="198" y="0"/>
                    </a:lnTo>
                    <a:lnTo>
                      <a:pt x="189" y="8"/>
                    </a:lnTo>
                    <a:lnTo>
                      <a:pt x="178" y="10"/>
                    </a:lnTo>
                    <a:lnTo>
                      <a:pt x="168" y="14"/>
                    </a:lnTo>
                    <a:lnTo>
                      <a:pt x="162" y="14"/>
                    </a:lnTo>
                    <a:lnTo>
                      <a:pt x="162" y="14"/>
                    </a:lnTo>
                    <a:lnTo>
                      <a:pt x="150" y="15"/>
                    </a:lnTo>
                    <a:lnTo>
                      <a:pt x="142" y="19"/>
                    </a:lnTo>
                    <a:lnTo>
                      <a:pt x="132" y="21"/>
                    </a:lnTo>
                    <a:lnTo>
                      <a:pt x="114" y="28"/>
                    </a:lnTo>
                    <a:lnTo>
                      <a:pt x="92" y="30"/>
                    </a:lnTo>
                    <a:lnTo>
                      <a:pt x="72" y="37"/>
                    </a:lnTo>
                    <a:lnTo>
                      <a:pt x="62" y="37"/>
                    </a:lnTo>
                    <a:lnTo>
                      <a:pt x="62" y="3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95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8D72D8C9-2806-96CB-ECBA-AE7E6C29BD6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431087" y="4911726"/>
                <a:ext cx="42862" cy="38100"/>
              </a:xfrm>
              <a:custGeom>
                <a:avLst/>
                <a:gdLst>
                  <a:gd name="T0" fmla="*/ 12 w 27"/>
                  <a:gd name="T1" fmla="*/ 23 h 24"/>
                  <a:gd name="T2" fmla="*/ 11 w 27"/>
                  <a:gd name="T3" fmla="*/ 21 h 24"/>
                  <a:gd name="T4" fmla="*/ 9 w 27"/>
                  <a:gd name="T5" fmla="*/ 21 h 24"/>
                  <a:gd name="T6" fmla="*/ 9 w 27"/>
                  <a:gd name="T7" fmla="*/ 22 h 24"/>
                  <a:gd name="T8" fmla="*/ 10 w 27"/>
                  <a:gd name="T9" fmla="*/ 23 h 24"/>
                  <a:gd name="T10" fmla="*/ 13 w 27"/>
                  <a:gd name="T11" fmla="*/ 24 h 24"/>
                  <a:gd name="T12" fmla="*/ 12 w 27"/>
                  <a:gd name="T13" fmla="*/ 23 h 24"/>
                  <a:gd name="T14" fmla="*/ 12 w 27"/>
                  <a:gd name="T15" fmla="*/ 23 h 24"/>
                  <a:gd name="T16" fmla="*/ 27 w 27"/>
                  <a:gd name="T17" fmla="*/ 17 h 24"/>
                  <a:gd name="T18" fmla="*/ 27 w 27"/>
                  <a:gd name="T19" fmla="*/ 17 h 24"/>
                  <a:gd name="T20" fmla="*/ 26 w 27"/>
                  <a:gd name="T21" fmla="*/ 17 h 24"/>
                  <a:gd name="T22" fmla="*/ 25 w 27"/>
                  <a:gd name="T23" fmla="*/ 18 h 24"/>
                  <a:gd name="T24" fmla="*/ 25 w 27"/>
                  <a:gd name="T25" fmla="*/ 19 h 24"/>
                  <a:gd name="T26" fmla="*/ 24 w 27"/>
                  <a:gd name="T27" fmla="*/ 19 h 24"/>
                  <a:gd name="T28" fmla="*/ 23 w 27"/>
                  <a:gd name="T29" fmla="*/ 19 h 24"/>
                  <a:gd name="T30" fmla="*/ 21 w 27"/>
                  <a:gd name="T31" fmla="*/ 19 h 24"/>
                  <a:gd name="T32" fmla="*/ 25 w 27"/>
                  <a:gd name="T33" fmla="*/ 21 h 24"/>
                  <a:gd name="T34" fmla="*/ 27 w 27"/>
                  <a:gd name="T35" fmla="*/ 23 h 24"/>
                  <a:gd name="T36" fmla="*/ 27 w 27"/>
                  <a:gd name="T37" fmla="*/ 23 h 24"/>
                  <a:gd name="T38" fmla="*/ 27 w 27"/>
                  <a:gd name="T39" fmla="*/ 23 h 24"/>
                  <a:gd name="T40" fmla="*/ 27 w 27"/>
                  <a:gd name="T41" fmla="*/ 21 h 24"/>
                  <a:gd name="T42" fmla="*/ 27 w 27"/>
                  <a:gd name="T43" fmla="*/ 17 h 24"/>
                  <a:gd name="T44" fmla="*/ 27 w 27"/>
                  <a:gd name="T45" fmla="*/ 17 h 24"/>
                  <a:gd name="T46" fmla="*/ 6 w 27"/>
                  <a:gd name="T47" fmla="*/ 13 h 24"/>
                  <a:gd name="T48" fmla="*/ 6 w 27"/>
                  <a:gd name="T49" fmla="*/ 11 h 24"/>
                  <a:gd name="T50" fmla="*/ 6 w 27"/>
                  <a:gd name="T51" fmla="*/ 9 h 24"/>
                  <a:gd name="T52" fmla="*/ 4 w 27"/>
                  <a:gd name="T53" fmla="*/ 6 h 24"/>
                  <a:gd name="T54" fmla="*/ 4 w 27"/>
                  <a:gd name="T55" fmla="*/ 1 h 24"/>
                  <a:gd name="T56" fmla="*/ 4 w 27"/>
                  <a:gd name="T57" fmla="*/ 0 h 24"/>
                  <a:gd name="T58" fmla="*/ 2 w 27"/>
                  <a:gd name="T59" fmla="*/ 0 h 24"/>
                  <a:gd name="T60" fmla="*/ 2 w 27"/>
                  <a:gd name="T61" fmla="*/ 0 h 24"/>
                  <a:gd name="T62" fmla="*/ 2 w 27"/>
                  <a:gd name="T63" fmla="*/ 2 h 24"/>
                  <a:gd name="T64" fmla="*/ 0 w 27"/>
                  <a:gd name="T65" fmla="*/ 9 h 24"/>
                  <a:gd name="T66" fmla="*/ 2 w 27"/>
                  <a:gd name="T67" fmla="*/ 11 h 24"/>
                  <a:gd name="T68" fmla="*/ 3 w 27"/>
                  <a:gd name="T69" fmla="*/ 11 h 24"/>
                  <a:gd name="T70" fmla="*/ 5 w 27"/>
                  <a:gd name="T71" fmla="*/ 13 h 24"/>
                  <a:gd name="T72" fmla="*/ 6 w 27"/>
                  <a:gd name="T73" fmla="*/ 13 h 24"/>
                  <a:gd name="T74" fmla="*/ 6 w 27"/>
                  <a:gd name="T75" fmla="*/ 1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27" h="24">
                    <a:moveTo>
                      <a:pt x="12" y="23"/>
                    </a:moveTo>
                    <a:lnTo>
                      <a:pt x="11" y="21"/>
                    </a:lnTo>
                    <a:lnTo>
                      <a:pt x="9" y="21"/>
                    </a:lnTo>
                    <a:lnTo>
                      <a:pt x="9" y="22"/>
                    </a:lnTo>
                    <a:lnTo>
                      <a:pt x="10" y="23"/>
                    </a:lnTo>
                    <a:lnTo>
                      <a:pt x="13" y="24"/>
                    </a:lnTo>
                    <a:lnTo>
                      <a:pt x="12" y="23"/>
                    </a:lnTo>
                    <a:lnTo>
                      <a:pt x="12" y="23"/>
                    </a:lnTo>
                    <a:close/>
                    <a:moveTo>
                      <a:pt x="27" y="17"/>
                    </a:moveTo>
                    <a:lnTo>
                      <a:pt x="27" y="17"/>
                    </a:lnTo>
                    <a:lnTo>
                      <a:pt x="26" y="17"/>
                    </a:lnTo>
                    <a:lnTo>
                      <a:pt x="25" y="18"/>
                    </a:lnTo>
                    <a:lnTo>
                      <a:pt x="25" y="19"/>
                    </a:lnTo>
                    <a:lnTo>
                      <a:pt x="24" y="19"/>
                    </a:lnTo>
                    <a:lnTo>
                      <a:pt x="23" y="19"/>
                    </a:lnTo>
                    <a:lnTo>
                      <a:pt x="21" y="19"/>
                    </a:lnTo>
                    <a:lnTo>
                      <a:pt x="25" y="21"/>
                    </a:lnTo>
                    <a:lnTo>
                      <a:pt x="27" y="23"/>
                    </a:lnTo>
                    <a:lnTo>
                      <a:pt x="27" y="23"/>
                    </a:lnTo>
                    <a:lnTo>
                      <a:pt x="27" y="23"/>
                    </a:lnTo>
                    <a:lnTo>
                      <a:pt x="27" y="21"/>
                    </a:lnTo>
                    <a:lnTo>
                      <a:pt x="27" y="17"/>
                    </a:lnTo>
                    <a:lnTo>
                      <a:pt x="27" y="17"/>
                    </a:lnTo>
                    <a:close/>
                    <a:moveTo>
                      <a:pt x="6" y="13"/>
                    </a:moveTo>
                    <a:lnTo>
                      <a:pt x="6" y="11"/>
                    </a:lnTo>
                    <a:lnTo>
                      <a:pt x="6" y="9"/>
                    </a:lnTo>
                    <a:lnTo>
                      <a:pt x="4" y="6"/>
                    </a:lnTo>
                    <a:lnTo>
                      <a:pt x="4" y="1"/>
                    </a:lnTo>
                    <a:lnTo>
                      <a:pt x="4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2"/>
                    </a:lnTo>
                    <a:lnTo>
                      <a:pt x="0" y="9"/>
                    </a:lnTo>
                    <a:lnTo>
                      <a:pt x="2" y="11"/>
                    </a:lnTo>
                    <a:lnTo>
                      <a:pt x="3" y="11"/>
                    </a:lnTo>
                    <a:lnTo>
                      <a:pt x="5" y="13"/>
                    </a:lnTo>
                    <a:lnTo>
                      <a:pt x="6" y="13"/>
                    </a:lnTo>
                    <a:lnTo>
                      <a:pt x="6" y="1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96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6F00DA67-BE99-359C-1966-EB8F23352DA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445250" y="3121026"/>
                <a:ext cx="11112" cy="11113"/>
              </a:xfrm>
              <a:custGeom>
                <a:avLst/>
                <a:gdLst>
                  <a:gd name="T0" fmla="*/ 7 w 7"/>
                  <a:gd name="T1" fmla="*/ 6 h 7"/>
                  <a:gd name="T2" fmla="*/ 7 w 7"/>
                  <a:gd name="T3" fmla="*/ 5 h 7"/>
                  <a:gd name="T4" fmla="*/ 5 w 7"/>
                  <a:gd name="T5" fmla="*/ 3 h 7"/>
                  <a:gd name="T6" fmla="*/ 3 w 7"/>
                  <a:gd name="T7" fmla="*/ 3 h 7"/>
                  <a:gd name="T8" fmla="*/ 3 w 7"/>
                  <a:gd name="T9" fmla="*/ 5 h 7"/>
                  <a:gd name="T10" fmla="*/ 5 w 7"/>
                  <a:gd name="T11" fmla="*/ 7 h 7"/>
                  <a:gd name="T12" fmla="*/ 7 w 7"/>
                  <a:gd name="T13" fmla="*/ 7 h 7"/>
                  <a:gd name="T14" fmla="*/ 7 w 7"/>
                  <a:gd name="T15" fmla="*/ 6 h 7"/>
                  <a:gd name="T16" fmla="*/ 7 w 7"/>
                  <a:gd name="T17" fmla="*/ 6 h 7"/>
                  <a:gd name="T18" fmla="*/ 2 w 7"/>
                  <a:gd name="T19" fmla="*/ 1 h 7"/>
                  <a:gd name="T20" fmla="*/ 2 w 7"/>
                  <a:gd name="T21" fmla="*/ 1 h 7"/>
                  <a:gd name="T22" fmla="*/ 2 w 7"/>
                  <a:gd name="T23" fmla="*/ 0 h 7"/>
                  <a:gd name="T24" fmla="*/ 1 w 7"/>
                  <a:gd name="T25" fmla="*/ 0 h 7"/>
                  <a:gd name="T26" fmla="*/ 0 w 7"/>
                  <a:gd name="T27" fmla="*/ 0 h 7"/>
                  <a:gd name="T28" fmla="*/ 0 w 7"/>
                  <a:gd name="T29" fmla="*/ 1 h 7"/>
                  <a:gd name="T30" fmla="*/ 1 w 7"/>
                  <a:gd name="T31" fmla="*/ 2 h 7"/>
                  <a:gd name="T32" fmla="*/ 2 w 7"/>
                  <a:gd name="T33" fmla="*/ 1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7" h="7">
                    <a:moveTo>
                      <a:pt x="7" y="6"/>
                    </a:moveTo>
                    <a:lnTo>
                      <a:pt x="7" y="5"/>
                    </a:lnTo>
                    <a:lnTo>
                      <a:pt x="5" y="3"/>
                    </a:lnTo>
                    <a:lnTo>
                      <a:pt x="3" y="3"/>
                    </a:lnTo>
                    <a:lnTo>
                      <a:pt x="3" y="5"/>
                    </a:lnTo>
                    <a:lnTo>
                      <a:pt x="5" y="7"/>
                    </a:lnTo>
                    <a:lnTo>
                      <a:pt x="7" y="7"/>
                    </a:lnTo>
                    <a:lnTo>
                      <a:pt x="7" y="6"/>
                    </a:lnTo>
                    <a:lnTo>
                      <a:pt x="7" y="6"/>
                    </a:lnTo>
                    <a:close/>
                    <a:moveTo>
                      <a:pt x="2" y="1"/>
                    </a:moveTo>
                    <a:lnTo>
                      <a:pt x="2" y="1"/>
                    </a:lnTo>
                    <a:lnTo>
                      <a:pt x="2" y="0"/>
                    </a:lnTo>
                    <a:lnTo>
                      <a:pt x="1" y="0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1" y="2"/>
                    </a:lnTo>
                    <a:lnTo>
                      <a:pt x="2" y="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97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0ED644C-4399-8B1C-68F3-F5486A31C0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77175" y="5237163"/>
                <a:ext cx="14287" cy="20638"/>
              </a:xfrm>
              <a:custGeom>
                <a:avLst/>
                <a:gdLst>
                  <a:gd name="T0" fmla="*/ 6 w 9"/>
                  <a:gd name="T1" fmla="*/ 12 h 13"/>
                  <a:gd name="T2" fmla="*/ 7 w 9"/>
                  <a:gd name="T3" fmla="*/ 11 h 13"/>
                  <a:gd name="T4" fmla="*/ 8 w 9"/>
                  <a:gd name="T5" fmla="*/ 9 h 13"/>
                  <a:gd name="T6" fmla="*/ 9 w 9"/>
                  <a:gd name="T7" fmla="*/ 8 h 13"/>
                  <a:gd name="T8" fmla="*/ 9 w 9"/>
                  <a:gd name="T9" fmla="*/ 5 h 13"/>
                  <a:gd name="T10" fmla="*/ 9 w 9"/>
                  <a:gd name="T11" fmla="*/ 2 h 13"/>
                  <a:gd name="T12" fmla="*/ 7 w 9"/>
                  <a:gd name="T13" fmla="*/ 0 h 13"/>
                  <a:gd name="T14" fmla="*/ 5 w 9"/>
                  <a:gd name="T15" fmla="*/ 1 h 13"/>
                  <a:gd name="T16" fmla="*/ 4 w 9"/>
                  <a:gd name="T17" fmla="*/ 1 h 13"/>
                  <a:gd name="T18" fmla="*/ 3 w 9"/>
                  <a:gd name="T19" fmla="*/ 3 h 13"/>
                  <a:gd name="T20" fmla="*/ 1 w 9"/>
                  <a:gd name="T21" fmla="*/ 4 h 13"/>
                  <a:gd name="T22" fmla="*/ 1 w 9"/>
                  <a:gd name="T23" fmla="*/ 6 h 13"/>
                  <a:gd name="T24" fmla="*/ 0 w 9"/>
                  <a:gd name="T25" fmla="*/ 8 h 13"/>
                  <a:gd name="T26" fmla="*/ 0 w 9"/>
                  <a:gd name="T27" fmla="*/ 10 h 13"/>
                  <a:gd name="T28" fmla="*/ 0 w 9"/>
                  <a:gd name="T29" fmla="*/ 10 h 13"/>
                  <a:gd name="T30" fmla="*/ 0 w 9"/>
                  <a:gd name="T31" fmla="*/ 11 h 13"/>
                  <a:gd name="T32" fmla="*/ 0 w 9"/>
                  <a:gd name="T33" fmla="*/ 12 h 13"/>
                  <a:gd name="T34" fmla="*/ 3 w 9"/>
                  <a:gd name="T35" fmla="*/ 13 h 13"/>
                  <a:gd name="T36" fmla="*/ 6 w 9"/>
                  <a:gd name="T37" fmla="*/ 12 h 13"/>
                  <a:gd name="T38" fmla="*/ 6 w 9"/>
                  <a:gd name="T39" fmla="*/ 12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9" h="13">
                    <a:moveTo>
                      <a:pt x="6" y="12"/>
                    </a:moveTo>
                    <a:lnTo>
                      <a:pt x="7" y="11"/>
                    </a:lnTo>
                    <a:lnTo>
                      <a:pt x="8" y="9"/>
                    </a:lnTo>
                    <a:lnTo>
                      <a:pt x="9" y="8"/>
                    </a:lnTo>
                    <a:lnTo>
                      <a:pt x="9" y="5"/>
                    </a:lnTo>
                    <a:lnTo>
                      <a:pt x="9" y="2"/>
                    </a:lnTo>
                    <a:lnTo>
                      <a:pt x="7" y="0"/>
                    </a:lnTo>
                    <a:lnTo>
                      <a:pt x="5" y="1"/>
                    </a:lnTo>
                    <a:lnTo>
                      <a:pt x="4" y="1"/>
                    </a:lnTo>
                    <a:lnTo>
                      <a:pt x="3" y="3"/>
                    </a:lnTo>
                    <a:lnTo>
                      <a:pt x="1" y="4"/>
                    </a:lnTo>
                    <a:lnTo>
                      <a:pt x="1" y="6"/>
                    </a:lnTo>
                    <a:lnTo>
                      <a:pt x="0" y="8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0" y="11"/>
                    </a:lnTo>
                    <a:lnTo>
                      <a:pt x="0" y="12"/>
                    </a:lnTo>
                    <a:lnTo>
                      <a:pt x="3" y="13"/>
                    </a:lnTo>
                    <a:lnTo>
                      <a:pt x="6" y="12"/>
                    </a:lnTo>
                    <a:lnTo>
                      <a:pt x="6" y="1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98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1708C970-CDBD-EE33-9722-AD5DD96A3BB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216650" y="4419601"/>
                <a:ext cx="31750" cy="61913"/>
              </a:xfrm>
              <a:custGeom>
                <a:avLst/>
                <a:gdLst>
                  <a:gd name="T0" fmla="*/ 4 w 20"/>
                  <a:gd name="T1" fmla="*/ 37 h 39"/>
                  <a:gd name="T2" fmla="*/ 5 w 20"/>
                  <a:gd name="T3" fmla="*/ 34 h 39"/>
                  <a:gd name="T4" fmla="*/ 5 w 20"/>
                  <a:gd name="T5" fmla="*/ 32 h 39"/>
                  <a:gd name="T6" fmla="*/ 4 w 20"/>
                  <a:gd name="T7" fmla="*/ 30 h 39"/>
                  <a:gd name="T8" fmla="*/ 4 w 20"/>
                  <a:gd name="T9" fmla="*/ 30 h 39"/>
                  <a:gd name="T10" fmla="*/ 2 w 20"/>
                  <a:gd name="T11" fmla="*/ 32 h 39"/>
                  <a:gd name="T12" fmla="*/ 0 w 20"/>
                  <a:gd name="T13" fmla="*/ 34 h 39"/>
                  <a:gd name="T14" fmla="*/ 0 w 20"/>
                  <a:gd name="T15" fmla="*/ 35 h 39"/>
                  <a:gd name="T16" fmla="*/ 1 w 20"/>
                  <a:gd name="T17" fmla="*/ 37 h 39"/>
                  <a:gd name="T18" fmla="*/ 1 w 20"/>
                  <a:gd name="T19" fmla="*/ 38 h 39"/>
                  <a:gd name="T20" fmla="*/ 2 w 20"/>
                  <a:gd name="T21" fmla="*/ 39 h 39"/>
                  <a:gd name="T22" fmla="*/ 4 w 20"/>
                  <a:gd name="T23" fmla="*/ 37 h 39"/>
                  <a:gd name="T24" fmla="*/ 4 w 20"/>
                  <a:gd name="T25" fmla="*/ 37 h 39"/>
                  <a:gd name="T26" fmla="*/ 20 w 20"/>
                  <a:gd name="T27" fmla="*/ 3 h 39"/>
                  <a:gd name="T28" fmla="*/ 20 w 20"/>
                  <a:gd name="T29" fmla="*/ 1 h 39"/>
                  <a:gd name="T30" fmla="*/ 20 w 20"/>
                  <a:gd name="T31" fmla="*/ 0 h 39"/>
                  <a:gd name="T32" fmla="*/ 20 w 20"/>
                  <a:gd name="T33" fmla="*/ 0 h 39"/>
                  <a:gd name="T34" fmla="*/ 20 w 20"/>
                  <a:gd name="T35" fmla="*/ 0 h 39"/>
                  <a:gd name="T36" fmla="*/ 19 w 20"/>
                  <a:gd name="T37" fmla="*/ 0 h 39"/>
                  <a:gd name="T38" fmla="*/ 18 w 20"/>
                  <a:gd name="T39" fmla="*/ 2 h 39"/>
                  <a:gd name="T40" fmla="*/ 18 w 20"/>
                  <a:gd name="T41" fmla="*/ 3 h 39"/>
                  <a:gd name="T42" fmla="*/ 19 w 20"/>
                  <a:gd name="T43" fmla="*/ 4 h 39"/>
                  <a:gd name="T44" fmla="*/ 20 w 20"/>
                  <a:gd name="T45" fmla="*/ 3 h 39"/>
                  <a:gd name="T46" fmla="*/ 20 w 20"/>
                  <a:gd name="T47" fmla="*/ 3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0" h="39">
                    <a:moveTo>
                      <a:pt x="4" y="37"/>
                    </a:moveTo>
                    <a:lnTo>
                      <a:pt x="5" y="34"/>
                    </a:lnTo>
                    <a:lnTo>
                      <a:pt x="5" y="32"/>
                    </a:lnTo>
                    <a:lnTo>
                      <a:pt x="4" y="30"/>
                    </a:lnTo>
                    <a:lnTo>
                      <a:pt x="4" y="30"/>
                    </a:lnTo>
                    <a:lnTo>
                      <a:pt x="2" y="32"/>
                    </a:lnTo>
                    <a:lnTo>
                      <a:pt x="0" y="34"/>
                    </a:lnTo>
                    <a:lnTo>
                      <a:pt x="0" y="35"/>
                    </a:lnTo>
                    <a:lnTo>
                      <a:pt x="1" y="37"/>
                    </a:lnTo>
                    <a:lnTo>
                      <a:pt x="1" y="38"/>
                    </a:lnTo>
                    <a:lnTo>
                      <a:pt x="2" y="39"/>
                    </a:lnTo>
                    <a:lnTo>
                      <a:pt x="4" y="37"/>
                    </a:lnTo>
                    <a:lnTo>
                      <a:pt x="4" y="37"/>
                    </a:lnTo>
                    <a:close/>
                    <a:moveTo>
                      <a:pt x="20" y="3"/>
                    </a:moveTo>
                    <a:lnTo>
                      <a:pt x="20" y="1"/>
                    </a:lnTo>
                    <a:lnTo>
                      <a:pt x="20" y="0"/>
                    </a:lnTo>
                    <a:lnTo>
                      <a:pt x="20" y="0"/>
                    </a:lnTo>
                    <a:lnTo>
                      <a:pt x="20" y="0"/>
                    </a:lnTo>
                    <a:lnTo>
                      <a:pt x="19" y="0"/>
                    </a:lnTo>
                    <a:lnTo>
                      <a:pt x="18" y="2"/>
                    </a:lnTo>
                    <a:lnTo>
                      <a:pt x="18" y="3"/>
                    </a:lnTo>
                    <a:lnTo>
                      <a:pt x="19" y="4"/>
                    </a:lnTo>
                    <a:lnTo>
                      <a:pt x="20" y="3"/>
                    </a:lnTo>
                    <a:lnTo>
                      <a:pt x="20" y="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99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73AC57D-C899-FD49-C65E-965BED62EF2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43837" y="4656138"/>
                <a:ext cx="6350" cy="6350"/>
              </a:xfrm>
              <a:custGeom>
                <a:avLst/>
                <a:gdLst>
                  <a:gd name="T0" fmla="*/ 4 w 4"/>
                  <a:gd name="T1" fmla="*/ 2 h 4"/>
                  <a:gd name="T2" fmla="*/ 2 w 4"/>
                  <a:gd name="T3" fmla="*/ 0 h 4"/>
                  <a:gd name="T4" fmla="*/ 0 w 4"/>
                  <a:gd name="T5" fmla="*/ 1 h 4"/>
                  <a:gd name="T6" fmla="*/ 1 w 4"/>
                  <a:gd name="T7" fmla="*/ 1 h 4"/>
                  <a:gd name="T8" fmla="*/ 2 w 4"/>
                  <a:gd name="T9" fmla="*/ 2 h 4"/>
                  <a:gd name="T10" fmla="*/ 3 w 4"/>
                  <a:gd name="T11" fmla="*/ 4 h 4"/>
                  <a:gd name="T12" fmla="*/ 4 w 4"/>
                  <a:gd name="T13" fmla="*/ 4 h 4"/>
                  <a:gd name="T14" fmla="*/ 4 w 4"/>
                  <a:gd name="T15" fmla="*/ 2 h 4"/>
                  <a:gd name="T16" fmla="*/ 4 w 4"/>
                  <a:gd name="T17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" h="4">
                    <a:moveTo>
                      <a:pt x="4" y="2"/>
                    </a:moveTo>
                    <a:lnTo>
                      <a:pt x="2" y="0"/>
                    </a:lnTo>
                    <a:lnTo>
                      <a:pt x="0" y="1"/>
                    </a:lnTo>
                    <a:lnTo>
                      <a:pt x="1" y="1"/>
                    </a:lnTo>
                    <a:lnTo>
                      <a:pt x="2" y="2"/>
                    </a:lnTo>
                    <a:lnTo>
                      <a:pt x="3" y="4"/>
                    </a:lnTo>
                    <a:lnTo>
                      <a:pt x="4" y="4"/>
                    </a:lnTo>
                    <a:lnTo>
                      <a:pt x="4" y="2"/>
                    </a:lnTo>
                    <a:lnTo>
                      <a:pt x="4" y="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00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B8618EA-23F9-F828-6691-0F222E9BF6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91413" y="4960938"/>
                <a:ext cx="6350" cy="11113"/>
              </a:xfrm>
              <a:custGeom>
                <a:avLst/>
                <a:gdLst>
                  <a:gd name="T0" fmla="*/ 3 w 4"/>
                  <a:gd name="T1" fmla="*/ 7 h 7"/>
                  <a:gd name="T2" fmla="*/ 3 w 4"/>
                  <a:gd name="T3" fmla="*/ 6 h 7"/>
                  <a:gd name="T4" fmla="*/ 4 w 4"/>
                  <a:gd name="T5" fmla="*/ 5 h 7"/>
                  <a:gd name="T6" fmla="*/ 4 w 4"/>
                  <a:gd name="T7" fmla="*/ 4 h 7"/>
                  <a:gd name="T8" fmla="*/ 4 w 4"/>
                  <a:gd name="T9" fmla="*/ 2 h 7"/>
                  <a:gd name="T10" fmla="*/ 3 w 4"/>
                  <a:gd name="T11" fmla="*/ 1 h 7"/>
                  <a:gd name="T12" fmla="*/ 2 w 4"/>
                  <a:gd name="T13" fmla="*/ 1 h 7"/>
                  <a:gd name="T14" fmla="*/ 1 w 4"/>
                  <a:gd name="T15" fmla="*/ 0 h 7"/>
                  <a:gd name="T16" fmla="*/ 0 w 4"/>
                  <a:gd name="T17" fmla="*/ 1 h 7"/>
                  <a:gd name="T18" fmla="*/ 1 w 4"/>
                  <a:gd name="T19" fmla="*/ 3 h 7"/>
                  <a:gd name="T20" fmla="*/ 1 w 4"/>
                  <a:gd name="T21" fmla="*/ 4 h 7"/>
                  <a:gd name="T22" fmla="*/ 0 w 4"/>
                  <a:gd name="T23" fmla="*/ 6 h 7"/>
                  <a:gd name="T24" fmla="*/ 1 w 4"/>
                  <a:gd name="T25" fmla="*/ 6 h 7"/>
                  <a:gd name="T26" fmla="*/ 2 w 4"/>
                  <a:gd name="T27" fmla="*/ 7 h 7"/>
                  <a:gd name="T28" fmla="*/ 3 w 4"/>
                  <a:gd name="T29" fmla="*/ 7 h 7"/>
                  <a:gd name="T30" fmla="*/ 3 w 4"/>
                  <a:gd name="T31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" h="7">
                    <a:moveTo>
                      <a:pt x="3" y="7"/>
                    </a:moveTo>
                    <a:lnTo>
                      <a:pt x="3" y="6"/>
                    </a:lnTo>
                    <a:lnTo>
                      <a:pt x="4" y="5"/>
                    </a:lnTo>
                    <a:lnTo>
                      <a:pt x="4" y="4"/>
                    </a:lnTo>
                    <a:lnTo>
                      <a:pt x="4" y="2"/>
                    </a:lnTo>
                    <a:lnTo>
                      <a:pt x="3" y="1"/>
                    </a:lnTo>
                    <a:lnTo>
                      <a:pt x="2" y="1"/>
                    </a:lnTo>
                    <a:lnTo>
                      <a:pt x="1" y="0"/>
                    </a:lnTo>
                    <a:lnTo>
                      <a:pt x="0" y="1"/>
                    </a:lnTo>
                    <a:lnTo>
                      <a:pt x="1" y="3"/>
                    </a:lnTo>
                    <a:lnTo>
                      <a:pt x="1" y="4"/>
                    </a:lnTo>
                    <a:lnTo>
                      <a:pt x="0" y="6"/>
                    </a:lnTo>
                    <a:lnTo>
                      <a:pt x="1" y="6"/>
                    </a:lnTo>
                    <a:lnTo>
                      <a:pt x="2" y="7"/>
                    </a:lnTo>
                    <a:lnTo>
                      <a:pt x="3" y="7"/>
                    </a:lnTo>
                    <a:lnTo>
                      <a:pt x="3" y="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01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DA75257E-AD2E-29AD-9C99-D8E0A3CC566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05738" y="5270501"/>
                <a:ext cx="19050" cy="17463"/>
              </a:xfrm>
              <a:custGeom>
                <a:avLst/>
                <a:gdLst>
                  <a:gd name="T0" fmla="*/ 11 w 12"/>
                  <a:gd name="T1" fmla="*/ 11 h 11"/>
                  <a:gd name="T2" fmla="*/ 12 w 12"/>
                  <a:gd name="T3" fmla="*/ 9 h 11"/>
                  <a:gd name="T4" fmla="*/ 12 w 12"/>
                  <a:gd name="T5" fmla="*/ 7 h 11"/>
                  <a:gd name="T6" fmla="*/ 11 w 12"/>
                  <a:gd name="T7" fmla="*/ 4 h 11"/>
                  <a:gd name="T8" fmla="*/ 9 w 12"/>
                  <a:gd name="T9" fmla="*/ 1 h 11"/>
                  <a:gd name="T10" fmla="*/ 7 w 12"/>
                  <a:gd name="T11" fmla="*/ 0 h 11"/>
                  <a:gd name="T12" fmla="*/ 4 w 12"/>
                  <a:gd name="T13" fmla="*/ 0 h 11"/>
                  <a:gd name="T14" fmla="*/ 2 w 12"/>
                  <a:gd name="T15" fmla="*/ 1 h 11"/>
                  <a:gd name="T16" fmla="*/ 1 w 12"/>
                  <a:gd name="T17" fmla="*/ 3 h 11"/>
                  <a:gd name="T18" fmla="*/ 0 w 12"/>
                  <a:gd name="T19" fmla="*/ 4 h 11"/>
                  <a:gd name="T20" fmla="*/ 2 w 12"/>
                  <a:gd name="T21" fmla="*/ 8 h 11"/>
                  <a:gd name="T22" fmla="*/ 2 w 12"/>
                  <a:gd name="T23" fmla="*/ 9 h 11"/>
                  <a:gd name="T24" fmla="*/ 6 w 12"/>
                  <a:gd name="T25" fmla="*/ 11 h 11"/>
                  <a:gd name="T26" fmla="*/ 8 w 12"/>
                  <a:gd name="T27" fmla="*/ 11 h 11"/>
                  <a:gd name="T28" fmla="*/ 11 w 12"/>
                  <a:gd name="T29" fmla="*/ 11 h 11"/>
                  <a:gd name="T30" fmla="*/ 11 w 12"/>
                  <a:gd name="T31" fmla="*/ 1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2" h="11">
                    <a:moveTo>
                      <a:pt x="11" y="11"/>
                    </a:moveTo>
                    <a:lnTo>
                      <a:pt x="12" y="9"/>
                    </a:lnTo>
                    <a:lnTo>
                      <a:pt x="12" y="7"/>
                    </a:lnTo>
                    <a:lnTo>
                      <a:pt x="11" y="4"/>
                    </a:lnTo>
                    <a:lnTo>
                      <a:pt x="9" y="1"/>
                    </a:lnTo>
                    <a:lnTo>
                      <a:pt x="7" y="0"/>
                    </a:lnTo>
                    <a:lnTo>
                      <a:pt x="4" y="0"/>
                    </a:lnTo>
                    <a:lnTo>
                      <a:pt x="2" y="1"/>
                    </a:lnTo>
                    <a:lnTo>
                      <a:pt x="1" y="3"/>
                    </a:lnTo>
                    <a:lnTo>
                      <a:pt x="0" y="4"/>
                    </a:lnTo>
                    <a:lnTo>
                      <a:pt x="2" y="8"/>
                    </a:lnTo>
                    <a:lnTo>
                      <a:pt x="2" y="9"/>
                    </a:lnTo>
                    <a:lnTo>
                      <a:pt x="6" y="11"/>
                    </a:lnTo>
                    <a:lnTo>
                      <a:pt x="8" y="11"/>
                    </a:lnTo>
                    <a:lnTo>
                      <a:pt x="11" y="11"/>
                    </a:lnTo>
                    <a:lnTo>
                      <a:pt x="11" y="1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02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8F374FC-AE5A-B4D0-BF41-816E6F8FC7E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416550" y="3379788"/>
                <a:ext cx="153987" cy="60325"/>
              </a:xfrm>
              <a:custGeom>
                <a:avLst/>
                <a:gdLst>
                  <a:gd name="T0" fmla="*/ 5 w 97"/>
                  <a:gd name="T1" fmla="*/ 33 h 38"/>
                  <a:gd name="T2" fmla="*/ 0 w 97"/>
                  <a:gd name="T3" fmla="*/ 35 h 38"/>
                  <a:gd name="T4" fmla="*/ 1 w 97"/>
                  <a:gd name="T5" fmla="*/ 37 h 38"/>
                  <a:gd name="T6" fmla="*/ 5 w 97"/>
                  <a:gd name="T7" fmla="*/ 34 h 38"/>
                  <a:gd name="T8" fmla="*/ 56 w 97"/>
                  <a:gd name="T9" fmla="*/ 26 h 38"/>
                  <a:gd name="T10" fmla="*/ 56 w 97"/>
                  <a:gd name="T11" fmla="*/ 26 h 38"/>
                  <a:gd name="T12" fmla="*/ 50 w 97"/>
                  <a:gd name="T13" fmla="*/ 26 h 38"/>
                  <a:gd name="T14" fmla="*/ 48 w 97"/>
                  <a:gd name="T15" fmla="*/ 30 h 38"/>
                  <a:gd name="T16" fmla="*/ 50 w 97"/>
                  <a:gd name="T17" fmla="*/ 35 h 38"/>
                  <a:gd name="T18" fmla="*/ 53 w 97"/>
                  <a:gd name="T19" fmla="*/ 35 h 38"/>
                  <a:gd name="T20" fmla="*/ 56 w 97"/>
                  <a:gd name="T21" fmla="*/ 32 h 38"/>
                  <a:gd name="T22" fmla="*/ 56 w 97"/>
                  <a:gd name="T23" fmla="*/ 28 h 38"/>
                  <a:gd name="T24" fmla="*/ 56 w 97"/>
                  <a:gd name="T25" fmla="*/ 26 h 38"/>
                  <a:gd name="T26" fmla="*/ 22 w 97"/>
                  <a:gd name="T27" fmla="*/ 28 h 38"/>
                  <a:gd name="T28" fmla="*/ 21 w 97"/>
                  <a:gd name="T29" fmla="*/ 26 h 38"/>
                  <a:gd name="T30" fmla="*/ 18 w 97"/>
                  <a:gd name="T31" fmla="*/ 25 h 38"/>
                  <a:gd name="T32" fmla="*/ 17 w 97"/>
                  <a:gd name="T33" fmla="*/ 27 h 38"/>
                  <a:gd name="T34" fmla="*/ 19 w 97"/>
                  <a:gd name="T35" fmla="*/ 30 h 38"/>
                  <a:gd name="T36" fmla="*/ 20 w 97"/>
                  <a:gd name="T37" fmla="*/ 30 h 38"/>
                  <a:gd name="T38" fmla="*/ 42 w 97"/>
                  <a:gd name="T39" fmla="*/ 17 h 38"/>
                  <a:gd name="T40" fmla="*/ 38 w 97"/>
                  <a:gd name="T41" fmla="*/ 17 h 38"/>
                  <a:gd name="T42" fmla="*/ 33 w 97"/>
                  <a:gd name="T43" fmla="*/ 20 h 38"/>
                  <a:gd name="T44" fmla="*/ 28 w 97"/>
                  <a:gd name="T45" fmla="*/ 20 h 38"/>
                  <a:gd name="T46" fmla="*/ 27 w 97"/>
                  <a:gd name="T47" fmla="*/ 22 h 38"/>
                  <a:gd name="T48" fmla="*/ 30 w 97"/>
                  <a:gd name="T49" fmla="*/ 30 h 38"/>
                  <a:gd name="T50" fmla="*/ 34 w 97"/>
                  <a:gd name="T51" fmla="*/ 28 h 38"/>
                  <a:gd name="T52" fmla="*/ 37 w 97"/>
                  <a:gd name="T53" fmla="*/ 20 h 38"/>
                  <a:gd name="T54" fmla="*/ 81 w 97"/>
                  <a:gd name="T55" fmla="*/ 26 h 38"/>
                  <a:gd name="T56" fmla="*/ 87 w 97"/>
                  <a:gd name="T57" fmla="*/ 20 h 38"/>
                  <a:gd name="T58" fmla="*/ 88 w 97"/>
                  <a:gd name="T59" fmla="*/ 13 h 38"/>
                  <a:gd name="T60" fmla="*/ 87 w 97"/>
                  <a:gd name="T61" fmla="*/ 12 h 38"/>
                  <a:gd name="T62" fmla="*/ 85 w 97"/>
                  <a:gd name="T63" fmla="*/ 13 h 38"/>
                  <a:gd name="T64" fmla="*/ 82 w 97"/>
                  <a:gd name="T65" fmla="*/ 20 h 38"/>
                  <a:gd name="T66" fmla="*/ 77 w 97"/>
                  <a:gd name="T67" fmla="*/ 27 h 38"/>
                  <a:gd name="T68" fmla="*/ 75 w 97"/>
                  <a:gd name="T69" fmla="*/ 28 h 38"/>
                  <a:gd name="T70" fmla="*/ 81 w 97"/>
                  <a:gd name="T71" fmla="*/ 26 h 38"/>
                  <a:gd name="T72" fmla="*/ 7 w 97"/>
                  <a:gd name="T73" fmla="*/ 18 h 38"/>
                  <a:gd name="T74" fmla="*/ 9 w 97"/>
                  <a:gd name="T75" fmla="*/ 15 h 38"/>
                  <a:gd name="T76" fmla="*/ 10 w 97"/>
                  <a:gd name="T77" fmla="*/ 13 h 38"/>
                  <a:gd name="T78" fmla="*/ 8 w 97"/>
                  <a:gd name="T79" fmla="*/ 9 h 38"/>
                  <a:gd name="T80" fmla="*/ 4 w 97"/>
                  <a:gd name="T81" fmla="*/ 12 h 38"/>
                  <a:gd name="T82" fmla="*/ 7 w 97"/>
                  <a:gd name="T83" fmla="*/ 18 h 38"/>
                  <a:gd name="T84" fmla="*/ 7 w 97"/>
                  <a:gd name="T85" fmla="*/ 18 h 38"/>
                  <a:gd name="T86" fmla="*/ 94 w 97"/>
                  <a:gd name="T87" fmla="*/ 7 h 38"/>
                  <a:gd name="T88" fmla="*/ 97 w 97"/>
                  <a:gd name="T89" fmla="*/ 3 h 38"/>
                  <a:gd name="T90" fmla="*/ 97 w 97"/>
                  <a:gd name="T91" fmla="*/ 0 h 38"/>
                  <a:gd name="T92" fmla="*/ 95 w 97"/>
                  <a:gd name="T93" fmla="*/ 3 h 38"/>
                  <a:gd name="T94" fmla="*/ 89 w 97"/>
                  <a:gd name="T95" fmla="*/ 4 h 38"/>
                  <a:gd name="T96" fmla="*/ 88 w 97"/>
                  <a:gd name="T97" fmla="*/ 9 h 38"/>
                  <a:gd name="T98" fmla="*/ 91 w 97"/>
                  <a:gd name="T99" fmla="*/ 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97" h="38">
                    <a:moveTo>
                      <a:pt x="5" y="34"/>
                    </a:moveTo>
                    <a:lnTo>
                      <a:pt x="5" y="33"/>
                    </a:lnTo>
                    <a:lnTo>
                      <a:pt x="2" y="35"/>
                    </a:lnTo>
                    <a:lnTo>
                      <a:pt x="0" y="35"/>
                    </a:lnTo>
                    <a:lnTo>
                      <a:pt x="1" y="36"/>
                    </a:lnTo>
                    <a:lnTo>
                      <a:pt x="1" y="37"/>
                    </a:lnTo>
                    <a:lnTo>
                      <a:pt x="3" y="38"/>
                    </a:lnTo>
                    <a:lnTo>
                      <a:pt x="5" y="34"/>
                    </a:lnTo>
                    <a:lnTo>
                      <a:pt x="5" y="34"/>
                    </a:lnTo>
                    <a:close/>
                    <a:moveTo>
                      <a:pt x="56" y="26"/>
                    </a:moveTo>
                    <a:lnTo>
                      <a:pt x="56" y="26"/>
                    </a:lnTo>
                    <a:lnTo>
                      <a:pt x="56" y="26"/>
                    </a:lnTo>
                    <a:lnTo>
                      <a:pt x="56" y="26"/>
                    </a:lnTo>
                    <a:lnTo>
                      <a:pt x="50" y="26"/>
                    </a:lnTo>
                    <a:lnTo>
                      <a:pt x="50" y="28"/>
                    </a:lnTo>
                    <a:lnTo>
                      <a:pt x="48" y="30"/>
                    </a:lnTo>
                    <a:lnTo>
                      <a:pt x="48" y="32"/>
                    </a:lnTo>
                    <a:lnTo>
                      <a:pt x="50" y="35"/>
                    </a:lnTo>
                    <a:lnTo>
                      <a:pt x="51" y="35"/>
                    </a:lnTo>
                    <a:lnTo>
                      <a:pt x="53" y="35"/>
                    </a:lnTo>
                    <a:lnTo>
                      <a:pt x="56" y="34"/>
                    </a:lnTo>
                    <a:lnTo>
                      <a:pt x="56" y="32"/>
                    </a:lnTo>
                    <a:lnTo>
                      <a:pt x="57" y="30"/>
                    </a:lnTo>
                    <a:lnTo>
                      <a:pt x="56" y="28"/>
                    </a:lnTo>
                    <a:lnTo>
                      <a:pt x="56" y="26"/>
                    </a:lnTo>
                    <a:lnTo>
                      <a:pt x="56" y="26"/>
                    </a:lnTo>
                    <a:close/>
                    <a:moveTo>
                      <a:pt x="20" y="30"/>
                    </a:moveTo>
                    <a:lnTo>
                      <a:pt x="22" y="28"/>
                    </a:lnTo>
                    <a:lnTo>
                      <a:pt x="22" y="27"/>
                    </a:lnTo>
                    <a:lnTo>
                      <a:pt x="21" y="26"/>
                    </a:lnTo>
                    <a:lnTo>
                      <a:pt x="19" y="25"/>
                    </a:lnTo>
                    <a:lnTo>
                      <a:pt x="18" y="25"/>
                    </a:lnTo>
                    <a:lnTo>
                      <a:pt x="18" y="26"/>
                    </a:lnTo>
                    <a:lnTo>
                      <a:pt x="17" y="27"/>
                    </a:lnTo>
                    <a:lnTo>
                      <a:pt x="18" y="29"/>
                    </a:lnTo>
                    <a:lnTo>
                      <a:pt x="19" y="30"/>
                    </a:lnTo>
                    <a:lnTo>
                      <a:pt x="20" y="30"/>
                    </a:lnTo>
                    <a:lnTo>
                      <a:pt x="20" y="30"/>
                    </a:lnTo>
                    <a:close/>
                    <a:moveTo>
                      <a:pt x="37" y="20"/>
                    </a:moveTo>
                    <a:lnTo>
                      <a:pt x="42" y="17"/>
                    </a:lnTo>
                    <a:lnTo>
                      <a:pt x="42" y="16"/>
                    </a:lnTo>
                    <a:lnTo>
                      <a:pt x="38" y="17"/>
                    </a:lnTo>
                    <a:lnTo>
                      <a:pt x="34" y="20"/>
                    </a:lnTo>
                    <a:lnTo>
                      <a:pt x="33" y="20"/>
                    </a:lnTo>
                    <a:lnTo>
                      <a:pt x="30" y="20"/>
                    </a:lnTo>
                    <a:lnTo>
                      <a:pt x="28" y="20"/>
                    </a:lnTo>
                    <a:lnTo>
                      <a:pt x="26" y="21"/>
                    </a:lnTo>
                    <a:lnTo>
                      <a:pt x="27" y="22"/>
                    </a:lnTo>
                    <a:lnTo>
                      <a:pt x="28" y="26"/>
                    </a:lnTo>
                    <a:lnTo>
                      <a:pt x="30" y="30"/>
                    </a:lnTo>
                    <a:lnTo>
                      <a:pt x="33" y="29"/>
                    </a:lnTo>
                    <a:lnTo>
                      <a:pt x="34" y="28"/>
                    </a:lnTo>
                    <a:lnTo>
                      <a:pt x="35" y="26"/>
                    </a:lnTo>
                    <a:lnTo>
                      <a:pt x="37" y="20"/>
                    </a:lnTo>
                    <a:lnTo>
                      <a:pt x="37" y="20"/>
                    </a:lnTo>
                    <a:close/>
                    <a:moveTo>
                      <a:pt x="81" y="26"/>
                    </a:moveTo>
                    <a:lnTo>
                      <a:pt x="86" y="24"/>
                    </a:lnTo>
                    <a:lnTo>
                      <a:pt x="87" y="20"/>
                    </a:lnTo>
                    <a:lnTo>
                      <a:pt x="88" y="16"/>
                    </a:lnTo>
                    <a:lnTo>
                      <a:pt x="88" y="13"/>
                    </a:lnTo>
                    <a:lnTo>
                      <a:pt x="87" y="12"/>
                    </a:lnTo>
                    <a:lnTo>
                      <a:pt x="87" y="12"/>
                    </a:lnTo>
                    <a:lnTo>
                      <a:pt x="86" y="12"/>
                    </a:lnTo>
                    <a:lnTo>
                      <a:pt x="85" y="13"/>
                    </a:lnTo>
                    <a:lnTo>
                      <a:pt x="85" y="15"/>
                    </a:lnTo>
                    <a:lnTo>
                      <a:pt x="82" y="20"/>
                    </a:lnTo>
                    <a:lnTo>
                      <a:pt x="80" y="24"/>
                    </a:lnTo>
                    <a:lnTo>
                      <a:pt x="77" y="27"/>
                    </a:lnTo>
                    <a:lnTo>
                      <a:pt x="74" y="28"/>
                    </a:lnTo>
                    <a:lnTo>
                      <a:pt x="75" y="28"/>
                    </a:lnTo>
                    <a:lnTo>
                      <a:pt x="78" y="28"/>
                    </a:lnTo>
                    <a:lnTo>
                      <a:pt x="81" y="26"/>
                    </a:lnTo>
                    <a:lnTo>
                      <a:pt x="81" y="26"/>
                    </a:lnTo>
                    <a:close/>
                    <a:moveTo>
                      <a:pt x="7" y="18"/>
                    </a:moveTo>
                    <a:lnTo>
                      <a:pt x="9" y="17"/>
                    </a:lnTo>
                    <a:lnTo>
                      <a:pt x="9" y="15"/>
                    </a:lnTo>
                    <a:lnTo>
                      <a:pt x="9" y="13"/>
                    </a:lnTo>
                    <a:lnTo>
                      <a:pt x="10" y="13"/>
                    </a:lnTo>
                    <a:lnTo>
                      <a:pt x="9" y="11"/>
                    </a:lnTo>
                    <a:lnTo>
                      <a:pt x="8" y="9"/>
                    </a:lnTo>
                    <a:lnTo>
                      <a:pt x="5" y="9"/>
                    </a:lnTo>
                    <a:lnTo>
                      <a:pt x="4" y="12"/>
                    </a:lnTo>
                    <a:lnTo>
                      <a:pt x="6" y="17"/>
                    </a:lnTo>
                    <a:lnTo>
                      <a:pt x="7" y="18"/>
                    </a:lnTo>
                    <a:lnTo>
                      <a:pt x="7" y="18"/>
                    </a:lnTo>
                    <a:lnTo>
                      <a:pt x="7" y="18"/>
                    </a:lnTo>
                    <a:close/>
                    <a:moveTo>
                      <a:pt x="91" y="8"/>
                    </a:moveTo>
                    <a:lnTo>
                      <a:pt x="94" y="7"/>
                    </a:lnTo>
                    <a:lnTo>
                      <a:pt x="96" y="5"/>
                    </a:lnTo>
                    <a:lnTo>
                      <a:pt x="97" y="3"/>
                    </a:lnTo>
                    <a:lnTo>
                      <a:pt x="97" y="2"/>
                    </a:lnTo>
                    <a:lnTo>
                      <a:pt x="97" y="0"/>
                    </a:lnTo>
                    <a:lnTo>
                      <a:pt x="96" y="1"/>
                    </a:lnTo>
                    <a:lnTo>
                      <a:pt x="95" y="3"/>
                    </a:lnTo>
                    <a:lnTo>
                      <a:pt x="93" y="3"/>
                    </a:lnTo>
                    <a:lnTo>
                      <a:pt x="89" y="4"/>
                    </a:lnTo>
                    <a:lnTo>
                      <a:pt x="89" y="5"/>
                    </a:lnTo>
                    <a:lnTo>
                      <a:pt x="88" y="9"/>
                    </a:lnTo>
                    <a:lnTo>
                      <a:pt x="89" y="9"/>
                    </a:lnTo>
                    <a:lnTo>
                      <a:pt x="91" y="8"/>
                    </a:lnTo>
                    <a:lnTo>
                      <a:pt x="91" y="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</p:grpSp>
        <p:grpSp>
          <p:nvGrpSpPr>
            <p:cNvPr id="199" name="Europe">
              <a:extLst>
                <a:ext uri="{FF2B5EF4-FFF2-40B4-BE49-F238E27FC236}">
                  <a16:creationId xmlns:a16="http://schemas.microsoft.com/office/drawing/2014/main" id="{D9B5B02B-587C-6D3B-045B-3CF14498525E}"/>
                </a:ext>
              </a:extLst>
            </p:cNvPr>
            <p:cNvGrpSpPr/>
            <p:nvPr/>
          </p:nvGrpSpPr>
          <p:grpSpPr>
            <a:xfrm>
              <a:off x="3571864" y="2202195"/>
              <a:ext cx="1093782" cy="965848"/>
              <a:chOff x="5389562" y="1609726"/>
              <a:chExt cx="1778000" cy="1570037"/>
            </a:xfrm>
            <a:grpFill/>
          </p:grpSpPr>
          <p:sp>
            <p:nvSpPr>
              <p:cNvPr id="200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B03EC56-CF09-70EA-477D-8D7094D7CAF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621462" y="2905126"/>
                <a:ext cx="204787" cy="260350"/>
              </a:xfrm>
              <a:custGeom>
                <a:avLst/>
                <a:gdLst>
                  <a:gd name="T0" fmla="*/ 77 w 129"/>
                  <a:gd name="T1" fmla="*/ 146 h 164"/>
                  <a:gd name="T2" fmla="*/ 73 w 129"/>
                  <a:gd name="T3" fmla="*/ 156 h 164"/>
                  <a:gd name="T4" fmla="*/ 99 w 129"/>
                  <a:gd name="T5" fmla="*/ 161 h 164"/>
                  <a:gd name="T6" fmla="*/ 99 w 129"/>
                  <a:gd name="T7" fmla="*/ 164 h 164"/>
                  <a:gd name="T8" fmla="*/ 127 w 129"/>
                  <a:gd name="T9" fmla="*/ 162 h 164"/>
                  <a:gd name="T10" fmla="*/ 129 w 129"/>
                  <a:gd name="T11" fmla="*/ 155 h 164"/>
                  <a:gd name="T12" fmla="*/ 118 w 129"/>
                  <a:gd name="T13" fmla="*/ 158 h 164"/>
                  <a:gd name="T14" fmla="*/ 118 w 129"/>
                  <a:gd name="T15" fmla="*/ 154 h 164"/>
                  <a:gd name="T16" fmla="*/ 103 w 129"/>
                  <a:gd name="T17" fmla="*/ 152 h 164"/>
                  <a:gd name="T18" fmla="*/ 88 w 129"/>
                  <a:gd name="T19" fmla="*/ 153 h 164"/>
                  <a:gd name="T20" fmla="*/ 77 w 129"/>
                  <a:gd name="T21" fmla="*/ 146 h 164"/>
                  <a:gd name="T22" fmla="*/ 77 w 129"/>
                  <a:gd name="T23" fmla="*/ 146 h 164"/>
                  <a:gd name="T24" fmla="*/ 120 w 129"/>
                  <a:gd name="T25" fmla="*/ 6 h 164"/>
                  <a:gd name="T26" fmla="*/ 110 w 129"/>
                  <a:gd name="T27" fmla="*/ 0 h 164"/>
                  <a:gd name="T28" fmla="*/ 111 w 129"/>
                  <a:gd name="T29" fmla="*/ 11 h 164"/>
                  <a:gd name="T30" fmla="*/ 94 w 129"/>
                  <a:gd name="T31" fmla="*/ 13 h 164"/>
                  <a:gd name="T32" fmla="*/ 79 w 129"/>
                  <a:gd name="T33" fmla="*/ 6 h 164"/>
                  <a:gd name="T34" fmla="*/ 64 w 129"/>
                  <a:gd name="T35" fmla="*/ 11 h 164"/>
                  <a:gd name="T36" fmla="*/ 50 w 129"/>
                  <a:gd name="T37" fmla="*/ 11 h 164"/>
                  <a:gd name="T38" fmla="*/ 46 w 129"/>
                  <a:gd name="T39" fmla="*/ 11 h 164"/>
                  <a:gd name="T40" fmla="*/ 44 w 129"/>
                  <a:gd name="T41" fmla="*/ 16 h 164"/>
                  <a:gd name="T42" fmla="*/ 33 w 129"/>
                  <a:gd name="T43" fmla="*/ 15 h 164"/>
                  <a:gd name="T44" fmla="*/ 27 w 129"/>
                  <a:gd name="T45" fmla="*/ 20 h 164"/>
                  <a:gd name="T46" fmla="*/ 14 w 129"/>
                  <a:gd name="T47" fmla="*/ 22 h 164"/>
                  <a:gd name="T48" fmla="*/ 14 w 129"/>
                  <a:gd name="T49" fmla="*/ 28 h 164"/>
                  <a:gd name="T50" fmla="*/ 8 w 129"/>
                  <a:gd name="T51" fmla="*/ 32 h 164"/>
                  <a:gd name="T52" fmla="*/ 8 w 129"/>
                  <a:gd name="T53" fmla="*/ 39 h 164"/>
                  <a:gd name="T54" fmla="*/ 0 w 129"/>
                  <a:gd name="T55" fmla="*/ 50 h 164"/>
                  <a:gd name="T56" fmla="*/ 2 w 129"/>
                  <a:gd name="T57" fmla="*/ 58 h 164"/>
                  <a:gd name="T58" fmla="*/ 13 w 129"/>
                  <a:gd name="T59" fmla="*/ 71 h 164"/>
                  <a:gd name="T60" fmla="*/ 21 w 129"/>
                  <a:gd name="T61" fmla="*/ 82 h 164"/>
                  <a:gd name="T62" fmla="*/ 26 w 129"/>
                  <a:gd name="T63" fmla="*/ 99 h 164"/>
                  <a:gd name="T64" fmla="*/ 34 w 129"/>
                  <a:gd name="T65" fmla="*/ 118 h 164"/>
                  <a:gd name="T66" fmla="*/ 52 w 129"/>
                  <a:gd name="T67" fmla="*/ 129 h 164"/>
                  <a:gd name="T68" fmla="*/ 64 w 129"/>
                  <a:gd name="T69" fmla="*/ 128 h 164"/>
                  <a:gd name="T70" fmla="*/ 56 w 129"/>
                  <a:gd name="T71" fmla="*/ 106 h 164"/>
                  <a:gd name="T72" fmla="*/ 68 w 129"/>
                  <a:gd name="T73" fmla="*/ 105 h 164"/>
                  <a:gd name="T74" fmla="*/ 60 w 129"/>
                  <a:gd name="T75" fmla="*/ 91 h 164"/>
                  <a:gd name="T76" fmla="*/ 79 w 129"/>
                  <a:gd name="T77" fmla="*/ 98 h 164"/>
                  <a:gd name="T78" fmla="*/ 78 w 129"/>
                  <a:gd name="T79" fmla="*/ 84 h 164"/>
                  <a:gd name="T80" fmla="*/ 68 w 129"/>
                  <a:gd name="T81" fmla="*/ 77 h 164"/>
                  <a:gd name="T82" fmla="*/ 56 w 129"/>
                  <a:gd name="T83" fmla="*/ 66 h 164"/>
                  <a:gd name="T84" fmla="*/ 62 w 129"/>
                  <a:gd name="T85" fmla="*/ 62 h 164"/>
                  <a:gd name="T86" fmla="*/ 52 w 129"/>
                  <a:gd name="T87" fmla="*/ 50 h 164"/>
                  <a:gd name="T88" fmla="*/ 46 w 129"/>
                  <a:gd name="T89" fmla="*/ 35 h 164"/>
                  <a:gd name="T90" fmla="*/ 49 w 129"/>
                  <a:gd name="T91" fmla="*/ 31 h 164"/>
                  <a:gd name="T92" fmla="*/ 60 w 129"/>
                  <a:gd name="T93" fmla="*/ 43 h 164"/>
                  <a:gd name="T94" fmla="*/ 72 w 129"/>
                  <a:gd name="T95" fmla="*/ 43 h 164"/>
                  <a:gd name="T96" fmla="*/ 81 w 129"/>
                  <a:gd name="T97" fmla="*/ 39 h 164"/>
                  <a:gd name="T98" fmla="*/ 66 w 129"/>
                  <a:gd name="T99" fmla="*/ 26 h 164"/>
                  <a:gd name="T100" fmla="*/ 89 w 129"/>
                  <a:gd name="T101" fmla="*/ 20 h 164"/>
                  <a:gd name="T102" fmla="*/ 100 w 129"/>
                  <a:gd name="T103" fmla="*/ 22 h 164"/>
                  <a:gd name="T104" fmla="*/ 111 w 129"/>
                  <a:gd name="T105" fmla="*/ 22 h 164"/>
                  <a:gd name="T106" fmla="*/ 115 w 129"/>
                  <a:gd name="T107" fmla="*/ 20 h 164"/>
                  <a:gd name="T108" fmla="*/ 120 w 129"/>
                  <a:gd name="T109" fmla="*/ 6 h 164"/>
                  <a:gd name="T110" fmla="*/ 120 w 129"/>
                  <a:gd name="T111" fmla="*/ 6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29" h="164">
                    <a:moveTo>
                      <a:pt x="77" y="146"/>
                    </a:moveTo>
                    <a:lnTo>
                      <a:pt x="73" y="156"/>
                    </a:lnTo>
                    <a:lnTo>
                      <a:pt x="99" y="161"/>
                    </a:lnTo>
                    <a:lnTo>
                      <a:pt x="99" y="164"/>
                    </a:lnTo>
                    <a:lnTo>
                      <a:pt x="127" y="162"/>
                    </a:lnTo>
                    <a:lnTo>
                      <a:pt x="129" y="155"/>
                    </a:lnTo>
                    <a:lnTo>
                      <a:pt x="118" y="158"/>
                    </a:lnTo>
                    <a:lnTo>
                      <a:pt x="118" y="154"/>
                    </a:lnTo>
                    <a:lnTo>
                      <a:pt x="103" y="152"/>
                    </a:lnTo>
                    <a:lnTo>
                      <a:pt x="88" y="153"/>
                    </a:lnTo>
                    <a:lnTo>
                      <a:pt x="77" y="146"/>
                    </a:lnTo>
                    <a:lnTo>
                      <a:pt x="77" y="146"/>
                    </a:lnTo>
                    <a:close/>
                    <a:moveTo>
                      <a:pt x="120" y="6"/>
                    </a:moveTo>
                    <a:lnTo>
                      <a:pt x="110" y="0"/>
                    </a:lnTo>
                    <a:lnTo>
                      <a:pt x="111" y="11"/>
                    </a:lnTo>
                    <a:lnTo>
                      <a:pt x="94" y="13"/>
                    </a:lnTo>
                    <a:lnTo>
                      <a:pt x="79" y="6"/>
                    </a:lnTo>
                    <a:lnTo>
                      <a:pt x="64" y="11"/>
                    </a:lnTo>
                    <a:lnTo>
                      <a:pt x="50" y="11"/>
                    </a:lnTo>
                    <a:lnTo>
                      <a:pt x="46" y="11"/>
                    </a:lnTo>
                    <a:lnTo>
                      <a:pt x="44" y="16"/>
                    </a:lnTo>
                    <a:lnTo>
                      <a:pt x="33" y="15"/>
                    </a:lnTo>
                    <a:lnTo>
                      <a:pt x="27" y="20"/>
                    </a:lnTo>
                    <a:lnTo>
                      <a:pt x="14" y="22"/>
                    </a:lnTo>
                    <a:lnTo>
                      <a:pt x="14" y="28"/>
                    </a:lnTo>
                    <a:lnTo>
                      <a:pt x="8" y="32"/>
                    </a:lnTo>
                    <a:lnTo>
                      <a:pt x="8" y="39"/>
                    </a:lnTo>
                    <a:lnTo>
                      <a:pt x="0" y="50"/>
                    </a:lnTo>
                    <a:lnTo>
                      <a:pt x="2" y="58"/>
                    </a:lnTo>
                    <a:lnTo>
                      <a:pt x="13" y="71"/>
                    </a:lnTo>
                    <a:lnTo>
                      <a:pt x="21" y="82"/>
                    </a:lnTo>
                    <a:lnTo>
                      <a:pt x="26" y="99"/>
                    </a:lnTo>
                    <a:lnTo>
                      <a:pt x="34" y="118"/>
                    </a:lnTo>
                    <a:lnTo>
                      <a:pt x="52" y="129"/>
                    </a:lnTo>
                    <a:lnTo>
                      <a:pt x="64" y="128"/>
                    </a:lnTo>
                    <a:lnTo>
                      <a:pt x="56" y="106"/>
                    </a:lnTo>
                    <a:lnTo>
                      <a:pt x="68" y="105"/>
                    </a:lnTo>
                    <a:lnTo>
                      <a:pt x="60" y="91"/>
                    </a:lnTo>
                    <a:lnTo>
                      <a:pt x="79" y="98"/>
                    </a:lnTo>
                    <a:lnTo>
                      <a:pt x="78" y="84"/>
                    </a:lnTo>
                    <a:lnTo>
                      <a:pt x="68" y="77"/>
                    </a:lnTo>
                    <a:lnTo>
                      <a:pt x="56" y="66"/>
                    </a:lnTo>
                    <a:lnTo>
                      <a:pt x="62" y="62"/>
                    </a:lnTo>
                    <a:lnTo>
                      <a:pt x="52" y="50"/>
                    </a:lnTo>
                    <a:lnTo>
                      <a:pt x="46" y="35"/>
                    </a:lnTo>
                    <a:lnTo>
                      <a:pt x="49" y="31"/>
                    </a:lnTo>
                    <a:lnTo>
                      <a:pt x="60" y="43"/>
                    </a:lnTo>
                    <a:lnTo>
                      <a:pt x="72" y="43"/>
                    </a:lnTo>
                    <a:lnTo>
                      <a:pt x="81" y="39"/>
                    </a:lnTo>
                    <a:lnTo>
                      <a:pt x="66" y="26"/>
                    </a:lnTo>
                    <a:lnTo>
                      <a:pt x="89" y="20"/>
                    </a:lnTo>
                    <a:lnTo>
                      <a:pt x="100" y="22"/>
                    </a:lnTo>
                    <a:lnTo>
                      <a:pt x="111" y="22"/>
                    </a:lnTo>
                    <a:lnTo>
                      <a:pt x="115" y="20"/>
                    </a:lnTo>
                    <a:lnTo>
                      <a:pt x="120" y="6"/>
                    </a:lnTo>
                    <a:lnTo>
                      <a:pt x="120" y="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01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016E7746-6CDD-56A9-E3EA-80993024A38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46862" y="2519363"/>
                <a:ext cx="520700" cy="292100"/>
              </a:xfrm>
              <a:custGeom>
                <a:avLst/>
                <a:gdLst>
                  <a:gd name="T0" fmla="*/ 180 w 328"/>
                  <a:gd name="T1" fmla="*/ 2 h 184"/>
                  <a:gd name="T2" fmla="*/ 170 w 328"/>
                  <a:gd name="T3" fmla="*/ 6 h 184"/>
                  <a:gd name="T4" fmla="*/ 164 w 328"/>
                  <a:gd name="T5" fmla="*/ 6 h 184"/>
                  <a:gd name="T6" fmla="*/ 143 w 328"/>
                  <a:gd name="T7" fmla="*/ 11 h 184"/>
                  <a:gd name="T8" fmla="*/ 137 w 328"/>
                  <a:gd name="T9" fmla="*/ 21 h 184"/>
                  <a:gd name="T10" fmla="*/ 115 w 328"/>
                  <a:gd name="T11" fmla="*/ 17 h 184"/>
                  <a:gd name="T12" fmla="*/ 102 w 328"/>
                  <a:gd name="T13" fmla="*/ 17 h 184"/>
                  <a:gd name="T14" fmla="*/ 67 w 328"/>
                  <a:gd name="T15" fmla="*/ 11 h 184"/>
                  <a:gd name="T16" fmla="*/ 34 w 328"/>
                  <a:gd name="T17" fmla="*/ 10 h 184"/>
                  <a:gd name="T18" fmla="*/ 17 w 328"/>
                  <a:gd name="T19" fmla="*/ 17 h 184"/>
                  <a:gd name="T20" fmla="*/ 28 w 328"/>
                  <a:gd name="T21" fmla="*/ 44 h 184"/>
                  <a:gd name="T22" fmla="*/ 5 w 328"/>
                  <a:gd name="T23" fmla="*/ 66 h 184"/>
                  <a:gd name="T24" fmla="*/ 7 w 328"/>
                  <a:gd name="T25" fmla="*/ 75 h 184"/>
                  <a:gd name="T26" fmla="*/ 0 w 328"/>
                  <a:gd name="T27" fmla="*/ 90 h 184"/>
                  <a:gd name="T28" fmla="*/ 13 w 328"/>
                  <a:gd name="T29" fmla="*/ 103 h 184"/>
                  <a:gd name="T30" fmla="*/ 32 w 328"/>
                  <a:gd name="T31" fmla="*/ 100 h 184"/>
                  <a:gd name="T32" fmla="*/ 53 w 328"/>
                  <a:gd name="T33" fmla="*/ 106 h 184"/>
                  <a:gd name="T34" fmla="*/ 72 w 328"/>
                  <a:gd name="T35" fmla="*/ 100 h 184"/>
                  <a:gd name="T36" fmla="*/ 84 w 328"/>
                  <a:gd name="T37" fmla="*/ 94 h 184"/>
                  <a:gd name="T38" fmla="*/ 100 w 328"/>
                  <a:gd name="T39" fmla="*/ 89 h 184"/>
                  <a:gd name="T40" fmla="*/ 122 w 328"/>
                  <a:gd name="T41" fmla="*/ 97 h 184"/>
                  <a:gd name="T42" fmla="*/ 131 w 328"/>
                  <a:gd name="T43" fmla="*/ 111 h 184"/>
                  <a:gd name="T44" fmla="*/ 142 w 328"/>
                  <a:gd name="T45" fmla="*/ 125 h 184"/>
                  <a:gd name="T46" fmla="*/ 149 w 328"/>
                  <a:gd name="T47" fmla="*/ 135 h 184"/>
                  <a:gd name="T48" fmla="*/ 149 w 328"/>
                  <a:gd name="T49" fmla="*/ 138 h 184"/>
                  <a:gd name="T50" fmla="*/ 135 w 328"/>
                  <a:gd name="T51" fmla="*/ 135 h 184"/>
                  <a:gd name="T52" fmla="*/ 133 w 328"/>
                  <a:gd name="T53" fmla="*/ 140 h 184"/>
                  <a:gd name="T54" fmla="*/ 127 w 328"/>
                  <a:gd name="T55" fmla="*/ 155 h 184"/>
                  <a:gd name="T56" fmla="*/ 132 w 328"/>
                  <a:gd name="T57" fmla="*/ 163 h 184"/>
                  <a:gd name="T58" fmla="*/ 149 w 328"/>
                  <a:gd name="T59" fmla="*/ 163 h 184"/>
                  <a:gd name="T60" fmla="*/ 166 w 328"/>
                  <a:gd name="T61" fmla="*/ 133 h 184"/>
                  <a:gd name="T62" fmla="*/ 185 w 328"/>
                  <a:gd name="T63" fmla="*/ 138 h 184"/>
                  <a:gd name="T64" fmla="*/ 222 w 328"/>
                  <a:gd name="T65" fmla="*/ 150 h 184"/>
                  <a:gd name="T66" fmla="*/ 202 w 328"/>
                  <a:gd name="T67" fmla="*/ 162 h 184"/>
                  <a:gd name="T68" fmla="*/ 222 w 328"/>
                  <a:gd name="T69" fmla="*/ 179 h 184"/>
                  <a:gd name="T70" fmla="*/ 256 w 328"/>
                  <a:gd name="T71" fmla="*/ 171 h 184"/>
                  <a:gd name="T72" fmla="*/ 279 w 328"/>
                  <a:gd name="T73" fmla="*/ 159 h 184"/>
                  <a:gd name="T74" fmla="*/ 250 w 328"/>
                  <a:gd name="T75" fmla="*/ 154 h 184"/>
                  <a:gd name="T76" fmla="*/ 260 w 328"/>
                  <a:gd name="T77" fmla="*/ 131 h 184"/>
                  <a:gd name="T78" fmla="*/ 289 w 328"/>
                  <a:gd name="T79" fmla="*/ 122 h 184"/>
                  <a:gd name="T80" fmla="*/ 302 w 328"/>
                  <a:gd name="T81" fmla="*/ 110 h 184"/>
                  <a:gd name="T82" fmla="*/ 327 w 328"/>
                  <a:gd name="T83" fmla="*/ 102 h 184"/>
                  <a:gd name="T84" fmla="*/ 322 w 328"/>
                  <a:gd name="T85" fmla="*/ 81 h 184"/>
                  <a:gd name="T86" fmla="*/ 325 w 328"/>
                  <a:gd name="T87" fmla="*/ 63 h 184"/>
                  <a:gd name="T88" fmla="*/ 286 w 328"/>
                  <a:gd name="T89" fmla="*/ 55 h 184"/>
                  <a:gd name="T90" fmla="*/ 259 w 328"/>
                  <a:gd name="T91" fmla="*/ 49 h 184"/>
                  <a:gd name="T92" fmla="*/ 234 w 328"/>
                  <a:gd name="T93" fmla="*/ 36 h 184"/>
                  <a:gd name="T94" fmla="*/ 211 w 328"/>
                  <a:gd name="T95" fmla="*/ 24 h 184"/>
                  <a:gd name="T96" fmla="*/ 212 w 328"/>
                  <a:gd name="T97" fmla="*/ 13 h 184"/>
                  <a:gd name="T98" fmla="*/ 198 w 328"/>
                  <a:gd name="T99" fmla="*/ 0 h 1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328" h="184">
                    <a:moveTo>
                      <a:pt x="198" y="0"/>
                    </a:moveTo>
                    <a:lnTo>
                      <a:pt x="180" y="2"/>
                    </a:lnTo>
                    <a:lnTo>
                      <a:pt x="174" y="1"/>
                    </a:lnTo>
                    <a:lnTo>
                      <a:pt x="170" y="6"/>
                    </a:lnTo>
                    <a:lnTo>
                      <a:pt x="164" y="6"/>
                    </a:lnTo>
                    <a:lnTo>
                      <a:pt x="164" y="6"/>
                    </a:lnTo>
                    <a:lnTo>
                      <a:pt x="148" y="7"/>
                    </a:lnTo>
                    <a:lnTo>
                      <a:pt x="143" y="11"/>
                    </a:lnTo>
                    <a:lnTo>
                      <a:pt x="144" y="24"/>
                    </a:lnTo>
                    <a:lnTo>
                      <a:pt x="137" y="21"/>
                    </a:lnTo>
                    <a:lnTo>
                      <a:pt x="121" y="23"/>
                    </a:lnTo>
                    <a:lnTo>
                      <a:pt x="115" y="17"/>
                    </a:lnTo>
                    <a:lnTo>
                      <a:pt x="110" y="21"/>
                    </a:lnTo>
                    <a:lnTo>
                      <a:pt x="102" y="17"/>
                    </a:lnTo>
                    <a:lnTo>
                      <a:pt x="87" y="17"/>
                    </a:lnTo>
                    <a:lnTo>
                      <a:pt x="67" y="11"/>
                    </a:lnTo>
                    <a:lnTo>
                      <a:pt x="48" y="10"/>
                    </a:lnTo>
                    <a:lnTo>
                      <a:pt x="34" y="10"/>
                    </a:lnTo>
                    <a:lnTo>
                      <a:pt x="26" y="16"/>
                    </a:lnTo>
                    <a:lnTo>
                      <a:pt x="17" y="17"/>
                    </a:lnTo>
                    <a:lnTo>
                      <a:pt x="29" y="38"/>
                    </a:lnTo>
                    <a:lnTo>
                      <a:pt x="28" y="44"/>
                    </a:lnTo>
                    <a:lnTo>
                      <a:pt x="19" y="47"/>
                    </a:lnTo>
                    <a:lnTo>
                      <a:pt x="5" y="66"/>
                    </a:lnTo>
                    <a:lnTo>
                      <a:pt x="11" y="76"/>
                    </a:lnTo>
                    <a:lnTo>
                      <a:pt x="7" y="75"/>
                    </a:lnTo>
                    <a:lnTo>
                      <a:pt x="2" y="80"/>
                    </a:lnTo>
                    <a:lnTo>
                      <a:pt x="0" y="90"/>
                    </a:lnTo>
                    <a:lnTo>
                      <a:pt x="11" y="96"/>
                    </a:lnTo>
                    <a:lnTo>
                      <a:pt x="13" y="103"/>
                    </a:lnTo>
                    <a:lnTo>
                      <a:pt x="20" y="97"/>
                    </a:lnTo>
                    <a:lnTo>
                      <a:pt x="32" y="100"/>
                    </a:lnTo>
                    <a:lnTo>
                      <a:pt x="44" y="100"/>
                    </a:lnTo>
                    <a:lnTo>
                      <a:pt x="53" y="106"/>
                    </a:lnTo>
                    <a:lnTo>
                      <a:pt x="59" y="103"/>
                    </a:lnTo>
                    <a:lnTo>
                      <a:pt x="72" y="100"/>
                    </a:lnTo>
                    <a:lnTo>
                      <a:pt x="76" y="94"/>
                    </a:lnTo>
                    <a:lnTo>
                      <a:pt x="84" y="94"/>
                    </a:lnTo>
                    <a:lnTo>
                      <a:pt x="88" y="92"/>
                    </a:lnTo>
                    <a:lnTo>
                      <a:pt x="100" y="89"/>
                    </a:lnTo>
                    <a:lnTo>
                      <a:pt x="114" y="96"/>
                    </a:lnTo>
                    <a:lnTo>
                      <a:pt x="122" y="97"/>
                    </a:lnTo>
                    <a:lnTo>
                      <a:pt x="131" y="103"/>
                    </a:lnTo>
                    <a:lnTo>
                      <a:pt x="131" y="111"/>
                    </a:lnTo>
                    <a:lnTo>
                      <a:pt x="139" y="115"/>
                    </a:lnTo>
                    <a:lnTo>
                      <a:pt x="142" y="125"/>
                    </a:lnTo>
                    <a:lnTo>
                      <a:pt x="150" y="131"/>
                    </a:lnTo>
                    <a:lnTo>
                      <a:pt x="149" y="135"/>
                    </a:lnTo>
                    <a:lnTo>
                      <a:pt x="153" y="136"/>
                    </a:lnTo>
                    <a:lnTo>
                      <a:pt x="149" y="138"/>
                    </a:lnTo>
                    <a:lnTo>
                      <a:pt x="138" y="137"/>
                    </a:lnTo>
                    <a:lnTo>
                      <a:pt x="135" y="135"/>
                    </a:lnTo>
                    <a:lnTo>
                      <a:pt x="131" y="136"/>
                    </a:lnTo>
                    <a:lnTo>
                      <a:pt x="133" y="140"/>
                    </a:lnTo>
                    <a:lnTo>
                      <a:pt x="129" y="148"/>
                    </a:lnTo>
                    <a:lnTo>
                      <a:pt x="127" y="155"/>
                    </a:lnTo>
                    <a:lnTo>
                      <a:pt x="123" y="158"/>
                    </a:lnTo>
                    <a:lnTo>
                      <a:pt x="132" y="163"/>
                    </a:lnTo>
                    <a:lnTo>
                      <a:pt x="140" y="159"/>
                    </a:lnTo>
                    <a:lnTo>
                      <a:pt x="149" y="163"/>
                    </a:lnTo>
                    <a:lnTo>
                      <a:pt x="161" y="146"/>
                    </a:lnTo>
                    <a:lnTo>
                      <a:pt x="166" y="133"/>
                    </a:lnTo>
                    <a:lnTo>
                      <a:pt x="183" y="130"/>
                    </a:lnTo>
                    <a:lnTo>
                      <a:pt x="185" y="138"/>
                    </a:lnTo>
                    <a:lnTo>
                      <a:pt x="215" y="144"/>
                    </a:lnTo>
                    <a:lnTo>
                      <a:pt x="222" y="150"/>
                    </a:lnTo>
                    <a:lnTo>
                      <a:pt x="205" y="157"/>
                    </a:lnTo>
                    <a:lnTo>
                      <a:pt x="202" y="162"/>
                    </a:lnTo>
                    <a:lnTo>
                      <a:pt x="224" y="168"/>
                    </a:lnTo>
                    <a:lnTo>
                      <a:pt x="222" y="179"/>
                    </a:lnTo>
                    <a:lnTo>
                      <a:pt x="233" y="184"/>
                    </a:lnTo>
                    <a:lnTo>
                      <a:pt x="256" y="171"/>
                    </a:lnTo>
                    <a:lnTo>
                      <a:pt x="276" y="166"/>
                    </a:lnTo>
                    <a:lnTo>
                      <a:pt x="279" y="159"/>
                    </a:lnTo>
                    <a:lnTo>
                      <a:pt x="259" y="160"/>
                    </a:lnTo>
                    <a:lnTo>
                      <a:pt x="250" y="154"/>
                    </a:lnTo>
                    <a:lnTo>
                      <a:pt x="246" y="140"/>
                    </a:lnTo>
                    <a:lnTo>
                      <a:pt x="260" y="131"/>
                    </a:lnTo>
                    <a:lnTo>
                      <a:pt x="278" y="130"/>
                    </a:lnTo>
                    <a:lnTo>
                      <a:pt x="289" y="122"/>
                    </a:lnTo>
                    <a:lnTo>
                      <a:pt x="303" y="121"/>
                    </a:lnTo>
                    <a:lnTo>
                      <a:pt x="302" y="110"/>
                    </a:lnTo>
                    <a:lnTo>
                      <a:pt x="310" y="104"/>
                    </a:lnTo>
                    <a:lnTo>
                      <a:pt x="327" y="102"/>
                    </a:lnTo>
                    <a:lnTo>
                      <a:pt x="328" y="94"/>
                    </a:lnTo>
                    <a:lnTo>
                      <a:pt x="322" y="81"/>
                    </a:lnTo>
                    <a:lnTo>
                      <a:pt x="326" y="69"/>
                    </a:lnTo>
                    <a:lnTo>
                      <a:pt x="325" y="63"/>
                    </a:lnTo>
                    <a:lnTo>
                      <a:pt x="296" y="55"/>
                    </a:lnTo>
                    <a:lnTo>
                      <a:pt x="286" y="55"/>
                    </a:lnTo>
                    <a:lnTo>
                      <a:pt x="272" y="45"/>
                    </a:lnTo>
                    <a:lnTo>
                      <a:pt x="259" y="49"/>
                    </a:lnTo>
                    <a:lnTo>
                      <a:pt x="235" y="40"/>
                    </a:lnTo>
                    <a:lnTo>
                      <a:pt x="234" y="36"/>
                    </a:lnTo>
                    <a:lnTo>
                      <a:pt x="226" y="25"/>
                    </a:lnTo>
                    <a:lnTo>
                      <a:pt x="211" y="24"/>
                    </a:lnTo>
                    <a:lnTo>
                      <a:pt x="209" y="18"/>
                    </a:lnTo>
                    <a:lnTo>
                      <a:pt x="212" y="13"/>
                    </a:lnTo>
                    <a:lnTo>
                      <a:pt x="198" y="0"/>
                    </a:lnTo>
                    <a:lnTo>
                      <a:pt x="198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02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C899996-8FB5-DB28-07CC-1F5F106A0D4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716587" y="2833688"/>
                <a:ext cx="417512" cy="293688"/>
              </a:xfrm>
              <a:custGeom>
                <a:avLst/>
                <a:gdLst>
                  <a:gd name="T0" fmla="*/ 210 w 263"/>
                  <a:gd name="T1" fmla="*/ 118 h 185"/>
                  <a:gd name="T2" fmla="*/ 207 w 263"/>
                  <a:gd name="T3" fmla="*/ 116 h 185"/>
                  <a:gd name="T4" fmla="*/ 207 w 263"/>
                  <a:gd name="T5" fmla="*/ 118 h 185"/>
                  <a:gd name="T6" fmla="*/ 208 w 263"/>
                  <a:gd name="T7" fmla="*/ 119 h 185"/>
                  <a:gd name="T8" fmla="*/ 210 w 263"/>
                  <a:gd name="T9" fmla="*/ 119 h 185"/>
                  <a:gd name="T10" fmla="*/ 207 w 263"/>
                  <a:gd name="T11" fmla="*/ 112 h 185"/>
                  <a:gd name="T12" fmla="*/ 210 w 263"/>
                  <a:gd name="T13" fmla="*/ 110 h 185"/>
                  <a:gd name="T14" fmla="*/ 209 w 263"/>
                  <a:gd name="T15" fmla="*/ 108 h 185"/>
                  <a:gd name="T16" fmla="*/ 205 w 263"/>
                  <a:gd name="T17" fmla="*/ 110 h 185"/>
                  <a:gd name="T18" fmla="*/ 204 w 263"/>
                  <a:gd name="T19" fmla="*/ 111 h 185"/>
                  <a:gd name="T20" fmla="*/ 204 w 263"/>
                  <a:gd name="T21" fmla="*/ 114 h 185"/>
                  <a:gd name="T22" fmla="*/ 207 w 263"/>
                  <a:gd name="T23" fmla="*/ 112 h 185"/>
                  <a:gd name="T24" fmla="*/ 112 w 263"/>
                  <a:gd name="T25" fmla="*/ 7 h 185"/>
                  <a:gd name="T26" fmla="*/ 77 w 263"/>
                  <a:gd name="T27" fmla="*/ 4 h 185"/>
                  <a:gd name="T28" fmla="*/ 28 w 263"/>
                  <a:gd name="T29" fmla="*/ 0 h 185"/>
                  <a:gd name="T30" fmla="*/ 8 w 263"/>
                  <a:gd name="T31" fmla="*/ 26 h 185"/>
                  <a:gd name="T32" fmla="*/ 13 w 263"/>
                  <a:gd name="T33" fmla="*/ 37 h 185"/>
                  <a:gd name="T34" fmla="*/ 25 w 263"/>
                  <a:gd name="T35" fmla="*/ 45 h 185"/>
                  <a:gd name="T36" fmla="*/ 40 w 263"/>
                  <a:gd name="T37" fmla="*/ 42 h 185"/>
                  <a:gd name="T38" fmla="*/ 56 w 263"/>
                  <a:gd name="T39" fmla="*/ 54 h 185"/>
                  <a:gd name="T40" fmla="*/ 47 w 263"/>
                  <a:gd name="T41" fmla="*/ 79 h 185"/>
                  <a:gd name="T42" fmla="*/ 42 w 263"/>
                  <a:gd name="T43" fmla="*/ 93 h 185"/>
                  <a:gd name="T44" fmla="*/ 41 w 263"/>
                  <a:gd name="T45" fmla="*/ 110 h 185"/>
                  <a:gd name="T46" fmla="*/ 42 w 263"/>
                  <a:gd name="T47" fmla="*/ 133 h 185"/>
                  <a:gd name="T48" fmla="*/ 32 w 263"/>
                  <a:gd name="T49" fmla="*/ 149 h 185"/>
                  <a:gd name="T50" fmla="*/ 52 w 263"/>
                  <a:gd name="T51" fmla="*/ 161 h 185"/>
                  <a:gd name="T52" fmla="*/ 64 w 263"/>
                  <a:gd name="T53" fmla="*/ 182 h 185"/>
                  <a:gd name="T54" fmla="*/ 81 w 263"/>
                  <a:gd name="T55" fmla="*/ 176 h 185"/>
                  <a:gd name="T56" fmla="*/ 112 w 263"/>
                  <a:gd name="T57" fmla="*/ 167 h 185"/>
                  <a:gd name="T58" fmla="*/ 151 w 263"/>
                  <a:gd name="T59" fmla="*/ 149 h 185"/>
                  <a:gd name="T60" fmla="*/ 170 w 263"/>
                  <a:gd name="T61" fmla="*/ 128 h 185"/>
                  <a:gd name="T62" fmla="*/ 174 w 263"/>
                  <a:gd name="T63" fmla="*/ 103 h 185"/>
                  <a:gd name="T64" fmla="*/ 193 w 263"/>
                  <a:gd name="T65" fmla="*/ 71 h 185"/>
                  <a:gd name="T66" fmla="*/ 220 w 263"/>
                  <a:gd name="T67" fmla="*/ 58 h 185"/>
                  <a:gd name="T68" fmla="*/ 236 w 263"/>
                  <a:gd name="T69" fmla="*/ 30 h 185"/>
                  <a:gd name="T70" fmla="*/ 193 w 263"/>
                  <a:gd name="T71" fmla="*/ 23 h 185"/>
                  <a:gd name="T72" fmla="*/ 150 w 263"/>
                  <a:gd name="T73" fmla="*/ 17 h 185"/>
                  <a:gd name="T74" fmla="*/ 143 w 263"/>
                  <a:gd name="T75" fmla="*/ 8 h 185"/>
                  <a:gd name="T76" fmla="*/ 240 w 263"/>
                  <a:gd name="T77" fmla="*/ 91 h 185"/>
                  <a:gd name="T78" fmla="*/ 241 w 263"/>
                  <a:gd name="T79" fmla="*/ 90 h 185"/>
                  <a:gd name="T80" fmla="*/ 240 w 263"/>
                  <a:gd name="T81" fmla="*/ 89 h 185"/>
                  <a:gd name="T82" fmla="*/ 240 w 263"/>
                  <a:gd name="T83" fmla="*/ 88 h 185"/>
                  <a:gd name="T84" fmla="*/ 233 w 263"/>
                  <a:gd name="T85" fmla="*/ 91 h 185"/>
                  <a:gd name="T86" fmla="*/ 225 w 263"/>
                  <a:gd name="T87" fmla="*/ 97 h 185"/>
                  <a:gd name="T88" fmla="*/ 227 w 263"/>
                  <a:gd name="T89" fmla="*/ 98 h 185"/>
                  <a:gd name="T90" fmla="*/ 229 w 263"/>
                  <a:gd name="T91" fmla="*/ 98 h 185"/>
                  <a:gd name="T92" fmla="*/ 232 w 263"/>
                  <a:gd name="T93" fmla="*/ 98 h 185"/>
                  <a:gd name="T94" fmla="*/ 233 w 263"/>
                  <a:gd name="T95" fmla="*/ 101 h 185"/>
                  <a:gd name="T96" fmla="*/ 235 w 263"/>
                  <a:gd name="T97" fmla="*/ 102 h 185"/>
                  <a:gd name="T98" fmla="*/ 240 w 263"/>
                  <a:gd name="T99" fmla="*/ 103 h 185"/>
                  <a:gd name="T100" fmla="*/ 243 w 263"/>
                  <a:gd name="T101" fmla="*/ 99 h 185"/>
                  <a:gd name="T102" fmla="*/ 246 w 263"/>
                  <a:gd name="T103" fmla="*/ 95 h 185"/>
                  <a:gd name="T104" fmla="*/ 246 w 263"/>
                  <a:gd name="T105" fmla="*/ 93 h 185"/>
                  <a:gd name="T106" fmla="*/ 244 w 263"/>
                  <a:gd name="T107" fmla="*/ 92 h 185"/>
                  <a:gd name="T108" fmla="*/ 240 w 263"/>
                  <a:gd name="T109" fmla="*/ 92 h 185"/>
                  <a:gd name="T110" fmla="*/ 263 w 263"/>
                  <a:gd name="T111" fmla="*/ 91 h 185"/>
                  <a:gd name="T112" fmla="*/ 263 w 263"/>
                  <a:gd name="T113" fmla="*/ 89 h 185"/>
                  <a:gd name="T114" fmla="*/ 258 w 263"/>
                  <a:gd name="T115" fmla="*/ 85 h 185"/>
                  <a:gd name="T116" fmla="*/ 253 w 263"/>
                  <a:gd name="T117" fmla="*/ 86 h 185"/>
                  <a:gd name="T118" fmla="*/ 254 w 263"/>
                  <a:gd name="T119" fmla="*/ 88 h 185"/>
                  <a:gd name="T120" fmla="*/ 263 w 263"/>
                  <a:gd name="T121" fmla="*/ 91 h 185"/>
                  <a:gd name="T122" fmla="*/ 263 w 263"/>
                  <a:gd name="T123" fmla="*/ 91 h 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263" h="185">
                    <a:moveTo>
                      <a:pt x="210" y="119"/>
                    </a:moveTo>
                    <a:lnTo>
                      <a:pt x="210" y="118"/>
                    </a:lnTo>
                    <a:lnTo>
                      <a:pt x="208" y="118"/>
                    </a:lnTo>
                    <a:lnTo>
                      <a:pt x="207" y="116"/>
                    </a:lnTo>
                    <a:lnTo>
                      <a:pt x="207" y="117"/>
                    </a:lnTo>
                    <a:lnTo>
                      <a:pt x="207" y="118"/>
                    </a:lnTo>
                    <a:lnTo>
                      <a:pt x="207" y="119"/>
                    </a:lnTo>
                    <a:lnTo>
                      <a:pt x="208" y="119"/>
                    </a:lnTo>
                    <a:lnTo>
                      <a:pt x="210" y="119"/>
                    </a:lnTo>
                    <a:lnTo>
                      <a:pt x="210" y="119"/>
                    </a:lnTo>
                    <a:lnTo>
                      <a:pt x="210" y="119"/>
                    </a:lnTo>
                    <a:close/>
                    <a:moveTo>
                      <a:pt x="207" y="112"/>
                    </a:moveTo>
                    <a:lnTo>
                      <a:pt x="208" y="112"/>
                    </a:lnTo>
                    <a:lnTo>
                      <a:pt x="210" y="110"/>
                    </a:lnTo>
                    <a:lnTo>
                      <a:pt x="210" y="108"/>
                    </a:lnTo>
                    <a:lnTo>
                      <a:pt x="209" y="108"/>
                    </a:lnTo>
                    <a:lnTo>
                      <a:pt x="206" y="108"/>
                    </a:lnTo>
                    <a:lnTo>
                      <a:pt x="205" y="110"/>
                    </a:lnTo>
                    <a:lnTo>
                      <a:pt x="205" y="111"/>
                    </a:lnTo>
                    <a:lnTo>
                      <a:pt x="204" y="111"/>
                    </a:lnTo>
                    <a:lnTo>
                      <a:pt x="203" y="113"/>
                    </a:lnTo>
                    <a:lnTo>
                      <a:pt x="204" y="114"/>
                    </a:lnTo>
                    <a:lnTo>
                      <a:pt x="207" y="114"/>
                    </a:lnTo>
                    <a:lnTo>
                      <a:pt x="207" y="112"/>
                    </a:lnTo>
                    <a:close/>
                    <a:moveTo>
                      <a:pt x="143" y="8"/>
                    </a:moveTo>
                    <a:lnTo>
                      <a:pt x="112" y="7"/>
                    </a:lnTo>
                    <a:lnTo>
                      <a:pt x="96" y="8"/>
                    </a:lnTo>
                    <a:lnTo>
                      <a:pt x="77" y="4"/>
                    </a:lnTo>
                    <a:lnTo>
                      <a:pt x="52" y="4"/>
                    </a:lnTo>
                    <a:lnTo>
                      <a:pt x="28" y="0"/>
                    </a:lnTo>
                    <a:lnTo>
                      <a:pt x="0" y="17"/>
                    </a:lnTo>
                    <a:lnTo>
                      <a:pt x="8" y="26"/>
                    </a:lnTo>
                    <a:lnTo>
                      <a:pt x="7" y="43"/>
                    </a:lnTo>
                    <a:lnTo>
                      <a:pt x="13" y="37"/>
                    </a:lnTo>
                    <a:lnTo>
                      <a:pt x="22" y="34"/>
                    </a:lnTo>
                    <a:lnTo>
                      <a:pt x="25" y="45"/>
                    </a:lnTo>
                    <a:lnTo>
                      <a:pt x="37" y="45"/>
                    </a:lnTo>
                    <a:lnTo>
                      <a:pt x="40" y="42"/>
                    </a:lnTo>
                    <a:lnTo>
                      <a:pt x="52" y="43"/>
                    </a:lnTo>
                    <a:lnTo>
                      <a:pt x="56" y="54"/>
                    </a:lnTo>
                    <a:lnTo>
                      <a:pt x="48" y="61"/>
                    </a:lnTo>
                    <a:lnTo>
                      <a:pt x="47" y="79"/>
                    </a:lnTo>
                    <a:lnTo>
                      <a:pt x="43" y="82"/>
                    </a:lnTo>
                    <a:lnTo>
                      <a:pt x="42" y="93"/>
                    </a:lnTo>
                    <a:lnTo>
                      <a:pt x="34" y="95"/>
                    </a:lnTo>
                    <a:lnTo>
                      <a:pt x="41" y="110"/>
                    </a:lnTo>
                    <a:lnTo>
                      <a:pt x="36" y="126"/>
                    </a:lnTo>
                    <a:lnTo>
                      <a:pt x="42" y="133"/>
                    </a:lnTo>
                    <a:lnTo>
                      <a:pt x="39" y="139"/>
                    </a:lnTo>
                    <a:lnTo>
                      <a:pt x="32" y="149"/>
                    </a:lnTo>
                    <a:lnTo>
                      <a:pt x="33" y="157"/>
                    </a:lnTo>
                    <a:lnTo>
                      <a:pt x="52" y="161"/>
                    </a:lnTo>
                    <a:lnTo>
                      <a:pt x="56" y="174"/>
                    </a:lnTo>
                    <a:lnTo>
                      <a:pt x="64" y="182"/>
                    </a:lnTo>
                    <a:lnTo>
                      <a:pt x="73" y="185"/>
                    </a:lnTo>
                    <a:lnTo>
                      <a:pt x="81" y="176"/>
                    </a:lnTo>
                    <a:lnTo>
                      <a:pt x="94" y="166"/>
                    </a:lnTo>
                    <a:lnTo>
                      <a:pt x="112" y="167"/>
                    </a:lnTo>
                    <a:lnTo>
                      <a:pt x="137" y="167"/>
                    </a:lnTo>
                    <a:lnTo>
                      <a:pt x="151" y="149"/>
                    </a:lnTo>
                    <a:lnTo>
                      <a:pt x="165" y="144"/>
                    </a:lnTo>
                    <a:lnTo>
                      <a:pt x="170" y="128"/>
                    </a:lnTo>
                    <a:lnTo>
                      <a:pt x="181" y="117"/>
                    </a:lnTo>
                    <a:lnTo>
                      <a:pt x="174" y="103"/>
                    </a:lnTo>
                    <a:lnTo>
                      <a:pt x="181" y="84"/>
                    </a:lnTo>
                    <a:lnTo>
                      <a:pt x="193" y="71"/>
                    </a:lnTo>
                    <a:lnTo>
                      <a:pt x="195" y="64"/>
                    </a:lnTo>
                    <a:lnTo>
                      <a:pt x="220" y="58"/>
                    </a:lnTo>
                    <a:lnTo>
                      <a:pt x="237" y="43"/>
                    </a:lnTo>
                    <a:lnTo>
                      <a:pt x="236" y="30"/>
                    </a:lnTo>
                    <a:lnTo>
                      <a:pt x="214" y="33"/>
                    </a:lnTo>
                    <a:lnTo>
                      <a:pt x="193" y="23"/>
                    </a:lnTo>
                    <a:lnTo>
                      <a:pt x="186" y="27"/>
                    </a:lnTo>
                    <a:lnTo>
                      <a:pt x="150" y="17"/>
                    </a:lnTo>
                    <a:lnTo>
                      <a:pt x="143" y="8"/>
                    </a:lnTo>
                    <a:lnTo>
                      <a:pt x="143" y="8"/>
                    </a:lnTo>
                    <a:close/>
                    <a:moveTo>
                      <a:pt x="240" y="92"/>
                    </a:moveTo>
                    <a:lnTo>
                      <a:pt x="240" y="91"/>
                    </a:lnTo>
                    <a:lnTo>
                      <a:pt x="241" y="90"/>
                    </a:lnTo>
                    <a:lnTo>
                      <a:pt x="241" y="90"/>
                    </a:lnTo>
                    <a:lnTo>
                      <a:pt x="240" y="89"/>
                    </a:lnTo>
                    <a:lnTo>
                      <a:pt x="240" y="89"/>
                    </a:lnTo>
                    <a:lnTo>
                      <a:pt x="241" y="88"/>
                    </a:lnTo>
                    <a:lnTo>
                      <a:pt x="240" y="88"/>
                    </a:lnTo>
                    <a:lnTo>
                      <a:pt x="235" y="89"/>
                    </a:lnTo>
                    <a:lnTo>
                      <a:pt x="233" y="91"/>
                    </a:lnTo>
                    <a:lnTo>
                      <a:pt x="225" y="96"/>
                    </a:lnTo>
                    <a:lnTo>
                      <a:pt x="225" y="97"/>
                    </a:lnTo>
                    <a:lnTo>
                      <a:pt x="225" y="98"/>
                    </a:lnTo>
                    <a:lnTo>
                      <a:pt x="227" y="98"/>
                    </a:lnTo>
                    <a:lnTo>
                      <a:pt x="228" y="99"/>
                    </a:lnTo>
                    <a:lnTo>
                      <a:pt x="229" y="98"/>
                    </a:lnTo>
                    <a:lnTo>
                      <a:pt x="231" y="97"/>
                    </a:lnTo>
                    <a:lnTo>
                      <a:pt x="232" y="98"/>
                    </a:lnTo>
                    <a:lnTo>
                      <a:pt x="233" y="99"/>
                    </a:lnTo>
                    <a:lnTo>
                      <a:pt x="233" y="101"/>
                    </a:lnTo>
                    <a:lnTo>
                      <a:pt x="234" y="102"/>
                    </a:lnTo>
                    <a:lnTo>
                      <a:pt x="235" y="102"/>
                    </a:lnTo>
                    <a:lnTo>
                      <a:pt x="239" y="104"/>
                    </a:lnTo>
                    <a:lnTo>
                      <a:pt x="240" y="103"/>
                    </a:lnTo>
                    <a:lnTo>
                      <a:pt x="242" y="102"/>
                    </a:lnTo>
                    <a:lnTo>
                      <a:pt x="243" y="99"/>
                    </a:lnTo>
                    <a:lnTo>
                      <a:pt x="244" y="97"/>
                    </a:lnTo>
                    <a:lnTo>
                      <a:pt x="246" y="95"/>
                    </a:lnTo>
                    <a:lnTo>
                      <a:pt x="247" y="94"/>
                    </a:lnTo>
                    <a:lnTo>
                      <a:pt x="246" y="93"/>
                    </a:lnTo>
                    <a:lnTo>
                      <a:pt x="245" y="93"/>
                    </a:lnTo>
                    <a:lnTo>
                      <a:pt x="244" y="92"/>
                    </a:lnTo>
                    <a:lnTo>
                      <a:pt x="242" y="93"/>
                    </a:lnTo>
                    <a:lnTo>
                      <a:pt x="240" y="92"/>
                    </a:lnTo>
                    <a:lnTo>
                      <a:pt x="240" y="92"/>
                    </a:lnTo>
                    <a:close/>
                    <a:moveTo>
                      <a:pt x="263" y="91"/>
                    </a:moveTo>
                    <a:lnTo>
                      <a:pt x="263" y="90"/>
                    </a:lnTo>
                    <a:lnTo>
                      <a:pt x="263" y="89"/>
                    </a:lnTo>
                    <a:lnTo>
                      <a:pt x="261" y="86"/>
                    </a:lnTo>
                    <a:lnTo>
                      <a:pt x="258" y="85"/>
                    </a:lnTo>
                    <a:lnTo>
                      <a:pt x="254" y="86"/>
                    </a:lnTo>
                    <a:lnTo>
                      <a:pt x="253" y="86"/>
                    </a:lnTo>
                    <a:lnTo>
                      <a:pt x="253" y="88"/>
                    </a:lnTo>
                    <a:lnTo>
                      <a:pt x="254" y="88"/>
                    </a:lnTo>
                    <a:lnTo>
                      <a:pt x="256" y="88"/>
                    </a:lnTo>
                    <a:lnTo>
                      <a:pt x="263" y="91"/>
                    </a:lnTo>
                    <a:lnTo>
                      <a:pt x="263" y="91"/>
                    </a:lnTo>
                    <a:lnTo>
                      <a:pt x="263" y="9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03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F7DAB46-59CE-A68B-2D85-5B3EFA7A62A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86537" y="2871788"/>
                <a:ext cx="57150" cy="112713"/>
              </a:xfrm>
              <a:custGeom>
                <a:avLst/>
                <a:gdLst>
                  <a:gd name="T0" fmla="*/ 8 w 36"/>
                  <a:gd name="T1" fmla="*/ 0 h 71"/>
                  <a:gd name="T2" fmla="*/ 0 w 36"/>
                  <a:gd name="T3" fmla="*/ 12 h 71"/>
                  <a:gd name="T4" fmla="*/ 2 w 36"/>
                  <a:gd name="T5" fmla="*/ 19 h 71"/>
                  <a:gd name="T6" fmla="*/ 2 w 36"/>
                  <a:gd name="T7" fmla="*/ 19 h 71"/>
                  <a:gd name="T8" fmla="*/ 6 w 36"/>
                  <a:gd name="T9" fmla="*/ 23 h 71"/>
                  <a:gd name="T10" fmla="*/ 4 w 36"/>
                  <a:gd name="T11" fmla="*/ 30 h 71"/>
                  <a:gd name="T12" fmla="*/ 4 w 36"/>
                  <a:gd name="T13" fmla="*/ 46 h 71"/>
                  <a:gd name="T14" fmla="*/ 6 w 36"/>
                  <a:gd name="T15" fmla="*/ 57 h 71"/>
                  <a:gd name="T16" fmla="*/ 17 w 36"/>
                  <a:gd name="T17" fmla="*/ 65 h 71"/>
                  <a:gd name="T18" fmla="*/ 18 w 36"/>
                  <a:gd name="T19" fmla="*/ 70 h 71"/>
                  <a:gd name="T20" fmla="*/ 22 w 36"/>
                  <a:gd name="T21" fmla="*/ 71 h 71"/>
                  <a:gd name="T22" fmla="*/ 30 w 36"/>
                  <a:gd name="T23" fmla="*/ 60 h 71"/>
                  <a:gd name="T24" fmla="*/ 30 w 36"/>
                  <a:gd name="T25" fmla="*/ 53 h 71"/>
                  <a:gd name="T26" fmla="*/ 36 w 36"/>
                  <a:gd name="T27" fmla="*/ 49 h 71"/>
                  <a:gd name="T28" fmla="*/ 36 w 36"/>
                  <a:gd name="T29" fmla="*/ 43 h 71"/>
                  <a:gd name="T30" fmla="*/ 27 w 36"/>
                  <a:gd name="T31" fmla="*/ 38 h 71"/>
                  <a:gd name="T32" fmla="*/ 25 w 36"/>
                  <a:gd name="T33" fmla="*/ 27 h 71"/>
                  <a:gd name="T34" fmla="*/ 25 w 36"/>
                  <a:gd name="T35" fmla="*/ 20 h 71"/>
                  <a:gd name="T36" fmla="*/ 25 w 36"/>
                  <a:gd name="T37" fmla="*/ 20 h 71"/>
                  <a:gd name="T38" fmla="*/ 24 w 36"/>
                  <a:gd name="T39" fmla="*/ 12 h 71"/>
                  <a:gd name="T40" fmla="*/ 19 w 36"/>
                  <a:gd name="T41" fmla="*/ 9 h 71"/>
                  <a:gd name="T42" fmla="*/ 14 w 36"/>
                  <a:gd name="T43" fmla="*/ 3 h 71"/>
                  <a:gd name="T44" fmla="*/ 10 w 36"/>
                  <a:gd name="T45" fmla="*/ 5 h 71"/>
                  <a:gd name="T46" fmla="*/ 8 w 36"/>
                  <a:gd name="T47" fmla="*/ 0 h 71"/>
                  <a:gd name="T48" fmla="*/ 8 w 36"/>
                  <a:gd name="T49" fmla="*/ 0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6" h="71">
                    <a:moveTo>
                      <a:pt x="8" y="0"/>
                    </a:moveTo>
                    <a:lnTo>
                      <a:pt x="0" y="12"/>
                    </a:lnTo>
                    <a:lnTo>
                      <a:pt x="2" y="19"/>
                    </a:lnTo>
                    <a:lnTo>
                      <a:pt x="2" y="19"/>
                    </a:lnTo>
                    <a:lnTo>
                      <a:pt x="6" y="23"/>
                    </a:lnTo>
                    <a:lnTo>
                      <a:pt x="4" y="30"/>
                    </a:lnTo>
                    <a:lnTo>
                      <a:pt x="4" y="46"/>
                    </a:lnTo>
                    <a:lnTo>
                      <a:pt x="6" y="57"/>
                    </a:lnTo>
                    <a:lnTo>
                      <a:pt x="17" y="65"/>
                    </a:lnTo>
                    <a:lnTo>
                      <a:pt x="18" y="70"/>
                    </a:lnTo>
                    <a:lnTo>
                      <a:pt x="22" y="71"/>
                    </a:lnTo>
                    <a:lnTo>
                      <a:pt x="30" y="60"/>
                    </a:lnTo>
                    <a:lnTo>
                      <a:pt x="30" y="53"/>
                    </a:lnTo>
                    <a:lnTo>
                      <a:pt x="36" y="49"/>
                    </a:lnTo>
                    <a:lnTo>
                      <a:pt x="36" y="43"/>
                    </a:lnTo>
                    <a:lnTo>
                      <a:pt x="27" y="38"/>
                    </a:lnTo>
                    <a:lnTo>
                      <a:pt x="25" y="27"/>
                    </a:lnTo>
                    <a:lnTo>
                      <a:pt x="25" y="20"/>
                    </a:lnTo>
                    <a:lnTo>
                      <a:pt x="25" y="20"/>
                    </a:lnTo>
                    <a:lnTo>
                      <a:pt x="24" y="12"/>
                    </a:lnTo>
                    <a:lnTo>
                      <a:pt x="19" y="9"/>
                    </a:lnTo>
                    <a:lnTo>
                      <a:pt x="14" y="3"/>
                    </a:lnTo>
                    <a:lnTo>
                      <a:pt x="10" y="5"/>
                    </a:lnTo>
                    <a:lnTo>
                      <a:pt x="8" y="0"/>
                    </a:lnTo>
                    <a:lnTo>
                      <a:pt x="8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04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094FD3BB-8990-65C3-5BAE-563CF039568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80150" y="2640013"/>
                <a:ext cx="217487" cy="95250"/>
              </a:xfrm>
              <a:custGeom>
                <a:avLst/>
                <a:gdLst>
                  <a:gd name="T0" fmla="*/ 136 w 137"/>
                  <a:gd name="T1" fmla="*/ 10 h 60"/>
                  <a:gd name="T2" fmla="*/ 128 w 137"/>
                  <a:gd name="T3" fmla="*/ 5 h 60"/>
                  <a:gd name="T4" fmla="*/ 119 w 137"/>
                  <a:gd name="T5" fmla="*/ 6 h 60"/>
                  <a:gd name="T6" fmla="*/ 104 w 137"/>
                  <a:gd name="T7" fmla="*/ 0 h 60"/>
                  <a:gd name="T8" fmla="*/ 98 w 137"/>
                  <a:gd name="T9" fmla="*/ 2 h 60"/>
                  <a:gd name="T10" fmla="*/ 88 w 137"/>
                  <a:gd name="T11" fmla="*/ 11 h 60"/>
                  <a:gd name="T12" fmla="*/ 74 w 137"/>
                  <a:gd name="T13" fmla="*/ 4 h 60"/>
                  <a:gd name="T14" fmla="*/ 68 w 137"/>
                  <a:gd name="T15" fmla="*/ 14 h 60"/>
                  <a:gd name="T16" fmla="*/ 62 w 137"/>
                  <a:gd name="T17" fmla="*/ 18 h 60"/>
                  <a:gd name="T18" fmla="*/ 65 w 137"/>
                  <a:gd name="T19" fmla="*/ 32 h 60"/>
                  <a:gd name="T20" fmla="*/ 64 w 137"/>
                  <a:gd name="T21" fmla="*/ 36 h 60"/>
                  <a:gd name="T22" fmla="*/ 58 w 137"/>
                  <a:gd name="T23" fmla="*/ 32 h 60"/>
                  <a:gd name="T24" fmla="*/ 49 w 137"/>
                  <a:gd name="T25" fmla="*/ 31 h 60"/>
                  <a:gd name="T26" fmla="*/ 36 w 137"/>
                  <a:gd name="T27" fmla="*/ 35 h 60"/>
                  <a:gd name="T28" fmla="*/ 20 w 137"/>
                  <a:gd name="T29" fmla="*/ 34 h 60"/>
                  <a:gd name="T30" fmla="*/ 18 w 137"/>
                  <a:gd name="T31" fmla="*/ 40 h 60"/>
                  <a:gd name="T32" fmla="*/ 7 w 137"/>
                  <a:gd name="T33" fmla="*/ 33 h 60"/>
                  <a:gd name="T34" fmla="*/ 2 w 137"/>
                  <a:gd name="T35" fmla="*/ 34 h 60"/>
                  <a:gd name="T36" fmla="*/ 3 w 137"/>
                  <a:gd name="T37" fmla="*/ 39 h 60"/>
                  <a:gd name="T38" fmla="*/ 0 w 137"/>
                  <a:gd name="T39" fmla="*/ 45 h 60"/>
                  <a:gd name="T40" fmla="*/ 8 w 137"/>
                  <a:gd name="T41" fmla="*/ 49 h 60"/>
                  <a:gd name="T42" fmla="*/ 19 w 137"/>
                  <a:gd name="T43" fmla="*/ 49 h 60"/>
                  <a:gd name="T44" fmla="*/ 30 w 137"/>
                  <a:gd name="T45" fmla="*/ 53 h 60"/>
                  <a:gd name="T46" fmla="*/ 32 w 137"/>
                  <a:gd name="T47" fmla="*/ 48 h 60"/>
                  <a:gd name="T48" fmla="*/ 49 w 137"/>
                  <a:gd name="T49" fmla="*/ 45 h 60"/>
                  <a:gd name="T50" fmla="*/ 55 w 137"/>
                  <a:gd name="T51" fmla="*/ 53 h 60"/>
                  <a:gd name="T52" fmla="*/ 81 w 137"/>
                  <a:gd name="T53" fmla="*/ 59 h 60"/>
                  <a:gd name="T54" fmla="*/ 97 w 137"/>
                  <a:gd name="T55" fmla="*/ 60 h 60"/>
                  <a:gd name="T56" fmla="*/ 106 w 137"/>
                  <a:gd name="T57" fmla="*/ 55 h 60"/>
                  <a:gd name="T58" fmla="*/ 122 w 137"/>
                  <a:gd name="T59" fmla="*/ 55 h 60"/>
                  <a:gd name="T60" fmla="*/ 126 w 137"/>
                  <a:gd name="T61" fmla="*/ 50 h 60"/>
                  <a:gd name="T62" fmla="*/ 131 w 137"/>
                  <a:gd name="T63" fmla="*/ 35 h 60"/>
                  <a:gd name="T64" fmla="*/ 126 w 137"/>
                  <a:gd name="T65" fmla="*/ 31 h 60"/>
                  <a:gd name="T66" fmla="*/ 137 w 137"/>
                  <a:gd name="T67" fmla="*/ 31 h 60"/>
                  <a:gd name="T68" fmla="*/ 137 w 137"/>
                  <a:gd name="T69" fmla="*/ 21 h 60"/>
                  <a:gd name="T70" fmla="*/ 135 w 137"/>
                  <a:gd name="T71" fmla="*/ 13 h 60"/>
                  <a:gd name="T72" fmla="*/ 136 w 137"/>
                  <a:gd name="T73" fmla="*/ 10 h 60"/>
                  <a:gd name="T74" fmla="*/ 136 w 137"/>
                  <a:gd name="T75" fmla="*/ 1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37" h="60">
                    <a:moveTo>
                      <a:pt x="136" y="10"/>
                    </a:moveTo>
                    <a:lnTo>
                      <a:pt x="128" y="5"/>
                    </a:lnTo>
                    <a:lnTo>
                      <a:pt x="119" y="6"/>
                    </a:lnTo>
                    <a:lnTo>
                      <a:pt x="104" y="0"/>
                    </a:lnTo>
                    <a:lnTo>
                      <a:pt x="98" y="2"/>
                    </a:lnTo>
                    <a:lnTo>
                      <a:pt x="88" y="11"/>
                    </a:lnTo>
                    <a:lnTo>
                      <a:pt x="74" y="4"/>
                    </a:lnTo>
                    <a:lnTo>
                      <a:pt x="68" y="14"/>
                    </a:lnTo>
                    <a:lnTo>
                      <a:pt x="62" y="18"/>
                    </a:lnTo>
                    <a:lnTo>
                      <a:pt x="65" y="32"/>
                    </a:lnTo>
                    <a:lnTo>
                      <a:pt x="64" y="36"/>
                    </a:lnTo>
                    <a:lnTo>
                      <a:pt x="58" y="32"/>
                    </a:lnTo>
                    <a:lnTo>
                      <a:pt x="49" y="31"/>
                    </a:lnTo>
                    <a:lnTo>
                      <a:pt x="36" y="35"/>
                    </a:lnTo>
                    <a:lnTo>
                      <a:pt x="20" y="34"/>
                    </a:lnTo>
                    <a:lnTo>
                      <a:pt x="18" y="40"/>
                    </a:lnTo>
                    <a:lnTo>
                      <a:pt x="7" y="33"/>
                    </a:lnTo>
                    <a:lnTo>
                      <a:pt x="2" y="34"/>
                    </a:lnTo>
                    <a:lnTo>
                      <a:pt x="3" y="39"/>
                    </a:lnTo>
                    <a:lnTo>
                      <a:pt x="0" y="45"/>
                    </a:lnTo>
                    <a:lnTo>
                      <a:pt x="8" y="49"/>
                    </a:lnTo>
                    <a:lnTo>
                      <a:pt x="19" y="49"/>
                    </a:lnTo>
                    <a:lnTo>
                      <a:pt x="30" y="53"/>
                    </a:lnTo>
                    <a:lnTo>
                      <a:pt x="32" y="48"/>
                    </a:lnTo>
                    <a:lnTo>
                      <a:pt x="49" y="45"/>
                    </a:lnTo>
                    <a:lnTo>
                      <a:pt x="55" y="53"/>
                    </a:lnTo>
                    <a:lnTo>
                      <a:pt x="81" y="59"/>
                    </a:lnTo>
                    <a:lnTo>
                      <a:pt x="97" y="60"/>
                    </a:lnTo>
                    <a:lnTo>
                      <a:pt x="106" y="55"/>
                    </a:lnTo>
                    <a:lnTo>
                      <a:pt x="122" y="55"/>
                    </a:lnTo>
                    <a:lnTo>
                      <a:pt x="126" y="50"/>
                    </a:lnTo>
                    <a:lnTo>
                      <a:pt x="131" y="35"/>
                    </a:lnTo>
                    <a:lnTo>
                      <a:pt x="126" y="31"/>
                    </a:lnTo>
                    <a:lnTo>
                      <a:pt x="137" y="31"/>
                    </a:lnTo>
                    <a:lnTo>
                      <a:pt x="137" y="21"/>
                    </a:lnTo>
                    <a:lnTo>
                      <a:pt x="135" y="13"/>
                    </a:lnTo>
                    <a:lnTo>
                      <a:pt x="136" y="10"/>
                    </a:lnTo>
                    <a:lnTo>
                      <a:pt x="136" y="1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05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AEA6CB24-E0CB-61D8-4054-472CC1A6C75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73775" y="2551113"/>
                <a:ext cx="104775" cy="71438"/>
              </a:xfrm>
              <a:custGeom>
                <a:avLst/>
                <a:gdLst>
                  <a:gd name="T0" fmla="*/ 44 w 66"/>
                  <a:gd name="T1" fmla="*/ 0 h 45"/>
                  <a:gd name="T2" fmla="*/ 27 w 66"/>
                  <a:gd name="T3" fmla="*/ 4 h 45"/>
                  <a:gd name="T4" fmla="*/ 14 w 66"/>
                  <a:gd name="T5" fmla="*/ 3 h 45"/>
                  <a:gd name="T6" fmla="*/ 14 w 66"/>
                  <a:gd name="T7" fmla="*/ 3 h 45"/>
                  <a:gd name="T8" fmla="*/ 0 w 66"/>
                  <a:gd name="T9" fmla="*/ 7 h 45"/>
                  <a:gd name="T10" fmla="*/ 2 w 66"/>
                  <a:gd name="T11" fmla="*/ 16 h 45"/>
                  <a:gd name="T12" fmla="*/ 10 w 66"/>
                  <a:gd name="T13" fmla="*/ 16 h 45"/>
                  <a:gd name="T14" fmla="*/ 20 w 66"/>
                  <a:gd name="T15" fmla="*/ 25 h 45"/>
                  <a:gd name="T16" fmla="*/ 32 w 66"/>
                  <a:gd name="T17" fmla="*/ 35 h 45"/>
                  <a:gd name="T18" fmla="*/ 41 w 66"/>
                  <a:gd name="T19" fmla="*/ 34 h 45"/>
                  <a:gd name="T20" fmla="*/ 58 w 66"/>
                  <a:gd name="T21" fmla="*/ 45 h 45"/>
                  <a:gd name="T22" fmla="*/ 60 w 66"/>
                  <a:gd name="T23" fmla="*/ 32 h 45"/>
                  <a:gd name="T24" fmla="*/ 65 w 66"/>
                  <a:gd name="T25" fmla="*/ 31 h 45"/>
                  <a:gd name="T26" fmla="*/ 66 w 66"/>
                  <a:gd name="T27" fmla="*/ 15 h 45"/>
                  <a:gd name="T28" fmla="*/ 55 w 66"/>
                  <a:gd name="T29" fmla="*/ 10 h 45"/>
                  <a:gd name="T30" fmla="*/ 44 w 66"/>
                  <a:gd name="T31" fmla="*/ 0 h 45"/>
                  <a:gd name="T32" fmla="*/ 44 w 66"/>
                  <a:gd name="T33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6" h="45">
                    <a:moveTo>
                      <a:pt x="44" y="0"/>
                    </a:moveTo>
                    <a:lnTo>
                      <a:pt x="27" y="4"/>
                    </a:lnTo>
                    <a:lnTo>
                      <a:pt x="14" y="3"/>
                    </a:lnTo>
                    <a:lnTo>
                      <a:pt x="14" y="3"/>
                    </a:lnTo>
                    <a:lnTo>
                      <a:pt x="0" y="7"/>
                    </a:lnTo>
                    <a:lnTo>
                      <a:pt x="2" y="16"/>
                    </a:lnTo>
                    <a:lnTo>
                      <a:pt x="10" y="16"/>
                    </a:lnTo>
                    <a:lnTo>
                      <a:pt x="20" y="25"/>
                    </a:lnTo>
                    <a:lnTo>
                      <a:pt x="32" y="35"/>
                    </a:lnTo>
                    <a:lnTo>
                      <a:pt x="41" y="34"/>
                    </a:lnTo>
                    <a:lnTo>
                      <a:pt x="58" y="45"/>
                    </a:lnTo>
                    <a:lnTo>
                      <a:pt x="60" y="32"/>
                    </a:lnTo>
                    <a:lnTo>
                      <a:pt x="65" y="31"/>
                    </a:lnTo>
                    <a:lnTo>
                      <a:pt x="66" y="15"/>
                    </a:lnTo>
                    <a:lnTo>
                      <a:pt x="55" y="10"/>
                    </a:lnTo>
                    <a:lnTo>
                      <a:pt x="44" y="0"/>
                    </a:lnTo>
                    <a:lnTo>
                      <a:pt x="44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06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6E83143-3443-FB27-799A-91C7DCAF89D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73850" y="2816226"/>
                <a:ext cx="185737" cy="109538"/>
              </a:xfrm>
              <a:custGeom>
                <a:avLst/>
                <a:gdLst>
                  <a:gd name="T0" fmla="*/ 117 w 117"/>
                  <a:gd name="T1" fmla="*/ 12 h 69"/>
                  <a:gd name="T2" fmla="*/ 106 w 117"/>
                  <a:gd name="T3" fmla="*/ 9 h 69"/>
                  <a:gd name="T4" fmla="*/ 91 w 117"/>
                  <a:gd name="T5" fmla="*/ 2 h 69"/>
                  <a:gd name="T6" fmla="*/ 69 w 117"/>
                  <a:gd name="T7" fmla="*/ 6 h 69"/>
                  <a:gd name="T8" fmla="*/ 61 w 117"/>
                  <a:gd name="T9" fmla="*/ 13 h 69"/>
                  <a:gd name="T10" fmla="*/ 33 w 117"/>
                  <a:gd name="T11" fmla="*/ 11 h 69"/>
                  <a:gd name="T12" fmla="*/ 18 w 117"/>
                  <a:gd name="T13" fmla="*/ 7 h 69"/>
                  <a:gd name="T14" fmla="*/ 11 w 117"/>
                  <a:gd name="T15" fmla="*/ 9 h 69"/>
                  <a:gd name="T16" fmla="*/ 4 w 117"/>
                  <a:gd name="T17" fmla="*/ 0 h 69"/>
                  <a:gd name="T18" fmla="*/ 0 w 117"/>
                  <a:gd name="T19" fmla="*/ 6 h 69"/>
                  <a:gd name="T20" fmla="*/ 3 w 117"/>
                  <a:gd name="T21" fmla="*/ 14 h 69"/>
                  <a:gd name="T22" fmla="*/ 13 w 117"/>
                  <a:gd name="T23" fmla="*/ 23 h 69"/>
                  <a:gd name="T24" fmla="*/ 7 w 117"/>
                  <a:gd name="T25" fmla="*/ 31 h 69"/>
                  <a:gd name="T26" fmla="*/ 4 w 117"/>
                  <a:gd name="T27" fmla="*/ 38 h 69"/>
                  <a:gd name="T28" fmla="*/ 7 w 117"/>
                  <a:gd name="T29" fmla="*/ 41 h 69"/>
                  <a:gd name="T30" fmla="*/ 4 w 117"/>
                  <a:gd name="T31" fmla="*/ 44 h 69"/>
                  <a:gd name="T32" fmla="*/ 14 w 117"/>
                  <a:gd name="T33" fmla="*/ 51 h 69"/>
                  <a:gd name="T34" fmla="*/ 17 w 117"/>
                  <a:gd name="T35" fmla="*/ 67 h 69"/>
                  <a:gd name="T36" fmla="*/ 31 w 117"/>
                  <a:gd name="T37" fmla="*/ 67 h 69"/>
                  <a:gd name="T38" fmla="*/ 46 w 117"/>
                  <a:gd name="T39" fmla="*/ 62 h 69"/>
                  <a:gd name="T40" fmla="*/ 61 w 117"/>
                  <a:gd name="T41" fmla="*/ 69 h 69"/>
                  <a:gd name="T42" fmla="*/ 78 w 117"/>
                  <a:gd name="T43" fmla="*/ 67 h 69"/>
                  <a:gd name="T44" fmla="*/ 77 w 117"/>
                  <a:gd name="T45" fmla="*/ 56 h 69"/>
                  <a:gd name="T46" fmla="*/ 96 w 117"/>
                  <a:gd name="T47" fmla="*/ 48 h 69"/>
                  <a:gd name="T48" fmla="*/ 112 w 117"/>
                  <a:gd name="T49" fmla="*/ 51 h 69"/>
                  <a:gd name="T50" fmla="*/ 104 w 117"/>
                  <a:gd name="T51" fmla="*/ 38 h 69"/>
                  <a:gd name="T52" fmla="*/ 110 w 117"/>
                  <a:gd name="T53" fmla="*/ 21 h 69"/>
                  <a:gd name="T54" fmla="*/ 117 w 117"/>
                  <a:gd name="T55" fmla="*/ 12 h 69"/>
                  <a:gd name="T56" fmla="*/ 117 w 117"/>
                  <a:gd name="T57" fmla="*/ 12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17" h="69">
                    <a:moveTo>
                      <a:pt x="117" y="12"/>
                    </a:moveTo>
                    <a:lnTo>
                      <a:pt x="106" y="9"/>
                    </a:lnTo>
                    <a:lnTo>
                      <a:pt x="91" y="2"/>
                    </a:lnTo>
                    <a:lnTo>
                      <a:pt x="69" y="6"/>
                    </a:lnTo>
                    <a:lnTo>
                      <a:pt x="61" y="13"/>
                    </a:lnTo>
                    <a:lnTo>
                      <a:pt x="33" y="11"/>
                    </a:lnTo>
                    <a:lnTo>
                      <a:pt x="18" y="7"/>
                    </a:lnTo>
                    <a:lnTo>
                      <a:pt x="11" y="9"/>
                    </a:lnTo>
                    <a:lnTo>
                      <a:pt x="4" y="0"/>
                    </a:lnTo>
                    <a:lnTo>
                      <a:pt x="0" y="6"/>
                    </a:lnTo>
                    <a:lnTo>
                      <a:pt x="3" y="14"/>
                    </a:lnTo>
                    <a:lnTo>
                      <a:pt x="13" y="23"/>
                    </a:lnTo>
                    <a:lnTo>
                      <a:pt x="7" y="31"/>
                    </a:lnTo>
                    <a:lnTo>
                      <a:pt x="4" y="38"/>
                    </a:lnTo>
                    <a:lnTo>
                      <a:pt x="7" y="41"/>
                    </a:lnTo>
                    <a:lnTo>
                      <a:pt x="4" y="44"/>
                    </a:lnTo>
                    <a:lnTo>
                      <a:pt x="14" y="51"/>
                    </a:lnTo>
                    <a:lnTo>
                      <a:pt x="17" y="67"/>
                    </a:lnTo>
                    <a:lnTo>
                      <a:pt x="31" y="67"/>
                    </a:lnTo>
                    <a:lnTo>
                      <a:pt x="46" y="62"/>
                    </a:lnTo>
                    <a:lnTo>
                      <a:pt x="61" y="69"/>
                    </a:lnTo>
                    <a:lnTo>
                      <a:pt x="78" y="67"/>
                    </a:lnTo>
                    <a:lnTo>
                      <a:pt x="77" y="56"/>
                    </a:lnTo>
                    <a:lnTo>
                      <a:pt x="96" y="48"/>
                    </a:lnTo>
                    <a:lnTo>
                      <a:pt x="112" y="51"/>
                    </a:lnTo>
                    <a:lnTo>
                      <a:pt x="104" y="38"/>
                    </a:lnTo>
                    <a:lnTo>
                      <a:pt x="110" y="21"/>
                    </a:lnTo>
                    <a:lnTo>
                      <a:pt x="117" y="12"/>
                    </a:lnTo>
                    <a:lnTo>
                      <a:pt x="117" y="1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07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9E63E19-D727-7B1A-BE2A-4781C021D34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70650" y="2781301"/>
                <a:ext cx="119062" cy="92075"/>
              </a:xfrm>
              <a:custGeom>
                <a:avLst/>
                <a:gdLst>
                  <a:gd name="T0" fmla="*/ 24 w 75"/>
                  <a:gd name="T1" fmla="*/ 0 h 58"/>
                  <a:gd name="T2" fmla="*/ 15 w 75"/>
                  <a:gd name="T3" fmla="*/ 0 h 58"/>
                  <a:gd name="T4" fmla="*/ 12 w 75"/>
                  <a:gd name="T5" fmla="*/ 4 h 58"/>
                  <a:gd name="T6" fmla="*/ 4 w 75"/>
                  <a:gd name="T7" fmla="*/ 0 h 58"/>
                  <a:gd name="T8" fmla="*/ 0 w 75"/>
                  <a:gd name="T9" fmla="*/ 9 h 58"/>
                  <a:gd name="T10" fmla="*/ 11 w 75"/>
                  <a:gd name="T11" fmla="*/ 19 h 58"/>
                  <a:gd name="T12" fmla="*/ 15 w 75"/>
                  <a:gd name="T13" fmla="*/ 27 h 58"/>
                  <a:gd name="T14" fmla="*/ 25 w 75"/>
                  <a:gd name="T15" fmla="*/ 35 h 58"/>
                  <a:gd name="T16" fmla="*/ 32 w 75"/>
                  <a:gd name="T17" fmla="*/ 41 h 58"/>
                  <a:gd name="T18" fmla="*/ 41 w 75"/>
                  <a:gd name="T19" fmla="*/ 50 h 58"/>
                  <a:gd name="T20" fmla="*/ 58 w 75"/>
                  <a:gd name="T21" fmla="*/ 58 h 58"/>
                  <a:gd name="T22" fmla="*/ 60 w 75"/>
                  <a:gd name="T23" fmla="*/ 46 h 58"/>
                  <a:gd name="T24" fmla="*/ 66 w 75"/>
                  <a:gd name="T25" fmla="*/ 41 h 58"/>
                  <a:gd name="T26" fmla="*/ 69 w 75"/>
                  <a:gd name="T27" fmla="*/ 39 h 58"/>
                  <a:gd name="T28" fmla="*/ 73 w 75"/>
                  <a:gd name="T29" fmla="*/ 37 h 58"/>
                  <a:gd name="T30" fmla="*/ 75 w 75"/>
                  <a:gd name="T31" fmla="*/ 27 h 58"/>
                  <a:gd name="T32" fmla="*/ 65 w 75"/>
                  <a:gd name="T33" fmla="*/ 18 h 58"/>
                  <a:gd name="T34" fmla="*/ 69 w 75"/>
                  <a:gd name="T35" fmla="*/ 8 h 58"/>
                  <a:gd name="T36" fmla="*/ 62 w 75"/>
                  <a:gd name="T37" fmla="*/ 8 h 58"/>
                  <a:gd name="T38" fmla="*/ 62 w 75"/>
                  <a:gd name="T39" fmla="*/ 8 h 58"/>
                  <a:gd name="T40" fmla="*/ 53 w 75"/>
                  <a:gd name="T41" fmla="*/ 2 h 58"/>
                  <a:gd name="T42" fmla="*/ 40 w 75"/>
                  <a:gd name="T43" fmla="*/ 3 h 58"/>
                  <a:gd name="T44" fmla="*/ 24 w 75"/>
                  <a:gd name="T45" fmla="*/ 0 h 58"/>
                  <a:gd name="T46" fmla="*/ 24 w 75"/>
                  <a:gd name="T47" fmla="*/ 0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75" h="58">
                    <a:moveTo>
                      <a:pt x="24" y="0"/>
                    </a:moveTo>
                    <a:lnTo>
                      <a:pt x="15" y="0"/>
                    </a:lnTo>
                    <a:lnTo>
                      <a:pt x="12" y="4"/>
                    </a:lnTo>
                    <a:lnTo>
                      <a:pt x="4" y="0"/>
                    </a:lnTo>
                    <a:lnTo>
                      <a:pt x="0" y="9"/>
                    </a:lnTo>
                    <a:lnTo>
                      <a:pt x="11" y="19"/>
                    </a:lnTo>
                    <a:lnTo>
                      <a:pt x="15" y="27"/>
                    </a:lnTo>
                    <a:lnTo>
                      <a:pt x="25" y="35"/>
                    </a:lnTo>
                    <a:lnTo>
                      <a:pt x="32" y="41"/>
                    </a:lnTo>
                    <a:lnTo>
                      <a:pt x="41" y="50"/>
                    </a:lnTo>
                    <a:lnTo>
                      <a:pt x="58" y="58"/>
                    </a:lnTo>
                    <a:lnTo>
                      <a:pt x="60" y="46"/>
                    </a:lnTo>
                    <a:lnTo>
                      <a:pt x="66" y="41"/>
                    </a:lnTo>
                    <a:lnTo>
                      <a:pt x="69" y="39"/>
                    </a:lnTo>
                    <a:lnTo>
                      <a:pt x="73" y="37"/>
                    </a:lnTo>
                    <a:lnTo>
                      <a:pt x="75" y="27"/>
                    </a:lnTo>
                    <a:lnTo>
                      <a:pt x="65" y="18"/>
                    </a:lnTo>
                    <a:lnTo>
                      <a:pt x="69" y="8"/>
                    </a:lnTo>
                    <a:lnTo>
                      <a:pt x="62" y="8"/>
                    </a:lnTo>
                    <a:lnTo>
                      <a:pt x="62" y="8"/>
                    </a:lnTo>
                    <a:lnTo>
                      <a:pt x="53" y="2"/>
                    </a:lnTo>
                    <a:lnTo>
                      <a:pt x="40" y="3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08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4DBC500-00F9-F943-90D4-77808F9DFD3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59562" y="2382838"/>
                <a:ext cx="263525" cy="174625"/>
              </a:xfrm>
              <a:custGeom>
                <a:avLst/>
                <a:gdLst>
                  <a:gd name="T0" fmla="*/ 93 w 166"/>
                  <a:gd name="T1" fmla="*/ 6 h 110"/>
                  <a:gd name="T2" fmla="*/ 74 w 166"/>
                  <a:gd name="T3" fmla="*/ 0 h 110"/>
                  <a:gd name="T4" fmla="*/ 57 w 166"/>
                  <a:gd name="T5" fmla="*/ 9 h 110"/>
                  <a:gd name="T6" fmla="*/ 48 w 166"/>
                  <a:gd name="T7" fmla="*/ 12 h 110"/>
                  <a:gd name="T8" fmla="*/ 50 w 166"/>
                  <a:gd name="T9" fmla="*/ 22 h 110"/>
                  <a:gd name="T10" fmla="*/ 37 w 166"/>
                  <a:gd name="T11" fmla="*/ 29 h 110"/>
                  <a:gd name="T12" fmla="*/ 35 w 166"/>
                  <a:gd name="T13" fmla="*/ 42 h 110"/>
                  <a:gd name="T14" fmla="*/ 18 w 166"/>
                  <a:gd name="T15" fmla="*/ 51 h 110"/>
                  <a:gd name="T16" fmla="*/ 1 w 166"/>
                  <a:gd name="T17" fmla="*/ 51 h 110"/>
                  <a:gd name="T18" fmla="*/ 3 w 166"/>
                  <a:gd name="T19" fmla="*/ 60 h 110"/>
                  <a:gd name="T20" fmla="*/ 9 w 166"/>
                  <a:gd name="T21" fmla="*/ 69 h 110"/>
                  <a:gd name="T22" fmla="*/ 10 w 166"/>
                  <a:gd name="T23" fmla="*/ 78 h 110"/>
                  <a:gd name="T24" fmla="*/ 0 w 166"/>
                  <a:gd name="T25" fmla="*/ 82 h 110"/>
                  <a:gd name="T26" fmla="*/ 7 w 166"/>
                  <a:gd name="T27" fmla="*/ 94 h 110"/>
                  <a:gd name="T28" fmla="*/ 9 w 166"/>
                  <a:gd name="T29" fmla="*/ 103 h 110"/>
                  <a:gd name="T30" fmla="*/ 18 w 166"/>
                  <a:gd name="T31" fmla="*/ 102 h 110"/>
                  <a:gd name="T32" fmla="*/ 26 w 166"/>
                  <a:gd name="T33" fmla="*/ 96 h 110"/>
                  <a:gd name="T34" fmla="*/ 40 w 166"/>
                  <a:gd name="T35" fmla="*/ 96 h 110"/>
                  <a:gd name="T36" fmla="*/ 59 w 166"/>
                  <a:gd name="T37" fmla="*/ 97 h 110"/>
                  <a:gd name="T38" fmla="*/ 79 w 166"/>
                  <a:gd name="T39" fmla="*/ 103 h 110"/>
                  <a:gd name="T40" fmla="*/ 94 w 166"/>
                  <a:gd name="T41" fmla="*/ 103 h 110"/>
                  <a:gd name="T42" fmla="*/ 102 w 166"/>
                  <a:gd name="T43" fmla="*/ 107 h 110"/>
                  <a:gd name="T44" fmla="*/ 107 w 166"/>
                  <a:gd name="T45" fmla="*/ 103 h 110"/>
                  <a:gd name="T46" fmla="*/ 113 w 166"/>
                  <a:gd name="T47" fmla="*/ 109 h 110"/>
                  <a:gd name="T48" fmla="*/ 129 w 166"/>
                  <a:gd name="T49" fmla="*/ 107 h 110"/>
                  <a:gd name="T50" fmla="*/ 136 w 166"/>
                  <a:gd name="T51" fmla="*/ 110 h 110"/>
                  <a:gd name="T52" fmla="*/ 135 w 166"/>
                  <a:gd name="T53" fmla="*/ 97 h 110"/>
                  <a:gd name="T54" fmla="*/ 140 w 166"/>
                  <a:gd name="T55" fmla="*/ 93 h 110"/>
                  <a:gd name="T56" fmla="*/ 156 w 166"/>
                  <a:gd name="T57" fmla="*/ 92 h 110"/>
                  <a:gd name="T58" fmla="*/ 156 w 166"/>
                  <a:gd name="T59" fmla="*/ 92 h 110"/>
                  <a:gd name="T60" fmla="*/ 148 w 166"/>
                  <a:gd name="T61" fmla="*/ 77 h 110"/>
                  <a:gd name="T62" fmla="*/ 143 w 166"/>
                  <a:gd name="T63" fmla="*/ 69 h 110"/>
                  <a:gd name="T64" fmla="*/ 146 w 166"/>
                  <a:gd name="T65" fmla="*/ 68 h 110"/>
                  <a:gd name="T66" fmla="*/ 160 w 166"/>
                  <a:gd name="T67" fmla="*/ 68 h 110"/>
                  <a:gd name="T68" fmla="*/ 166 w 166"/>
                  <a:gd name="T69" fmla="*/ 63 h 110"/>
                  <a:gd name="T70" fmla="*/ 160 w 166"/>
                  <a:gd name="T71" fmla="*/ 57 h 110"/>
                  <a:gd name="T72" fmla="*/ 147 w 166"/>
                  <a:gd name="T73" fmla="*/ 53 h 110"/>
                  <a:gd name="T74" fmla="*/ 148 w 166"/>
                  <a:gd name="T75" fmla="*/ 49 h 110"/>
                  <a:gd name="T76" fmla="*/ 139 w 166"/>
                  <a:gd name="T77" fmla="*/ 45 h 110"/>
                  <a:gd name="T78" fmla="*/ 125 w 166"/>
                  <a:gd name="T79" fmla="*/ 30 h 110"/>
                  <a:gd name="T80" fmla="*/ 128 w 166"/>
                  <a:gd name="T81" fmla="*/ 25 h 110"/>
                  <a:gd name="T82" fmla="*/ 124 w 166"/>
                  <a:gd name="T83" fmla="*/ 13 h 110"/>
                  <a:gd name="T84" fmla="*/ 105 w 166"/>
                  <a:gd name="T85" fmla="*/ 8 h 110"/>
                  <a:gd name="T86" fmla="*/ 97 w 166"/>
                  <a:gd name="T87" fmla="*/ 11 h 110"/>
                  <a:gd name="T88" fmla="*/ 93 w 166"/>
                  <a:gd name="T89" fmla="*/ 6 h 110"/>
                  <a:gd name="T90" fmla="*/ 93 w 166"/>
                  <a:gd name="T91" fmla="*/ 6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66" h="110">
                    <a:moveTo>
                      <a:pt x="93" y="6"/>
                    </a:moveTo>
                    <a:lnTo>
                      <a:pt x="74" y="0"/>
                    </a:lnTo>
                    <a:lnTo>
                      <a:pt x="57" y="9"/>
                    </a:lnTo>
                    <a:lnTo>
                      <a:pt x="48" y="12"/>
                    </a:lnTo>
                    <a:lnTo>
                      <a:pt x="50" y="22"/>
                    </a:lnTo>
                    <a:lnTo>
                      <a:pt x="37" y="29"/>
                    </a:lnTo>
                    <a:lnTo>
                      <a:pt x="35" y="42"/>
                    </a:lnTo>
                    <a:lnTo>
                      <a:pt x="18" y="51"/>
                    </a:lnTo>
                    <a:lnTo>
                      <a:pt x="1" y="51"/>
                    </a:lnTo>
                    <a:lnTo>
                      <a:pt x="3" y="60"/>
                    </a:lnTo>
                    <a:lnTo>
                      <a:pt x="9" y="69"/>
                    </a:lnTo>
                    <a:lnTo>
                      <a:pt x="10" y="78"/>
                    </a:lnTo>
                    <a:lnTo>
                      <a:pt x="0" y="82"/>
                    </a:lnTo>
                    <a:lnTo>
                      <a:pt x="7" y="94"/>
                    </a:lnTo>
                    <a:lnTo>
                      <a:pt x="9" y="103"/>
                    </a:lnTo>
                    <a:lnTo>
                      <a:pt x="18" y="102"/>
                    </a:lnTo>
                    <a:lnTo>
                      <a:pt x="26" y="96"/>
                    </a:lnTo>
                    <a:lnTo>
                      <a:pt x="40" y="96"/>
                    </a:lnTo>
                    <a:lnTo>
                      <a:pt x="59" y="97"/>
                    </a:lnTo>
                    <a:lnTo>
                      <a:pt x="79" y="103"/>
                    </a:lnTo>
                    <a:lnTo>
                      <a:pt x="94" y="103"/>
                    </a:lnTo>
                    <a:lnTo>
                      <a:pt x="102" y="107"/>
                    </a:lnTo>
                    <a:lnTo>
                      <a:pt x="107" y="103"/>
                    </a:lnTo>
                    <a:lnTo>
                      <a:pt x="113" y="109"/>
                    </a:lnTo>
                    <a:lnTo>
                      <a:pt x="129" y="107"/>
                    </a:lnTo>
                    <a:lnTo>
                      <a:pt x="136" y="110"/>
                    </a:lnTo>
                    <a:lnTo>
                      <a:pt x="135" y="97"/>
                    </a:lnTo>
                    <a:lnTo>
                      <a:pt x="140" y="93"/>
                    </a:lnTo>
                    <a:lnTo>
                      <a:pt x="156" y="92"/>
                    </a:lnTo>
                    <a:lnTo>
                      <a:pt x="156" y="92"/>
                    </a:lnTo>
                    <a:lnTo>
                      <a:pt x="148" y="77"/>
                    </a:lnTo>
                    <a:lnTo>
                      <a:pt x="143" y="69"/>
                    </a:lnTo>
                    <a:lnTo>
                      <a:pt x="146" y="68"/>
                    </a:lnTo>
                    <a:lnTo>
                      <a:pt x="160" y="68"/>
                    </a:lnTo>
                    <a:lnTo>
                      <a:pt x="166" y="63"/>
                    </a:lnTo>
                    <a:lnTo>
                      <a:pt x="160" y="57"/>
                    </a:lnTo>
                    <a:lnTo>
                      <a:pt x="147" y="53"/>
                    </a:lnTo>
                    <a:lnTo>
                      <a:pt x="148" y="49"/>
                    </a:lnTo>
                    <a:lnTo>
                      <a:pt x="139" y="45"/>
                    </a:lnTo>
                    <a:lnTo>
                      <a:pt x="125" y="30"/>
                    </a:lnTo>
                    <a:lnTo>
                      <a:pt x="128" y="25"/>
                    </a:lnTo>
                    <a:lnTo>
                      <a:pt x="124" y="13"/>
                    </a:lnTo>
                    <a:lnTo>
                      <a:pt x="105" y="8"/>
                    </a:lnTo>
                    <a:lnTo>
                      <a:pt x="97" y="11"/>
                    </a:lnTo>
                    <a:lnTo>
                      <a:pt x="93" y="6"/>
                    </a:lnTo>
                    <a:lnTo>
                      <a:pt x="93" y="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09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DB7E9D20-5F39-1E05-5045-A6C31EFBC6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78550" y="2684463"/>
                <a:ext cx="131762" cy="74613"/>
              </a:xfrm>
              <a:custGeom>
                <a:avLst/>
                <a:gdLst>
                  <a:gd name="T0" fmla="*/ 66 w 83"/>
                  <a:gd name="T1" fmla="*/ 6 h 47"/>
                  <a:gd name="T2" fmla="*/ 46 w 83"/>
                  <a:gd name="T3" fmla="*/ 0 h 47"/>
                  <a:gd name="T4" fmla="*/ 42 w 83"/>
                  <a:gd name="T5" fmla="*/ 4 h 47"/>
                  <a:gd name="T6" fmla="*/ 27 w 83"/>
                  <a:gd name="T7" fmla="*/ 4 h 47"/>
                  <a:gd name="T8" fmla="*/ 22 w 83"/>
                  <a:gd name="T9" fmla="*/ 8 h 47"/>
                  <a:gd name="T10" fmla="*/ 13 w 83"/>
                  <a:gd name="T11" fmla="*/ 6 h 47"/>
                  <a:gd name="T12" fmla="*/ 14 w 83"/>
                  <a:gd name="T13" fmla="*/ 12 h 47"/>
                  <a:gd name="T14" fmla="*/ 0 w 83"/>
                  <a:gd name="T15" fmla="*/ 25 h 47"/>
                  <a:gd name="T16" fmla="*/ 0 w 83"/>
                  <a:gd name="T17" fmla="*/ 36 h 47"/>
                  <a:gd name="T18" fmla="*/ 10 w 83"/>
                  <a:gd name="T19" fmla="*/ 32 h 47"/>
                  <a:gd name="T20" fmla="*/ 16 w 83"/>
                  <a:gd name="T21" fmla="*/ 43 h 47"/>
                  <a:gd name="T22" fmla="*/ 25 w 83"/>
                  <a:gd name="T23" fmla="*/ 47 h 47"/>
                  <a:gd name="T24" fmla="*/ 33 w 83"/>
                  <a:gd name="T25" fmla="*/ 46 h 47"/>
                  <a:gd name="T26" fmla="*/ 43 w 83"/>
                  <a:gd name="T27" fmla="*/ 38 h 47"/>
                  <a:gd name="T28" fmla="*/ 47 w 83"/>
                  <a:gd name="T29" fmla="*/ 42 h 47"/>
                  <a:gd name="T30" fmla="*/ 56 w 83"/>
                  <a:gd name="T31" fmla="*/ 42 h 47"/>
                  <a:gd name="T32" fmla="*/ 59 w 83"/>
                  <a:gd name="T33" fmla="*/ 32 h 47"/>
                  <a:gd name="T34" fmla="*/ 73 w 83"/>
                  <a:gd name="T35" fmla="*/ 35 h 47"/>
                  <a:gd name="T36" fmla="*/ 82 w 83"/>
                  <a:gd name="T37" fmla="*/ 31 h 47"/>
                  <a:gd name="T38" fmla="*/ 83 w 83"/>
                  <a:gd name="T39" fmla="*/ 21 h 47"/>
                  <a:gd name="T40" fmla="*/ 72 w 83"/>
                  <a:gd name="T41" fmla="*/ 21 h 47"/>
                  <a:gd name="T42" fmla="*/ 64 w 83"/>
                  <a:gd name="T43" fmla="*/ 17 h 47"/>
                  <a:gd name="T44" fmla="*/ 67 w 83"/>
                  <a:gd name="T45" fmla="*/ 11 h 47"/>
                  <a:gd name="T46" fmla="*/ 66 w 83"/>
                  <a:gd name="T47" fmla="*/ 6 h 47"/>
                  <a:gd name="T48" fmla="*/ 66 w 83"/>
                  <a:gd name="T49" fmla="*/ 6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83" h="47">
                    <a:moveTo>
                      <a:pt x="66" y="6"/>
                    </a:moveTo>
                    <a:lnTo>
                      <a:pt x="46" y="0"/>
                    </a:lnTo>
                    <a:lnTo>
                      <a:pt x="42" y="4"/>
                    </a:lnTo>
                    <a:lnTo>
                      <a:pt x="27" y="4"/>
                    </a:lnTo>
                    <a:lnTo>
                      <a:pt x="22" y="8"/>
                    </a:lnTo>
                    <a:lnTo>
                      <a:pt x="13" y="6"/>
                    </a:lnTo>
                    <a:lnTo>
                      <a:pt x="14" y="12"/>
                    </a:lnTo>
                    <a:lnTo>
                      <a:pt x="0" y="25"/>
                    </a:lnTo>
                    <a:lnTo>
                      <a:pt x="0" y="36"/>
                    </a:lnTo>
                    <a:lnTo>
                      <a:pt x="10" y="32"/>
                    </a:lnTo>
                    <a:lnTo>
                      <a:pt x="16" y="43"/>
                    </a:lnTo>
                    <a:lnTo>
                      <a:pt x="25" y="47"/>
                    </a:lnTo>
                    <a:lnTo>
                      <a:pt x="33" y="46"/>
                    </a:lnTo>
                    <a:lnTo>
                      <a:pt x="43" y="38"/>
                    </a:lnTo>
                    <a:lnTo>
                      <a:pt x="47" y="42"/>
                    </a:lnTo>
                    <a:lnTo>
                      <a:pt x="56" y="42"/>
                    </a:lnTo>
                    <a:lnTo>
                      <a:pt x="59" y="32"/>
                    </a:lnTo>
                    <a:lnTo>
                      <a:pt x="73" y="35"/>
                    </a:lnTo>
                    <a:lnTo>
                      <a:pt x="82" y="31"/>
                    </a:lnTo>
                    <a:lnTo>
                      <a:pt x="83" y="21"/>
                    </a:lnTo>
                    <a:lnTo>
                      <a:pt x="72" y="21"/>
                    </a:lnTo>
                    <a:lnTo>
                      <a:pt x="64" y="17"/>
                    </a:lnTo>
                    <a:lnTo>
                      <a:pt x="67" y="11"/>
                    </a:lnTo>
                    <a:lnTo>
                      <a:pt x="66" y="6"/>
                    </a:lnTo>
                    <a:lnTo>
                      <a:pt x="66" y="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10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C2ADF31-DDAF-8196-F3FE-CC6A517E9AA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54762" y="2563813"/>
                <a:ext cx="193675" cy="93663"/>
              </a:xfrm>
              <a:custGeom>
                <a:avLst/>
                <a:gdLst>
                  <a:gd name="T0" fmla="*/ 49 w 122"/>
                  <a:gd name="T1" fmla="*/ 0 h 59"/>
                  <a:gd name="T2" fmla="*/ 41 w 122"/>
                  <a:gd name="T3" fmla="*/ 2 h 59"/>
                  <a:gd name="T4" fmla="*/ 36 w 122"/>
                  <a:gd name="T5" fmla="*/ 0 h 59"/>
                  <a:gd name="T6" fmla="*/ 31 w 122"/>
                  <a:gd name="T7" fmla="*/ 4 h 59"/>
                  <a:gd name="T8" fmla="*/ 19 w 122"/>
                  <a:gd name="T9" fmla="*/ 9 h 59"/>
                  <a:gd name="T10" fmla="*/ 13 w 122"/>
                  <a:gd name="T11" fmla="*/ 14 h 59"/>
                  <a:gd name="T12" fmla="*/ 0 w 122"/>
                  <a:gd name="T13" fmla="*/ 19 h 59"/>
                  <a:gd name="T14" fmla="*/ 3 w 122"/>
                  <a:gd name="T15" fmla="*/ 26 h 59"/>
                  <a:gd name="T16" fmla="*/ 6 w 122"/>
                  <a:gd name="T17" fmla="*/ 36 h 59"/>
                  <a:gd name="T18" fmla="*/ 16 w 122"/>
                  <a:gd name="T19" fmla="*/ 41 h 59"/>
                  <a:gd name="T20" fmla="*/ 27 w 122"/>
                  <a:gd name="T21" fmla="*/ 52 h 59"/>
                  <a:gd name="T22" fmla="*/ 41 w 122"/>
                  <a:gd name="T23" fmla="*/ 59 h 59"/>
                  <a:gd name="T24" fmla="*/ 51 w 122"/>
                  <a:gd name="T25" fmla="*/ 50 h 59"/>
                  <a:gd name="T26" fmla="*/ 57 w 122"/>
                  <a:gd name="T27" fmla="*/ 48 h 59"/>
                  <a:gd name="T28" fmla="*/ 72 w 122"/>
                  <a:gd name="T29" fmla="*/ 54 h 59"/>
                  <a:gd name="T30" fmla="*/ 81 w 122"/>
                  <a:gd name="T31" fmla="*/ 53 h 59"/>
                  <a:gd name="T32" fmla="*/ 89 w 122"/>
                  <a:gd name="T33" fmla="*/ 58 h 59"/>
                  <a:gd name="T34" fmla="*/ 91 w 122"/>
                  <a:gd name="T35" fmla="*/ 52 h 59"/>
                  <a:gd name="T36" fmla="*/ 100 w 122"/>
                  <a:gd name="T37" fmla="*/ 53 h 59"/>
                  <a:gd name="T38" fmla="*/ 105 w 122"/>
                  <a:gd name="T39" fmla="*/ 51 h 59"/>
                  <a:gd name="T40" fmla="*/ 106 w 122"/>
                  <a:gd name="T41" fmla="*/ 49 h 59"/>
                  <a:gd name="T42" fmla="*/ 109 w 122"/>
                  <a:gd name="T43" fmla="*/ 48 h 59"/>
                  <a:gd name="T44" fmla="*/ 110 w 122"/>
                  <a:gd name="T45" fmla="*/ 42 h 59"/>
                  <a:gd name="T46" fmla="*/ 114 w 122"/>
                  <a:gd name="T47" fmla="*/ 41 h 59"/>
                  <a:gd name="T48" fmla="*/ 116 w 122"/>
                  <a:gd name="T49" fmla="*/ 38 h 59"/>
                  <a:gd name="T50" fmla="*/ 122 w 122"/>
                  <a:gd name="T51" fmla="*/ 38 h 59"/>
                  <a:gd name="T52" fmla="*/ 113 w 122"/>
                  <a:gd name="T53" fmla="*/ 25 h 59"/>
                  <a:gd name="T54" fmla="*/ 99 w 122"/>
                  <a:gd name="T55" fmla="*/ 24 h 59"/>
                  <a:gd name="T56" fmla="*/ 96 w 122"/>
                  <a:gd name="T57" fmla="*/ 17 h 59"/>
                  <a:gd name="T58" fmla="*/ 84 w 122"/>
                  <a:gd name="T59" fmla="*/ 15 h 59"/>
                  <a:gd name="T60" fmla="*/ 81 w 122"/>
                  <a:gd name="T61" fmla="*/ 21 h 59"/>
                  <a:gd name="T62" fmla="*/ 72 w 122"/>
                  <a:gd name="T63" fmla="*/ 16 h 59"/>
                  <a:gd name="T64" fmla="*/ 72 w 122"/>
                  <a:gd name="T65" fmla="*/ 10 h 59"/>
                  <a:gd name="T66" fmla="*/ 58 w 122"/>
                  <a:gd name="T67" fmla="*/ 8 h 59"/>
                  <a:gd name="T68" fmla="*/ 49 w 122"/>
                  <a:gd name="T69" fmla="*/ 0 h 59"/>
                  <a:gd name="T70" fmla="*/ 49 w 122"/>
                  <a:gd name="T71" fmla="*/ 0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22" h="59">
                    <a:moveTo>
                      <a:pt x="49" y="0"/>
                    </a:moveTo>
                    <a:lnTo>
                      <a:pt x="41" y="2"/>
                    </a:lnTo>
                    <a:lnTo>
                      <a:pt x="36" y="0"/>
                    </a:lnTo>
                    <a:lnTo>
                      <a:pt x="31" y="4"/>
                    </a:lnTo>
                    <a:lnTo>
                      <a:pt x="19" y="9"/>
                    </a:lnTo>
                    <a:lnTo>
                      <a:pt x="13" y="14"/>
                    </a:lnTo>
                    <a:lnTo>
                      <a:pt x="0" y="19"/>
                    </a:lnTo>
                    <a:lnTo>
                      <a:pt x="3" y="26"/>
                    </a:lnTo>
                    <a:lnTo>
                      <a:pt x="6" y="36"/>
                    </a:lnTo>
                    <a:lnTo>
                      <a:pt x="16" y="41"/>
                    </a:lnTo>
                    <a:lnTo>
                      <a:pt x="27" y="52"/>
                    </a:lnTo>
                    <a:lnTo>
                      <a:pt x="41" y="59"/>
                    </a:lnTo>
                    <a:lnTo>
                      <a:pt x="51" y="50"/>
                    </a:lnTo>
                    <a:lnTo>
                      <a:pt x="57" y="48"/>
                    </a:lnTo>
                    <a:lnTo>
                      <a:pt x="72" y="54"/>
                    </a:lnTo>
                    <a:lnTo>
                      <a:pt x="81" y="53"/>
                    </a:lnTo>
                    <a:lnTo>
                      <a:pt x="89" y="58"/>
                    </a:lnTo>
                    <a:lnTo>
                      <a:pt x="91" y="52"/>
                    </a:lnTo>
                    <a:lnTo>
                      <a:pt x="100" y="53"/>
                    </a:lnTo>
                    <a:lnTo>
                      <a:pt x="105" y="51"/>
                    </a:lnTo>
                    <a:lnTo>
                      <a:pt x="106" y="49"/>
                    </a:lnTo>
                    <a:lnTo>
                      <a:pt x="109" y="48"/>
                    </a:lnTo>
                    <a:lnTo>
                      <a:pt x="110" y="42"/>
                    </a:lnTo>
                    <a:lnTo>
                      <a:pt x="114" y="41"/>
                    </a:lnTo>
                    <a:lnTo>
                      <a:pt x="116" y="38"/>
                    </a:lnTo>
                    <a:lnTo>
                      <a:pt x="122" y="38"/>
                    </a:lnTo>
                    <a:lnTo>
                      <a:pt x="113" y="25"/>
                    </a:lnTo>
                    <a:lnTo>
                      <a:pt x="99" y="24"/>
                    </a:lnTo>
                    <a:lnTo>
                      <a:pt x="96" y="17"/>
                    </a:lnTo>
                    <a:lnTo>
                      <a:pt x="84" y="15"/>
                    </a:lnTo>
                    <a:lnTo>
                      <a:pt x="81" y="21"/>
                    </a:lnTo>
                    <a:lnTo>
                      <a:pt x="72" y="16"/>
                    </a:lnTo>
                    <a:lnTo>
                      <a:pt x="72" y="10"/>
                    </a:lnTo>
                    <a:lnTo>
                      <a:pt x="58" y="8"/>
                    </a:lnTo>
                    <a:lnTo>
                      <a:pt x="49" y="0"/>
                    </a:lnTo>
                    <a:lnTo>
                      <a:pt x="49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11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E19B988D-4FC6-AF16-F437-95C5D6EFF1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72200" y="2424113"/>
                <a:ext cx="260350" cy="279400"/>
              </a:xfrm>
              <a:custGeom>
                <a:avLst/>
                <a:gdLst>
                  <a:gd name="T0" fmla="*/ 142 w 164"/>
                  <a:gd name="T1" fmla="*/ 27 h 176"/>
                  <a:gd name="T2" fmla="*/ 133 w 164"/>
                  <a:gd name="T3" fmla="*/ 21 h 176"/>
                  <a:gd name="T4" fmla="*/ 113 w 164"/>
                  <a:gd name="T5" fmla="*/ 12 h 176"/>
                  <a:gd name="T6" fmla="*/ 103 w 164"/>
                  <a:gd name="T7" fmla="*/ 18 h 176"/>
                  <a:gd name="T8" fmla="*/ 86 w 164"/>
                  <a:gd name="T9" fmla="*/ 22 h 176"/>
                  <a:gd name="T10" fmla="*/ 86 w 164"/>
                  <a:gd name="T11" fmla="*/ 14 h 176"/>
                  <a:gd name="T12" fmla="*/ 67 w 164"/>
                  <a:gd name="T13" fmla="*/ 9 h 176"/>
                  <a:gd name="T14" fmla="*/ 66 w 164"/>
                  <a:gd name="T15" fmla="*/ 0 h 176"/>
                  <a:gd name="T16" fmla="*/ 55 w 164"/>
                  <a:gd name="T17" fmla="*/ 4 h 176"/>
                  <a:gd name="T18" fmla="*/ 42 w 164"/>
                  <a:gd name="T19" fmla="*/ 0 h 176"/>
                  <a:gd name="T20" fmla="*/ 43 w 164"/>
                  <a:gd name="T21" fmla="*/ 13 h 176"/>
                  <a:gd name="T22" fmla="*/ 47 w 164"/>
                  <a:gd name="T23" fmla="*/ 22 h 176"/>
                  <a:gd name="T24" fmla="*/ 36 w 164"/>
                  <a:gd name="T25" fmla="*/ 33 h 176"/>
                  <a:gd name="T26" fmla="*/ 32 w 164"/>
                  <a:gd name="T27" fmla="*/ 28 h 176"/>
                  <a:gd name="T28" fmla="*/ 18 w 164"/>
                  <a:gd name="T29" fmla="*/ 29 h 176"/>
                  <a:gd name="T30" fmla="*/ 15 w 164"/>
                  <a:gd name="T31" fmla="*/ 34 h 176"/>
                  <a:gd name="T32" fmla="*/ 18 w 164"/>
                  <a:gd name="T33" fmla="*/ 42 h 176"/>
                  <a:gd name="T34" fmla="*/ 15 w 164"/>
                  <a:gd name="T35" fmla="*/ 62 h 176"/>
                  <a:gd name="T36" fmla="*/ 11 w 164"/>
                  <a:gd name="T37" fmla="*/ 71 h 176"/>
                  <a:gd name="T38" fmla="*/ 0 w 164"/>
                  <a:gd name="T39" fmla="*/ 71 h 176"/>
                  <a:gd name="T40" fmla="*/ 4 w 164"/>
                  <a:gd name="T41" fmla="*/ 95 h 176"/>
                  <a:gd name="T42" fmla="*/ 3 w 164"/>
                  <a:gd name="T43" fmla="*/ 111 h 176"/>
                  <a:gd name="T44" fmla="*/ 6 w 164"/>
                  <a:gd name="T45" fmla="*/ 116 h 176"/>
                  <a:gd name="T46" fmla="*/ 5 w 164"/>
                  <a:gd name="T47" fmla="*/ 126 h 176"/>
                  <a:gd name="T48" fmla="*/ 15 w 164"/>
                  <a:gd name="T49" fmla="*/ 132 h 176"/>
                  <a:gd name="T50" fmla="*/ 41 w 164"/>
                  <a:gd name="T51" fmla="*/ 137 h 176"/>
                  <a:gd name="T52" fmla="*/ 32 w 164"/>
                  <a:gd name="T53" fmla="*/ 152 h 176"/>
                  <a:gd name="T54" fmla="*/ 31 w 164"/>
                  <a:gd name="T55" fmla="*/ 168 h 176"/>
                  <a:gd name="T56" fmla="*/ 46 w 164"/>
                  <a:gd name="T57" fmla="*/ 168 h 176"/>
                  <a:gd name="T58" fmla="*/ 50 w 164"/>
                  <a:gd name="T59" fmla="*/ 164 h 176"/>
                  <a:gd name="T60" fmla="*/ 70 w 164"/>
                  <a:gd name="T61" fmla="*/ 170 h 176"/>
                  <a:gd name="T62" fmla="*/ 75 w 164"/>
                  <a:gd name="T63" fmla="*/ 169 h 176"/>
                  <a:gd name="T64" fmla="*/ 86 w 164"/>
                  <a:gd name="T65" fmla="*/ 176 h 176"/>
                  <a:gd name="T66" fmla="*/ 88 w 164"/>
                  <a:gd name="T67" fmla="*/ 170 h 176"/>
                  <a:gd name="T68" fmla="*/ 104 w 164"/>
                  <a:gd name="T69" fmla="*/ 171 h 176"/>
                  <a:gd name="T70" fmla="*/ 117 w 164"/>
                  <a:gd name="T71" fmla="*/ 167 h 176"/>
                  <a:gd name="T72" fmla="*/ 126 w 164"/>
                  <a:gd name="T73" fmla="*/ 168 h 176"/>
                  <a:gd name="T74" fmla="*/ 132 w 164"/>
                  <a:gd name="T75" fmla="*/ 172 h 176"/>
                  <a:gd name="T76" fmla="*/ 133 w 164"/>
                  <a:gd name="T77" fmla="*/ 168 h 176"/>
                  <a:gd name="T78" fmla="*/ 130 w 164"/>
                  <a:gd name="T79" fmla="*/ 154 h 176"/>
                  <a:gd name="T80" fmla="*/ 136 w 164"/>
                  <a:gd name="T81" fmla="*/ 150 h 176"/>
                  <a:gd name="T82" fmla="*/ 142 w 164"/>
                  <a:gd name="T83" fmla="*/ 140 h 176"/>
                  <a:gd name="T84" fmla="*/ 131 w 164"/>
                  <a:gd name="T85" fmla="*/ 129 h 176"/>
                  <a:gd name="T86" fmla="*/ 121 w 164"/>
                  <a:gd name="T87" fmla="*/ 124 h 176"/>
                  <a:gd name="T88" fmla="*/ 118 w 164"/>
                  <a:gd name="T89" fmla="*/ 114 h 176"/>
                  <a:gd name="T90" fmla="*/ 115 w 164"/>
                  <a:gd name="T91" fmla="*/ 107 h 176"/>
                  <a:gd name="T92" fmla="*/ 128 w 164"/>
                  <a:gd name="T93" fmla="*/ 102 h 176"/>
                  <a:gd name="T94" fmla="*/ 134 w 164"/>
                  <a:gd name="T95" fmla="*/ 97 h 176"/>
                  <a:gd name="T96" fmla="*/ 146 w 164"/>
                  <a:gd name="T97" fmla="*/ 92 h 176"/>
                  <a:gd name="T98" fmla="*/ 151 w 164"/>
                  <a:gd name="T99" fmla="*/ 88 h 176"/>
                  <a:gd name="T100" fmla="*/ 156 w 164"/>
                  <a:gd name="T101" fmla="*/ 90 h 176"/>
                  <a:gd name="T102" fmla="*/ 164 w 164"/>
                  <a:gd name="T103" fmla="*/ 88 h 176"/>
                  <a:gd name="T104" fmla="*/ 155 w 164"/>
                  <a:gd name="T105" fmla="*/ 73 h 176"/>
                  <a:gd name="T106" fmla="*/ 156 w 164"/>
                  <a:gd name="T107" fmla="*/ 66 h 176"/>
                  <a:gd name="T108" fmla="*/ 150 w 164"/>
                  <a:gd name="T109" fmla="*/ 54 h 176"/>
                  <a:gd name="T110" fmla="*/ 143 w 164"/>
                  <a:gd name="T111" fmla="*/ 45 h 176"/>
                  <a:gd name="T112" fmla="*/ 147 w 164"/>
                  <a:gd name="T113" fmla="*/ 40 h 176"/>
                  <a:gd name="T114" fmla="*/ 142 w 164"/>
                  <a:gd name="T115" fmla="*/ 27 h 176"/>
                  <a:gd name="T116" fmla="*/ 142 w 164"/>
                  <a:gd name="T117" fmla="*/ 27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64" h="176">
                    <a:moveTo>
                      <a:pt x="142" y="27"/>
                    </a:moveTo>
                    <a:lnTo>
                      <a:pt x="133" y="21"/>
                    </a:lnTo>
                    <a:lnTo>
                      <a:pt x="113" y="12"/>
                    </a:lnTo>
                    <a:lnTo>
                      <a:pt x="103" y="18"/>
                    </a:lnTo>
                    <a:lnTo>
                      <a:pt x="86" y="22"/>
                    </a:lnTo>
                    <a:lnTo>
                      <a:pt x="86" y="14"/>
                    </a:lnTo>
                    <a:lnTo>
                      <a:pt x="67" y="9"/>
                    </a:lnTo>
                    <a:lnTo>
                      <a:pt x="66" y="0"/>
                    </a:lnTo>
                    <a:lnTo>
                      <a:pt x="55" y="4"/>
                    </a:lnTo>
                    <a:lnTo>
                      <a:pt x="42" y="0"/>
                    </a:lnTo>
                    <a:lnTo>
                      <a:pt x="43" y="13"/>
                    </a:lnTo>
                    <a:lnTo>
                      <a:pt x="47" y="22"/>
                    </a:lnTo>
                    <a:lnTo>
                      <a:pt x="36" y="33"/>
                    </a:lnTo>
                    <a:lnTo>
                      <a:pt x="32" y="28"/>
                    </a:lnTo>
                    <a:lnTo>
                      <a:pt x="18" y="29"/>
                    </a:lnTo>
                    <a:lnTo>
                      <a:pt x="15" y="34"/>
                    </a:lnTo>
                    <a:lnTo>
                      <a:pt x="18" y="42"/>
                    </a:lnTo>
                    <a:lnTo>
                      <a:pt x="15" y="62"/>
                    </a:lnTo>
                    <a:lnTo>
                      <a:pt x="11" y="71"/>
                    </a:lnTo>
                    <a:lnTo>
                      <a:pt x="0" y="71"/>
                    </a:lnTo>
                    <a:lnTo>
                      <a:pt x="4" y="95"/>
                    </a:lnTo>
                    <a:lnTo>
                      <a:pt x="3" y="111"/>
                    </a:lnTo>
                    <a:lnTo>
                      <a:pt x="6" y="116"/>
                    </a:lnTo>
                    <a:lnTo>
                      <a:pt x="5" y="126"/>
                    </a:lnTo>
                    <a:lnTo>
                      <a:pt x="15" y="132"/>
                    </a:lnTo>
                    <a:lnTo>
                      <a:pt x="41" y="137"/>
                    </a:lnTo>
                    <a:lnTo>
                      <a:pt x="32" y="152"/>
                    </a:lnTo>
                    <a:lnTo>
                      <a:pt x="31" y="168"/>
                    </a:lnTo>
                    <a:lnTo>
                      <a:pt x="46" y="168"/>
                    </a:lnTo>
                    <a:lnTo>
                      <a:pt x="50" y="164"/>
                    </a:lnTo>
                    <a:lnTo>
                      <a:pt x="70" y="170"/>
                    </a:lnTo>
                    <a:lnTo>
                      <a:pt x="75" y="169"/>
                    </a:lnTo>
                    <a:lnTo>
                      <a:pt x="86" y="176"/>
                    </a:lnTo>
                    <a:lnTo>
                      <a:pt x="88" y="170"/>
                    </a:lnTo>
                    <a:lnTo>
                      <a:pt x="104" y="171"/>
                    </a:lnTo>
                    <a:lnTo>
                      <a:pt x="117" y="167"/>
                    </a:lnTo>
                    <a:lnTo>
                      <a:pt x="126" y="168"/>
                    </a:lnTo>
                    <a:lnTo>
                      <a:pt x="132" y="172"/>
                    </a:lnTo>
                    <a:lnTo>
                      <a:pt x="133" y="168"/>
                    </a:lnTo>
                    <a:lnTo>
                      <a:pt x="130" y="154"/>
                    </a:lnTo>
                    <a:lnTo>
                      <a:pt x="136" y="150"/>
                    </a:lnTo>
                    <a:lnTo>
                      <a:pt x="142" y="140"/>
                    </a:lnTo>
                    <a:lnTo>
                      <a:pt x="131" y="129"/>
                    </a:lnTo>
                    <a:lnTo>
                      <a:pt x="121" y="124"/>
                    </a:lnTo>
                    <a:lnTo>
                      <a:pt x="118" y="114"/>
                    </a:lnTo>
                    <a:lnTo>
                      <a:pt x="115" y="107"/>
                    </a:lnTo>
                    <a:lnTo>
                      <a:pt x="128" y="102"/>
                    </a:lnTo>
                    <a:lnTo>
                      <a:pt x="134" y="97"/>
                    </a:lnTo>
                    <a:lnTo>
                      <a:pt x="146" y="92"/>
                    </a:lnTo>
                    <a:lnTo>
                      <a:pt x="151" y="88"/>
                    </a:lnTo>
                    <a:lnTo>
                      <a:pt x="156" y="90"/>
                    </a:lnTo>
                    <a:lnTo>
                      <a:pt x="164" y="88"/>
                    </a:lnTo>
                    <a:lnTo>
                      <a:pt x="155" y="73"/>
                    </a:lnTo>
                    <a:lnTo>
                      <a:pt x="156" y="66"/>
                    </a:lnTo>
                    <a:lnTo>
                      <a:pt x="150" y="54"/>
                    </a:lnTo>
                    <a:lnTo>
                      <a:pt x="143" y="45"/>
                    </a:lnTo>
                    <a:lnTo>
                      <a:pt x="147" y="40"/>
                    </a:lnTo>
                    <a:lnTo>
                      <a:pt x="142" y="27"/>
                    </a:lnTo>
                    <a:lnTo>
                      <a:pt x="142" y="2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12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AA3961C3-386E-EF65-76D8-6618C64691B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223000" y="2327276"/>
                <a:ext cx="130175" cy="103188"/>
              </a:xfrm>
              <a:custGeom>
                <a:avLst/>
                <a:gdLst>
                  <a:gd name="T0" fmla="*/ 82 w 82"/>
                  <a:gd name="T1" fmla="*/ 47 h 65"/>
                  <a:gd name="T2" fmla="*/ 75 w 82"/>
                  <a:gd name="T3" fmla="*/ 36 h 65"/>
                  <a:gd name="T4" fmla="*/ 50 w 82"/>
                  <a:gd name="T5" fmla="*/ 44 h 65"/>
                  <a:gd name="T6" fmla="*/ 54 w 82"/>
                  <a:gd name="T7" fmla="*/ 53 h 65"/>
                  <a:gd name="T8" fmla="*/ 72 w 82"/>
                  <a:gd name="T9" fmla="*/ 65 h 65"/>
                  <a:gd name="T10" fmla="*/ 82 w 82"/>
                  <a:gd name="T11" fmla="*/ 47 h 65"/>
                  <a:gd name="T12" fmla="*/ 82 w 82"/>
                  <a:gd name="T13" fmla="*/ 47 h 65"/>
                  <a:gd name="T14" fmla="*/ 49 w 82"/>
                  <a:gd name="T15" fmla="*/ 28 h 65"/>
                  <a:gd name="T16" fmla="*/ 40 w 82"/>
                  <a:gd name="T17" fmla="*/ 25 h 65"/>
                  <a:gd name="T18" fmla="*/ 37 w 82"/>
                  <a:gd name="T19" fmla="*/ 18 h 65"/>
                  <a:gd name="T20" fmla="*/ 42 w 82"/>
                  <a:gd name="T21" fmla="*/ 11 h 65"/>
                  <a:gd name="T22" fmla="*/ 42 w 82"/>
                  <a:gd name="T23" fmla="*/ 0 h 65"/>
                  <a:gd name="T24" fmla="*/ 28 w 82"/>
                  <a:gd name="T25" fmla="*/ 6 h 65"/>
                  <a:gd name="T26" fmla="*/ 22 w 82"/>
                  <a:gd name="T27" fmla="*/ 13 h 65"/>
                  <a:gd name="T28" fmla="*/ 7 w 82"/>
                  <a:gd name="T29" fmla="*/ 14 h 65"/>
                  <a:gd name="T30" fmla="*/ 3 w 82"/>
                  <a:gd name="T31" fmla="*/ 20 h 65"/>
                  <a:gd name="T32" fmla="*/ 0 w 82"/>
                  <a:gd name="T33" fmla="*/ 26 h 65"/>
                  <a:gd name="T34" fmla="*/ 1 w 82"/>
                  <a:gd name="T35" fmla="*/ 49 h 65"/>
                  <a:gd name="T36" fmla="*/ 10 w 82"/>
                  <a:gd name="T37" fmla="*/ 61 h 65"/>
                  <a:gd name="T38" fmla="*/ 23 w 82"/>
                  <a:gd name="T39" fmla="*/ 65 h 65"/>
                  <a:gd name="T40" fmla="*/ 34 w 82"/>
                  <a:gd name="T41" fmla="*/ 61 h 65"/>
                  <a:gd name="T42" fmla="*/ 28 w 82"/>
                  <a:gd name="T43" fmla="*/ 50 h 65"/>
                  <a:gd name="T44" fmla="*/ 41 w 82"/>
                  <a:gd name="T45" fmla="*/ 34 h 65"/>
                  <a:gd name="T46" fmla="*/ 45 w 82"/>
                  <a:gd name="T47" fmla="*/ 37 h 65"/>
                  <a:gd name="T48" fmla="*/ 49 w 82"/>
                  <a:gd name="T49" fmla="*/ 28 h 65"/>
                  <a:gd name="T50" fmla="*/ 49 w 82"/>
                  <a:gd name="T51" fmla="*/ 28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82" h="65">
                    <a:moveTo>
                      <a:pt x="82" y="47"/>
                    </a:moveTo>
                    <a:lnTo>
                      <a:pt x="75" y="36"/>
                    </a:lnTo>
                    <a:lnTo>
                      <a:pt x="50" y="44"/>
                    </a:lnTo>
                    <a:lnTo>
                      <a:pt x="54" y="53"/>
                    </a:lnTo>
                    <a:lnTo>
                      <a:pt x="72" y="65"/>
                    </a:lnTo>
                    <a:lnTo>
                      <a:pt x="82" y="47"/>
                    </a:lnTo>
                    <a:lnTo>
                      <a:pt x="82" y="47"/>
                    </a:lnTo>
                    <a:close/>
                    <a:moveTo>
                      <a:pt x="49" y="28"/>
                    </a:moveTo>
                    <a:lnTo>
                      <a:pt x="40" y="25"/>
                    </a:lnTo>
                    <a:lnTo>
                      <a:pt x="37" y="18"/>
                    </a:lnTo>
                    <a:lnTo>
                      <a:pt x="42" y="11"/>
                    </a:lnTo>
                    <a:lnTo>
                      <a:pt x="42" y="0"/>
                    </a:lnTo>
                    <a:lnTo>
                      <a:pt x="28" y="6"/>
                    </a:lnTo>
                    <a:lnTo>
                      <a:pt x="22" y="13"/>
                    </a:lnTo>
                    <a:lnTo>
                      <a:pt x="7" y="14"/>
                    </a:lnTo>
                    <a:lnTo>
                      <a:pt x="3" y="20"/>
                    </a:lnTo>
                    <a:lnTo>
                      <a:pt x="0" y="26"/>
                    </a:lnTo>
                    <a:lnTo>
                      <a:pt x="1" y="49"/>
                    </a:lnTo>
                    <a:lnTo>
                      <a:pt x="10" y="61"/>
                    </a:lnTo>
                    <a:lnTo>
                      <a:pt x="23" y="65"/>
                    </a:lnTo>
                    <a:lnTo>
                      <a:pt x="34" y="61"/>
                    </a:lnTo>
                    <a:lnTo>
                      <a:pt x="28" y="50"/>
                    </a:lnTo>
                    <a:lnTo>
                      <a:pt x="41" y="34"/>
                    </a:lnTo>
                    <a:lnTo>
                      <a:pt x="45" y="37"/>
                    </a:lnTo>
                    <a:lnTo>
                      <a:pt x="49" y="28"/>
                    </a:lnTo>
                    <a:lnTo>
                      <a:pt x="49" y="2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13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16D5C67F-ACE0-0E9E-6900-EF0E0084A56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26225" y="2262188"/>
                <a:ext cx="128587" cy="73025"/>
              </a:xfrm>
              <a:custGeom>
                <a:avLst/>
                <a:gdLst>
                  <a:gd name="T0" fmla="*/ 42 w 81"/>
                  <a:gd name="T1" fmla="*/ 0 h 46"/>
                  <a:gd name="T2" fmla="*/ 21 w 81"/>
                  <a:gd name="T3" fmla="*/ 3 h 46"/>
                  <a:gd name="T4" fmla="*/ 0 w 81"/>
                  <a:gd name="T5" fmla="*/ 9 h 46"/>
                  <a:gd name="T6" fmla="*/ 4 w 81"/>
                  <a:gd name="T7" fmla="*/ 22 h 46"/>
                  <a:gd name="T8" fmla="*/ 16 w 81"/>
                  <a:gd name="T9" fmla="*/ 30 h 46"/>
                  <a:gd name="T10" fmla="*/ 22 w 81"/>
                  <a:gd name="T11" fmla="*/ 27 h 46"/>
                  <a:gd name="T12" fmla="*/ 22 w 81"/>
                  <a:gd name="T13" fmla="*/ 40 h 46"/>
                  <a:gd name="T14" fmla="*/ 36 w 81"/>
                  <a:gd name="T15" fmla="*/ 36 h 46"/>
                  <a:gd name="T16" fmla="*/ 44 w 81"/>
                  <a:gd name="T17" fmla="*/ 39 h 46"/>
                  <a:gd name="T18" fmla="*/ 60 w 81"/>
                  <a:gd name="T19" fmla="*/ 46 h 46"/>
                  <a:gd name="T20" fmla="*/ 74 w 81"/>
                  <a:gd name="T21" fmla="*/ 46 h 46"/>
                  <a:gd name="T22" fmla="*/ 81 w 81"/>
                  <a:gd name="T23" fmla="*/ 40 h 46"/>
                  <a:gd name="T24" fmla="*/ 71 w 81"/>
                  <a:gd name="T25" fmla="*/ 19 h 46"/>
                  <a:gd name="T26" fmla="*/ 81 w 81"/>
                  <a:gd name="T27" fmla="*/ 6 h 46"/>
                  <a:gd name="T28" fmla="*/ 78 w 81"/>
                  <a:gd name="T29" fmla="*/ 3 h 46"/>
                  <a:gd name="T30" fmla="*/ 78 w 81"/>
                  <a:gd name="T31" fmla="*/ 3 h 46"/>
                  <a:gd name="T32" fmla="*/ 60 w 81"/>
                  <a:gd name="T33" fmla="*/ 3 h 46"/>
                  <a:gd name="T34" fmla="*/ 42 w 81"/>
                  <a:gd name="T35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81" h="46">
                    <a:moveTo>
                      <a:pt x="42" y="0"/>
                    </a:moveTo>
                    <a:lnTo>
                      <a:pt x="21" y="3"/>
                    </a:lnTo>
                    <a:lnTo>
                      <a:pt x="0" y="9"/>
                    </a:lnTo>
                    <a:lnTo>
                      <a:pt x="4" y="22"/>
                    </a:lnTo>
                    <a:lnTo>
                      <a:pt x="16" y="30"/>
                    </a:lnTo>
                    <a:lnTo>
                      <a:pt x="22" y="27"/>
                    </a:lnTo>
                    <a:lnTo>
                      <a:pt x="22" y="40"/>
                    </a:lnTo>
                    <a:lnTo>
                      <a:pt x="36" y="36"/>
                    </a:lnTo>
                    <a:lnTo>
                      <a:pt x="44" y="39"/>
                    </a:lnTo>
                    <a:lnTo>
                      <a:pt x="60" y="46"/>
                    </a:lnTo>
                    <a:lnTo>
                      <a:pt x="74" y="46"/>
                    </a:lnTo>
                    <a:lnTo>
                      <a:pt x="81" y="40"/>
                    </a:lnTo>
                    <a:lnTo>
                      <a:pt x="71" y="19"/>
                    </a:lnTo>
                    <a:lnTo>
                      <a:pt x="81" y="6"/>
                    </a:lnTo>
                    <a:lnTo>
                      <a:pt x="78" y="3"/>
                    </a:lnTo>
                    <a:lnTo>
                      <a:pt x="78" y="3"/>
                    </a:lnTo>
                    <a:lnTo>
                      <a:pt x="60" y="3"/>
                    </a:lnTo>
                    <a:lnTo>
                      <a:pt x="42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14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933E0E6-A352-5E6C-52C7-F92BEA4F954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00812" y="1911351"/>
                <a:ext cx="315912" cy="341313"/>
              </a:xfrm>
              <a:custGeom>
                <a:avLst/>
                <a:gdLst>
                  <a:gd name="T0" fmla="*/ 121 w 199"/>
                  <a:gd name="T1" fmla="*/ 23 h 215"/>
                  <a:gd name="T2" fmla="*/ 124 w 199"/>
                  <a:gd name="T3" fmla="*/ 8 h 215"/>
                  <a:gd name="T4" fmla="*/ 103 w 199"/>
                  <a:gd name="T5" fmla="*/ 0 h 215"/>
                  <a:gd name="T6" fmla="*/ 81 w 199"/>
                  <a:gd name="T7" fmla="*/ 7 h 215"/>
                  <a:gd name="T8" fmla="*/ 77 w 199"/>
                  <a:gd name="T9" fmla="*/ 22 h 215"/>
                  <a:gd name="T10" fmla="*/ 65 w 199"/>
                  <a:gd name="T11" fmla="*/ 30 h 215"/>
                  <a:gd name="T12" fmla="*/ 47 w 199"/>
                  <a:gd name="T13" fmla="*/ 26 h 215"/>
                  <a:gd name="T14" fmla="*/ 27 w 199"/>
                  <a:gd name="T15" fmla="*/ 27 h 215"/>
                  <a:gd name="T16" fmla="*/ 8 w 199"/>
                  <a:gd name="T17" fmla="*/ 16 h 215"/>
                  <a:gd name="T18" fmla="*/ 0 w 199"/>
                  <a:gd name="T19" fmla="*/ 21 h 215"/>
                  <a:gd name="T20" fmla="*/ 22 w 199"/>
                  <a:gd name="T21" fmla="*/ 31 h 215"/>
                  <a:gd name="T22" fmla="*/ 49 w 199"/>
                  <a:gd name="T23" fmla="*/ 45 h 215"/>
                  <a:gd name="T24" fmla="*/ 55 w 199"/>
                  <a:gd name="T25" fmla="*/ 77 h 215"/>
                  <a:gd name="T26" fmla="*/ 63 w 199"/>
                  <a:gd name="T27" fmla="*/ 84 h 215"/>
                  <a:gd name="T28" fmla="*/ 86 w 199"/>
                  <a:gd name="T29" fmla="*/ 95 h 215"/>
                  <a:gd name="T30" fmla="*/ 90 w 199"/>
                  <a:gd name="T31" fmla="*/ 103 h 215"/>
                  <a:gd name="T32" fmla="*/ 80 w 199"/>
                  <a:gd name="T33" fmla="*/ 108 h 215"/>
                  <a:gd name="T34" fmla="*/ 48 w 199"/>
                  <a:gd name="T35" fmla="*/ 130 h 215"/>
                  <a:gd name="T36" fmla="*/ 36 w 199"/>
                  <a:gd name="T37" fmla="*/ 144 h 215"/>
                  <a:gd name="T38" fmla="*/ 30 w 199"/>
                  <a:gd name="T39" fmla="*/ 156 h 215"/>
                  <a:gd name="T40" fmla="*/ 40 w 199"/>
                  <a:gd name="T41" fmla="*/ 176 h 215"/>
                  <a:gd name="T42" fmla="*/ 40 w 199"/>
                  <a:gd name="T43" fmla="*/ 196 h 215"/>
                  <a:gd name="T44" fmla="*/ 58 w 199"/>
                  <a:gd name="T45" fmla="*/ 204 h 215"/>
                  <a:gd name="T46" fmla="*/ 69 w 199"/>
                  <a:gd name="T47" fmla="*/ 215 h 215"/>
                  <a:gd name="T48" fmla="*/ 95 w 199"/>
                  <a:gd name="T49" fmla="*/ 211 h 215"/>
                  <a:gd name="T50" fmla="*/ 123 w 199"/>
                  <a:gd name="T51" fmla="*/ 203 h 215"/>
                  <a:gd name="T52" fmla="*/ 153 w 199"/>
                  <a:gd name="T53" fmla="*/ 201 h 215"/>
                  <a:gd name="T54" fmla="*/ 153 w 199"/>
                  <a:gd name="T55" fmla="*/ 201 h 215"/>
                  <a:gd name="T56" fmla="*/ 183 w 199"/>
                  <a:gd name="T57" fmla="*/ 174 h 215"/>
                  <a:gd name="T58" fmla="*/ 195 w 199"/>
                  <a:gd name="T59" fmla="*/ 161 h 215"/>
                  <a:gd name="T60" fmla="*/ 199 w 199"/>
                  <a:gd name="T61" fmla="*/ 151 h 215"/>
                  <a:gd name="T62" fmla="*/ 172 w 199"/>
                  <a:gd name="T63" fmla="*/ 136 h 215"/>
                  <a:gd name="T64" fmla="*/ 175 w 199"/>
                  <a:gd name="T65" fmla="*/ 122 h 215"/>
                  <a:gd name="T66" fmla="*/ 157 w 199"/>
                  <a:gd name="T67" fmla="*/ 107 h 215"/>
                  <a:gd name="T68" fmla="*/ 163 w 199"/>
                  <a:gd name="T69" fmla="*/ 89 h 215"/>
                  <a:gd name="T70" fmla="*/ 139 w 199"/>
                  <a:gd name="T71" fmla="*/ 66 h 215"/>
                  <a:gd name="T72" fmla="*/ 149 w 199"/>
                  <a:gd name="T73" fmla="*/ 50 h 215"/>
                  <a:gd name="T74" fmla="*/ 122 w 199"/>
                  <a:gd name="T75" fmla="*/ 36 h 215"/>
                  <a:gd name="T76" fmla="*/ 121 w 199"/>
                  <a:gd name="T77" fmla="*/ 23 h 215"/>
                  <a:gd name="T78" fmla="*/ 121 w 199"/>
                  <a:gd name="T79" fmla="*/ 23 h 2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99" h="215">
                    <a:moveTo>
                      <a:pt x="121" y="23"/>
                    </a:moveTo>
                    <a:lnTo>
                      <a:pt x="124" y="8"/>
                    </a:lnTo>
                    <a:lnTo>
                      <a:pt x="103" y="0"/>
                    </a:lnTo>
                    <a:lnTo>
                      <a:pt x="81" y="7"/>
                    </a:lnTo>
                    <a:lnTo>
                      <a:pt x="77" y="22"/>
                    </a:lnTo>
                    <a:lnTo>
                      <a:pt x="65" y="30"/>
                    </a:lnTo>
                    <a:lnTo>
                      <a:pt x="47" y="26"/>
                    </a:lnTo>
                    <a:lnTo>
                      <a:pt x="27" y="27"/>
                    </a:lnTo>
                    <a:lnTo>
                      <a:pt x="8" y="16"/>
                    </a:lnTo>
                    <a:lnTo>
                      <a:pt x="0" y="21"/>
                    </a:lnTo>
                    <a:lnTo>
                      <a:pt x="22" y="31"/>
                    </a:lnTo>
                    <a:lnTo>
                      <a:pt x="49" y="45"/>
                    </a:lnTo>
                    <a:lnTo>
                      <a:pt x="55" y="77"/>
                    </a:lnTo>
                    <a:lnTo>
                      <a:pt x="63" y="84"/>
                    </a:lnTo>
                    <a:lnTo>
                      <a:pt x="86" y="95"/>
                    </a:lnTo>
                    <a:lnTo>
                      <a:pt x="90" y="103"/>
                    </a:lnTo>
                    <a:lnTo>
                      <a:pt x="80" y="108"/>
                    </a:lnTo>
                    <a:lnTo>
                      <a:pt x="48" y="130"/>
                    </a:lnTo>
                    <a:lnTo>
                      <a:pt x="36" y="144"/>
                    </a:lnTo>
                    <a:lnTo>
                      <a:pt x="30" y="156"/>
                    </a:lnTo>
                    <a:lnTo>
                      <a:pt x="40" y="176"/>
                    </a:lnTo>
                    <a:lnTo>
                      <a:pt x="40" y="196"/>
                    </a:lnTo>
                    <a:lnTo>
                      <a:pt x="58" y="204"/>
                    </a:lnTo>
                    <a:lnTo>
                      <a:pt x="69" y="215"/>
                    </a:lnTo>
                    <a:lnTo>
                      <a:pt x="95" y="211"/>
                    </a:lnTo>
                    <a:lnTo>
                      <a:pt x="123" y="203"/>
                    </a:lnTo>
                    <a:lnTo>
                      <a:pt x="153" y="201"/>
                    </a:lnTo>
                    <a:lnTo>
                      <a:pt x="153" y="201"/>
                    </a:lnTo>
                    <a:lnTo>
                      <a:pt x="183" y="174"/>
                    </a:lnTo>
                    <a:lnTo>
                      <a:pt x="195" y="161"/>
                    </a:lnTo>
                    <a:lnTo>
                      <a:pt x="199" y="151"/>
                    </a:lnTo>
                    <a:lnTo>
                      <a:pt x="172" y="136"/>
                    </a:lnTo>
                    <a:lnTo>
                      <a:pt x="175" y="122"/>
                    </a:lnTo>
                    <a:lnTo>
                      <a:pt x="157" y="107"/>
                    </a:lnTo>
                    <a:lnTo>
                      <a:pt x="163" y="89"/>
                    </a:lnTo>
                    <a:lnTo>
                      <a:pt x="139" y="66"/>
                    </a:lnTo>
                    <a:lnTo>
                      <a:pt x="149" y="50"/>
                    </a:lnTo>
                    <a:lnTo>
                      <a:pt x="122" y="36"/>
                    </a:lnTo>
                    <a:lnTo>
                      <a:pt x="121" y="23"/>
                    </a:lnTo>
                    <a:lnTo>
                      <a:pt x="121" y="2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15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A04B251-212A-91C2-F4E0-AD99DEA6EB2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789612" y="2295526"/>
                <a:ext cx="258762" cy="309563"/>
              </a:xfrm>
              <a:custGeom>
                <a:avLst/>
                <a:gdLst>
                  <a:gd name="T0" fmla="*/ 34 w 163"/>
                  <a:gd name="T1" fmla="*/ 91 h 195"/>
                  <a:gd name="T2" fmla="*/ 15 w 163"/>
                  <a:gd name="T3" fmla="*/ 77 h 195"/>
                  <a:gd name="T4" fmla="*/ 1 w 163"/>
                  <a:gd name="T5" fmla="*/ 78 h 195"/>
                  <a:gd name="T6" fmla="*/ 4 w 163"/>
                  <a:gd name="T7" fmla="*/ 90 h 195"/>
                  <a:gd name="T8" fmla="*/ 0 w 163"/>
                  <a:gd name="T9" fmla="*/ 102 h 195"/>
                  <a:gd name="T10" fmla="*/ 10 w 163"/>
                  <a:gd name="T11" fmla="*/ 102 h 195"/>
                  <a:gd name="T12" fmla="*/ 23 w 163"/>
                  <a:gd name="T13" fmla="*/ 107 h 195"/>
                  <a:gd name="T14" fmla="*/ 34 w 163"/>
                  <a:gd name="T15" fmla="*/ 91 h 195"/>
                  <a:gd name="T16" fmla="*/ 82 w 163"/>
                  <a:gd name="T17" fmla="*/ 0 h 195"/>
                  <a:gd name="T18" fmla="*/ 62 w 163"/>
                  <a:gd name="T19" fmla="*/ 2 h 195"/>
                  <a:gd name="T20" fmla="*/ 48 w 163"/>
                  <a:gd name="T21" fmla="*/ 0 h 195"/>
                  <a:gd name="T22" fmla="*/ 34 w 163"/>
                  <a:gd name="T23" fmla="*/ 18 h 195"/>
                  <a:gd name="T24" fmla="*/ 27 w 163"/>
                  <a:gd name="T25" fmla="*/ 41 h 195"/>
                  <a:gd name="T26" fmla="*/ 35 w 163"/>
                  <a:gd name="T27" fmla="*/ 52 h 195"/>
                  <a:gd name="T28" fmla="*/ 35 w 163"/>
                  <a:gd name="T29" fmla="*/ 74 h 195"/>
                  <a:gd name="T30" fmla="*/ 46 w 163"/>
                  <a:gd name="T31" fmla="*/ 64 h 195"/>
                  <a:gd name="T32" fmla="*/ 50 w 163"/>
                  <a:gd name="T33" fmla="*/ 69 h 195"/>
                  <a:gd name="T34" fmla="*/ 45 w 163"/>
                  <a:gd name="T35" fmla="*/ 80 h 195"/>
                  <a:gd name="T36" fmla="*/ 48 w 163"/>
                  <a:gd name="T37" fmla="*/ 85 h 195"/>
                  <a:gd name="T38" fmla="*/ 69 w 163"/>
                  <a:gd name="T39" fmla="*/ 90 h 195"/>
                  <a:gd name="T40" fmla="*/ 70 w 163"/>
                  <a:gd name="T41" fmla="*/ 90 h 195"/>
                  <a:gd name="T42" fmla="*/ 81 w 163"/>
                  <a:gd name="T43" fmla="*/ 104 h 195"/>
                  <a:gd name="T44" fmla="*/ 78 w 163"/>
                  <a:gd name="T45" fmla="*/ 117 h 195"/>
                  <a:gd name="T46" fmla="*/ 78 w 163"/>
                  <a:gd name="T47" fmla="*/ 117 h 195"/>
                  <a:gd name="T48" fmla="*/ 52 w 163"/>
                  <a:gd name="T49" fmla="*/ 115 h 195"/>
                  <a:gd name="T50" fmla="*/ 48 w 163"/>
                  <a:gd name="T51" fmla="*/ 130 h 195"/>
                  <a:gd name="T52" fmla="*/ 58 w 163"/>
                  <a:gd name="T53" fmla="*/ 142 h 195"/>
                  <a:gd name="T54" fmla="*/ 39 w 163"/>
                  <a:gd name="T55" fmla="*/ 149 h 195"/>
                  <a:gd name="T56" fmla="*/ 44 w 163"/>
                  <a:gd name="T57" fmla="*/ 158 h 195"/>
                  <a:gd name="T58" fmla="*/ 72 w 163"/>
                  <a:gd name="T59" fmla="*/ 162 h 195"/>
                  <a:gd name="T60" fmla="*/ 72 w 163"/>
                  <a:gd name="T61" fmla="*/ 162 h 195"/>
                  <a:gd name="T62" fmla="*/ 56 w 163"/>
                  <a:gd name="T63" fmla="*/ 166 h 195"/>
                  <a:gd name="T64" fmla="*/ 28 w 163"/>
                  <a:gd name="T65" fmla="*/ 191 h 195"/>
                  <a:gd name="T66" fmla="*/ 37 w 163"/>
                  <a:gd name="T67" fmla="*/ 195 h 195"/>
                  <a:gd name="T68" fmla="*/ 50 w 163"/>
                  <a:gd name="T69" fmla="*/ 187 h 195"/>
                  <a:gd name="T70" fmla="*/ 67 w 163"/>
                  <a:gd name="T71" fmla="*/ 190 h 195"/>
                  <a:gd name="T72" fmla="*/ 80 w 163"/>
                  <a:gd name="T73" fmla="*/ 179 h 195"/>
                  <a:gd name="T74" fmla="*/ 88 w 163"/>
                  <a:gd name="T75" fmla="*/ 183 h 195"/>
                  <a:gd name="T76" fmla="*/ 119 w 163"/>
                  <a:gd name="T77" fmla="*/ 177 h 195"/>
                  <a:gd name="T78" fmla="*/ 144 w 163"/>
                  <a:gd name="T79" fmla="*/ 177 h 195"/>
                  <a:gd name="T80" fmla="*/ 160 w 163"/>
                  <a:gd name="T81" fmla="*/ 165 h 195"/>
                  <a:gd name="T82" fmla="*/ 152 w 163"/>
                  <a:gd name="T83" fmla="*/ 153 h 195"/>
                  <a:gd name="T84" fmla="*/ 161 w 163"/>
                  <a:gd name="T85" fmla="*/ 147 h 195"/>
                  <a:gd name="T86" fmla="*/ 163 w 163"/>
                  <a:gd name="T87" fmla="*/ 132 h 195"/>
                  <a:gd name="T88" fmla="*/ 142 w 163"/>
                  <a:gd name="T89" fmla="*/ 127 h 195"/>
                  <a:gd name="T90" fmla="*/ 136 w 163"/>
                  <a:gd name="T91" fmla="*/ 119 h 195"/>
                  <a:gd name="T92" fmla="*/ 126 w 163"/>
                  <a:gd name="T93" fmla="*/ 93 h 195"/>
                  <a:gd name="T94" fmla="*/ 114 w 163"/>
                  <a:gd name="T95" fmla="*/ 89 h 195"/>
                  <a:gd name="T96" fmla="*/ 99 w 163"/>
                  <a:gd name="T97" fmla="*/ 63 h 195"/>
                  <a:gd name="T98" fmla="*/ 97 w 163"/>
                  <a:gd name="T99" fmla="*/ 61 h 195"/>
                  <a:gd name="T100" fmla="*/ 79 w 163"/>
                  <a:gd name="T101" fmla="*/ 59 h 195"/>
                  <a:gd name="T102" fmla="*/ 95 w 163"/>
                  <a:gd name="T103" fmla="*/ 39 h 195"/>
                  <a:gd name="T104" fmla="*/ 100 w 163"/>
                  <a:gd name="T105" fmla="*/ 21 h 195"/>
                  <a:gd name="T106" fmla="*/ 81 w 163"/>
                  <a:gd name="T107" fmla="*/ 21 h 195"/>
                  <a:gd name="T108" fmla="*/ 63 w 163"/>
                  <a:gd name="T109" fmla="*/ 24 h 195"/>
                  <a:gd name="T110" fmla="*/ 82 w 163"/>
                  <a:gd name="T111" fmla="*/ 0 h 195"/>
                  <a:gd name="T112" fmla="*/ 82 w 163"/>
                  <a:gd name="T113" fmla="*/ 0 h 1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63" h="195">
                    <a:moveTo>
                      <a:pt x="34" y="91"/>
                    </a:moveTo>
                    <a:lnTo>
                      <a:pt x="15" y="77"/>
                    </a:lnTo>
                    <a:lnTo>
                      <a:pt x="1" y="78"/>
                    </a:lnTo>
                    <a:lnTo>
                      <a:pt x="4" y="90"/>
                    </a:lnTo>
                    <a:lnTo>
                      <a:pt x="0" y="102"/>
                    </a:lnTo>
                    <a:lnTo>
                      <a:pt x="10" y="102"/>
                    </a:lnTo>
                    <a:lnTo>
                      <a:pt x="23" y="107"/>
                    </a:lnTo>
                    <a:lnTo>
                      <a:pt x="34" y="91"/>
                    </a:lnTo>
                    <a:close/>
                    <a:moveTo>
                      <a:pt x="82" y="0"/>
                    </a:moveTo>
                    <a:lnTo>
                      <a:pt x="62" y="2"/>
                    </a:lnTo>
                    <a:lnTo>
                      <a:pt x="48" y="0"/>
                    </a:lnTo>
                    <a:lnTo>
                      <a:pt x="34" y="18"/>
                    </a:lnTo>
                    <a:lnTo>
                      <a:pt x="27" y="41"/>
                    </a:lnTo>
                    <a:lnTo>
                      <a:pt x="35" y="52"/>
                    </a:lnTo>
                    <a:lnTo>
                      <a:pt x="35" y="74"/>
                    </a:lnTo>
                    <a:lnTo>
                      <a:pt x="46" y="64"/>
                    </a:lnTo>
                    <a:lnTo>
                      <a:pt x="50" y="69"/>
                    </a:lnTo>
                    <a:lnTo>
                      <a:pt x="45" y="80"/>
                    </a:lnTo>
                    <a:lnTo>
                      <a:pt x="48" y="85"/>
                    </a:lnTo>
                    <a:lnTo>
                      <a:pt x="69" y="90"/>
                    </a:lnTo>
                    <a:lnTo>
                      <a:pt x="70" y="90"/>
                    </a:lnTo>
                    <a:lnTo>
                      <a:pt x="81" y="104"/>
                    </a:lnTo>
                    <a:lnTo>
                      <a:pt x="78" y="117"/>
                    </a:lnTo>
                    <a:lnTo>
                      <a:pt x="78" y="117"/>
                    </a:lnTo>
                    <a:lnTo>
                      <a:pt x="52" y="115"/>
                    </a:lnTo>
                    <a:lnTo>
                      <a:pt x="48" y="130"/>
                    </a:lnTo>
                    <a:lnTo>
                      <a:pt x="58" y="142"/>
                    </a:lnTo>
                    <a:lnTo>
                      <a:pt x="39" y="149"/>
                    </a:lnTo>
                    <a:lnTo>
                      <a:pt x="44" y="158"/>
                    </a:lnTo>
                    <a:lnTo>
                      <a:pt x="72" y="162"/>
                    </a:lnTo>
                    <a:lnTo>
                      <a:pt x="72" y="162"/>
                    </a:lnTo>
                    <a:lnTo>
                      <a:pt x="56" y="166"/>
                    </a:lnTo>
                    <a:lnTo>
                      <a:pt x="28" y="191"/>
                    </a:lnTo>
                    <a:lnTo>
                      <a:pt x="37" y="195"/>
                    </a:lnTo>
                    <a:lnTo>
                      <a:pt x="50" y="187"/>
                    </a:lnTo>
                    <a:lnTo>
                      <a:pt x="67" y="190"/>
                    </a:lnTo>
                    <a:lnTo>
                      <a:pt x="80" y="179"/>
                    </a:lnTo>
                    <a:lnTo>
                      <a:pt x="88" y="183"/>
                    </a:lnTo>
                    <a:lnTo>
                      <a:pt x="119" y="177"/>
                    </a:lnTo>
                    <a:lnTo>
                      <a:pt x="144" y="177"/>
                    </a:lnTo>
                    <a:lnTo>
                      <a:pt x="160" y="165"/>
                    </a:lnTo>
                    <a:lnTo>
                      <a:pt x="152" y="153"/>
                    </a:lnTo>
                    <a:lnTo>
                      <a:pt x="161" y="147"/>
                    </a:lnTo>
                    <a:lnTo>
                      <a:pt x="163" y="132"/>
                    </a:lnTo>
                    <a:lnTo>
                      <a:pt x="142" y="127"/>
                    </a:lnTo>
                    <a:lnTo>
                      <a:pt x="136" y="119"/>
                    </a:lnTo>
                    <a:lnTo>
                      <a:pt x="126" y="93"/>
                    </a:lnTo>
                    <a:lnTo>
                      <a:pt x="114" y="89"/>
                    </a:lnTo>
                    <a:lnTo>
                      <a:pt x="99" y="63"/>
                    </a:lnTo>
                    <a:lnTo>
                      <a:pt x="97" y="61"/>
                    </a:lnTo>
                    <a:lnTo>
                      <a:pt x="79" y="59"/>
                    </a:lnTo>
                    <a:lnTo>
                      <a:pt x="95" y="39"/>
                    </a:lnTo>
                    <a:lnTo>
                      <a:pt x="100" y="21"/>
                    </a:lnTo>
                    <a:lnTo>
                      <a:pt x="81" y="21"/>
                    </a:lnTo>
                    <a:lnTo>
                      <a:pt x="63" y="24"/>
                    </a:lnTo>
                    <a:lnTo>
                      <a:pt x="82" y="0"/>
                    </a:lnTo>
                    <a:lnTo>
                      <a:pt x="82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16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69F6B939-F912-C353-4B0A-4464CF5733D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08737" y="2733676"/>
                <a:ext cx="171450" cy="146050"/>
              </a:xfrm>
              <a:custGeom>
                <a:avLst/>
                <a:gdLst>
                  <a:gd name="T0" fmla="*/ 73 w 108"/>
                  <a:gd name="T1" fmla="*/ 13 h 92"/>
                  <a:gd name="T2" fmla="*/ 58 w 108"/>
                  <a:gd name="T3" fmla="*/ 2 h 92"/>
                  <a:gd name="T4" fmla="*/ 52 w 108"/>
                  <a:gd name="T5" fmla="*/ 0 h 92"/>
                  <a:gd name="T6" fmla="*/ 38 w 108"/>
                  <a:gd name="T7" fmla="*/ 6 h 92"/>
                  <a:gd name="T8" fmla="*/ 37 w 108"/>
                  <a:gd name="T9" fmla="*/ 15 h 92"/>
                  <a:gd name="T10" fmla="*/ 30 w 108"/>
                  <a:gd name="T11" fmla="*/ 17 h 92"/>
                  <a:gd name="T12" fmla="*/ 31 w 108"/>
                  <a:gd name="T13" fmla="*/ 24 h 92"/>
                  <a:gd name="T14" fmla="*/ 24 w 108"/>
                  <a:gd name="T15" fmla="*/ 24 h 92"/>
                  <a:gd name="T16" fmla="*/ 17 w 108"/>
                  <a:gd name="T17" fmla="*/ 20 h 92"/>
                  <a:gd name="T18" fmla="*/ 13 w 108"/>
                  <a:gd name="T19" fmla="*/ 24 h 92"/>
                  <a:gd name="T20" fmla="*/ 0 w 108"/>
                  <a:gd name="T21" fmla="*/ 23 h 92"/>
                  <a:gd name="T22" fmla="*/ 0 w 108"/>
                  <a:gd name="T23" fmla="*/ 23 h 92"/>
                  <a:gd name="T24" fmla="*/ 0 w 108"/>
                  <a:gd name="T25" fmla="*/ 31 h 92"/>
                  <a:gd name="T26" fmla="*/ 6 w 108"/>
                  <a:gd name="T27" fmla="*/ 39 h 92"/>
                  <a:gd name="T28" fmla="*/ 11 w 108"/>
                  <a:gd name="T29" fmla="*/ 30 h 92"/>
                  <a:gd name="T30" fmla="*/ 24 w 108"/>
                  <a:gd name="T31" fmla="*/ 33 h 92"/>
                  <a:gd name="T32" fmla="*/ 24 w 108"/>
                  <a:gd name="T33" fmla="*/ 41 h 92"/>
                  <a:gd name="T34" fmla="*/ 34 w 108"/>
                  <a:gd name="T35" fmla="*/ 50 h 92"/>
                  <a:gd name="T36" fmla="*/ 30 w 108"/>
                  <a:gd name="T37" fmla="*/ 52 h 92"/>
                  <a:gd name="T38" fmla="*/ 47 w 108"/>
                  <a:gd name="T39" fmla="*/ 69 h 92"/>
                  <a:gd name="T40" fmla="*/ 66 w 108"/>
                  <a:gd name="T41" fmla="*/ 75 h 92"/>
                  <a:gd name="T42" fmla="*/ 77 w 108"/>
                  <a:gd name="T43" fmla="*/ 84 h 92"/>
                  <a:gd name="T44" fmla="*/ 95 w 108"/>
                  <a:gd name="T45" fmla="*/ 92 h 92"/>
                  <a:gd name="T46" fmla="*/ 95 w 108"/>
                  <a:gd name="T47" fmla="*/ 92 h 92"/>
                  <a:gd name="T48" fmla="*/ 97 w 108"/>
                  <a:gd name="T49" fmla="*/ 88 h 92"/>
                  <a:gd name="T50" fmla="*/ 80 w 108"/>
                  <a:gd name="T51" fmla="*/ 80 h 92"/>
                  <a:gd name="T52" fmla="*/ 71 w 108"/>
                  <a:gd name="T53" fmla="*/ 71 h 92"/>
                  <a:gd name="T54" fmla="*/ 64 w 108"/>
                  <a:gd name="T55" fmla="*/ 65 h 92"/>
                  <a:gd name="T56" fmla="*/ 54 w 108"/>
                  <a:gd name="T57" fmla="*/ 57 h 92"/>
                  <a:gd name="T58" fmla="*/ 50 w 108"/>
                  <a:gd name="T59" fmla="*/ 49 h 92"/>
                  <a:gd name="T60" fmla="*/ 39 w 108"/>
                  <a:gd name="T61" fmla="*/ 39 h 92"/>
                  <a:gd name="T62" fmla="*/ 43 w 108"/>
                  <a:gd name="T63" fmla="*/ 30 h 92"/>
                  <a:gd name="T64" fmla="*/ 51 w 108"/>
                  <a:gd name="T65" fmla="*/ 34 h 92"/>
                  <a:gd name="T66" fmla="*/ 54 w 108"/>
                  <a:gd name="T67" fmla="*/ 30 h 92"/>
                  <a:gd name="T68" fmla="*/ 63 w 108"/>
                  <a:gd name="T69" fmla="*/ 30 h 92"/>
                  <a:gd name="T70" fmla="*/ 79 w 108"/>
                  <a:gd name="T71" fmla="*/ 33 h 92"/>
                  <a:gd name="T72" fmla="*/ 92 w 108"/>
                  <a:gd name="T73" fmla="*/ 32 h 92"/>
                  <a:gd name="T74" fmla="*/ 101 w 108"/>
                  <a:gd name="T75" fmla="*/ 38 h 92"/>
                  <a:gd name="T76" fmla="*/ 101 w 108"/>
                  <a:gd name="T77" fmla="*/ 38 h 92"/>
                  <a:gd name="T78" fmla="*/ 108 w 108"/>
                  <a:gd name="T79" fmla="*/ 30 h 92"/>
                  <a:gd name="T80" fmla="*/ 101 w 108"/>
                  <a:gd name="T81" fmla="*/ 22 h 92"/>
                  <a:gd name="T82" fmla="*/ 95 w 108"/>
                  <a:gd name="T83" fmla="*/ 14 h 92"/>
                  <a:gd name="T84" fmla="*/ 95 w 108"/>
                  <a:gd name="T85" fmla="*/ 14 h 92"/>
                  <a:gd name="T86" fmla="*/ 89 w 108"/>
                  <a:gd name="T87" fmla="*/ 16 h 92"/>
                  <a:gd name="T88" fmla="*/ 73 w 108"/>
                  <a:gd name="T89" fmla="*/ 13 h 92"/>
                  <a:gd name="T90" fmla="*/ 73 w 108"/>
                  <a:gd name="T91" fmla="*/ 13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08" h="92">
                    <a:moveTo>
                      <a:pt x="73" y="13"/>
                    </a:moveTo>
                    <a:lnTo>
                      <a:pt x="58" y="2"/>
                    </a:lnTo>
                    <a:lnTo>
                      <a:pt x="52" y="0"/>
                    </a:lnTo>
                    <a:lnTo>
                      <a:pt x="38" y="6"/>
                    </a:lnTo>
                    <a:lnTo>
                      <a:pt x="37" y="15"/>
                    </a:lnTo>
                    <a:lnTo>
                      <a:pt x="30" y="17"/>
                    </a:lnTo>
                    <a:lnTo>
                      <a:pt x="31" y="24"/>
                    </a:lnTo>
                    <a:lnTo>
                      <a:pt x="24" y="24"/>
                    </a:lnTo>
                    <a:lnTo>
                      <a:pt x="17" y="20"/>
                    </a:lnTo>
                    <a:lnTo>
                      <a:pt x="13" y="24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0" y="31"/>
                    </a:lnTo>
                    <a:lnTo>
                      <a:pt x="6" y="39"/>
                    </a:lnTo>
                    <a:lnTo>
                      <a:pt x="11" y="30"/>
                    </a:lnTo>
                    <a:lnTo>
                      <a:pt x="24" y="33"/>
                    </a:lnTo>
                    <a:lnTo>
                      <a:pt x="24" y="41"/>
                    </a:lnTo>
                    <a:lnTo>
                      <a:pt x="34" y="50"/>
                    </a:lnTo>
                    <a:lnTo>
                      <a:pt x="30" y="52"/>
                    </a:lnTo>
                    <a:lnTo>
                      <a:pt x="47" y="69"/>
                    </a:lnTo>
                    <a:lnTo>
                      <a:pt x="66" y="75"/>
                    </a:lnTo>
                    <a:lnTo>
                      <a:pt x="77" y="84"/>
                    </a:lnTo>
                    <a:lnTo>
                      <a:pt x="95" y="92"/>
                    </a:lnTo>
                    <a:lnTo>
                      <a:pt x="95" y="92"/>
                    </a:lnTo>
                    <a:lnTo>
                      <a:pt x="97" y="88"/>
                    </a:lnTo>
                    <a:lnTo>
                      <a:pt x="80" y="80"/>
                    </a:lnTo>
                    <a:lnTo>
                      <a:pt x="71" y="71"/>
                    </a:lnTo>
                    <a:lnTo>
                      <a:pt x="64" y="65"/>
                    </a:lnTo>
                    <a:lnTo>
                      <a:pt x="54" y="57"/>
                    </a:lnTo>
                    <a:lnTo>
                      <a:pt x="50" y="49"/>
                    </a:lnTo>
                    <a:lnTo>
                      <a:pt x="39" y="39"/>
                    </a:lnTo>
                    <a:lnTo>
                      <a:pt x="43" y="30"/>
                    </a:lnTo>
                    <a:lnTo>
                      <a:pt x="51" y="34"/>
                    </a:lnTo>
                    <a:lnTo>
                      <a:pt x="54" y="30"/>
                    </a:lnTo>
                    <a:lnTo>
                      <a:pt x="63" y="30"/>
                    </a:lnTo>
                    <a:lnTo>
                      <a:pt x="79" y="33"/>
                    </a:lnTo>
                    <a:lnTo>
                      <a:pt x="92" y="32"/>
                    </a:lnTo>
                    <a:lnTo>
                      <a:pt x="101" y="38"/>
                    </a:lnTo>
                    <a:lnTo>
                      <a:pt x="101" y="38"/>
                    </a:lnTo>
                    <a:lnTo>
                      <a:pt x="108" y="30"/>
                    </a:lnTo>
                    <a:lnTo>
                      <a:pt x="101" y="22"/>
                    </a:lnTo>
                    <a:lnTo>
                      <a:pt x="95" y="14"/>
                    </a:lnTo>
                    <a:lnTo>
                      <a:pt x="95" y="14"/>
                    </a:lnTo>
                    <a:lnTo>
                      <a:pt x="89" y="16"/>
                    </a:lnTo>
                    <a:lnTo>
                      <a:pt x="73" y="13"/>
                    </a:lnTo>
                    <a:lnTo>
                      <a:pt x="73" y="1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17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781E14E-5A30-9BCB-95DF-694500E2BBB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80175" y="2654301"/>
                <a:ext cx="187325" cy="104775"/>
              </a:xfrm>
              <a:custGeom>
                <a:avLst/>
                <a:gdLst>
                  <a:gd name="T0" fmla="*/ 80 w 118"/>
                  <a:gd name="T1" fmla="*/ 0 h 66"/>
                  <a:gd name="T2" fmla="*/ 75 w 118"/>
                  <a:gd name="T3" fmla="*/ 2 h 66"/>
                  <a:gd name="T4" fmla="*/ 71 w 118"/>
                  <a:gd name="T5" fmla="*/ 8 h 66"/>
                  <a:gd name="T6" fmla="*/ 63 w 118"/>
                  <a:gd name="T7" fmla="*/ 10 h 66"/>
                  <a:gd name="T8" fmla="*/ 61 w 118"/>
                  <a:gd name="T9" fmla="*/ 9 h 66"/>
                  <a:gd name="T10" fmla="*/ 52 w 118"/>
                  <a:gd name="T11" fmla="*/ 12 h 66"/>
                  <a:gd name="T12" fmla="*/ 45 w 118"/>
                  <a:gd name="T13" fmla="*/ 13 h 66"/>
                  <a:gd name="T14" fmla="*/ 44 w 118"/>
                  <a:gd name="T15" fmla="*/ 18 h 66"/>
                  <a:gd name="T16" fmla="*/ 28 w 118"/>
                  <a:gd name="T17" fmla="*/ 21 h 66"/>
                  <a:gd name="T18" fmla="*/ 21 w 118"/>
                  <a:gd name="T19" fmla="*/ 18 h 66"/>
                  <a:gd name="T20" fmla="*/ 11 w 118"/>
                  <a:gd name="T21" fmla="*/ 12 h 66"/>
                  <a:gd name="T22" fmla="*/ 11 w 118"/>
                  <a:gd name="T23" fmla="*/ 22 h 66"/>
                  <a:gd name="T24" fmla="*/ 0 w 118"/>
                  <a:gd name="T25" fmla="*/ 22 h 66"/>
                  <a:gd name="T26" fmla="*/ 5 w 118"/>
                  <a:gd name="T27" fmla="*/ 26 h 66"/>
                  <a:gd name="T28" fmla="*/ 0 w 118"/>
                  <a:gd name="T29" fmla="*/ 41 h 66"/>
                  <a:gd name="T30" fmla="*/ 3 w 118"/>
                  <a:gd name="T31" fmla="*/ 42 h 66"/>
                  <a:gd name="T32" fmla="*/ 7 w 118"/>
                  <a:gd name="T33" fmla="*/ 50 h 66"/>
                  <a:gd name="T34" fmla="*/ 13 w 118"/>
                  <a:gd name="T35" fmla="*/ 52 h 66"/>
                  <a:gd name="T36" fmla="*/ 28 w 118"/>
                  <a:gd name="T37" fmla="*/ 63 h 66"/>
                  <a:gd name="T38" fmla="*/ 44 w 118"/>
                  <a:gd name="T39" fmla="*/ 66 h 66"/>
                  <a:gd name="T40" fmla="*/ 50 w 118"/>
                  <a:gd name="T41" fmla="*/ 64 h 66"/>
                  <a:gd name="T42" fmla="*/ 50 w 118"/>
                  <a:gd name="T43" fmla="*/ 64 h 66"/>
                  <a:gd name="T44" fmla="*/ 64 w 118"/>
                  <a:gd name="T45" fmla="*/ 57 h 66"/>
                  <a:gd name="T46" fmla="*/ 77 w 118"/>
                  <a:gd name="T47" fmla="*/ 58 h 66"/>
                  <a:gd name="T48" fmla="*/ 91 w 118"/>
                  <a:gd name="T49" fmla="*/ 54 h 66"/>
                  <a:gd name="T50" fmla="*/ 100 w 118"/>
                  <a:gd name="T51" fmla="*/ 38 h 66"/>
                  <a:gd name="T52" fmla="*/ 107 w 118"/>
                  <a:gd name="T53" fmla="*/ 23 h 66"/>
                  <a:gd name="T54" fmla="*/ 118 w 118"/>
                  <a:gd name="T55" fmla="*/ 18 h 66"/>
                  <a:gd name="T56" fmla="*/ 116 w 118"/>
                  <a:gd name="T57" fmla="*/ 11 h 66"/>
                  <a:gd name="T58" fmla="*/ 105 w 118"/>
                  <a:gd name="T59" fmla="*/ 5 h 66"/>
                  <a:gd name="T60" fmla="*/ 101 w 118"/>
                  <a:gd name="T61" fmla="*/ 8 h 66"/>
                  <a:gd name="T62" fmla="*/ 80 w 118"/>
                  <a:gd name="T63" fmla="*/ 0 h 66"/>
                  <a:gd name="T64" fmla="*/ 80 w 118"/>
                  <a:gd name="T65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18" h="66">
                    <a:moveTo>
                      <a:pt x="80" y="0"/>
                    </a:moveTo>
                    <a:lnTo>
                      <a:pt x="75" y="2"/>
                    </a:lnTo>
                    <a:lnTo>
                      <a:pt x="71" y="8"/>
                    </a:lnTo>
                    <a:lnTo>
                      <a:pt x="63" y="10"/>
                    </a:lnTo>
                    <a:lnTo>
                      <a:pt x="61" y="9"/>
                    </a:lnTo>
                    <a:lnTo>
                      <a:pt x="52" y="12"/>
                    </a:lnTo>
                    <a:lnTo>
                      <a:pt x="45" y="13"/>
                    </a:lnTo>
                    <a:lnTo>
                      <a:pt x="44" y="18"/>
                    </a:lnTo>
                    <a:lnTo>
                      <a:pt x="28" y="21"/>
                    </a:lnTo>
                    <a:lnTo>
                      <a:pt x="21" y="18"/>
                    </a:lnTo>
                    <a:lnTo>
                      <a:pt x="11" y="12"/>
                    </a:lnTo>
                    <a:lnTo>
                      <a:pt x="11" y="22"/>
                    </a:lnTo>
                    <a:lnTo>
                      <a:pt x="0" y="22"/>
                    </a:lnTo>
                    <a:lnTo>
                      <a:pt x="5" y="26"/>
                    </a:lnTo>
                    <a:lnTo>
                      <a:pt x="0" y="41"/>
                    </a:lnTo>
                    <a:lnTo>
                      <a:pt x="3" y="42"/>
                    </a:lnTo>
                    <a:lnTo>
                      <a:pt x="7" y="50"/>
                    </a:lnTo>
                    <a:lnTo>
                      <a:pt x="13" y="52"/>
                    </a:lnTo>
                    <a:lnTo>
                      <a:pt x="28" y="63"/>
                    </a:lnTo>
                    <a:lnTo>
                      <a:pt x="44" y="66"/>
                    </a:lnTo>
                    <a:lnTo>
                      <a:pt x="50" y="64"/>
                    </a:lnTo>
                    <a:lnTo>
                      <a:pt x="50" y="64"/>
                    </a:lnTo>
                    <a:lnTo>
                      <a:pt x="64" y="57"/>
                    </a:lnTo>
                    <a:lnTo>
                      <a:pt x="77" y="58"/>
                    </a:lnTo>
                    <a:lnTo>
                      <a:pt x="91" y="54"/>
                    </a:lnTo>
                    <a:lnTo>
                      <a:pt x="100" y="38"/>
                    </a:lnTo>
                    <a:lnTo>
                      <a:pt x="107" y="23"/>
                    </a:lnTo>
                    <a:lnTo>
                      <a:pt x="118" y="18"/>
                    </a:lnTo>
                    <a:lnTo>
                      <a:pt x="116" y="11"/>
                    </a:lnTo>
                    <a:lnTo>
                      <a:pt x="105" y="5"/>
                    </a:lnTo>
                    <a:lnTo>
                      <a:pt x="101" y="8"/>
                    </a:lnTo>
                    <a:lnTo>
                      <a:pt x="80" y="0"/>
                    </a:lnTo>
                    <a:lnTo>
                      <a:pt x="80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18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1086402-F06C-4380-CAD5-22C9C20AE45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16587" y="2419351"/>
                <a:ext cx="114300" cy="123825"/>
              </a:xfrm>
              <a:custGeom>
                <a:avLst/>
                <a:gdLst>
                  <a:gd name="T0" fmla="*/ 69 w 72"/>
                  <a:gd name="T1" fmla="*/ 29 h 78"/>
                  <a:gd name="T2" fmla="*/ 56 w 72"/>
                  <a:gd name="T3" fmla="*/ 24 h 78"/>
                  <a:gd name="T4" fmla="*/ 46 w 72"/>
                  <a:gd name="T5" fmla="*/ 24 h 78"/>
                  <a:gd name="T6" fmla="*/ 50 w 72"/>
                  <a:gd name="T7" fmla="*/ 12 h 78"/>
                  <a:gd name="T8" fmla="*/ 47 w 72"/>
                  <a:gd name="T9" fmla="*/ 0 h 78"/>
                  <a:gd name="T10" fmla="*/ 33 w 72"/>
                  <a:gd name="T11" fmla="*/ 11 h 78"/>
                  <a:gd name="T12" fmla="*/ 8 w 72"/>
                  <a:gd name="T13" fmla="*/ 28 h 78"/>
                  <a:gd name="T14" fmla="*/ 16 w 72"/>
                  <a:gd name="T15" fmla="*/ 51 h 78"/>
                  <a:gd name="T16" fmla="*/ 0 w 72"/>
                  <a:gd name="T17" fmla="*/ 74 h 78"/>
                  <a:gd name="T18" fmla="*/ 25 w 72"/>
                  <a:gd name="T19" fmla="*/ 78 h 78"/>
                  <a:gd name="T20" fmla="*/ 57 w 72"/>
                  <a:gd name="T21" fmla="*/ 65 h 78"/>
                  <a:gd name="T22" fmla="*/ 72 w 72"/>
                  <a:gd name="T23" fmla="*/ 45 h 78"/>
                  <a:gd name="T24" fmla="*/ 69 w 72"/>
                  <a:gd name="T25" fmla="*/ 29 h 78"/>
                  <a:gd name="T26" fmla="*/ 69 w 72"/>
                  <a:gd name="T27" fmla="*/ 29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72" h="78">
                    <a:moveTo>
                      <a:pt x="69" y="29"/>
                    </a:moveTo>
                    <a:lnTo>
                      <a:pt x="56" y="24"/>
                    </a:lnTo>
                    <a:lnTo>
                      <a:pt x="46" y="24"/>
                    </a:lnTo>
                    <a:lnTo>
                      <a:pt x="50" y="12"/>
                    </a:lnTo>
                    <a:lnTo>
                      <a:pt x="47" y="0"/>
                    </a:lnTo>
                    <a:lnTo>
                      <a:pt x="33" y="11"/>
                    </a:lnTo>
                    <a:lnTo>
                      <a:pt x="8" y="28"/>
                    </a:lnTo>
                    <a:lnTo>
                      <a:pt x="16" y="51"/>
                    </a:lnTo>
                    <a:lnTo>
                      <a:pt x="0" y="74"/>
                    </a:lnTo>
                    <a:lnTo>
                      <a:pt x="25" y="78"/>
                    </a:lnTo>
                    <a:lnTo>
                      <a:pt x="57" y="65"/>
                    </a:lnTo>
                    <a:lnTo>
                      <a:pt x="72" y="45"/>
                    </a:lnTo>
                    <a:lnTo>
                      <a:pt x="69" y="29"/>
                    </a:lnTo>
                    <a:lnTo>
                      <a:pt x="69" y="2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19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FF5342B5-5BCA-0EFB-E477-953C558C751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89562" y="2028826"/>
                <a:ext cx="268287" cy="100013"/>
              </a:xfrm>
              <a:custGeom>
                <a:avLst/>
                <a:gdLst>
                  <a:gd name="T0" fmla="*/ 158 w 169"/>
                  <a:gd name="T1" fmla="*/ 1 h 63"/>
                  <a:gd name="T2" fmla="*/ 131 w 169"/>
                  <a:gd name="T3" fmla="*/ 0 h 63"/>
                  <a:gd name="T4" fmla="*/ 104 w 169"/>
                  <a:gd name="T5" fmla="*/ 10 h 63"/>
                  <a:gd name="T6" fmla="*/ 86 w 169"/>
                  <a:gd name="T7" fmla="*/ 5 h 63"/>
                  <a:gd name="T8" fmla="*/ 60 w 169"/>
                  <a:gd name="T9" fmla="*/ 16 h 63"/>
                  <a:gd name="T10" fmla="*/ 37 w 169"/>
                  <a:gd name="T11" fmla="*/ 2 h 63"/>
                  <a:gd name="T12" fmla="*/ 13 w 169"/>
                  <a:gd name="T13" fmla="*/ 5 h 63"/>
                  <a:gd name="T14" fmla="*/ 0 w 169"/>
                  <a:gd name="T15" fmla="*/ 19 h 63"/>
                  <a:gd name="T16" fmla="*/ 33 w 169"/>
                  <a:gd name="T17" fmla="*/ 23 h 63"/>
                  <a:gd name="T18" fmla="*/ 32 w 169"/>
                  <a:gd name="T19" fmla="*/ 30 h 63"/>
                  <a:gd name="T20" fmla="*/ 3 w 169"/>
                  <a:gd name="T21" fmla="*/ 34 h 63"/>
                  <a:gd name="T22" fmla="*/ 35 w 169"/>
                  <a:gd name="T23" fmla="*/ 44 h 63"/>
                  <a:gd name="T24" fmla="*/ 19 w 169"/>
                  <a:gd name="T25" fmla="*/ 53 h 63"/>
                  <a:gd name="T26" fmla="*/ 62 w 169"/>
                  <a:gd name="T27" fmla="*/ 60 h 63"/>
                  <a:gd name="T28" fmla="*/ 83 w 169"/>
                  <a:gd name="T29" fmla="*/ 63 h 63"/>
                  <a:gd name="T30" fmla="*/ 98 w 169"/>
                  <a:gd name="T31" fmla="*/ 59 h 63"/>
                  <a:gd name="T32" fmla="*/ 145 w 169"/>
                  <a:gd name="T33" fmla="*/ 45 h 63"/>
                  <a:gd name="T34" fmla="*/ 169 w 169"/>
                  <a:gd name="T35" fmla="*/ 29 h 63"/>
                  <a:gd name="T36" fmla="*/ 152 w 169"/>
                  <a:gd name="T37" fmla="*/ 15 h 63"/>
                  <a:gd name="T38" fmla="*/ 158 w 169"/>
                  <a:gd name="T39" fmla="*/ 1 h 63"/>
                  <a:gd name="T40" fmla="*/ 158 w 169"/>
                  <a:gd name="T41" fmla="*/ 1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69" h="63">
                    <a:moveTo>
                      <a:pt x="158" y="1"/>
                    </a:moveTo>
                    <a:lnTo>
                      <a:pt x="131" y="0"/>
                    </a:lnTo>
                    <a:lnTo>
                      <a:pt x="104" y="10"/>
                    </a:lnTo>
                    <a:lnTo>
                      <a:pt x="86" y="5"/>
                    </a:lnTo>
                    <a:lnTo>
                      <a:pt x="60" y="16"/>
                    </a:lnTo>
                    <a:lnTo>
                      <a:pt x="37" y="2"/>
                    </a:lnTo>
                    <a:lnTo>
                      <a:pt x="13" y="5"/>
                    </a:lnTo>
                    <a:lnTo>
                      <a:pt x="0" y="19"/>
                    </a:lnTo>
                    <a:lnTo>
                      <a:pt x="33" y="23"/>
                    </a:lnTo>
                    <a:lnTo>
                      <a:pt x="32" y="30"/>
                    </a:lnTo>
                    <a:lnTo>
                      <a:pt x="3" y="34"/>
                    </a:lnTo>
                    <a:lnTo>
                      <a:pt x="35" y="44"/>
                    </a:lnTo>
                    <a:lnTo>
                      <a:pt x="19" y="53"/>
                    </a:lnTo>
                    <a:lnTo>
                      <a:pt x="62" y="60"/>
                    </a:lnTo>
                    <a:lnTo>
                      <a:pt x="83" y="63"/>
                    </a:lnTo>
                    <a:lnTo>
                      <a:pt x="98" y="59"/>
                    </a:lnTo>
                    <a:lnTo>
                      <a:pt x="145" y="45"/>
                    </a:lnTo>
                    <a:lnTo>
                      <a:pt x="169" y="29"/>
                    </a:lnTo>
                    <a:lnTo>
                      <a:pt x="152" y="15"/>
                    </a:lnTo>
                    <a:lnTo>
                      <a:pt x="158" y="1"/>
                    </a:lnTo>
                    <a:lnTo>
                      <a:pt x="158" y="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20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A7F7E3F3-1C84-7A63-3D6E-4152D86045E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202362" y="2711451"/>
                <a:ext cx="365125" cy="388938"/>
              </a:xfrm>
              <a:custGeom>
                <a:avLst/>
                <a:gdLst>
                  <a:gd name="T0" fmla="*/ 161 w 230"/>
                  <a:gd name="T1" fmla="*/ 208 h 245"/>
                  <a:gd name="T2" fmla="*/ 119 w 230"/>
                  <a:gd name="T3" fmla="*/ 209 h 245"/>
                  <a:gd name="T4" fmla="*/ 144 w 230"/>
                  <a:gd name="T5" fmla="*/ 234 h 245"/>
                  <a:gd name="T6" fmla="*/ 170 w 230"/>
                  <a:gd name="T7" fmla="*/ 245 h 245"/>
                  <a:gd name="T8" fmla="*/ 170 w 230"/>
                  <a:gd name="T9" fmla="*/ 226 h 245"/>
                  <a:gd name="T10" fmla="*/ 50 w 230"/>
                  <a:gd name="T11" fmla="*/ 136 h 245"/>
                  <a:gd name="T12" fmla="*/ 30 w 230"/>
                  <a:gd name="T13" fmla="*/ 142 h 245"/>
                  <a:gd name="T14" fmla="*/ 37 w 230"/>
                  <a:gd name="T15" fmla="*/ 184 h 245"/>
                  <a:gd name="T16" fmla="*/ 52 w 230"/>
                  <a:gd name="T17" fmla="*/ 182 h 245"/>
                  <a:gd name="T18" fmla="*/ 63 w 230"/>
                  <a:gd name="T19" fmla="*/ 152 h 245"/>
                  <a:gd name="T20" fmla="*/ 50 w 230"/>
                  <a:gd name="T21" fmla="*/ 136 h 245"/>
                  <a:gd name="T22" fmla="*/ 98 w 230"/>
                  <a:gd name="T23" fmla="*/ 0 h 245"/>
                  <a:gd name="T24" fmla="*/ 79 w 230"/>
                  <a:gd name="T25" fmla="*/ 8 h 245"/>
                  <a:gd name="T26" fmla="*/ 67 w 230"/>
                  <a:gd name="T27" fmla="*/ 14 h 245"/>
                  <a:gd name="T28" fmla="*/ 44 w 230"/>
                  <a:gd name="T29" fmla="*/ 15 h 245"/>
                  <a:gd name="T30" fmla="*/ 32 w 230"/>
                  <a:gd name="T31" fmla="*/ 25 h 245"/>
                  <a:gd name="T32" fmla="*/ 18 w 230"/>
                  <a:gd name="T33" fmla="*/ 29 h 245"/>
                  <a:gd name="T34" fmla="*/ 1 w 230"/>
                  <a:gd name="T35" fmla="*/ 26 h 245"/>
                  <a:gd name="T36" fmla="*/ 7 w 230"/>
                  <a:gd name="T37" fmla="*/ 41 h 245"/>
                  <a:gd name="T38" fmla="*/ 6 w 230"/>
                  <a:gd name="T39" fmla="*/ 66 h 245"/>
                  <a:gd name="T40" fmla="*/ 14 w 230"/>
                  <a:gd name="T41" fmla="*/ 79 h 245"/>
                  <a:gd name="T42" fmla="*/ 32 w 230"/>
                  <a:gd name="T43" fmla="*/ 66 h 245"/>
                  <a:gd name="T44" fmla="*/ 56 w 230"/>
                  <a:gd name="T45" fmla="*/ 71 h 245"/>
                  <a:gd name="T46" fmla="*/ 73 w 230"/>
                  <a:gd name="T47" fmla="*/ 96 h 245"/>
                  <a:gd name="T48" fmla="*/ 105 w 230"/>
                  <a:gd name="T49" fmla="*/ 124 h 245"/>
                  <a:gd name="T50" fmla="*/ 136 w 230"/>
                  <a:gd name="T51" fmla="*/ 136 h 245"/>
                  <a:gd name="T52" fmla="*/ 156 w 230"/>
                  <a:gd name="T53" fmla="*/ 150 h 245"/>
                  <a:gd name="T54" fmla="*/ 171 w 230"/>
                  <a:gd name="T55" fmla="*/ 163 h 245"/>
                  <a:gd name="T56" fmla="*/ 186 w 230"/>
                  <a:gd name="T57" fmla="*/ 189 h 245"/>
                  <a:gd name="T58" fmla="*/ 180 w 230"/>
                  <a:gd name="T59" fmla="*/ 207 h 245"/>
                  <a:gd name="T60" fmla="*/ 188 w 230"/>
                  <a:gd name="T61" fmla="*/ 212 h 245"/>
                  <a:gd name="T62" fmla="*/ 205 w 230"/>
                  <a:gd name="T63" fmla="*/ 190 h 245"/>
                  <a:gd name="T64" fmla="*/ 192 w 230"/>
                  <a:gd name="T65" fmla="*/ 169 h 245"/>
                  <a:gd name="T66" fmla="*/ 216 w 230"/>
                  <a:gd name="T67" fmla="*/ 157 h 245"/>
                  <a:gd name="T68" fmla="*/ 230 w 230"/>
                  <a:gd name="T69" fmla="*/ 160 h 245"/>
                  <a:gd name="T70" fmla="*/ 210 w 230"/>
                  <a:gd name="T71" fmla="*/ 143 h 245"/>
                  <a:gd name="T72" fmla="*/ 178 w 230"/>
                  <a:gd name="T73" fmla="*/ 128 h 245"/>
                  <a:gd name="T74" fmla="*/ 178 w 230"/>
                  <a:gd name="T75" fmla="*/ 118 h 245"/>
                  <a:gd name="T76" fmla="*/ 140 w 230"/>
                  <a:gd name="T77" fmla="*/ 100 h 245"/>
                  <a:gd name="T78" fmla="*/ 112 w 230"/>
                  <a:gd name="T79" fmla="*/ 70 h 245"/>
                  <a:gd name="T80" fmla="*/ 106 w 230"/>
                  <a:gd name="T81" fmla="*/ 51 h 245"/>
                  <a:gd name="T82" fmla="*/ 119 w 230"/>
                  <a:gd name="T83" fmla="*/ 31 h 245"/>
                  <a:gd name="T84" fmla="*/ 129 w 230"/>
                  <a:gd name="T85" fmla="*/ 25 h 245"/>
                  <a:gd name="T86" fmla="*/ 104 w 230"/>
                  <a:gd name="T87" fmla="*/ 8 h 2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230" h="245">
                    <a:moveTo>
                      <a:pt x="176" y="206"/>
                    </a:moveTo>
                    <a:lnTo>
                      <a:pt x="161" y="208"/>
                    </a:lnTo>
                    <a:lnTo>
                      <a:pt x="141" y="211"/>
                    </a:lnTo>
                    <a:lnTo>
                      <a:pt x="119" y="209"/>
                    </a:lnTo>
                    <a:lnTo>
                      <a:pt x="116" y="221"/>
                    </a:lnTo>
                    <a:lnTo>
                      <a:pt x="144" y="234"/>
                    </a:lnTo>
                    <a:lnTo>
                      <a:pt x="154" y="236"/>
                    </a:lnTo>
                    <a:lnTo>
                      <a:pt x="170" y="245"/>
                    </a:lnTo>
                    <a:lnTo>
                      <a:pt x="173" y="233"/>
                    </a:lnTo>
                    <a:lnTo>
                      <a:pt x="170" y="226"/>
                    </a:lnTo>
                    <a:lnTo>
                      <a:pt x="176" y="206"/>
                    </a:lnTo>
                    <a:close/>
                    <a:moveTo>
                      <a:pt x="50" y="136"/>
                    </a:moveTo>
                    <a:lnTo>
                      <a:pt x="41" y="142"/>
                    </a:lnTo>
                    <a:lnTo>
                      <a:pt x="30" y="142"/>
                    </a:lnTo>
                    <a:lnTo>
                      <a:pt x="35" y="156"/>
                    </a:lnTo>
                    <a:lnTo>
                      <a:pt x="37" y="184"/>
                    </a:lnTo>
                    <a:lnTo>
                      <a:pt x="44" y="190"/>
                    </a:lnTo>
                    <a:lnTo>
                      <a:pt x="52" y="182"/>
                    </a:lnTo>
                    <a:lnTo>
                      <a:pt x="61" y="184"/>
                    </a:lnTo>
                    <a:lnTo>
                      <a:pt x="63" y="152"/>
                    </a:lnTo>
                    <a:lnTo>
                      <a:pt x="50" y="136"/>
                    </a:lnTo>
                    <a:lnTo>
                      <a:pt x="50" y="136"/>
                    </a:lnTo>
                    <a:close/>
                    <a:moveTo>
                      <a:pt x="104" y="8"/>
                    </a:moveTo>
                    <a:lnTo>
                      <a:pt x="98" y="0"/>
                    </a:lnTo>
                    <a:lnTo>
                      <a:pt x="81" y="3"/>
                    </a:lnTo>
                    <a:lnTo>
                      <a:pt x="79" y="8"/>
                    </a:lnTo>
                    <a:lnTo>
                      <a:pt x="68" y="4"/>
                    </a:lnTo>
                    <a:lnTo>
                      <a:pt x="67" y="14"/>
                    </a:lnTo>
                    <a:lnTo>
                      <a:pt x="58" y="18"/>
                    </a:lnTo>
                    <a:lnTo>
                      <a:pt x="44" y="15"/>
                    </a:lnTo>
                    <a:lnTo>
                      <a:pt x="41" y="25"/>
                    </a:lnTo>
                    <a:lnTo>
                      <a:pt x="32" y="25"/>
                    </a:lnTo>
                    <a:lnTo>
                      <a:pt x="28" y="21"/>
                    </a:lnTo>
                    <a:lnTo>
                      <a:pt x="18" y="29"/>
                    </a:lnTo>
                    <a:lnTo>
                      <a:pt x="10" y="30"/>
                    </a:lnTo>
                    <a:lnTo>
                      <a:pt x="1" y="26"/>
                    </a:lnTo>
                    <a:lnTo>
                      <a:pt x="0" y="32"/>
                    </a:lnTo>
                    <a:lnTo>
                      <a:pt x="7" y="41"/>
                    </a:lnTo>
                    <a:lnTo>
                      <a:pt x="0" y="47"/>
                    </a:lnTo>
                    <a:lnTo>
                      <a:pt x="6" y="66"/>
                    </a:lnTo>
                    <a:lnTo>
                      <a:pt x="16" y="69"/>
                    </a:lnTo>
                    <a:lnTo>
                      <a:pt x="14" y="79"/>
                    </a:lnTo>
                    <a:lnTo>
                      <a:pt x="22" y="77"/>
                    </a:lnTo>
                    <a:lnTo>
                      <a:pt x="32" y="66"/>
                    </a:lnTo>
                    <a:lnTo>
                      <a:pt x="41" y="63"/>
                    </a:lnTo>
                    <a:lnTo>
                      <a:pt x="56" y="71"/>
                    </a:lnTo>
                    <a:lnTo>
                      <a:pt x="67" y="73"/>
                    </a:lnTo>
                    <a:lnTo>
                      <a:pt x="73" y="96"/>
                    </a:lnTo>
                    <a:lnTo>
                      <a:pt x="87" y="109"/>
                    </a:lnTo>
                    <a:lnTo>
                      <a:pt x="105" y="124"/>
                    </a:lnTo>
                    <a:lnTo>
                      <a:pt x="121" y="135"/>
                    </a:lnTo>
                    <a:lnTo>
                      <a:pt x="136" y="136"/>
                    </a:lnTo>
                    <a:lnTo>
                      <a:pt x="144" y="145"/>
                    </a:lnTo>
                    <a:lnTo>
                      <a:pt x="156" y="150"/>
                    </a:lnTo>
                    <a:lnTo>
                      <a:pt x="163" y="160"/>
                    </a:lnTo>
                    <a:lnTo>
                      <a:pt x="171" y="163"/>
                    </a:lnTo>
                    <a:lnTo>
                      <a:pt x="178" y="175"/>
                    </a:lnTo>
                    <a:lnTo>
                      <a:pt x="186" y="189"/>
                    </a:lnTo>
                    <a:lnTo>
                      <a:pt x="182" y="194"/>
                    </a:lnTo>
                    <a:lnTo>
                      <a:pt x="180" y="207"/>
                    </a:lnTo>
                    <a:lnTo>
                      <a:pt x="180" y="214"/>
                    </a:lnTo>
                    <a:lnTo>
                      <a:pt x="188" y="212"/>
                    </a:lnTo>
                    <a:lnTo>
                      <a:pt x="197" y="191"/>
                    </a:lnTo>
                    <a:lnTo>
                      <a:pt x="205" y="190"/>
                    </a:lnTo>
                    <a:lnTo>
                      <a:pt x="207" y="178"/>
                    </a:lnTo>
                    <a:lnTo>
                      <a:pt x="192" y="169"/>
                    </a:lnTo>
                    <a:lnTo>
                      <a:pt x="199" y="154"/>
                    </a:lnTo>
                    <a:lnTo>
                      <a:pt x="216" y="157"/>
                    </a:lnTo>
                    <a:lnTo>
                      <a:pt x="227" y="169"/>
                    </a:lnTo>
                    <a:lnTo>
                      <a:pt x="230" y="160"/>
                    </a:lnTo>
                    <a:lnTo>
                      <a:pt x="228" y="156"/>
                    </a:lnTo>
                    <a:lnTo>
                      <a:pt x="210" y="143"/>
                    </a:lnTo>
                    <a:lnTo>
                      <a:pt x="196" y="137"/>
                    </a:lnTo>
                    <a:lnTo>
                      <a:pt x="178" y="128"/>
                    </a:lnTo>
                    <a:lnTo>
                      <a:pt x="183" y="124"/>
                    </a:lnTo>
                    <a:lnTo>
                      <a:pt x="178" y="118"/>
                    </a:lnTo>
                    <a:lnTo>
                      <a:pt x="163" y="118"/>
                    </a:lnTo>
                    <a:lnTo>
                      <a:pt x="140" y="100"/>
                    </a:lnTo>
                    <a:lnTo>
                      <a:pt x="130" y="81"/>
                    </a:lnTo>
                    <a:lnTo>
                      <a:pt x="112" y="70"/>
                    </a:lnTo>
                    <a:lnTo>
                      <a:pt x="104" y="58"/>
                    </a:lnTo>
                    <a:lnTo>
                      <a:pt x="106" y="51"/>
                    </a:lnTo>
                    <a:lnTo>
                      <a:pt x="105" y="40"/>
                    </a:lnTo>
                    <a:lnTo>
                      <a:pt x="119" y="31"/>
                    </a:lnTo>
                    <a:lnTo>
                      <a:pt x="135" y="35"/>
                    </a:lnTo>
                    <a:lnTo>
                      <a:pt x="129" y="25"/>
                    </a:lnTo>
                    <a:lnTo>
                      <a:pt x="130" y="14"/>
                    </a:lnTo>
                    <a:lnTo>
                      <a:pt x="104" y="8"/>
                    </a:lnTo>
                    <a:lnTo>
                      <a:pt x="104" y="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21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051CEA6-BF2A-734B-5E4B-7EA3E8541B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81775" y="2374901"/>
                <a:ext cx="157162" cy="88900"/>
              </a:xfrm>
              <a:custGeom>
                <a:avLst/>
                <a:gdLst>
                  <a:gd name="T0" fmla="*/ 97 w 99"/>
                  <a:gd name="T1" fmla="*/ 17 h 56"/>
                  <a:gd name="T2" fmla="*/ 78 w 99"/>
                  <a:gd name="T3" fmla="*/ 6 h 56"/>
                  <a:gd name="T4" fmla="*/ 69 w 99"/>
                  <a:gd name="T5" fmla="*/ 5 h 56"/>
                  <a:gd name="T6" fmla="*/ 65 w 99"/>
                  <a:gd name="T7" fmla="*/ 0 h 56"/>
                  <a:gd name="T8" fmla="*/ 48 w 99"/>
                  <a:gd name="T9" fmla="*/ 2 h 56"/>
                  <a:gd name="T10" fmla="*/ 19 w 99"/>
                  <a:gd name="T11" fmla="*/ 1 h 56"/>
                  <a:gd name="T12" fmla="*/ 0 w 99"/>
                  <a:gd name="T13" fmla="*/ 8 h 56"/>
                  <a:gd name="T14" fmla="*/ 7 w 99"/>
                  <a:gd name="T15" fmla="*/ 27 h 56"/>
                  <a:gd name="T16" fmla="*/ 26 w 99"/>
                  <a:gd name="T17" fmla="*/ 30 h 56"/>
                  <a:gd name="T18" fmla="*/ 33 w 99"/>
                  <a:gd name="T19" fmla="*/ 34 h 56"/>
                  <a:gd name="T20" fmla="*/ 33 w 99"/>
                  <a:gd name="T21" fmla="*/ 41 h 56"/>
                  <a:gd name="T22" fmla="*/ 35 w 99"/>
                  <a:gd name="T23" fmla="*/ 46 h 56"/>
                  <a:gd name="T24" fmla="*/ 44 w 99"/>
                  <a:gd name="T25" fmla="*/ 48 h 56"/>
                  <a:gd name="T26" fmla="*/ 50 w 99"/>
                  <a:gd name="T27" fmla="*/ 56 h 56"/>
                  <a:gd name="T28" fmla="*/ 67 w 99"/>
                  <a:gd name="T29" fmla="*/ 56 h 56"/>
                  <a:gd name="T30" fmla="*/ 84 w 99"/>
                  <a:gd name="T31" fmla="*/ 47 h 56"/>
                  <a:gd name="T32" fmla="*/ 86 w 99"/>
                  <a:gd name="T33" fmla="*/ 34 h 56"/>
                  <a:gd name="T34" fmla="*/ 99 w 99"/>
                  <a:gd name="T35" fmla="*/ 27 h 56"/>
                  <a:gd name="T36" fmla="*/ 97 w 99"/>
                  <a:gd name="T37" fmla="*/ 17 h 56"/>
                  <a:gd name="T38" fmla="*/ 97 w 99"/>
                  <a:gd name="T39" fmla="*/ 17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99" h="56">
                    <a:moveTo>
                      <a:pt x="97" y="17"/>
                    </a:moveTo>
                    <a:lnTo>
                      <a:pt x="78" y="6"/>
                    </a:lnTo>
                    <a:lnTo>
                      <a:pt x="69" y="5"/>
                    </a:lnTo>
                    <a:lnTo>
                      <a:pt x="65" y="0"/>
                    </a:lnTo>
                    <a:lnTo>
                      <a:pt x="48" y="2"/>
                    </a:lnTo>
                    <a:lnTo>
                      <a:pt x="19" y="1"/>
                    </a:lnTo>
                    <a:lnTo>
                      <a:pt x="0" y="8"/>
                    </a:lnTo>
                    <a:lnTo>
                      <a:pt x="7" y="27"/>
                    </a:lnTo>
                    <a:lnTo>
                      <a:pt x="26" y="30"/>
                    </a:lnTo>
                    <a:lnTo>
                      <a:pt x="33" y="34"/>
                    </a:lnTo>
                    <a:lnTo>
                      <a:pt x="33" y="41"/>
                    </a:lnTo>
                    <a:lnTo>
                      <a:pt x="35" y="46"/>
                    </a:lnTo>
                    <a:lnTo>
                      <a:pt x="44" y="48"/>
                    </a:lnTo>
                    <a:lnTo>
                      <a:pt x="50" y="56"/>
                    </a:lnTo>
                    <a:lnTo>
                      <a:pt x="67" y="56"/>
                    </a:lnTo>
                    <a:lnTo>
                      <a:pt x="84" y="47"/>
                    </a:lnTo>
                    <a:lnTo>
                      <a:pt x="86" y="34"/>
                    </a:lnTo>
                    <a:lnTo>
                      <a:pt x="99" y="27"/>
                    </a:lnTo>
                    <a:lnTo>
                      <a:pt x="97" y="17"/>
                    </a:lnTo>
                    <a:lnTo>
                      <a:pt x="97" y="1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22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83CDBCA-755B-349F-14F6-11BDA3E0F50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65850" y="2600326"/>
                <a:ext cx="15875" cy="23813"/>
              </a:xfrm>
              <a:custGeom>
                <a:avLst/>
                <a:gdLst>
                  <a:gd name="T0" fmla="*/ 9 w 10"/>
                  <a:gd name="T1" fmla="*/ 15 h 15"/>
                  <a:gd name="T2" fmla="*/ 10 w 10"/>
                  <a:gd name="T3" fmla="*/ 5 h 15"/>
                  <a:gd name="T4" fmla="*/ 7 w 10"/>
                  <a:gd name="T5" fmla="*/ 0 h 15"/>
                  <a:gd name="T6" fmla="*/ 2 w 10"/>
                  <a:gd name="T7" fmla="*/ 1 h 15"/>
                  <a:gd name="T8" fmla="*/ 0 w 10"/>
                  <a:gd name="T9" fmla="*/ 14 h 15"/>
                  <a:gd name="T10" fmla="*/ 4 w 10"/>
                  <a:gd name="T11" fmla="*/ 15 h 15"/>
                  <a:gd name="T12" fmla="*/ 9 w 10"/>
                  <a:gd name="T13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" h="15">
                    <a:moveTo>
                      <a:pt x="9" y="15"/>
                    </a:moveTo>
                    <a:lnTo>
                      <a:pt x="10" y="5"/>
                    </a:lnTo>
                    <a:lnTo>
                      <a:pt x="7" y="0"/>
                    </a:lnTo>
                    <a:lnTo>
                      <a:pt x="2" y="1"/>
                    </a:lnTo>
                    <a:lnTo>
                      <a:pt x="0" y="14"/>
                    </a:lnTo>
                    <a:lnTo>
                      <a:pt x="4" y="15"/>
                    </a:lnTo>
                    <a:lnTo>
                      <a:pt x="9" y="1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23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518260B-0757-736A-8750-B6C9D864EF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80187" y="2319338"/>
                <a:ext cx="196850" cy="82550"/>
              </a:xfrm>
              <a:custGeom>
                <a:avLst/>
                <a:gdLst>
                  <a:gd name="T0" fmla="*/ 103 w 124"/>
                  <a:gd name="T1" fmla="*/ 10 h 52"/>
                  <a:gd name="T2" fmla="*/ 89 w 124"/>
                  <a:gd name="T3" fmla="*/ 10 h 52"/>
                  <a:gd name="T4" fmla="*/ 73 w 124"/>
                  <a:gd name="T5" fmla="*/ 3 h 52"/>
                  <a:gd name="T6" fmla="*/ 65 w 124"/>
                  <a:gd name="T7" fmla="*/ 0 h 52"/>
                  <a:gd name="T8" fmla="*/ 51 w 124"/>
                  <a:gd name="T9" fmla="*/ 4 h 52"/>
                  <a:gd name="T10" fmla="*/ 51 w 124"/>
                  <a:gd name="T11" fmla="*/ 21 h 52"/>
                  <a:gd name="T12" fmla="*/ 37 w 124"/>
                  <a:gd name="T13" fmla="*/ 22 h 52"/>
                  <a:gd name="T14" fmla="*/ 21 w 124"/>
                  <a:gd name="T15" fmla="*/ 5 h 52"/>
                  <a:gd name="T16" fmla="*/ 6 w 124"/>
                  <a:gd name="T17" fmla="*/ 12 h 52"/>
                  <a:gd name="T18" fmla="*/ 0 w 124"/>
                  <a:gd name="T19" fmla="*/ 26 h 52"/>
                  <a:gd name="T20" fmla="*/ 1 w 124"/>
                  <a:gd name="T21" fmla="*/ 43 h 52"/>
                  <a:gd name="T22" fmla="*/ 20 w 124"/>
                  <a:gd name="T23" fmla="*/ 36 h 52"/>
                  <a:gd name="T24" fmla="*/ 49 w 124"/>
                  <a:gd name="T25" fmla="*/ 37 h 52"/>
                  <a:gd name="T26" fmla="*/ 66 w 124"/>
                  <a:gd name="T27" fmla="*/ 35 h 52"/>
                  <a:gd name="T28" fmla="*/ 70 w 124"/>
                  <a:gd name="T29" fmla="*/ 40 h 52"/>
                  <a:gd name="T30" fmla="*/ 79 w 124"/>
                  <a:gd name="T31" fmla="*/ 41 h 52"/>
                  <a:gd name="T32" fmla="*/ 98 w 124"/>
                  <a:gd name="T33" fmla="*/ 52 h 52"/>
                  <a:gd name="T34" fmla="*/ 107 w 124"/>
                  <a:gd name="T35" fmla="*/ 49 h 52"/>
                  <a:gd name="T36" fmla="*/ 124 w 124"/>
                  <a:gd name="T37" fmla="*/ 40 h 52"/>
                  <a:gd name="T38" fmla="*/ 116 w 124"/>
                  <a:gd name="T39" fmla="*/ 26 h 52"/>
                  <a:gd name="T40" fmla="*/ 113 w 124"/>
                  <a:gd name="T41" fmla="*/ 16 h 52"/>
                  <a:gd name="T42" fmla="*/ 103 w 124"/>
                  <a:gd name="T43" fmla="*/ 10 h 52"/>
                  <a:gd name="T44" fmla="*/ 103 w 124"/>
                  <a:gd name="T45" fmla="*/ 1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24" h="52">
                    <a:moveTo>
                      <a:pt x="103" y="10"/>
                    </a:moveTo>
                    <a:lnTo>
                      <a:pt x="89" y="10"/>
                    </a:lnTo>
                    <a:lnTo>
                      <a:pt x="73" y="3"/>
                    </a:lnTo>
                    <a:lnTo>
                      <a:pt x="65" y="0"/>
                    </a:lnTo>
                    <a:lnTo>
                      <a:pt x="51" y="4"/>
                    </a:lnTo>
                    <a:lnTo>
                      <a:pt x="51" y="21"/>
                    </a:lnTo>
                    <a:lnTo>
                      <a:pt x="37" y="22"/>
                    </a:lnTo>
                    <a:lnTo>
                      <a:pt x="21" y="5"/>
                    </a:lnTo>
                    <a:lnTo>
                      <a:pt x="6" y="12"/>
                    </a:lnTo>
                    <a:lnTo>
                      <a:pt x="0" y="26"/>
                    </a:lnTo>
                    <a:lnTo>
                      <a:pt x="1" y="43"/>
                    </a:lnTo>
                    <a:lnTo>
                      <a:pt x="20" y="36"/>
                    </a:lnTo>
                    <a:lnTo>
                      <a:pt x="49" y="37"/>
                    </a:lnTo>
                    <a:lnTo>
                      <a:pt x="66" y="35"/>
                    </a:lnTo>
                    <a:lnTo>
                      <a:pt x="70" y="40"/>
                    </a:lnTo>
                    <a:lnTo>
                      <a:pt x="79" y="41"/>
                    </a:lnTo>
                    <a:lnTo>
                      <a:pt x="98" y="52"/>
                    </a:lnTo>
                    <a:lnTo>
                      <a:pt x="107" y="49"/>
                    </a:lnTo>
                    <a:lnTo>
                      <a:pt x="124" y="40"/>
                    </a:lnTo>
                    <a:lnTo>
                      <a:pt x="116" y="26"/>
                    </a:lnTo>
                    <a:lnTo>
                      <a:pt x="113" y="16"/>
                    </a:lnTo>
                    <a:lnTo>
                      <a:pt x="103" y="10"/>
                    </a:lnTo>
                    <a:lnTo>
                      <a:pt x="103" y="1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24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A1117235-C7A1-6139-FCA3-464AE46FDD1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80212" y="2660651"/>
                <a:ext cx="109537" cy="109538"/>
              </a:xfrm>
              <a:custGeom>
                <a:avLst/>
                <a:gdLst>
                  <a:gd name="T0" fmla="*/ 39 w 69"/>
                  <a:gd name="T1" fmla="*/ 69 h 69"/>
                  <a:gd name="T2" fmla="*/ 43 w 69"/>
                  <a:gd name="T3" fmla="*/ 66 h 69"/>
                  <a:gd name="T4" fmla="*/ 45 w 69"/>
                  <a:gd name="T5" fmla="*/ 59 h 69"/>
                  <a:gd name="T6" fmla="*/ 49 w 69"/>
                  <a:gd name="T7" fmla="*/ 51 h 69"/>
                  <a:gd name="T8" fmla="*/ 47 w 69"/>
                  <a:gd name="T9" fmla="*/ 47 h 69"/>
                  <a:gd name="T10" fmla="*/ 51 w 69"/>
                  <a:gd name="T11" fmla="*/ 46 h 69"/>
                  <a:gd name="T12" fmla="*/ 54 w 69"/>
                  <a:gd name="T13" fmla="*/ 48 h 69"/>
                  <a:gd name="T14" fmla="*/ 65 w 69"/>
                  <a:gd name="T15" fmla="*/ 49 h 69"/>
                  <a:gd name="T16" fmla="*/ 69 w 69"/>
                  <a:gd name="T17" fmla="*/ 47 h 69"/>
                  <a:gd name="T18" fmla="*/ 65 w 69"/>
                  <a:gd name="T19" fmla="*/ 46 h 69"/>
                  <a:gd name="T20" fmla="*/ 66 w 69"/>
                  <a:gd name="T21" fmla="*/ 42 h 69"/>
                  <a:gd name="T22" fmla="*/ 58 w 69"/>
                  <a:gd name="T23" fmla="*/ 36 h 69"/>
                  <a:gd name="T24" fmla="*/ 55 w 69"/>
                  <a:gd name="T25" fmla="*/ 26 h 69"/>
                  <a:gd name="T26" fmla="*/ 47 w 69"/>
                  <a:gd name="T27" fmla="*/ 22 h 69"/>
                  <a:gd name="T28" fmla="*/ 47 w 69"/>
                  <a:gd name="T29" fmla="*/ 14 h 69"/>
                  <a:gd name="T30" fmla="*/ 38 w 69"/>
                  <a:gd name="T31" fmla="*/ 8 h 69"/>
                  <a:gd name="T32" fmla="*/ 30 w 69"/>
                  <a:gd name="T33" fmla="*/ 7 h 69"/>
                  <a:gd name="T34" fmla="*/ 16 w 69"/>
                  <a:gd name="T35" fmla="*/ 0 h 69"/>
                  <a:gd name="T36" fmla="*/ 4 w 69"/>
                  <a:gd name="T37" fmla="*/ 3 h 69"/>
                  <a:gd name="T38" fmla="*/ 0 w 69"/>
                  <a:gd name="T39" fmla="*/ 5 h 69"/>
                  <a:gd name="T40" fmla="*/ 6 w 69"/>
                  <a:gd name="T41" fmla="*/ 8 h 69"/>
                  <a:gd name="T42" fmla="*/ 13 w 69"/>
                  <a:gd name="T43" fmla="*/ 15 h 69"/>
                  <a:gd name="T44" fmla="*/ 20 w 69"/>
                  <a:gd name="T45" fmla="*/ 25 h 69"/>
                  <a:gd name="T46" fmla="*/ 32 w 69"/>
                  <a:gd name="T47" fmla="*/ 38 h 69"/>
                  <a:gd name="T48" fmla="*/ 35 w 69"/>
                  <a:gd name="T49" fmla="*/ 48 h 69"/>
                  <a:gd name="T50" fmla="*/ 34 w 69"/>
                  <a:gd name="T51" fmla="*/ 59 h 69"/>
                  <a:gd name="T52" fmla="*/ 39 w 69"/>
                  <a:gd name="T53" fmla="*/ 69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69" h="69">
                    <a:moveTo>
                      <a:pt x="39" y="69"/>
                    </a:moveTo>
                    <a:lnTo>
                      <a:pt x="43" y="66"/>
                    </a:lnTo>
                    <a:lnTo>
                      <a:pt x="45" y="59"/>
                    </a:lnTo>
                    <a:lnTo>
                      <a:pt x="49" y="51"/>
                    </a:lnTo>
                    <a:lnTo>
                      <a:pt x="47" y="47"/>
                    </a:lnTo>
                    <a:lnTo>
                      <a:pt x="51" y="46"/>
                    </a:lnTo>
                    <a:lnTo>
                      <a:pt x="54" y="48"/>
                    </a:lnTo>
                    <a:lnTo>
                      <a:pt x="65" y="49"/>
                    </a:lnTo>
                    <a:lnTo>
                      <a:pt x="69" y="47"/>
                    </a:lnTo>
                    <a:lnTo>
                      <a:pt x="65" y="46"/>
                    </a:lnTo>
                    <a:lnTo>
                      <a:pt x="66" y="42"/>
                    </a:lnTo>
                    <a:lnTo>
                      <a:pt x="58" y="36"/>
                    </a:lnTo>
                    <a:lnTo>
                      <a:pt x="55" y="26"/>
                    </a:lnTo>
                    <a:lnTo>
                      <a:pt x="47" y="22"/>
                    </a:lnTo>
                    <a:lnTo>
                      <a:pt x="47" y="14"/>
                    </a:lnTo>
                    <a:lnTo>
                      <a:pt x="38" y="8"/>
                    </a:lnTo>
                    <a:lnTo>
                      <a:pt x="30" y="7"/>
                    </a:lnTo>
                    <a:lnTo>
                      <a:pt x="16" y="0"/>
                    </a:lnTo>
                    <a:lnTo>
                      <a:pt x="4" y="3"/>
                    </a:lnTo>
                    <a:lnTo>
                      <a:pt x="0" y="5"/>
                    </a:lnTo>
                    <a:lnTo>
                      <a:pt x="6" y="8"/>
                    </a:lnTo>
                    <a:lnTo>
                      <a:pt x="13" y="15"/>
                    </a:lnTo>
                    <a:lnTo>
                      <a:pt x="20" y="25"/>
                    </a:lnTo>
                    <a:lnTo>
                      <a:pt x="32" y="38"/>
                    </a:lnTo>
                    <a:lnTo>
                      <a:pt x="35" y="48"/>
                    </a:lnTo>
                    <a:lnTo>
                      <a:pt x="34" y="59"/>
                    </a:lnTo>
                    <a:lnTo>
                      <a:pt x="39" y="6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25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DCA907DD-641C-43B6-F5AC-101FFD733BB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26225" y="2886076"/>
                <a:ext cx="74612" cy="53975"/>
              </a:xfrm>
              <a:custGeom>
                <a:avLst/>
                <a:gdLst>
                  <a:gd name="T0" fmla="*/ 44 w 47"/>
                  <a:gd name="T1" fmla="*/ 7 h 34"/>
                  <a:gd name="T2" fmla="*/ 34 w 47"/>
                  <a:gd name="T3" fmla="*/ 0 h 34"/>
                  <a:gd name="T4" fmla="*/ 25 w 47"/>
                  <a:gd name="T5" fmla="*/ 1 h 34"/>
                  <a:gd name="T6" fmla="*/ 18 w 47"/>
                  <a:gd name="T7" fmla="*/ 2 h 34"/>
                  <a:gd name="T8" fmla="*/ 14 w 47"/>
                  <a:gd name="T9" fmla="*/ 3 h 34"/>
                  <a:gd name="T10" fmla="*/ 3 w 47"/>
                  <a:gd name="T11" fmla="*/ 6 h 34"/>
                  <a:gd name="T12" fmla="*/ 3 w 47"/>
                  <a:gd name="T13" fmla="*/ 11 h 34"/>
                  <a:gd name="T14" fmla="*/ 0 w 47"/>
                  <a:gd name="T15" fmla="*/ 11 h 34"/>
                  <a:gd name="T16" fmla="*/ 0 w 47"/>
                  <a:gd name="T17" fmla="*/ 11 h 34"/>
                  <a:gd name="T18" fmla="*/ 0 w 47"/>
                  <a:gd name="T19" fmla="*/ 18 h 34"/>
                  <a:gd name="T20" fmla="*/ 2 w 47"/>
                  <a:gd name="T21" fmla="*/ 29 h 34"/>
                  <a:gd name="T22" fmla="*/ 11 w 47"/>
                  <a:gd name="T23" fmla="*/ 34 h 34"/>
                  <a:gd name="T24" fmla="*/ 24 w 47"/>
                  <a:gd name="T25" fmla="*/ 32 h 34"/>
                  <a:gd name="T26" fmla="*/ 30 w 47"/>
                  <a:gd name="T27" fmla="*/ 27 h 34"/>
                  <a:gd name="T28" fmla="*/ 41 w 47"/>
                  <a:gd name="T29" fmla="*/ 28 h 34"/>
                  <a:gd name="T30" fmla="*/ 43 w 47"/>
                  <a:gd name="T31" fmla="*/ 23 h 34"/>
                  <a:gd name="T32" fmla="*/ 47 w 47"/>
                  <a:gd name="T33" fmla="*/ 23 h 34"/>
                  <a:gd name="T34" fmla="*/ 44 w 47"/>
                  <a:gd name="T35" fmla="*/ 7 h 34"/>
                  <a:gd name="T36" fmla="*/ 44 w 47"/>
                  <a:gd name="T37" fmla="*/ 7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47" h="34">
                    <a:moveTo>
                      <a:pt x="44" y="7"/>
                    </a:moveTo>
                    <a:lnTo>
                      <a:pt x="34" y="0"/>
                    </a:lnTo>
                    <a:lnTo>
                      <a:pt x="25" y="1"/>
                    </a:lnTo>
                    <a:lnTo>
                      <a:pt x="18" y="2"/>
                    </a:lnTo>
                    <a:lnTo>
                      <a:pt x="14" y="3"/>
                    </a:lnTo>
                    <a:lnTo>
                      <a:pt x="3" y="6"/>
                    </a:lnTo>
                    <a:lnTo>
                      <a:pt x="3" y="11"/>
                    </a:lnTo>
                    <a:lnTo>
                      <a:pt x="0" y="11"/>
                    </a:lnTo>
                    <a:lnTo>
                      <a:pt x="0" y="11"/>
                    </a:lnTo>
                    <a:lnTo>
                      <a:pt x="0" y="18"/>
                    </a:lnTo>
                    <a:lnTo>
                      <a:pt x="2" y="29"/>
                    </a:lnTo>
                    <a:lnTo>
                      <a:pt x="11" y="34"/>
                    </a:lnTo>
                    <a:lnTo>
                      <a:pt x="24" y="32"/>
                    </a:lnTo>
                    <a:lnTo>
                      <a:pt x="30" y="27"/>
                    </a:lnTo>
                    <a:lnTo>
                      <a:pt x="41" y="28"/>
                    </a:lnTo>
                    <a:lnTo>
                      <a:pt x="43" y="23"/>
                    </a:lnTo>
                    <a:lnTo>
                      <a:pt x="47" y="23"/>
                    </a:lnTo>
                    <a:lnTo>
                      <a:pt x="44" y="7"/>
                    </a:lnTo>
                    <a:lnTo>
                      <a:pt x="44" y="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26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C131992-7AF3-1F13-895A-B8FB2560753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59550" y="2843213"/>
                <a:ext cx="57150" cy="58738"/>
              </a:xfrm>
              <a:custGeom>
                <a:avLst/>
                <a:gdLst>
                  <a:gd name="T0" fmla="*/ 34 w 36"/>
                  <a:gd name="T1" fmla="*/ 16 h 37"/>
                  <a:gd name="T2" fmla="*/ 36 w 36"/>
                  <a:gd name="T3" fmla="*/ 14 h 37"/>
                  <a:gd name="T4" fmla="*/ 28 w 36"/>
                  <a:gd name="T5" fmla="*/ 9 h 37"/>
                  <a:gd name="T6" fmla="*/ 21 w 36"/>
                  <a:gd name="T7" fmla="*/ 6 h 37"/>
                  <a:gd name="T8" fmla="*/ 18 w 36"/>
                  <a:gd name="T9" fmla="*/ 3 h 37"/>
                  <a:gd name="T10" fmla="*/ 13 w 36"/>
                  <a:gd name="T11" fmla="*/ 0 h 37"/>
                  <a:gd name="T12" fmla="*/ 10 w 36"/>
                  <a:gd name="T13" fmla="*/ 2 h 37"/>
                  <a:gd name="T14" fmla="*/ 4 w 36"/>
                  <a:gd name="T15" fmla="*/ 7 h 37"/>
                  <a:gd name="T16" fmla="*/ 2 w 36"/>
                  <a:gd name="T17" fmla="*/ 19 h 37"/>
                  <a:gd name="T18" fmla="*/ 0 w 36"/>
                  <a:gd name="T19" fmla="*/ 23 h 37"/>
                  <a:gd name="T20" fmla="*/ 0 w 36"/>
                  <a:gd name="T21" fmla="*/ 23 h 37"/>
                  <a:gd name="T22" fmla="*/ 9 w 36"/>
                  <a:gd name="T23" fmla="*/ 28 h 37"/>
                  <a:gd name="T24" fmla="*/ 15 w 36"/>
                  <a:gd name="T25" fmla="*/ 35 h 37"/>
                  <a:gd name="T26" fmla="*/ 19 w 36"/>
                  <a:gd name="T27" fmla="*/ 37 h 37"/>
                  <a:gd name="T28" fmla="*/ 19 w 36"/>
                  <a:gd name="T29" fmla="*/ 37 h 37"/>
                  <a:gd name="T30" fmla="*/ 17 w 36"/>
                  <a:gd name="T31" fmla="*/ 30 h 37"/>
                  <a:gd name="T32" fmla="*/ 25 w 36"/>
                  <a:gd name="T33" fmla="*/ 18 h 37"/>
                  <a:gd name="T34" fmla="*/ 27 w 36"/>
                  <a:gd name="T35" fmla="*/ 23 h 37"/>
                  <a:gd name="T36" fmla="*/ 31 w 36"/>
                  <a:gd name="T37" fmla="*/ 21 h 37"/>
                  <a:gd name="T38" fmla="*/ 34 w 36"/>
                  <a:gd name="T39" fmla="*/ 16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6" h="37">
                    <a:moveTo>
                      <a:pt x="34" y="16"/>
                    </a:moveTo>
                    <a:lnTo>
                      <a:pt x="36" y="14"/>
                    </a:lnTo>
                    <a:lnTo>
                      <a:pt x="28" y="9"/>
                    </a:lnTo>
                    <a:lnTo>
                      <a:pt x="21" y="6"/>
                    </a:lnTo>
                    <a:lnTo>
                      <a:pt x="18" y="3"/>
                    </a:lnTo>
                    <a:lnTo>
                      <a:pt x="13" y="0"/>
                    </a:lnTo>
                    <a:lnTo>
                      <a:pt x="10" y="2"/>
                    </a:lnTo>
                    <a:lnTo>
                      <a:pt x="4" y="7"/>
                    </a:lnTo>
                    <a:lnTo>
                      <a:pt x="2" y="19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9" y="28"/>
                    </a:lnTo>
                    <a:lnTo>
                      <a:pt x="15" y="35"/>
                    </a:lnTo>
                    <a:lnTo>
                      <a:pt x="19" y="37"/>
                    </a:lnTo>
                    <a:lnTo>
                      <a:pt x="19" y="37"/>
                    </a:lnTo>
                    <a:lnTo>
                      <a:pt x="17" y="30"/>
                    </a:lnTo>
                    <a:lnTo>
                      <a:pt x="25" y="18"/>
                    </a:lnTo>
                    <a:lnTo>
                      <a:pt x="27" y="23"/>
                    </a:lnTo>
                    <a:lnTo>
                      <a:pt x="31" y="21"/>
                    </a:lnTo>
                    <a:lnTo>
                      <a:pt x="34" y="1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27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DA02F47-582E-1A7F-34FA-EF74C08791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96000" y="2476501"/>
                <a:ext cx="104775" cy="98425"/>
              </a:xfrm>
              <a:custGeom>
                <a:avLst/>
                <a:gdLst>
                  <a:gd name="T0" fmla="*/ 48 w 66"/>
                  <a:gd name="T1" fmla="*/ 38 h 62"/>
                  <a:gd name="T2" fmla="*/ 59 w 66"/>
                  <a:gd name="T3" fmla="*/ 38 h 62"/>
                  <a:gd name="T4" fmla="*/ 63 w 66"/>
                  <a:gd name="T5" fmla="*/ 29 h 62"/>
                  <a:gd name="T6" fmla="*/ 66 w 66"/>
                  <a:gd name="T7" fmla="*/ 9 h 62"/>
                  <a:gd name="T8" fmla="*/ 63 w 66"/>
                  <a:gd name="T9" fmla="*/ 1 h 62"/>
                  <a:gd name="T10" fmla="*/ 48 w 66"/>
                  <a:gd name="T11" fmla="*/ 0 h 62"/>
                  <a:gd name="T12" fmla="*/ 24 w 66"/>
                  <a:gd name="T13" fmla="*/ 10 h 62"/>
                  <a:gd name="T14" fmla="*/ 10 w 66"/>
                  <a:gd name="T15" fmla="*/ 43 h 62"/>
                  <a:gd name="T16" fmla="*/ 0 w 66"/>
                  <a:gd name="T17" fmla="*/ 50 h 62"/>
                  <a:gd name="T18" fmla="*/ 0 w 66"/>
                  <a:gd name="T19" fmla="*/ 50 h 62"/>
                  <a:gd name="T20" fmla="*/ 13 w 66"/>
                  <a:gd name="T21" fmla="*/ 51 h 62"/>
                  <a:gd name="T22" fmla="*/ 30 w 66"/>
                  <a:gd name="T23" fmla="*/ 47 h 62"/>
                  <a:gd name="T24" fmla="*/ 41 w 66"/>
                  <a:gd name="T25" fmla="*/ 57 h 62"/>
                  <a:gd name="T26" fmla="*/ 52 w 66"/>
                  <a:gd name="T27" fmla="*/ 62 h 62"/>
                  <a:gd name="T28" fmla="*/ 48 w 66"/>
                  <a:gd name="T29" fmla="*/ 38 h 62"/>
                  <a:gd name="T30" fmla="*/ 48 w 66"/>
                  <a:gd name="T31" fmla="*/ 38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6" h="62">
                    <a:moveTo>
                      <a:pt x="48" y="38"/>
                    </a:moveTo>
                    <a:lnTo>
                      <a:pt x="59" y="38"/>
                    </a:lnTo>
                    <a:lnTo>
                      <a:pt x="63" y="29"/>
                    </a:lnTo>
                    <a:lnTo>
                      <a:pt x="66" y="9"/>
                    </a:lnTo>
                    <a:lnTo>
                      <a:pt x="63" y="1"/>
                    </a:lnTo>
                    <a:lnTo>
                      <a:pt x="48" y="0"/>
                    </a:lnTo>
                    <a:lnTo>
                      <a:pt x="24" y="10"/>
                    </a:lnTo>
                    <a:lnTo>
                      <a:pt x="10" y="43"/>
                    </a:lnTo>
                    <a:lnTo>
                      <a:pt x="0" y="50"/>
                    </a:lnTo>
                    <a:lnTo>
                      <a:pt x="0" y="50"/>
                    </a:lnTo>
                    <a:lnTo>
                      <a:pt x="13" y="51"/>
                    </a:lnTo>
                    <a:lnTo>
                      <a:pt x="30" y="47"/>
                    </a:lnTo>
                    <a:lnTo>
                      <a:pt x="41" y="57"/>
                    </a:lnTo>
                    <a:lnTo>
                      <a:pt x="52" y="62"/>
                    </a:lnTo>
                    <a:lnTo>
                      <a:pt x="48" y="38"/>
                    </a:lnTo>
                    <a:lnTo>
                      <a:pt x="48" y="3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28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AB4FC4CA-5BE7-81DB-6572-88DFB5DF7A2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132512" y="1609726"/>
                <a:ext cx="617537" cy="704850"/>
              </a:xfrm>
              <a:custGeom>
                <a:avLst/>
                <a:gdLst>
                  <a:gd name="T0" fmla="*/ 311 w 389"/>
                  <a:gd name="T1" fmla="*/ 174 h 444"/>
                  <a:gd name="T2" fmla="*/ 264 w 389"/>
                  <a:gd name="T3" fmla="*/ 189 h 444"/>
                  <a:gd name="T4" fmla="*/ 207 w 389"/>
                  <a:gd name="T5" fmla="*/ 197 h 444"/>
                  <a:gd name="T6" fmla="*/ 145 w 389"/>
                  <a:gd name="T7" fmla="*/ 237 h 444"/>
                  <a:gd name="T8" fmla="*/ 86 w 389"/>
                  <a:gd name="T9" fmla="*/ 306 h 444"/>
                  <a:gd name="T10" fmla="*/ 14 w 389"/>
                  <a:gd name="T11" fmla="*/ 346 h 444"/>
                  <a:gd name="T12" fmla="*/ 6 w 389"/>
                  <a:gd name="T13" fmla="*/ 410 h 444"/>
                  <a:gd name="T14" fmla="*/ 38 w 389"/>
                  <a:gd name="T15" fmla="*/ 444 h 444"/>
                  <a:gd name="T16" fmla="*/ 92 w 389"/>
                  <a:gd name="T17" fmla="*/ 414 h 444"/>
                  <a:gd name="T18" fmla="*/ 111 w 389"/>
                  <a:gd name="T19" fmla="*/ 414 h 444"/>
                  <a:gd name="T20" fmla="*/ 127 w 389"/>
                  <a:gd name="T21" fmla="*/ 374 h 444"/>
                  <a:gd name="T22" fmla="*/ 111 w 389"/>
                  <a:gd name="T23" fmla="*/ 335 h 444"/>
                  <a:gd name="T24" fmla="*/ 136 w 389"/>
                  <a:gd name="T25" fmla="*/ 315 h 444"/>
                  <a:gd name="T26" fmla="*/ 134 w 389"/>
                  <a:gd name="T27" fmla="*/ 301 h 444"/>
                  <a:gd name="T28" fmla="*/ 168 w 389"/>
                  <a:gd name="T29" fmla="*/ 248 h 444"/>
                  <a:gd name="T30" fmla="*/ 191 w 389"/>
                  <a:gd name="T31" fmla="*/ 233 h 444"/>
                  <a:gd name="T32" fmla="*/ 223 w 389"/>
                  <a:gd name="T33" fmla="*/ 226 h 444"/>
                  <a:gd name="T34" fmla="*/ 232 w 389"/>
                  <a:gd name="T35" fmla="*/ 211 h 444"/>
                  <a:gd name="T36" fmla="*/ 259 w 389"/>
                  <a:gd name="T37" fmla="*/ 217 h 444"/>
                  <a:gd name="T38" fmla="*/ 297 w 389"/>
                  <a:gd name="T39" fmla="*/ 220 h 444"/>
                  <a:gd name="T40" fmla="*/ 313 w 389"/>
                  <a:gd name="T41" fmla="*/ 197 h 444"/>
                  <a:gd name="T42" fmla="*/ 356 w 389"/>
                  <a:gd name="T43" fmla="*/ 198 h 444"/>
                  <a:gd name="T44" fmla="*/ 365 w 389"/>
                  <a:gd name="T45" fmla="*/ 211 h 444"/>
                  <a:gd name="T46" fmla="*/ 389 w 389"/>
                  <a:gd name="T47" fmla="*/ 203 h 444"/>
                  <a:gd name="T48" fmla="*/ 387 w 389"/>
                  <a:gd name="T49" fmla="*/ 185 h 444"/>
                  <a:gd name="T50" fmla="*/ 336 w 389"/>
                  <a:gd name="T51" fmla="*/ 170 h 444"/>
                  <a:gd name="T52" fmla="*/ 230 w 389"/>
                  <a:gd name="T53" fmla="*/ 42 h 444"/>
                  <a:gd name="T54" fmla="*/ 197 w 389"/>
                  <a:gd name="T55" fmla="*/ 39 h 444"/>
                  <a:gd name="T56" fmla="*/ 198 w 389"/>
                  <a:gd name="T57" fmla="*/ 49 h 444"/>
                  <a:gd name="T58" fmla="*/ 252 w 389"/>
                  <a:gd name="T59" fmla="*/ 46 h 444"/>
                  <a:gd name="T60" fmla="*/ 139 w 389"/>
                  <a:gd name="T61" fmla="*/ 9 h 444"/>
                  <a:gd name="T62" fmla="*/ 116 w 389"/>
                  <a:gd name="T63" fmla="*/ 15 h 444"/>
                  <a:gd name="T64" fmla="*/ 89 w 389"/>
                  <a:gd name="T65" fmla="*/ 9 h 444"/>
                  <a:gd name="T66" fmla="*/ 66 w 389"/>
                  <a:gd name="T67" fmla="*/ 29 h 444"/>
                  <a:gd name="T68" fmla="*/ 116 w 389"/>
                  <a:gd name="T69" fmla="*/ 48 h 444"/>
                  <a:gd name="T70" fmla="*/ 136 w 389"/>
                  <a:gd name="T71" fmla="*/ 65 h 444"/>
                  <a:gd name="T72" fmla="*/ 156 w 389"/>
                  <a:gd name="T73" fmla="*/ 50 h 444"/>
                  <a:gd name="T74" fmla="*/ 171 w 389"/>
                  <a:gd name="T75" fmla="*/ 34 h 444"/>
                  <a:gd name="T76" fmla="*/ 156 w 389"/>
                  <a:gd name="T77" fmla="*/ 15 h 444"/>
                  <a:gd name="T78" fmla="*/ 213 w 389"/>
                  <a:gd name="T79" fmla="*/ 0 h 444"/>
                  <a:gd name="T80" fmla="*/ 182 w 389"/>
                  <a:gd name="T81" fmla="*/ 0 h 444"/>
                  <a:gd name="T82" fmla="*/ 158 w 389"/>
                  <a:gd name="T83" fmla="*/ 12 h 444"/>
                  <a:gd name="T84" fmla="*/ 181 w 389"/>
                  <a:gd name="T85" fmla="*/ 17 h 444"/>
                  <a:gd name="T86" fmla="*/ 258 w 389"/>
                  <a:gd name="T87" fmla="*/ 18 h 444"/>
                  <a:gd name="T88" fmla="*/ 247 w 389"/>
                  <a:gd name="T89" fmla="*/ 4 h 4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389" h="444">
                    <a:moveTo>
                      <a:pt x="336" y="170"/>
                    </a:moveTo>
                    <a:lnTo>
                      <a:pt x="311" y="174"/>
                    </a:lnTo>
                    <a:lnTo>
                      <a:pt x="282" y="174"/>
                    </a:lnTo>
                    <a:lnTo>
                      <a:pt x="264" y="189"/>
                    </a:lnTo>
                    <a:lnTo>
                      <a:pt x="239" y="188"/>
                    </a:lnTo>
                    <a:lnTo>
                      <a:pt x="207" y="197"/>
                    </a:lnTo>
                    <a:lnTo>
                      <a:pt x="170" y="222"/>
                    </a:lnTo>
                    <a:lnTo>
                      <a:pt x="145" y="237"/>
                    </a:lnTo>
                    <a:lnTo>
                      <a:pt x="113" y="277"/>
                    </a:lnTo>
                    <a:lnTo>
                      <a:pt x="86" y="306"/>
                    </a:lnTo>
                    <a:lnTo>
                      <a:pt x="56" y="329"/>
                    </a:lnTo>
                    <a:lnTo>
                      <a:pt x="14" y="346"/>
                    </a:lnTo>
                    <a:lnTo>
                      <a:pt x="0" y="359"/>
                    </a:lnTo>
                    <a:lnTo>
                      <a:pt x="6" y="410"/>
                    </a:lnTo>
                    <a:lnTo>
                      <a:pt x="14" y="433"/>
                    </a:lnTo>
                    <a:lnTo>
                      <a:pt x="38" y="444"/>
                    </a:lnTo>
                    <a:lnTo>
                      <a:pt x="60" y="439"/>
                    </a:lnTo>
                    <a:lnTo>
                      <a:pt x="92" y="414"/>
                    </a:lnTo>
                    <a:lnTo>
                      <a:pt x="104" y="428"/>
                    </a:lnTo>
                    <a:lnTo>
                      <a:pt x="111" y="414"/>
                    </a:lnTo>
                    <a:lnTo>
                      <a:pt x="123" y="400"/>
                    </a:lnTo>
                    <a:lnTo>
                      <a:pt x="127" y="374"/>
                    </a:lnTo>
                    <a:lnTo>
                      <a:pt x="114" y="363"/>
                    </a:lnTo>
                    <a:lnTo>
                      <a:pt x="111" y="335"/>
                    </a:lnTo>
                    <a:lnTo>
                      <a:pt x="120" y="315"/>
                    </a:lnTo>
                    <a:lnTo>
                      <a:pt x="136" y="315"/>
                    </a:lnTo>
                    <a:lnTo>
                      <a:pt x="141" y="307"/>
                    </a:lnTo>
                    <a:lnTo>
                      <a:pt x="134" y="301"/>
                    </a:lnTo>
                    <a:lnTo>
                      <a:pt x="156" y="271"/>
                    </a:lnTo>
                    <a:lnTo>
                      <a:pt x="168" y="248"/>
                    </a:lnTo>
                    <a:lnTo>
                      <a:pt x="176" y="233"/>
                    </a:lnTo>
                    <a:lnTo>
                      <a:pt x="191" y="233"/>
                    </a:lnTo>
                    <a:lnTo>
                      <a:pt x="193" y="222"/>
                    </a:lnTo>
                    <a:lnTo>
                      <a:pt x="223" y="226"/>
                    </a:lnTo>
                    <a:lnTo>
                      <a:pt x="223" y="213"/>
                    </a:lnTo>
                    <a:lnTo>
                      <a:pt x="232" y="211"/>
                    </a:lnTo>
                    <a:lnTo>
                      <a:pt x="240" y="206"/>
                    </a:lnTo>
                    <a:lnTo>
                      <a:pt x="259" y="217"/>
                    </a:lnTo>
                    <a:lnTo>
                      <a:pt x="279" y="216"/>
                    </a:lnTo>
                    <a:lnTo>
                      <a:pt x="297" y="220"/>
                    </a:lnTo>
                    <a:lnTo>
                      <a:pt x="309" y="212"/>
                    </a:lnTo>
                    <a:lnTo>
                      <a:pt x="313" y="197"/>
                    </a:lnTo>
                    <a:lnTo>
                      <a:pt x="335" y="190"/>
                    </a:lnTo>
                    <a:lnTo>
                      <a:pt x="356" y="198"/>
                    </a:lnTo>
                    <a:lnTo>
                      <a:pt x="353" y="213"/>
                    </a:lnTo>
                    <a:lnTo>
                      <a:pt x="365" y="211"/>
                    </a:lnTo>
                    <a:lnTo>
                      <a:pt x="389" y="203"/>
                    </a:lnTo>
                    <a:lnTo>
                      <a:pt x="389" y="203"/>
                    </a:lnTo>
                    <a:lnTo>
                      <a:pt x="368" y="190"/>
                    </a:lnTo>
                    <a:lnTo>
                      <a:pt x="387" y="185"/>
                    </a:lnTo>
                    <a:lnTo>
                      <a:pt x="336" y="170"/>
                    </a:lnTo>
                    <a:lnTo>
                      <a:pt x="336" y="170"/>
                    </a:lnTo>
                    <a:close/>
                    <a:moveTo>
                      <a:pt x="252" y="46"/>
                    </a:moveTo>
                    <a:lnTo>
                      <a:pt x="230" y="42"/>
                    </a:lnTo>
                    <a:lnTo>
                      <a:pt x="224" y="35"/>
                    </a:lnTo>
                    <a:lnTo>
                      <a:pt x="197" y="39"/>
                    </a:lnTo>
                    <a:lnTo>
                      <a:pt x="206" y="45"/>
                    </a:lnTo>
                    <a:lnTo>
                      <a:pt x="198" y="49"/>
                    </a:lnTo>
                    <a:lnTo>
                      <a:pt x="223" y="53"/>
                    </a:lnTo>
                    <a:lnTo>
                      <a:pt x="252" y="46"/>
                    </a:lnTo>
                    <a:close/>
                    <a:moveTo>
                      <a:pt x="156" y="15"/>
                    </a:moveTo>
                    <a:lnTo>
                      <a:pt x="139" y="9"/>
                    </a:lnTo>
                    <a:lnTo>
                      <a:pt x="120" y="9"/>
                    </a:lnTo>
                    <a:lnTo>
                      <a:pt x="116" y="15"/>
                    </a:lnTo>
                    <a:lnTo>
                      <a:pt x="98" y="15"/>
                    </a:lnTo>
                    <a:lnTo>
                      <a:pt x="89" y="9"/>
                    </a:lnTo>
                    <a:lnTo>
                      <a:pt x="55" y="16"/>
                    </a:lnTo>
                    <a:lnTo>
                      <a:pt x="66" y="29"/>
                    </a:lnTo>
                    <a:lnTo>
                      <a:pt x="95" y="43"/>
                    </a:lnTo>
                    <a:lnTo>
                      <a:pt x="116" y="48"/>
                    </a:lnTo>
                    <a:lnTo>
                      <a:pt x="105" y="54"/>
                    </a:lnTo>
                    <a:lnTo>
                      <a:pt x="136" y="65"/>
                    </a:lnTo>
                    <a:lnTo>
                      <a:pt x="153" y="64"/>
                    </a:lnTo>
                    <a:lnTo>
                      <a:pt x="156" y="50"/>
                    </a:lnTo>
                    <a:lnTo>
                      <a:pt x="167" y="47"/>
                    </a:lnTo>
                    <a:lnTo>
                      <a:pt x="171" y="34"/>
                    </a:lnTo>
                    <a:lnTo>
                      <a:pt x="203" y="27"/>
                    </a:lnTo>
                    <a:lnTo>
                      <a:pt x="156" y="15"/>
                    </a:lnTo>
                    <a:close/>
                    <a:moveTo>
                      <a:pt x="247" y="4"/>
                    </a:moveTo>
                    <a:lnTo>
                      <a:pt x="213" y="0"/>
                    </a:lnTo>
                    <a:lnTo>
                      <a:pt x="201" y="4"/>
                    </a:lnTo>
                    <a:lnTo>
                      <a:pt x="182" y="0"/>
                    </a:lnTo>
                    <a:lnTo>
                      <a:pt x="142" y="5"/>
                    </a:lnTo>
                    <a:lnTo>
                      <a:pt x="158" y="12"/>
                    </a:lnTo>
                    <a:lnTo>
                      <a:pt x="178" y="12"/>
                    </a:lnTo>
                    <a:lnTo>
                      <a:pt x="181" y="17"/>
                    </a:lnTo>
                    <a:lnTo>
                      <a:pt x="221" y="20"/>
                    </a:lnTo>
                    <a:lnTo>
                      <a:pt x="258" y="18"/>
                    </a:lnTo>
                    <a:lnTo>
                      <a:pt x="274" y="9"/>
                    </a:lnTo>
                    <a:lnTo>
                      <a:pt x="247" y="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29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D165AE2-A98F-4A0A-48F4-71418DD7332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97625" y="2428876"/>
                <a:ext cx="295275" cy="211138"/>
              </a:xfrm>
              <a:custGeom>
                <a:avLst/>
                <a:gdLst>
                  <a:gd name="T0" fmla="*/ 97 w 186"/>
                  <a:gd name="T1" fmla="*/ 10 h 133"/>
                  <a:gd name="T2" fmla="*/ 79 w 186"/>
                  <a:gd name="T3" fmla="*/ 10 h 133"/>
                  <a:gd name="T4" fmla="*/ 77 w 186"/>
                  <a:gd name="T5" fmla="*/ 4 h 133"/>
                  <a:gd name="T6" fmla="*/ 59 w 186"/>
                  <a:gd name="T7" fmla="*/ 0 h 133"/>
                  <a:gd name="T8" fmla="*/ 38 w 186"/>
                  <a:gd name="T9" fmla="*/ 8 h 133"/>
                  <a:gd name="T10" fmla="*/ 12 w 186"/>
                  <a:gd name="T11" fmla="*/ 18 h 133"/>
                  <a:gd name="T12" fmla="*/ 0 w 186"/>
                  <a:gd name="T13" fmla="*/ 24 h 133"/>
                  <a:gd name="T14" fmla="*/ 5 w 186"/>
                  <a:gd name="T15" fmla="*/ 37 h 133"/>
                  <a:gd name="T16" fmla="*/ 1 w 186"/>
                  <a:gd name="T17" fmla="*/ 42 h 133"/>
                  <a:gd name="T18" fmla="*/ 8 w 186"/>
                  <a:gd name="T19" fmla="*/ 51 h 133"/>
                  <a:gd name="T20" fmla="*/ 14 w 186"/>
                  <a:gd name="T21" fmla="*/ 63 h 133"/>
                  <a:gd name="T22" fmla="*/ 13 w 186"/>
                  <a:gd name="T23" fmla="*/ 70 h 133"/>
                  <a:gd name="T24" fmla="*/ 22 w 186"/>
                  <a:gd name="T25" fmla="*/ 85 h 133"/>
                  <a:gd name="T26" fmla="*/ 31 w 186"/>
                  <a:gd name="T27" fmla="*/ 93 h 133"/>
                  <a:gd name="T28" fmla="*/ 45 w 186"/>
                  <a:gd name="T29" fmla="*/ 95 h 133"/>
                  <a:gd name="T30" fmla="*/ 45 w 186"/>
                  <a:gd name="T31" fmla="*/ 101 h 133"/>
                  <a:gd name="T32" fmla="*/ 54 w 186"/>
                  <a:gd name="T33" fmla="*/ 106 h 133"/>
                  <a:gd name="T34" fmla="*/ 57 w 186"/>
                  <a:gd name="T35" fmla="*/ 100 h 133"/>
                  <a:gd name="T36" fmla="*/ 69 w 186"/>
                  <a:gd name="T37" fmla="*/ 102 h 133"/>
                  <a:gd name="T38" fmla="*/ 72 w 186"/>
                  <a:gd name="T39" fmla="*/ 109 h 133"/>
                  <a:gd name="T40" fmla="*/ 86 w 186"/>
                  <a:gd name="T41" fmla="*/ 110 h 133"/>
                  <a:gd name="T42" fmla="*/ 95 w 186"/>
                  <a:gd name="T43" fmla="*/ 123 h 133"/>
                  <a:gd name="T44" fmla="*/ 96 w 186"/>
                  <a:gd name="T45" fmla="*/ 123 h 133"/>
                  <a:gd name="T46" fmla="*/ 103 w 186"/>
                  <a:gd name="T47" fmla="*/ 121 h 133"/>
                  <a:gd name="T48" fmla="*/ 114 w 186"/>
                  <a:gd name="T49" fmla="*/ 128 h 133"/>
                  <a:gd name="T50" fmla="*/ 124 w 186"/>
                  <a:gd name="T51" fmla="*/ 123 h 133"/>
                  <a:gd name="T52" fmla="*/ 132 w 186"/>
                  <a:gd name="T53" fmla="*/ 126 h 133"/>
                  <a:gd name="T54" fmla="*/ 145 w 186"/>
                  <a:gd name="T55" fmla="*/ 123 h 133"/>
                  <a:gd name="T56" fmla="*/ 164 w 186"/>
                  <a:gd name="T57" fmla="*/ 132 h 133"/>
                  <a:gd name="T58" fmla="*/ 168 w 186"/>
                  <a:gd name="T59" fmla="*/ 133 h 133"/>
                  <a:gd name="T60" fmla="*/ 162 w 186"/>
                  <a:gd name="T61" fmla="*/ 123 h 133"/>
                  <a:gd name="T62" fmla="*/ 176 w 186"/>
                  <a:gd name="T63" fmla="*/ 104 h 133"/>
                  <a:gd name="T64" fmla="*/ 185 w 186"/>
                  <a:gd name="T65" fmla="*/ 101 h 133"/>
                  <a:gd name="T66" fmla="*/ 186 w 186"/>
                  <a:gd name="T67" fmla="*/ 95 h 133"/>
                  <a:gd name="T68" fmla="*/ 174 w 186"/>
                  <a:gd name="T69" fmla="*/ 74 h 133"/>
                  <a:gd name="T70" fmla="*/ 172 w 186"/>
                  <a:gd name="T71" fmla="*/ 65 h 133"/>
                  <a:gd name="T72" fmla="*/ 165 w 186"/>
                  <a:gd name="T73" fmla="*/ 53 h 133"/>
                  <a:gd name="T74" fmla="*/ 175 w 186"/>
                  <a:gd name="T75" fmla="*/ 49 h 133"/>
                  <a:gd name="T76" fmla="*/ 174 w 186"/>
                  <a:gd name="T77" fmla="*/ 40 h 133"/>
                  <a:gd name="T78" fmla="*/ 168 w 186"/>
                  <a:gd name="T79" fmla="*/ 31 h 133"/>
                  <a:gd name="T80" fmla="*/ 166 w 186"/>
                  <a:gd name="T81" fmla="*/ 22 h 133"/>
                  <a:gd name="T82" fmla="*/ 160 w 186"/>
                  <a:gd name="T83" fmla="*/ 14 h 133"/>
                  <a:gd name="T84" fmla="*/ 151 w 186"/>
                  <a:gd name="T85" fmla="*/ 12 h 133"/>
                  <a:gd name="T86" fmla="*/ 118 w 186"/>
                  <a:gd name="T87" fmla="*/ 12 h 133"/>
                  <a:gd name="T88" fmla="*/ 97 w 186"/>
                  <a:gd name="T89" fmla="*/ 10 h 133"/>
                  <a:gd name="T90" fmla="*/ 97 w 186"/>
                  <a:gd name="T91" fmla="*/ 10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86" h="133">
                    <a:moveTo>
                      <a:pt x="97" y="10"/>
                    </a:moveTo>
                    <a:lnTo>
                      <a:pt x="79" y="10"/>
                    </a:lnTo>
                    <a:lnTo>
                      <a:pt x="77" y="4"/>
                    </a:lnTo>
                    <a:lnTo>
                      <a:pt x="59" y="0"/>
                    </a:lnTo>
                    <a:lnTo>
                      <a:pt x="38" y="8"/>
                    </a:lnTo>
                    <a:lnTo>
                      <a:pt x="12" y="18"/>
                    </a:lnTo>
                    <a:lnTo>
                      <a:pt x="0" y="24"/>
                    </a:lnTo>
                    <a:lnTo>
                      <a:pt x="5" y="37"/>
                    </a:lnTo>
                    <a:lnTo>
                      <a:pt x="1" y="42"/>
                    </a:lnTo>
                    <a:lnTo>
                      <a:pt x="8" y="51"/>
                    </a:lnTo>
                    <a:lnTo>
                      <a:pt x="14" y="63"/>
                    </a:lnTo>
                    <a:lnTo>
                      <a:pt x="13" y="70"/>
                    </a:lnTo>
                    <a:lnTo>
                      <a:pt x="22" y="85"/>
                    </a:lnTo>
                    <a:lnTo>
                      <a:pt x="31" y="93"/>
                    </a:lnTo>
                    <a:lnTo>
                      <a:pt x="45" y="95"/>
                    </a:lnTo>
                    <a:lnTo>
                      <a:pt x="45" y="101"/>
                    </a:lnTo>
                    <a:lnTo>
                      <a:pt x="54" y="106"/>
                    </a:lnTo>
                    <a:lnTo>
                      <a:pt x="57" y="100"/>
                    </a:lnTo>
                    <a:lnTo>
                      <a:pt x="69" y="102"/>
                    </a:lnTo>
                    <a:lnTo>
                      <a:pt x="72" y="109"/>
                    </a:lnTo>
                    <a:lnTo>
                      <a:pt x="86" y="110"/>
                    </a:lnTo>
                    <a:lnTo>
                      <a:pt x="95" y="123"/>
                    </a:lnTo>
                    <a:lnTo>
                      <a:pt x="96" y="123"/>
                    </a:lnTo>
                    <a:lnTo>
                      <a:pt x="103" y="121"/>
                    </a:lnTo>
                    <a:lnTo>
                      <a:pt x="114" y="128"/>
                    </a:lnTo>
                    <a:lnTo>
                      <a:pt x="124" y="123"/>
                    </a:lnTo>
                    <a:lnTo>
                      <a:pt x="132" y="126"/>
                    </a:lnTo>
                    <a:lnTo>
                      <a:pt x="145" y="123"/>
                    </a:lnTo>
                    <a:lnTo>
                      <a:pt x="164" y="132"/>
                    </a:lnTo>
                    <a:lnTo>
                      <a:pt x="168" y="133"/>
                    </a:lnTo>
                    <a:lnTo>
                      <a:pt x="162" y="123"/>
                    </a:lnTo>
                    <a:lnTo>
                      <a:pt x="176" y="104"/>
                    </a:lnTo>
                    <a:lnTo>
                      <a:pt x="185" y="101"/>
                    </a:lnTo>
                    <a:lnTo>
                      <a:pt x="186" y="95"/>
                    </a:lnTo>
                    <a:lnTo>
                      <a:pt x="174" y="74"/>
                    </a:lnTo>
                    <a:lnTo>
                      <a:pt x="172" y="65"/>
                    </a:lnTo>
                    <a:lnTo>
                      <a:pt x="165" y="53"/>
                    </a:lnTo>
                    <a:lnTo>
                      <a:pt x="175" y="49"/>
                    </a:lnTo>
                    <a:lnTo>
                      <a:pt x="174" y="40"/>
                    </a:lnTo>
                    <a:lnTo>
                      <a:pt x="168" y="31"/>
                    </a:lnTo>
                    <a:lnTo>
                      <a:pt x="166" y="22"/>
                    </a:lnTo>
                    <a:lnTo>
                      <a:pt x="160" y="14"/>
                    </a:lnTo>
                    <a:lnTo>
                      <a:pt x="151" y="12"/>
                    </a:lnTo>
                    <a:lnTo>
                      <a:pt x="118" y="12"/>
                    </a:lnTo>
                    <a:lnTo>
                      <a:pt x="97" y="10"/>
                    </a:lnTo>
                    <a:lnTo>
                      <a:pt x="97" y="1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30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EB4CD3A8-F359-9DE3-7D0B-DA23E18A541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07062" y="2887663"/>
                <a:ext cx="98425" cy="204788"/>
              </a:xfrm>
              <a:custGeom>
                <a:avLst/>
                <a:gdLst>
                  <a:gd name="T0" fmla="*/ 39 w 62"/>
                  <a:gd name="T1" fmla="*/ 123 h 129"/>
                  <a:gd name="T2" fmla="*/ 38 w 62"/>
                  <a:gd name="T3" fmla="*/ 115 h 129"/>
                  <a:gd name="T4" fmla="*/ 45 w 62"/>
                  <a:gd name="T5" fmla="*/ 105 h 129"/>
                  <a:gd name="T6" fmla="*/ 48 w 62"/>
                  <a:gd name="T7" fmla="*/ 99 h 129"/>
                  <a:gd name="T8" fmla="*/ 42 w 62"/>
                  <a:gd name="T9" fmla="*/ 92 h 129"/>
                  <a:gd name="T10" fmla="*/ 47 w 62"/>
                  <a:gd name="T11" fmla="*/ 76 h 129"/>
                  <a:gd name="T12" fmla="*/ 40 w 62"/>
                  <a:gd name="T13" fmla="*/ 61 h 129"/>
                  <a:gd name="T14" fmla="*/ 48 w 62"/>
                  <a:gd name="T15" fmla="*/ 59 h 129"/>
                  <a:gd name="T16" fmla="*/ 49 w 62"/>
                  <a:gd name="T17" fmla="*/ 48 h 129"/>
                  <a:gd name="T18" fmla="*/ 53 w 62"/>
                  <a:gd name="T19" fmla="*/ 45 h 129"/>
                  <a:gd name="T20" fmla="*/ 54 w 62"/>
                  <a:gd name="T21" fmla="*/ 27 h 129"/>
                  <a:gd name="T22" fmla="*/ 62 w 62"/>
                  <a:gd name="T23" fmla="*/ 20 h 129"/>
                  <a:gd name="T24" fmla="*/ 58 w 62"/>
                  <a:gd name="T25" fmla="*/ 9 h 129"/>
                  <a:gd name="T26" fmla="*/ 46 w 62"/>
                  <a:gd name="T27" fmla="*/ 8 h 129"/>
                  <a:gd name="T28" fmla="*/ 43 w 62"/>
                  <a:gd name="T29" fmla="*/ 11 h 129"/>
                  <a:gd name="T30" fmla="*/ 31 w 62"/>
                  <a:gd name="T31" fmla="*/ 11 h 129"/>
                  <a:gd name="T32" fmla="*/ 28 w 62"/>
                  <a:gd name="T33" fmla="*/ 0 h 129"/>
                  <a:gd name="T34" fmla="*/ 19 w 62"/>
                  <a:gd name="T35" fmla="*/ 3 h 129"/>
                  <a:gd name="T36" fmla="*/ 13 w 62"/>
                  <a:gd name="T37" fmla="*/ 9 h 129"/>
                  <a:gd name="T38" fmla="*/ 13 w 62"/>
                  <a:gd name="T39" fmla="*/ 17 h 129"/>
                  <a:gd name="T40" fmla="*/ 16 w 62"/>
                  <a:gd name="T41" fmla="*/ 25 h 129"/>
                  <a:gd name="T42" fmla="*/ 16 w 62"/>
                  <a:gd name="T43" fmla="*/ 35 h 129"/>
                  <a:gd name="T44" fmla="*/ 12 w 62"/>
                  <a:gd name="T45" fmla="*/ 49 h 129"/>
                  <a:gd name="T46" fmla="*/ 10 w 62"/>
                  <a:gd name="T47" fmla="*/ 59 h 129"/>
                  <a:gd name="T48" fmla="*/ 2 w 62"/>
                  <a:gd name="T49" fmla="*/ 67 h 129"/>
                  <a:gd name="T50" fmla="*/ 0 w 62"/>
                  <a:gd name="T51" fmla="*/ 83 h 129"/>
                  <a:gd name="T52" fmla="*/ 4 w 62"/>
                  <a:gd name="T53" fmla="*/ 92 h 129"/>
                  <a:gd name="T54" fmla="*/ 13 w 62"/>
                  <a:gd name="T55" fmla="*/ 94 h 129"/>
                  <a:gd name="T56" fmla="*/ 15 w 62"/>
                  <a:gd name="T57" fmla="*/ 109 h 129"/>
                  <a:gd name="T58" fmla="*/ 11 w 62"/>
                  <a:gd name="T59" fmla="*/ 129 h 129"/>
                  <a:gd name="T60" fmla="*/ 21 w 62"/>
                  <a:gd name="T61" fmla="*/ 126 h 129"/>
                  <a:gd name="T62" fmla="*/ 31 w 62"/>
                  <a:gd name="T63" fmla="*/ 129 h 129"/>
                  <a:gd name="T64" fmla="*/ 39 w 62"/>
                  <a:gd name="T65" fmla="*/ 123 h 129"/>
                  <a:gd name="T66" fmla="*/ 39 w 62"/>
                  <a:gd name="T67" fmla="*/ 123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62" h="129">
                    <a:moveTo>
                      <a:pt x="39" y="123"/>
                    </a:moveTo>
                    <a:lnTo>
                      <a:pt x="38" y="115"/>
                    </a:lnTo>
                    <a:lnTo>
                      <a:pt x="45" y="105"/>
                    </a:lnTo>
                    <a:lnTo>
                      <a:pt x="48" y="99"/>
                    </a:lnTo>
                    <a:lnTo>
                      <a:pt x="42" y="92"/>
                    </a:lnTo>
                    <a:lnTo>
                      <a:pt x="47" y="76"/>
                    </a:lnTo>
                    <a:lnTo>
                      <a:pt x="40" y="61"/>
                    </a:lnTo>
                    <a:lnTo>
                      <a:pt x="48" y="59"/>
                    </a:lnTo>
                    <a:lnTo>
                      <a:pt x="49" y="48"/>
                    </a:lnTo>
                    <a:lnTo>
                      <a:pt x="53" y="45"/>
                    </a:lnTo>
                    <a:lnTo>
                      <a:pt x="54" y="27"/>
                    </a:lnTo>
                    <a:lnTo>
                      <a:pt x="62" y="20"/>
                    </a:lnTo>
                    <a:lnTo>
                      <a:pt x="58" y="9"/>
                    </a:lnTo>
                    <a:lnTo>
                      <a:pt x="46" y="8"/>
                    </a:lnTo>
                    <a:lnTo>
                      <a:pt x="43" y="11"/>
                    </a:lnTo>
                    <a:lnTo>
                      <a:pt x="31" y="11"/>
                    </a:lnTo>
                    <a:lnTo>
                      <a:pt x="28" y="0"/>
                    </a:lnTo>
                    <a:lnTo>
                      <a:pt x="19" y="3"/>
                    </a:lnTo>
                    <a:lnTo>
                      <a:pt x="13" y="9"/>
                    </a:lnTo>
                    <a:lnTo>
                      <a:pt x="13" y="17"/>
                    </a:lnTo>
                    <a:lnTo>
                      <a:pt x="16" y="25"/>
                    </a:lnTo>
                    <a:lnTo>
                      <a:pt x="16" y="35"/>
                    </a:lnTo>
                    <a:lnTo>
                      <a:pt x="12" y="49"/>
                    </a:lnTo>
                    <a:lnTo>
                      <a:pt x="10" y="59"/>
                    </a:lnTo>
                    <a:lnTo>
                      <a:pt x="2" y="67"/>
                    </a:lnTo>
                    <a:lnTo>
                      <a:pt x="0" y="83"/>
                    </a:lnTo>
                    <a:lnTo>
                      <a:pt x="4" y="92"/>
                    </a:lnTo>
                    <a:lnTo>
                      <a:pt x="13" y="94"/>
                    </a:lnTo>
                    <a:lnTo>
                      <a:pt x="15" y="109"/>
                    </a:lnTo>
                    <a:lnTo>
                      <a:pt x="11" y="129"/>
                    </a:lnTo>
                    <a:lnTo>
                      <a:pt x="21" y="126"/>
                    </a:lnTo>
                    <a:lnTo>
                      <a:pt x="31" y="129"/>
                    </a:lnTo>
                    <a:lnTo>
                      <a:pt x="39" y="123"/>
                    </a:lnTo>
                    <a:lnTo>
                      <a:pt x="39" y="12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31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0354F58B-D4D6-B59F-5702-4C5FE8FB9F2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02412" y="2668588"/>
                <a:ext cx="284162" cy="168275"/>
              </a:xfrm>
              <a:custGeom>
                <a:avLst/>
                <a:gdLst>
                  <a:gd name="T0" fmla="*/ 112 w 179"/>
                  <a:gd name="T1" fmla="*/ 0 h 106"/>
                  <a:gd name="T2" fmla="*/ 104 w 179"/>
                  <a:gd name="T3" fmla="*/ 0 h 106"/>
                  <a:gd name="T4" fmla="*/ 100 w 179"/>
                  <a:gd name="T5" fmla="*/ 6 h 106"/>
                  <a:gd name="T6" fmla="*/ 87 w 179"/>
                  <a:gd name="T7" fmla="*/ 9 h 106"/>
                  <a:gd name="T8" fmla="*/ 81 w 179"/>
                  <a:gd name="T9" fmla="*/ 12 h 106"/>
                  <a:gd name="T10" fmla="*/ 72 w 179"/>
                  <a:gd name="T11" fmla="*/ 6 h 106"/>
                  <a:gd name="T12" fmla="*/ 60 w 179"/>
                  <a:gd name="T13" fmla="*/ 6 h 106"/>
                  <a:gd name="T14" fmla="*/ 48 w 179"/>
                  <a:gd name="T15" fmla="*/ 3 h 106"/>
                  <a:gd name="T16" fmla="*/ 41 w 179"/>
                  <a:gd name="T17" fmla="*/ 9 h 106"/>
                  <a:gd name="T18" fmla="*/ 30 w 179"/>
                  <a:gd name="T19" fmla="*/ 14 h 106"/>
                  <a:gd name="T20" fmla="*/ 23 w 179"/>
                  <a:gd name="T21" fmla="*/ 29 h 106"/>
                  <a:gd name="T22" fmla="*/ 14 w 179"/>
                  <a:gd name="T23" fmla="*/ 45 h 106"/>
                  <a:gd name="T24" fmla="*/ 0 w 179"/>
                  <a:gd name="T25" fmla="*/ 49 h 106"/>
                  <a:gd name="T26" fmla="*/ 10 w 179"/>
                  <a:gd name="T27" fmla="*/ 58 h 106"/>
                  <a:gd name="T28" fmla="*/ 13 w 179"/>
                  <a:gd name="T29" fmla="*/ 66 h 106"/>
                  <a:gd name="T30" fmla="*/ 25 w 179"/>
                  <a:gd name="T31" fmla="*/ 71 h 106"/>
                  <a:gd name="T32" fmla="*/ 28 w 179"/>
                  <a:gd name="T33" fmla="*/ 81 h 106"/>
                  <a:gd name="T34" fmla="*/ 39 w 179"/>
                  <a:gd name="T35" fmla="*/ 87 h 106"/>
                  <a:gd name="T36" fmla="*/ 44 w 179"/>
                  <a:gd name="T37" fmla="*/ 83 h 106"/>
                  <a:gd name="T38" fmla="*/ 50 w 179"/>
                  <a:gd name="T39" fmla="*/ 85 h 106"/>
                  <a:gd name="T40" fmla="*/ 45 w 179"/>
                  <a:gd name="T41" fmla="*/ 89 h 106"/>
                  <a:gd name="T42" fmla="*/ 49 w 179"/>
                  <a:gd name="T43" fmla="*/ 93 h 106"/>
                  <a:gd name="T44" fmla="*/ 56 w 179"/>
                  <a:gd name="T45" fmla="*/ 102 h 106"/>
                  <a:gd name="T46" fmla="*/ 63 w 179"/>
                  <a:gd name="T47" fmla="*/ 100 h 106"/>
                  <a:gd name="T48" fmla="*/ 78 w 179"/>
                  <a:gd name="T49" fmla="*/ 104 h 106"/>
                  <a:gd name="T50" fmla="*/ 106 w 179"/>
                  <a:gd name="T51" fmla="*/ 106 h 106"/>
                  <a:gd name="T52" fmla="*/ 114 w 179"/>
                  <a:gd name="T53" fmla="*/ 99 h 106"/>
                  <a:gd name="T54" fmla="*/ 136 w 179"/>
                  <a:gd name="T55" fmla="*/ 95 h 106"/>
                  <a:gd name="T56" fmla="*/ 151 w 179"/>
                  <a:gd name="T57" fmla="*/ 102 h 106"/>
                  <a:gd name="T58" fmla="*/ 162 w 179"/>
                  <a:gd name="T59" fmla="*/ 105 h 106"/>
                  <a:gd name="T60" fmla="*/ 164 w 179"/>
                  <a:gd name="T61" fmla="*/ 78 h 106"/>
                  <a:gd name="T62" fmla="*/ 169 w 179"/>
                  <a:gd name="T63" fmla="*/ 80 h 106"/>
                  <a:gd name="T64" fmla="*/ 179 w 179"/>
                  <a:gd name="T65" fmla="*/ 74 h 106"/>
                  <a:gd name="T66" fmla="*/ 177 w 179"/>
                  <a:gd name="T67" fmla="*/ 69 h 106"/>
                  <a:gd name="T68" fmla="*/ 168 w 179"/>
                  <a:gd name="T69" fmla="*/ 65 h 106"/>
                  <a:gd name="T70" fmla="*/ 160 w 179"/>
                  <a:gd name="T71" fmla="*/ 69 h 106"/>
                  <a:gd name="T72" fmla="*/ 151 w 179"/>
                  <a:gd name="T73" fmla="*/ 64 h 106"/>
                  <a:gd name="T74" fmla="*/ 146 w 179"/>
                  <a:gd name="T75" fmla="*/ 54 h 106"/>
                  <a:gd name="T76" fmla="*/ 147 w 179"/>
                  <a:gd name="T77" fmla="*/ 43 h 106"/>
                  <a:gd name="T78" fmla="*/ 144 w 179"/>
                  <a:gd name="T79" fmla="*/ 33 h 106"/>
                  <a:gd name="T80" fmla="*/ 132 w 179"/>
                  <a:gd name="T81" fmla="*/ 20 h 106"/>
                  <a:gd name="T82" fmla="*/ 125 w 179"/>
                  <a:gd name="T83" fmla="*/ 10 h 106"/>
                  <a:gd name="T84" fmla="*/ 118 w 179"/>
                  <a:gd name="T85" fmla="*/ 3 h 106"/>
                  <a:gd name="T86" fmla="*/ 112 w 179"/>
                  <a:gd name="T87" fmla="*/ 0 h 106"/>
                  <a:gd name="T88" fmla="*/ 112 w 179"/>
                  <a:gd name="T89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79" h="106">
                    <a:moveTo>
                      <a:pt x="112" y="0"/>
                    </a:moveTo>
                    <a:lnTo>
                      <a:pt x="104" y="0"/>
                    </a:lnTo>
                    <a:lnTo>
                      <a:pt x="100" y="6"/>
                    </a:lnTo>
                    <a:lnTo>
                      <a:pt x="87" y="9"/>
                    </a:lnTo>
                    <a:lnTo>
                      <a:pt x="81" y="12"/>
                    </a:lnTo>
                    <a:lnTo>
                      <a:pt x="72" y="6"/>
                    </a:lnTo>
                    <a:lnTo>
                      <a:pt x="60" y="6"/>
                    </a:lnTo>
                    <a:lnTo>
                      <a:pt x="48" y="3"/>
                    </a:lnTo>
                    <a:lnTo>
                      <a:pt x="41" y="9"/>
                    </a:lnTo>
                    <a:lnTo>
                      <a:pt x="30" y="14"/>
                    </a:lnTo>
                    <a:lnTo>
                      <a:pt x="23" y="29"/>
                    </a:lnTo>
                    <a:lnTo>
                      <a:pt x="14" y="45"/>
                    </a:lnTo>
                    <a:lnTo>
                      <a:pt x="0" y="49"/>
                    </a:lnTo>
                    <a:lnTo>
                      <a:pt x="10" y="58"/>
                    </a:lnTo>
                    <a:lnTo>
                      <a:pt x="13" y="66"/>
                    </a:lnTo>
                    <a:lnTo>
                      <a:pt x="25" y="71"/>
                    </a:lnTo>
                    <a:lnTo>
                      <a:pt x="28" y="81"/>
                    </a:lnTo>
                    <a:lnTo>
                      <a:pt x="39" y="87"/>
                    </a:lnTo>
                    <a:lnTo>
                      <a:pt x="44" y="83"/>
                    </a:lnTo>
                    <a:lnTo>
                      <a:pt x="50" y="85"/>
                    </a:lnTo>
                    <a:lnTo>
                      <a:pt x="45" y="89"/>
                    </a:lnTo>
                    <a:lnTo>
                      <a:pt x="49" y="93"/>
                    </a:lnTo>
                    <a:lnTo>
                      <a:pt x="56" y="102"/>
                    </a:lnTo>
                    <a:lnTo>
                      <a:pt x="63" y="100"/>
                    </a:lnTo>
                    <a:lnTo>
                      <a:pt x="78" y="104"/>
                    </a:lnTo>
                    <a:lnTo>
                      <a:pt x="106" y="106"/>
                    </a:lnTo>
                    <a:lnTo>
                      <a:pt x="114" y="99"/>
                    </a:lnTo>
                    <a:lnTo>
                      <a:pt x="136" y="95"/>
                    </a:lnTo>
                    <a:lnTo>
                      <a:pt x="151" y="102"/>
                    </a:lnTo>
                    <a:lnTo>
                      <a:pt x="162" y="105"/>
                    </a:lnTo>
                    <a:lnTo>
                      <a:pt x="164" y="78"/>
                    </a:lnTo>
                    <a:lnTo>
                      <a:pt x="169" y="80"/>
                    </a:lnTo>
                    <a:lnTo>
                      <a:pt x="179" y="74"/>
                    </a:lnTo>
                    <a:lnTo>
                      <a:pt x="177" y="69"/>
                    </a:lnTo>
                    <a:lnTo>
                      <a:pt x="168" y="65"/>
                    </a:lnTo>
                    <a:lnTo>
                      <a:pt x="160" y="69"/>
                    </a:lnTo>
                    <a:lnTo>
                      <a:pt x="151" y="64"/>
                    </a:lnTo>
                    <a:lnTo>
                      <a:pt x="146" y="54"/>
                    </a:lnTo>
                    <a:lnTo>
                      <a:pt x="147" y="43"/>
                    </a:lnTo>
                    <a:lnTo>
                      <a:pt x="144" y="33"/>
                    </a:lnTo>
                    <a:lnTo>
                      <a:pt x="132" y="20"/>
                    </a:lnTo>
                    <a:lnTo>
                      <a:pt x="125" y="10"/>
                    </a:lnTo>
                    <a:lnTo>
                      <a:pt x="118" y="3"/>
                    </a:lnTo>
                    <a:lnTo>
                      <a:pt x="112" y="0"/>
                    </a:lnTo>
                    <a:lnTo>
                      <a:pt x="112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32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702F7345-3156-069D-2EEF-660805A3DD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59550" y="2744788"/>
                <a:ext cx="134937" cy="144463"/>
              </a:xfrm>
              <a:custGeom>
                <a:avLst/>
                <a:gdLst>
                  <a:gd name="T0" fmla="*/ 52 w 85"/>
                  <a:gd name="T1" fmla="*/ 23 h 91"/>
                  <a:gd name="T2" fmla="*/ 40 w 85"/>
                  <a:gd name="T3" fmla="*/ 18 h 91"/>
                  <a:gd name="T4" fmla="*/ 37 w 85"/>
                  <a:gd name="T5" fmla="*/ 10 h 91"/>
                  <a:gd name="T6" fmla="*/ 27 w 85"/>
                  <a:gd name="T7" fmla="*/ 1 h 91"/>
                  <a:gd name="T8" fmla="*/ 14 w 85"/>
                  <a:gd name="T9" fmla="*/ 0 h 91"/>
                  <a:gd name="T10" fmla="*/ 0 w 85"/>
                  <a:gd name="T11" fmla="*/ 7 h 91"/>
                  <a:gd name="T12" fmla="*/ 0 w 85"/>
                  <a:gd name="T13" fmla="*/ 7 h 91"/>
                  <a:gd name="T14" fmla="*/ 6 w 85"/>
                  <a:gd name="T15" fmla="*/ 15 h 91"/>
                  <a:gd name="T16" fmla="*/ 13 w 85"/>
                  <a:gd name="T17" fmla="*/ 23 h 91"/>
                  <a:gd name="T18" fmla="*/ 6 w 85"/>
                  <a:gd name="T19" fmla="*/ 31 h 91"/>
                  <a:gd name="T20" fmla="*/ 6 w 85"/>
                  <a:gd name="T21" fmla="*/ 31 h 91"/>
                  <a:gd name="T22" fmla="*/ 13 w 85"/>
                  <a:gd name="T23" fmla="*/ 31 h 91"/>
                  <a:gd name="T24" fmla="*/ 9 w 85"/>
                  <a:gd name="T25" fmla="*/ 41 h 91"/>
                  <a:gd name="T26" fmla="*/ 19 w 85"/>
                  <a:gd name="T27" fmla="*/ 50 h 91"/>
                  <a:gd name="T28" fmla="*/ 17 w 85"/>
                  <a:gd name="T29" fmla="*/ 60 h 91"/>
                  <a:gd name="T30" fmla="*/ 13 w 85"/>
                  <a:gd name="T31" fmla="*/ 62 h 91"/>
                  <a:gd name="T32" fmla="*/ 18 w 85"/>
                  <a:gd name="T33" fmla="*/ 65 h 91"/>
                  <a:gd name="T34" fmla="*/ 21 w 85"/>
                  <a:gd name="T35" fmla="*/ 68 h 91"/>
                  <a:gd name="T36" fmla="*/ 28 w 85"/>
                  <a:gd name="T37" fmla="*/ 71 h 91"/>
                  <a:gd name="T38" fmla="*/ 36 w 85"/>
                  <a:gd name="T39" fmla="*/ 76 h 91"/>
                  <a:gd name="T40" fmla="*/ 34 w 85"/>
                  <a:gd name="T41" fmla="*/ 78 h 91"/>
                  <a:gd name="T42" fmla="*/ 39 w 85"/>
                  <a:gd name="T43" fmla="*/ 76 h 91"/>
                  <a:gd name="T44" fmla="*/ 41 w 85"/>
                  <a:gd name="T45" fmla="*/ 68 h 91"/>
                  <a:gd name="T46" fmla="*/ 43 w 85"/>
                  <a:gd name="T47" fmla="*/ 67 h 91"/>
                  <a:gd name="T48" fmla="*/ 47 w 85"/>
                  <a:gd name="T49" fmla="*/ 70 h 91"/>
                  <a:gd name="T50" fmla="*/ 51 w 85"/>
                  <a:gd name="T51" fmla="*/ 72 h 91"/>
                  <a:gd name="T52" fmla="*/ 54 w 85"/>
                  <a:gd name="T53" fmla="*/ 76 h 91"/>
                  <a:gd name="T54" fmla="*/ 56 w 85"/>
                  <a:gd name="T55" fmla="*/ 77 h 91"/>
                  <a:gd name="T56" fmla="*/ 60 w 85"/>
                  <a:gd name="T57" fmla="*/ 80 h 91"/>
                  <a:gd name="T58" fmla="*/ 64 w 85"/>
                  <a:gd name="T59" fmla="*/ 80 h 91"/>
                  <a:gd name="T60" fmla="*/ 62 w 85"/>
                  <a:gd name="T61" fmla="*/ 86 h 91"/>
                  <a:gd name="T62" fmla="*/ 60 w 85"/>
                  <a:gd name="T63" fmla="*/ 89 h 91"/>
                  <a:gd name="T64" fmla="*/ 60 w 85"/>
                  <a:gd name="T65" fmla="*/ 91 h 91"/>
                  <a:gd name="T66" fmla="*/ 67 w 85"/>
                  <a:gd name="T67" fmla="*/ 90 h 91"/>
                  <a:gd name="T68" fmla="*/ 76 w 85"/>
                  <a:gd name="T69" fmla="*/ 89 h 91"/>
                  <a:gd name="T70" fmla="*/ 79 w 85"/>
                  <a:gd name="T71" fmla="*/ 86 h 91"/>
                  <a:gd name="T72" fmla="*/ 76 w 85"/>
                  <a:gd name="T73" fmla="*/ 83 h 91"/>
                  <a:gd name="T74" fmla="*/ 79 w 85"/>
                  <a:gd name="T75" fmla="*/ 76 h 91"/>
                  <a:gd name="T76" fmla="*/ 85 w 85"/>
                  <a:gd name="T77" fmla="*/ 68 h 91"/>
                  <a:gd name="T78" fmla="*/ 75 w 85"/>
                  <a:gd name="T79" fmla="*/ 59 h 91"/>
                  <a:gd name="T80" fmla="*/ 72 w 85"/>
                  <a:gd name="T81" fmla="*/ 51 h 91"/>
                  <a:gd name="T82" fmla="*/ 76 w 85"/>
                  <a:gd name="T83" fmla="*/ 45 h 91"/>
                  <a:gd name="T84" fmla="*/ 72 w 85"/>
                  <a:gd name="T85" fmla="*/ 41 h 91"/>
                  <a:gd name="T86" fmla="*/ 77 w 85"/>
                  <a:gd name="T87" fmla="*/ 37 h 91"/>
                  <a:gd name="T88" fmla="*/ 71 w 85"/>
                  <a:gd name="T89" fmla="*/ 35 h 91"/>
                  <a:gd name="T90" fmla="*/ 66 w 85"/>
                  <a:gd name="T91" fmla="*/ 39 h 91"/>
                  <a:gd name="T92" fmla="*/ 55 w 85"/>
                  <a:gd name="T93" fmla="*/ 33 h 91"/>
                  <a:gd name="T94" fmla="*/ 52 w 85"/>
                  <a:gd name="T95" fmla="*/ 23 h 91"/>
                  <a:gd name="T96" fmla="*/ 52 w 85"/>
                  <a:gd name="T97" fmla="*/ 23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85" h="91">
                    <a:moveTo>
                      <a:pt x="52" y="23"/>
                    </a:moveTo>
                    <a:lnTo>
                      <a:pt x="40" y="18"/>
                    </a:lnTo>
                    <a:lnTo>
                      <a:pt x="37" y="10"/>
                    </a:lnTo>
                    <a:lnTo>
                      <a:pt x="27" y="1"/>
                    </a:lnTo>
                    <a:lnTo>
                      <a:pt x="14" y="0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6" y="15"/>
                    </a:lnTo>
                    <a:lnTo>
                      <a:pt x="13" y="23"/>
                    </a:lnTo>
                    <a:lnTo>
                      <a:pt x="6" y="31"/>
                    </a:lnTo>
                    <a:lnTo>
                      <a:pt x="6" y="31"/>
                    </a:lnTo>
                    <a:lnTo>
                      <a:pt x="13" y="31"/>
                    </a:lnTo>
                    <a:lnTo>
                      <a:pt x="9" y="41"/>
                    </a:lnTo>
                    <a:lnTo>
                      <a:pt x="19" y="50"/>
                    </a:lnTo>
                    <a:lnTo>
                      <a:pt x="17" y="60"/>
                    </a:lnTo>
                    <a:lnTo>
                      <a:pt x="13" y="62"/>
                    </a:lnTo>
                    <a:lnTo>
                      <a:pt x="18" y="65"/>
                    </a:lnTo>
                    <a:lnTo>
                      <a:pt x="21" y="68"/>
                    </a:lnTo>
                    <a:lnTo>
                      <a:pt x="28" y="71"/>
                    </a:lnTo>
                    <a:lnTo>
                      <a:pt x="36" y="76"/>
                    </a:lnTo>
                    <a:lnTo>
                      <a:pt x="34" y="78"/>
                    </a:lnTo>
                    <a:lnTo>
                      <a:pt x="39" y="76"/>
                    </a:lnTo>
                    <a:lnTo>
                      <a:pt x="41" y="68"/>
                    </a:lnTo>
                    <a:lnTo>
                      <a:pt x="43" y="67"/>
                    </a:lnTo>
                    <a:lnTo>
                      <a:pt x="47" y="70"/>
                    </a:lnTo>
                    <a:lnTo>
                      <a:pt x="51" y="72"/>
                    </a:lnTo>
                    <a:lnTo>
                      <a:pt x="54" y="76"/>
                    </a:lnTo>
                    <a:lnTo>
                      <a:pt x="56" y="77"/>
                    </a:lnTo>
                    <a:lnTo>
                      <a:pt x="60" y="80"/>
                    </a:lnTo>
                    <a:lnTo>
                      <a:pt x="64" y="80"/>
                    </a:lnTo>
                    <a:lnTo>
                      <a:pt x="62" y="86"/>
                    </a:lnTo>
                    <a:lnTo>
                      <a:pt x="60" y="89"/>
                    </a:lnTo>
                    <a:lnTo>
                      <a:pt x="60" y="91"/>
                    </a:lnTo>
                    <a:lnTo>
                      <a:pt x="67" y="90"/>
                    </a:lnTo>
                    <a:lnTo>
                      <a:pt x="76" y="89"/>
                    </a:lnTo>
                    <a:lnTo>
                      <a:pt x="79" y="86"/>
                    </a:lnTo>
                    <a:lnTo>
                      <a:pt x="76" y="83"/>
                    </a:lnTo>
                    <a:lnTo>
                      <a:pt x="79" y="76"/>
                    </a:lnTo>
                    <a:lnTo>
                      <a:pt x="85" y="68"/>
                    </a:lnTo>
                    <a:lnTo>
                      <a:pt x="75" y="59"/>
                    </a:lnTo>
                    <a:lnTo>
                      <a:pt x="72" y="51"/>
                    </a:lnTo>
                    <a:lnTo>
                      <a:pt x="76" y="45"/>
                    </a:lnTo>
                    <a:lnTo>
                      <a:pt x="72" y="41"/>
                    </a:lnTo>
                    <a:lnTo>
                      <a:pt x="77" y="37"/>
                    </a:lnTo>
                    <a:lnTo>
                      <a:pt x="71" y="35"/>
                    </a:lnTo>
                    <a:lnTo>
                      <a:pt x="66" y="39"/>
                    </a:lnTo>
                    <a:lnTo>
                      <a:pt x="55" y="33"/>
                    </a:lnTo>
                    <a:lnTo>
                      <a:pt x="52" y="23"/>
                    </a:lnTo>
                    <a:lnTo>
                      <a:pt x="52" y="2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33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8877D3CA-3CBA-73C3-49EE-FBFE37FD252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94462" y="2620963"/>
                <a:ext cx="163512" cy="66675"/>
              </a:xfrm>
              <a:custGeom>
                <a:avLst/>
                <a:gdLst>
                  <a:gd name="T0" fmla="*/ 103 w 103"/>
                  <a:gd name="T1" fmla="*/ 11 h 42"/>
                  <a:gd name="T2" fmla="*/ 84 w 103"/>
                  <a:gd name="T3" fmla="*/ 2 h 42"/>
                  <a:gd name="T4" fmla="*/ 71 w 103"/>
                  <a:gd name="T5" fmla="*/ 5 h 42"/>
                  <a:gd name="T6" fmla="*/ 63 w 103"/>
                  <a:gd name="T7" fmla="*/ 2 h 42"/>
                  <a:gd name="T8" fmla="*/ 53 w 103"/>
                  <a:gd name="T9" fmla="*/ 7 h 42"/>
                  <a:gd name="T10" fmla="*/ 42 w 103"/>
                  <a:gd name="T11" fmla="*/ 0 h 42"/>
                  <a:gd name="T12" fmla="*/ 35 w 103"/>
                  <a:gd name="T13" fmla="*/ 2 h 42"/>
                  <a:gd name="T14" fmla="*/ 34 w 103"/>
                  <a:gd name="T15" fmla="*/ 2 h 42"/>
                  <a:gd name="T16" fmla="*/ 28 w 103"/>
                  <a:gd name="T17" fmla="*/ 2 h 42"/>
                  <a:gd name="T18" fmla="*/ 26 w 103"/>
                  <a:gd name="T19" fmla="*/ 5 h 42"/>
                  <a:gd name="T20" fmla="*/ 22 w 103"/>
                  <a:gd name="T21" fmla="*/ 6 h 42"/>
                  <a:gd name="T22" fmla="*/ 21 w 103"/>
                  <a:gd name="T23" fmla="*/ 12 h 42"/>
                  <a:gd name="T24" fmla="*/ 18 w 103"/>
                  <a:gd name="T25" fmla="*/ 13 h 42"/>
                  <a:gd name="T26" fmla="*/ 17 w 103"/>
                  <a:gd name="T27" fmla="*/ 15 h 42"/>
                  <a:gd name="T28" fmla="*/ 12 w 103"/>
                  <a:gd name="T29" fmla="*/ 17 h 42"/>
                  <a:gd name="T30" fmla="*/ 3 w 103"/>
                  <a:gd name="T31" fmla="*/ 16 h 42"/>
                  <a:gd name="T32" fmla="*/ 1 w 103"/>
                  <a:gd name="T33" fmla="*/ 22 h 42"/>
                  <a:gd name="T34" fmla="*/ 0 w 103"/>
                  <a:gd name="T35" fmla="*/ 25 h 42"/>
                  <a:gd name="T36" fmla="*/ 2 w 103"/>
                  <a:gd name="T37" fmla="*/ 33 h 42"/>
                  <a:gd name="T38" fmla="*/ 12 w 103"/>
                  <a:gd name="T39" fmla="*/ 39 h 42"/>
                  <a:gd name="T40" fmla="*/ 19 w 103"/>
                  <a:gd name="T41" fmla="*/ 42 h 42"/>
                  <a:gd name="T42" fmla="*/ 35 w 103"/>
                  <a:gd name="T43" fmla="*/ 39 h 42"/>
                  <a:gd name="T44" fmla="*/ 36 w 103"/>
                  <a:gd name="T45" fmla="*/ 34 h 42"/>
                  <a:gd name="T46" fmla="*/ 43 w 103"/>
                  <a:gd name="T47" fmla="*/ 33 h 42"/>
                  <a:gd name="T48" fmla="*/ 52 w 103"/>
                  <a:gd name="T49" fmla="*/ 30 h 42"/>
                  <a:gd name="T50" fmla="*/ 54 w 103"/>
                  <a:gd name="T51" fmla="*/ 31 h 42"/>
                  <a:gd name="T52" fmla="*/ 62 w 103"/>
                  <a:gd name="T53" fmla="*/ 29 h 42"/>
                  <a:gd name="T54" fmla="*/ 66 w 103"/>
                  <a:gd name="T55" fmla="*/ 23 h 42"/>
                  <a:gd name="T56" fmla="*/ 71 w 103"/>
                  <a:gd name="T57" fmla="*/ 21 h 42"/>
                  <a:gd name="T58" fmla="*/ 92 w 103"/>
                  <a:gd name="T59" fmla="*/ 29 h 42"/>
                  <a:gd name="T60" fmla="*/ 96 w 103"/>
                  <a:gd name="T61" fmla="*/ 26 h 42"/>
                  <a:gd name="T62" fmla="*/ 98 w 103"/>
                  <a:gd name="T63" fmla="*/ 16 h 42"/>
                  <a:gd name="T64" fmla="*/ 103 w 103"/>
                  <a:gd name="T65" fmla="*/ 11 h 42"/>
                  <a:gd name="T66" fmla="*/ 103 w 103"/>
                  <a:gd name="T67" fmla="*/ 11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03" h="42">
                    <a:moveTo>
                      <a:pt x="103" y="11"/>
                    </a:moveTo>
                    <a:lnTo>
                      <a:pt x="84" y="2"/>
                    </a:lnTo>
                    <a:lnTo>
                      <a:pt x="71" y="5"/>
                    </a:lnTo>
                    <a:lnTo>
                      <a:pt x="63" y="2"/>
                    </a:lnTo>
                    <a:lnTo>
                      <a:pt x="53" y="7"/>
                    </a:lnTo>
                    <a:lnTo>
                      <a:pt x="42" y="0"/>
                    </a:lnTo>
                    <a:lnTo>
                      <a:pt x="35" y="2"/>
                    </a:lnTo>
                    <a:lnTo>
                      <a:pt x="34" y="2"/>
                    </a:lnTo>
                    <a:lnTo>
                      <a:pt x="28" y="2"/>
                    </a:lnTo>
                    <a:lnTo>
                      <a:pt x="26" y="5"/>
                    </a:lnTo>
                    <a:lnTo>
                      <a:pt x="22" y="6"/>
                    </a:lnTo>
                    <a:lnTo>
                      <a:pt x="21" y="12"/>
                    </a:lnTo>
                    <a:lnTo>
                      <a:pt x="18" y="13"/>
                    </a:lnTo>
                    <a:lnTo>
                      <a:pt x="17" y="15"/>
                    </a:lnTo>
                    <a:lnTo>
                      <a:pt x="12" y="17"/>
                    </a:lnTo>
                    <a:lnTo>
                      <a:pt x="3" y="16"/>
                    </a:lnTo>
                    <a:lnTo>
                      <a:pt x="1" y="22"/>
                    </a:lnTo>
                    <a:lnTo>
                      <a:pt x="0" y="25"/>
                    </a:lnTo>
                    <a:lnTo>
                      <a:pt x="2" y="33"/>
                    </a:lnTo>
                    <a:lnTo>
                      <a:pt x="12" y="39"/>
                    </a:lnTo>
                    <a:lnTo>
                      <a:pt x="19" y="42"/>
                    </a:lnTo>
                    <a:lnTo>
                      <a:pt x="35" y="39"/>
                    </a:lnTo>
                    <a:lnTo>
                      <a:pt x="36" y="34"/>
                    </a:lnTo>
                    <a:lnTo>
                      <a:pt x="43" y="33"/>
                    </a:lnTo>
                    <a:lnTo>
                      <a:pt x="52" y="30"/>
                    </a:lnTo>
                    <a:lnTo>
                      <a:pt x="54" y="31"/>
                    </a:lnTo>
                    <a:lnTo>
                      <a:pt x="62" y="29"/>
                    </a:lnTo>
                    <a:lnTo>
                      <a:pt x="66" y="23"/>
                    </a:lnTo>
                    <a:lnTo>
                      <a:pt x="71" y="21"/>
                    </a:lnTo>
                    <a:lnTo>
                      <a:pt x="92" y="29"/>
                    </a:lnTo>
                    <a:lnTo>
                      <a:pt x="96" y="26"/>
                    </a:lnTo>
                    <a:lnTo>
                      <a:pt x="98" y="16"/>
                    </a:lnTo>
                    <a:lnTo>
                      <a:pt x="103" y="11"/>
                    </a:lnTo>
                    <a:lnTo>
                      <a:pt x="103" y="1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34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A336D0E-855E-FB98-E507-D9230BA1966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07150" y="2719388"/>
                <a:ext cx="84137" cy="52388"/>
              </a:xfrm>
              <a:custGeom>
                <a:avLst/>
                <a:gdLst>
                  <a:gd name="T0" fmla="*/ 53 w 53"/>
                  <a:gd name="T1" fmla="*/ 9 h 33"/>
                  <a:gd name="T2" fmla="*/ 49 w 53"/>
                  <a:gd name="T3" fmla="*/ 1 h 33"/>
                  <a:gd name="T4" fmla="*/ 46 w 53"/>
                  <a:gd name="T5" fmla="*/ 0 h 33"/>
                  <a:gd name="T6" fmla="*/ 42 w 53"/>
                  <a:gd name="T7" fmla="*/ 5 h 33"/>
                  <a:gd name="T8" fmla="*/ 26 w 53"/>
                  <a:gd name="T9" fmla="*/ 5 h 33"/>
                  <a:gd name="T10" fmla="*/ 17 w 53"/>
                  <a:gd name="T11" fmla="*/ 10 h 33"/>
                  <a:gd name="T12" fmla="*/ 1 w 53"/>
                  <a:gd name="T13" fmla="*/ 9 h 33"/>
                  <a:gd name="T14" fmla="*/ 0 w 53"/>
                  <a:gd name="T15" fmla="*/ 20 h 33"/>
                  <a:gd name="T16" fmla="*/ 6 w 53"/>
                  <a:gd name="T17" fmla="*/ 30 h 33"/>
                  <a:gd name="T18" fmla="*/ 1 w 53"/>
                  <a:gd name="T19" fmla="*/ 32 h 33"/>
                  <a:gd name="T20" fmla="*/ 14 w 53"/>
                  <a:gd name="T21" fmla="*/ 33 h 33"/>
                  <a:gd name="T22" fmla="*/ 18 w 53"/>
                  <a:gd name="T23" fmla="*/ 29 h 33"/>
                  <a:gd name="T24" fmla="*/ 25 w 53"/>
                  <a:gd name="T25" fmla="*/ 33 h 33"/>
                  <a:gd name="T26" fmla="*/ 32 w 53"/>
                  <a:gd name="T27" fmla="*/ 33 h 33"/>
                  <a:gd name="T28" fmla="*/ 31 w 53"/>
                  <a:gd name="T29" fmla="*/ 26 h 33"/>
                  <a:gd name="T30" fmla="*/ 38 w 53"/>
                  <a:gd name="T31" fmla="*/ 24 h 33"/>
                  <a:gd name="T32" fmla="*/ 39 w 53"/>
                  <a:gd name="T33" fmla="*/ 15 h 33"/>
                  <a:gd name="T34" fmla="*/ 53 w 53"/>
                  <a:gd name="T35" fmla="*/ 9 h 33"/>
                  <a:gd name="T36" fmla="*/ 53 w 53"/>
                  <a:gd name="T37" fmla="*/ 9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53" h="33">
                    <a:moveTo>
                      <a:pt x="53" y="9"/>
                    </a:moveTo>
                    <a:lnTo>
                      <a:pt x="49" y="1"/>
                    </a:lnTo>
                    <a:lnTo>
                      <a:pt x="46" y="0"/>
                    </a:lnTo>
                    <a:lnTo>
                      <a:pt x="42" y="5"/>
                    </a:lnTo>
                    <a:lnTo>
                      <a:pt x="26" y="5"/>
                    </a:lnTo>
                    <a:lnTo>
                      <a:pt x="17" y="10"/>
                    </a:lnTo>
                    <a:lnTo>
                      <a:pt x="1" y="9"/>
                    </a:lnTo>
                    <a:lnTo>
                      <a:pt x="0" y="20"/>
                    </a:lnTo>
                    <a:lnTo>
                      <a:pt x="6" y="30"/>
                    </a:lnTo>
                    <a:lnTo>
                      <a:pt x="1" y="32"/>
                    </a:lnTo>
                    <a:lnTo>
                      <a:pt x="14" y="33"/>
                    </a:lnTo>
                    <a:lnTo>
                      <a:pt x="18" y="29"/>
                    </a:lnTo>
                    <a:lnTo>
                      <a:pt x="25" y="33"/>
                    </a:lnTo>
                    <a:lnTo>
                      <a:pt x="32" y="33"/>
                    </a:lnTo>
                    <a:lnTo>
                      <a:pt x="31" y="26"/>
                    </a:lnTo>
                    <a:lnTo>
                      <a:pt x="38" y="24"/>
                    </a:lnTo>
                    <a:lnTo>
                      <a:pt x="39" y="15"/>
                    </a:lnTo>
                    <a:lnTo>
                      <a:pt x="53" y="9"/>
                    </a:lnTo>
                    <a:lnTo>
                      <a:pt x="53" y="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35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8D6DF8AF-8ED7-EA9F-23BE-097D939789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97612" y="1944688"/>
                <a:ext cx="303212" cy="466725"/>
              </a:xfrm>
              <a:custGeom>
                <a:avLst/>
                <a:gdLst>
                  <a:gd name="T0" fmla="*/ 191 w 191"/>
                  <a:gd name="T1" fmla="*/ 63 h 294"/>
                  <a:gd name="T2" fmla="*/ 183 w 191"/>
                  <a:gd name="T3" fmla="*/ 56 h 294"/>
                  <a:gd name="T4" fmla="*/ 177 w 191"/>
                  <a:gd name="T5" fmla="*/ 24 h 294"/>
                  <a:gd name="T6" fmla="*/ 150 w 191"/>
                  <a:gd name="T7" fmla="*/ 10 h 294"/>
                  <a:gd name="T8" fmla="*/ 128 w 191"/>
                  <a:gd name="T9" fmla="*/ 0 h 294"/>
                  <a:gd name="T10" fmla="*/ 119 w 191"/>
                  <a:gd name="T11" fmla="*/ 2 h 294"/>
                  <a:gd name="T12" fmla="*/ 119 w 191"/>
                  <a:gd name="T13" fmla="*/ 15 h 294"/>
                  <a:gd name="T14" fmla="*/ 89 w 191"/>
                  <a:gd name="T15" fmla="*/ 11 h 294"/>
                  <a:gd name="T16" fmla="*/ 87 w 191"/>
                  <a:gd name="T17" fmla="*/ 22 h 294"/>
                  <a:gd name="T18" fmla="*/ 72 w 191"/>
                  <a:gd name="T19" fmla="*/ 22 h 294"/>
                  <a:gd name="T20" fmla="*/ 64 w 191"/>
                  <a:gd name="T21" fmla="*/ 37 h 294"/>
                  <a:gd name="T22" fmla="*/ 52 w 191"/>
                  <a:gd name="T23" fmla="*/ 60 h 294"/>
                  <a:gd name="T24" fmla="*/ 30 w 191"/>
                  <a:gd name="T25" fmla="*/ 90 h 294"/>
                  <a:gd name="T26" fmla="*/ 37 w 191"/>
                  <a:gd name="T27" fmla="*/ 96 h 294"/>
                  <a:gd name="T28" fmla="*/ 32 w 191"/>
                  <a:gd name="T29" fmla="*/ 104 h 294"/>
                  <a:gd name="T30" fmla="*/ 16 w 191"/>
                  <a:gd name="T31" fmla="*/ 104 h 294"/>
                  <a:gd name="T32" fmla="*/ 7 w 191"/>
                  <a:gd name="T33" fmla="*/ 124 h 294"/>
                  <a:gd name="T34" fmla="*/ 10 w 191"/>
                  <a:gd name="T35" fmla="*/ 152 h 294"/>
                  <a:gd name="T36" fmla="*/ 23 w 191"/>
                  <a:gd name="T37" fmla="*/ 163 h 294"/>
                  <a:gd name="T38" fmla="*/ 19 w 191"/>
                  <a:gd name="T39" fmla="*/ 189 h 294"/>
                  <a:gd name="T40" fmla="*/ 7 w 191"/>
                  <a:gd name="T41" fmla="*/ 203 h 294"/>
                  <a:gd name="T42" fmla="*/ 0 w 191"/>
                  <a:gd name="T43" fmla="*/ 217 h 294"/>
                  <a:gd name="T44" fmla="*/ 16 w 191"/>
                  <a:gd name="T45" fmla="*/ 247 h 294"/>
                  <a:gd name="T46" fmla="*/ 32 w 191"/>
                  <a:gd name="T47" fmla="*/ 273 h 294"/>
                  <a:gd name="T48" fmla="*/ 39 w 191"/>
                  <a:gd name="T49" fmla="*/ 294 h 294"/>
                  <a:gd name="T50" fmla="*/ 59 w 191"/>
                  <a:gd name="T51" fmla="*/ 293 h 294"/>
                  <a:gd name="T52" fmla="*/ 67 w 191"/>
                  <a:gd name="T53" fmla="*/ 275 h 294"/>
                  <a:gd name="T54" fmla="*/ 89 w 191"/>
                  <a:gd name="T55" fmla="*/ 277 h 294"/>
                  <a:gd name="T56" fmla="*/ 96 w 191"/>
                  <a:gd name="T57" fmla="*/ 257 h 294"/>
                  <a:gd name="T58" fmla="*/ 98 w 191"/>
                  <a:gd name="T59" fmla="*/ 219 h 294"/>
                  <a:gd name="T60" fmla="*/ 116 w 191"/>
                  <a:gd name="T61" fmla="*/ 215 h 294"/>
                  <a:gd name="T62" fmla="*/ 128 w 191"/>
                  <a:gd name="T63" fmla="*/ 189 h 294"/>
                  <a:gd name="T64" fmla="*/ 110 w 191"/>
                  <a:gd name="T65" fmla="*/ 177 h 294"/>
                  <a:gd name="T66" fmla="*/ 96 w 191"/>
                  <a:gd name="T67" fmla="*/ 162 h 294"/>
                  <a:gd name="T68" fmla="*/ 105 w 191"/>
                  <a:gd name="T69" fmla="*/ 132 h 294"/>
                  <a:gd name="T70" fmla="*/ 134 w 191"/>
                  <a:gd name="T71" fmla="*/ 114 h 294"/>
                  <a:gd name="T72" fmla="*/ 156 w 191"/>
                  <a:gd name="T73" fmla="*/ 97 h 294"/>
                  <a:gd name="T74" fmla="*/ 151 w 191"/>
                  <a:gd name="T75" fmla="*/ 84 h 294"/>
                  <a:gd name="T76" fmla="*/ 164 w 191"/>
                  <a:gd name="T77" fmla="*/ 69 h 294"/>
                  <a:gd name="T78" fmla="*/ 191 w 191"/>
                  <a:gd name="T79" fmla="*/ 63 h 294"/>
                  <a:gd name="T80" fmla="*/ 191 w 191"/>
                  <a:gd name="T81" fmla="*/ 63 h 2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91" h="294">
                    <a:moveTo>
                      <a:pt x="191" y="63"/>
                    </a:moveTo>
                    <a:lnTo>
                      <a:pt x="183" y="56"/>
                    </a:lnTo>
                    <a:lnTo>
                      <a:pt x="177" y="24"/>
                    </a:lnTo>
                    <a:lnTo>
                      <a:pt x="150" y="10"/>
                    </a:lnTo>
                    <a:lnTo>
                      <a:pt x="128" y="0"/>
                    </a:lnTo>
                    <a:lnTo>
                      <a:pt x="119" y="2"/>
                    </a:lnTo>
                    <a:lnTo>
                      <a:pt x="119" y="15"/>
                    </a:lnTo>
                    <a:lnTo>
                      <a:pt x="89" y="11"/>
                    </a:lnTo>
                    <a:lnTo>
                      <a:pt x="87" y="22"/>
                    </a:lnTo>
                    <a:lnTo>
                      <a:pt x="72" y="22"/>
                    </a:lnTo>
                    <a:lnTo>
                      <a:pt x="64" y="37"/>
                    </a:lnTo>
                    <a:lnTo>
                      <a:pt x="52" y="60"/>
                    </a:lnTo>
                    <a:lnTo>
                      <a:pt x="30" y="90"/>
                    </a:lnTo>
                    <a:lnTo>
                      <a:pt x="37" y="96"/>
                    </a:lnTo>
                    <a:lnTo>
                      <a:pt x="32" y="104"/>
                    </a:lnTo>
                    <a:lnTo>
                      <a:pt x="16" y="104"/>
                    </a:lnTo>
                    <a:lnTo>
                      <a:pt x="7" y="124"/>
                    </a:lnTo>
                    <a:lnTo>
                      <a:pt x="10" y="152"/>
                    </a:lnTo>
                    <a:lnTo>
                      <a:pt x="23" y="163"/>
                    </a:lnTo>
                    <a:lnTo>
                      <a:pt x="19" y="189"/>
                    </a:lnTo>
                    <a:lnTo>
                      <a:pt x="7" y="203"/>
                    </a:lnTo>
                    <a:lnTo>
                      <a:pt x="0" y="217"/>
                    </a:lnTo>
                    <a:lnTo>
                      <a:pt x="16" y="247"/>
                    </a:lnTo>
                    <a:lnTo>
                      <a:pt x="32" y="273"/>
                    </a:lnTo>
                    <a:lnTo>
                      <a:pt x="39" y="294"/>
                    </a:lnTo>
                    <a:lnTo>
                      <a:pt x="59" y="293"/>
                    </a:lnTo>
                    <a:lnTo>
                      <a:pt x="67" y="275"/>
                    </a:lnTo>
                    <a:lnTo>
                      <a:pt x="89" y="277"/>
                    </a:lnTo>
                    <a:lnTo>
                      <a:pt x="96" y="257"/>
                    </a:lnTo>
                    <a:lnTo>
                      <a:pt x="98" y="219"/>
                    </a:lnTo>
                    <a:lnTo>
                      <a:pt x="116" y="215"/>
                    </a:lnTo>
                    <a:lnTo>
                      <a:pt x="128" y="189"/>
                    </a:lnTo>
                    <a:lnTo>
                      <a:pt x="110" y="177"/>
                    </a:lnTo>
                    <a:lnTo>
                      <a:pt x="96" y="162"/>
                    </a:lnTo>
                    <a:lnTo>
                      <a:pt x="105" y="132"/>
                    </a:lnTo>
                    <a:lnTo>
                      <a:pt x="134" y="114"/>
                    </a:lnTo>
                    <a:lnTo>
                      <a:pt x="156" y="97"/>
                    </a:lnTo>
                    <a:lnTo>
                      <a:pt x="151" y="84"/>
                    </a:lnTo>
                    <a:lnTo>
                      <a:pt x="164" y="69"/>
                    </a:lnTo>
                    <a:lnTo>
                      <a:pt x="191" y="63"/>
                    </a:lnTo>
                    <a:lnTo>
                      <a:pt x="191" y="6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36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8A3E1325-11EC-A5F5-1E22-C76A2C0813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45200" y="2873376"/>
                <a:ext cx="7937" cy="7938"/>
              </a:xfrm>
              <a:custGeom>
                <a:avLst/>
                <a:gdLst>
                  <a:gd name="T0" fmla="*/ 5 w 5"/>
                  <a:gd name="T1" fmla="*/ 4 h 5"/>
                  <a:gd name="T2" fmla="*/ 5 w 5"/>
                  <a:gd name="T3" fmla="*/ 3 h 5"/>
                  <a:gd name="T4" fmla="*/ 5 w 5"/>
                  <a:gd name="T5" fmla="*/ 2 h 5"/>
                  <a:gd name="T6" fmla="*/ 5 w 5"/>
                  <a:gd name="T7" fmla="*/ 2 h 5"/>
                  <a:gd name="T8" fmla="*/ 5 w 5"/>
                  <a:gd name="T9" fmla="*/ 1 h 5"/>
                  <a:gd name="T10" fmla="*/ 2 w 5"/>
                  <a:gd name="T11" fmla="*/ 1 h 5"/>
                  <a:gd name="T12" fmla="*/ 1 w 5"/>
                  <a:gd name="T13" fmla="*/ 0 h 5"/>
                  <a:gd name="T14" fmla="*/ 0 w 5"/>
                  <a:gd name="T15" fmla="*/ 1 h 5"/>
                  <a:gd name="T16" fmla="*/ 0 w 5"/>
                  <a:gd name="T17" fmla="*/ 1 h 5"/>
                  <a:gd name="T18" fmla="*/ 0 w 5"/>
                  <a:gd name="T19" fmla="*/ 3 h 5"/>
                  <a:gd name="T20" fmla="*/ 0 w 5"/>
                  <a:gd name="T21" fmla="*/ 3 h 5"/>
                  <a:gd name="T22" fmla="*/ 0 w 5"/>
                  <a:gd name="T23" fmla="*/ 4 h 5"/>
                  <a:gd name="T24" fmla="*/ 0 w 5"/>
                  <a:gd name="T25" fmla="*/ 5 h 5"/>
                  <a:gd name="T26" fmla="*/ 0 w 5"/>
                  <a:gd name="T27" fmla="*/ 5 h 5"/>
                  <a:gd name="T28" fmla="*/ 0 w 5"/>
                  <a:gd name="T29" fmla="*/ 5 h 5"/>
                  <a:gd name="T30" fmla="*/ 1 w 5"/>
                  <a:gd name="T31" fmla="*/ 5 h 5"/>
                  <a:gd name="T32" fmla="*/ 2 w 5"/>
                  <a:gd name="T33" fmla="*/ 5 h 5"/>
                  <a:gd name="T34" fmla="*/ 4 w 5"/>
                  <a:gd name="T35" fmla="*/ 4 h 5"/>
                  <a:gd name="T36" fmla="*/ 5 w 5"/>
                  <a:gd name="T37" fmla="*/ 4 h 5"/>
                  <a:gd name="T38" fmla="*/ 5 w 5"/>
                  <a:gd name="T39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5" h="5">
                    <a:moveTo>
                      <a:pt x="5" y="4"/>
                    </a:moveTo>
                    <a:lnTo>
                      <a:pt x="5" y="3"/>
                    </a:lnTo>
                    <a:lnTo>
                      <a:pt x="5" y="2"/>
                    </a:lnTo>
                    <a:lnTo>
                      <a:pt x="5" y="2"/>
                    </a:lnTo>
                    <a:lnTo>
                      <a:pt x="5" y="1"/>
                    </a:lnTo>
                    <a:lnTo>
                      <a:pt x="2" y="1"/>
                    </a:lnTo>
                    <a:lnTo>
                      <a:pt x="1" y="0"/>
                    </a:lnTo>
                    <a:lnTo>
                      <a:pt x="0" y="1"/>
                    </a:lnTo>
                    <a:lnTo>
                      <a:pt x="0" y="1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1" y="5"/>
                    </a:lnTo>
                    <a:lnTo>
                      <a:pt x="2" y="5"/>
                    </a:lnTo>
                    <a:lnTo>
                      <a:pt x="4" y="4"/>
                    </a:lnTo>
                    <a:lnTo>
                      <a:pt x="5" y="4"/>
                    </a:lnTo>
                    <a:lnTo>
                      <a:pt x="5" y="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37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FE7BB80-1950-AC36-1556-898C8075A8C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807075" y="2166938"/>
                <a:ext cx="26987" cy="31750"/>
              </a:xfrm>
              <a:custGeom>
                <a:avLst/>
                <a:gdLst>
                  <a:gd name="T0" fmla="*/ 11 w 17"/>
                  <a:gd name="T1" fmla="*/ 19 h 20"/>
                  <a:gd name="T2" fmla="*/ 11 w 17"/>
                  <a:gd name="T3" fmla="*/ 17 h 20"/>
                  <a:gd name="T4" fmla="*/ 9 w 17"/>
                  <a:gd name="T5" fmla="*/ 17 h 20"/>
                  <a:gd name="T6" fmla="*/ 8 w 17"/>
                  <a:gd name="T7" fmla="*/ 16 h 20"/>
                  <a:gd name="T8" fmla="*/ 9 w 17"/>
                  <a:gd name="T9" fmla="*/ 19 h 20"/>
                  <a:gd name="T10" fmla="*/ 11 w 17"/>
                  <a:gd name="T11" fmla="*/ 20 h 20"/>
                  <a:gd name="T12" fmla="*/ 11 w 17"/>
                  <a:gd name="T13" fmla="*/ 20 h 20"/>
                  <a:gd name="T14" fmla="*/ 13 w 17"/>
                  <a:gd name="T15" fmla="*/ 12 h 20"/>
                  <a:gd name="T16" fmla="*/ 12 w 17"/>
                  <a:gd name="T17" fmla="*/ 11 h 20"/>
                  <a:gd name="T18" fmla="*/ 9 w 17"/>
                  <a:gd name="T19" fmla="*/ 10 h 20"/>
                  <a:gd name="T20" fmla="*/ 9 w 17"/>
                  <a:gd name="T21" fmla="*/ 11 h 20"/>
                  <a:gd name="T22" fmla="*/ 11 w 17"/>
                  <a:gd name="T23" fmla="*/ 12 h 20"/>
                  <a:gd name="T24" fmla="*/ 13 w 17"/>
                  <a:gd name="T25" fmla="*/ 13 h 20"/>
                  <a:gd name="T26" fmla="*/ 13 w 17"/>
                  <a:gd name="T27" fmla="*/ 12 h 20"/>
                  <a:gd name="T28" fmla="*/ 4 w 17"/>
                  <a:gd name="T29" fmla="*/ 5 h 20"/>
                  <a:gd name="T30" fmla="*/ 0 w 17"/>
                  <a:gd name="T31" fmla="*/ 6 h 20"/>
                  <a:gd name="T32" fmla="*/ 3 w 17"/>
                  <a:gd name="T33" fmla="*/ 7 h 20"/>
                  <a:gd name="T34" fmla="*/ 6 w 17"/>
                  <a:gd name="T35" fmla="*/ 7 h 20"/>
                  <a:gd name="T36" fmla="*/ 6 w 17"/>
                  <a:gd name="T37" fmla="*/ 6 h 20"/>
                  <a:gd name="T38" fmla="*/ 4 w 17"/>
                  <a:gd name="T39" fmla="*/ 6 h 20"/>
                  <a:gd name="T40" fmla="*/ 10 w 17"/>
                  <a:gd name="T41" fmla="*/ 3 h 20"/>
                  <a:gd name="T42" fmla="*/ 5 w 17"/>
                  <a:gd name="T43" fmla="*/ 2 h 20"/>
                  <a:gd name="T44" fmla="*/ 10 w 17"/>
                  <a:gd name="T45" fmla="*/ 8 h 20"/>
                  <a:gd name="T46" fmla="*/ 11 w 17"/>
                  <a:gd name="T47" fmla="*/ 9 h 20"/>
                  <a:gd name="T48" fmla="*/ 10 w 17"/>
                  <a:gd name="T49" fmla="*/ 6 h 20"/>
                  <a:gd name="T50" fmla="*/ 9 w 17"/>
                  <a:gd name="T51" fmla="*/ 6 h 20"/>
                  <a:gd name="T52" fmla="*/ 11 w 17"/>
                  <a:gd name="T53" fmla="*/ 6 h 20"/>
                  <a:gd name="T54" fmla="*/ 13 w 17"/>
                  <a:gd name="T55" fmla="*/ 6 h 20"/>
                  <a:gd name="T56" fmla="*/ 13 w 17"/>
                  <a:gd name="T57" fmla="*/ 4 h 20"/>
                  <a:gd name="T58" fmla="*/ 16 w 17"/>
                  <a:gd name="T59" fmla="*/ 2 h 20"/>
                  <a:gd name="T60" fmla="*/ 15 w 17"/>
                  <a:gd name="T61" fmla="*/ 2 h 20"/>
                  <a:gd name="T62" fmla="*/ 15 w 17"/>
                  <a:gd name="T63" fmla="*/ 4 h 20"/>
                  <a:gd name="T64" fmla="*/ 16 w 17"/>
                  <a:gd name="T65" fmla="*/ 4 h 20"/>
                  <a:gd name="T66" fmla="*/ 17 w 17"/>
                  <a:gd name="T67" fmla="*/ 3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7" h="20">
                    <a:moveTo>
                      <a:pt x="11" y="20"/>
                    </a:moveTo>
                    <a:lnTo>
                      <a:pt x="11" y="19"/>
                    </a:lnTo>
                    <a:lnTo>
                      <a:pt x="11" y="18"/>
                    </a:lnTo>
                    <a:lnTo>
                      <a:pt x="11" y="17"/>
                    </a:lnTo>
                    <a:lnTo>
                      <a:pt x="10" y="17"/>
                    </a:lnTo>
                    <a:lnTo>
                      <a:pt x="9" y="17"/>
                    </a:lnTo>
                    <a:lnTo>
                      <a:pt x="9" y="16"/>
                    </a:lnTo>
                    <a:lnTo>
                      <a:pt x="8" y="16"/>
                    </a:lnTo>
                    <a:lnTo>
                      <a:pt x="8" y="17"/>
                    </a:lnTo>
                    <a:lnTo>
                      <a:pt x="9" y="19"/>
                    </a:lnTo>
                    <a:lnTo>
                      <a:pt x="10" y="20"/>
                    </a:lnTo>
                    <a:lnTo>
                      <a:pt x="11" y="20"/>
                    </a:lnTo>
                    <a:lnTo>
                      <a:pt x="11" y="20"/>
                    </a:lnTo>
                    <a:lnTo>
                      <a:pt x="11" y="20"/>
                    </a:lnTo>
                    <a:lnTo>
                      <a:pt x="11" y="20"/>
                    </a:lnTo>
                    <a:close/>
                    <a:moveTo>
                      <a:pt x="13" y="12"/>
                    </a:moveTo>
                    <a:lnTo>
                      <a:pt x="13" y="12"/>
                    </a:lnTo>
                    <a:lnTo>
                      <a:pt x="12" y="11"/>
                    </a:lnTo>
                    <a:lnTo>
                      <a:pt x="10" y="10"/>
                    </a:lnTo>
                    <a:lnTo>
                      <a:pt x="9" y="10"/>
                    </a:lnTo>
                    <a:lnTo>
                      <a:pt x="9" y="10"/>
                    </a:lnTo>
                    <a:lnTo>
                      <a:pt x="9" y="11"/>
                    </a:lnTo>
                    <a:lnTo>
                      <a:pt x="9" y="11"/>
                    </a:lnTo>
                    <a:lnTo>
                      <a:pt x="11" y="12"/>
                    </a:lnTo>
                    <a:lnTo>
                      <a:pt x="12" y="13"/>
                    </a:lnTo>
                    <a:lnTo>
                      <a:pt x="13" y="13"/>
                    </a:lnTo>
                    <a:lnTo>
                      <a:pt x="13" y="12"/>
                    </a:lnTo>
                    <a:lnTo>
                      <a:pt x="13" y="12"/>
                    </a:lnTo>
                    <a:close/>
                    <a:moveTo>
                      <a:pt x="4" y="6"/>
                    </a:moveTo>
                    <a:lnTo>
                      <a:pt x="4" y="5"/>
                    </a:lnTo>
                    <a:lnTo>
                      <a:pt x="2" y="6"/>
                    </a:lnTo>
                    <a:lnTo>
                      <a:pt x="0" y="6"/>
                    </a:lnTo>
                    <a:lnTo>
                      <a:pt x="1" y="6"/>
                    </a:lnTo>
                    <a:lnTo>
                      <a:pt x="3" y="7"/>
                    </a:lnTo>
                    <a:lnTo>
                      <a:pt x="4" y="7"/>
                    </a:lnTo>
                    <a:lnTo>
                      <a:pt x="6" y="7"/>
                    </a:lnTo>
                    <a:lnTo>
                      <a:pt x="6" y="6"/>
                    </a:lnTo>
                    <a:lnTo>
                      <a:pt x="6" y="6"/>
                    </a:lnTo>
                    <a:lnTo>
                      <a:pt x="4" y="6"/>
                    </a:lnTo>
                    <a:lnTo>
                      <a:pt x="4" y="6"/>
                    </a:lnTo>
                    <a:close/>
                    <a:moveTo>
                      <a:pt x="13" y="4"/>
                    </a:moveTo>
                    <a:lnTo>
                      <a:pt x="10" y="3"/>
                    </a:lnTo>
                    <a:lnTo>
                      <a:pt x="9" y="2"/>
                    </a:lnTo>
                    <a:lnTo>
                      <a:pt x="5" y="2"/>
                    </a:lnTo>
                    <a:lnTo>
                      <a:pt x="8" y="6"/>
                    </a:lnTo>
                    <a:lnTo>
                      <a:pt x="10" y="8"/>
                    </a:lnTo>
                    <a:lnTo>
                      <a:pt x="11" y="9"/>
                    </a:lnTo>
                    <a:lnTo>
                      <a:pt x="11" y="9"/>
                    </a:lnTo>
                    <a:lnTo>
                      <a:pt x="11" y="8"/>
                    </a:lnTo>
                    <a:lnTo>
                      <a:pt x="10" y="6"/>
                    </a:lnTo>
                    <a:lnTo>
                      <a:pt x="9" y="6"/>
                    </a:lnTo>
                    <a:lnTo>
                      <a:pt x="9" y="6"/>
                    </a:lnTo>
                    <a:lnTo>
                      <a:pt x="10" y="6"/>
                    </a:lnTo>
                    <a:lnTo>
                      <a:pt x="11" y="6"/>
                    </a:lnTo>
                    <a:lnTo>
                      <a:pt x="12" y="6"/>
                    </a:lnTo>
                    <a:lnTo>
                      <a:pt x="13" y="6"/>
                    </a:lnTo>
                    <a:lnTo>
                      <a:pt x="13" y="4"/>
                    </a:lnTo>
                    <a:lnTo>
                      <a:pt x="13" y="4"/>
                    </a:lnTo>
                    <a:close/>
                    <a:moveTo>
                      <a:pt x="17" y="3"/>
                    </a:moveTo>
                    <a:lnTo>
                      <a:pt x="16" y="2"/>
                    </a:lnTo>
                    <a:lnTo>
                      <a:pt x="15" y="0"/>
                    </a:lnTo>
                    <a:lnTo>
                      <a:pt x="15" y="2"/>
                    </a:lnTo>
                    <a:lnTo>
                      <a:pt x="15" y="4"/>
                    </a:lnTo>
                    <a:lnTo>
                      <a:pt x="15" y="4"/>
                    </a:lnTo>
                    <a:lnTo>
                      <a:pt x="15" y="4"/>
                    </a:lnTo>
                    <a:lnTo>
                      <a:pt x="16" y="4"/>
                    </a:lnTo>
                    <a:lnTo>
                      <a:pt x="17" y="3"/>
                    </a:lnTo>
                    <a:lnTo>
                      <a:pt x="17" y="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38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CA5A887-511A-5E4F-DDFE-E5F5011CDB7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80150" y="2705101"/>
                <a:ext cx="4762" cy="7938"/>
              </a:xfrm>
              <a:custGeom>
                <a:avLst/>
                <a:gdLst>
                  <a:gd name="T0" fmla="*/ 3 w 3"/>
                  <a:gd name="T1" fmla="*/ 5 h 5"/>
                  <a:gd name="T2" fmla="*/ 3 w 3"/>
                  <a:gd name="T3" fmla="*/ 5 h 5"/>
                  <a:gd name="T4" fmla="*/ 3 w 3"/>
                  <a:gd name="T5" fmla="*/ 4 h 5"/>
                  <a:gd name="T6" fmla="*/ 3 w 3"/>
                  <a:gd name="T7" fmla="*/ 3 h 5"/>
                  <a:gd name="T8" fmla="*/ 2 w 3"/>
                  <a:gd name="T9" fmla="*/ 3 h 5"/>
                  <a:gd name="T10" fmla="*/ 2 w 3"/>
                  <a:gd name="T11" fmla="*/ 2 h 5"/>
                  <a:gd name="T12" fmla="*/ 2 w 3"/>
                  <a:gd name="T13" fmla="*/ 1 h 5"/>
                  <a:gd name="T14" fmla="*/ 1 w 3"/>
                  <a:gd name="T15" fmla="*/ 1 h 5"/>
                  <a:gd name="T16" fmla="*/ 1 w 3"/>
                  <a:gd name="T17" fmla="*/ 0 h 5"/>
                  <a:gd name="T18" fmla="*/ 1 w 3"/>
                  <a:gd name="T19" fmla="*/ 0 h 5"/>
                  <a:gd name="T20" fmla="*/ 0 w 3"/>
                  <a:gd name="T21" fmla="*/ 2 h 5"/>
                  <a:gd name="T22" fmla="*/ 0 w 3"/>
                  <a:gd name="T23" fmla="*/ 4 h 5"/>
                  <a:gd name="T24" fmla="*/ 1 w 3"/>
                  <a:gd name="T25" fmla="*/ 5 h 5"/>
                  <a:gd name="T26" fmla="*/ 1 w 3"/>
                  <a:gd name="T27" fmla="*/ 5 h 5"/>
                  <a:gd name="T28" fmla="*/ 3 w 3"/>
                  <a:gd name="T29" fmla="*/ 5 h 5"/>
                  <a:gd name="T30" fmla="*/ 3 w 3"/>
                  <a:gd name="T31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" h="5">
                    <a:moveTo>
                      <a:pt x="3" y="5"/>
                    </a:moveTo>
                    <a:lnTo>
                      <a:pt x="3" y="5"/>
                    </a:lnTo>
                    <a:lnTo>
                      <a:pt x="3" y="4"/>
                    </a:lnTo>
                    <a:lnTo>
                      <a:pt x="3" y="3"/>
                    </a:lnTo>
                    <a:lnTo>
                      <a:pt x="2" y="3"/>
                    </a:lnTo>
                    <a:lnTo>
                      <a:pt x="2" y="2"/>
                    </a:lnTo>
                    <a:lnTo>
                      <a:pt x="2" y="1"/>
                    </a:lnTo>
                    <a:lnTo>
                      <a:pt x="1" y="1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0" y="2"/>
                    </a:lnTo>
                    <a:lnTo>
                      <a:pt x="0" y="4"/>
                    </a:lnTo>
                    <a:lnTo>
                      <a:pt x="1" y="5"/>
                    </a:lnTo>
                    <a:lnTo>
                      <a:pt x="1" y="5"/>
                    </a:lnTo>
                    <a:lnTo>
                      <a:pt x="3" y="5"/>
                    </a:lnTo>
                    <a:lnTo>
                      <a:pt x="3" y="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39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2E530B1-2932-1289-5E81-3FD9CF5BB78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865812" y="2562226"/>
                <a:ext cx="425450" cy="357188"/>
              </a:xfrm>
              <a:custGeom>
                <a:avLst/>
                <a:gdLst>
                  <a:gd name="T0" fmla="*/ 268 w 268"/>
                  <a:gd name="T1" fmla="*/ 208 h 225"/>
                  <a:gd name="T2" fmla="*/ 264 w 268"/>
                  <a:gd name="T3" fmla="*/ 188 h 225"/>
                  <a:gd name="T4" fmla="*/ 253 w 268"/>
                  <a:gd name="T5" fmla="*/ 197 h 225"/>
                  <a:gd name="T6" fmla="*/ 249 w 268"/>
                  <a:gd name="T7" fmla="*/ 206 h 225"/>
                  <a:gd name="T8" fmla="*/ 253 w 268"/>
                  <a:gd name="T9" fmla="*/ 222 h 225"/>
                  <a:gd name="T10" fmla="*/ 263 w 268"/>
                  <a:gd name="T11" fmla="*/ 225 h 225"/>
                  <a:gd name="T12" fmla="*/ 268 w 268"/>
                  <a:gd name="T13" fmla="*/ 208 h 225"/>
                  <a:gd name="T14" fmla="*/ 151 w 268"/>
                  <a:gd name="T15" fmla="*/ 18 h 225"/>
                  <a:gd name="T16" fmla="*/ 141 w 268"/>
                  <a:gd name="T17" fmla="*/ 9 h 225"/>
                  <a:gd name="T18" fmla="*/ 133 w 268"/>
                  <a:gd name="T19" fmla="*/ 9 h 225"/>
                  <a:gd name="T20" fmla="*/ 131 w 268"/>
                  <a:gd name="T21" fmla="*/ 0 h 225"/>
                  <a:gd name="T22" fmla="*/ 114 w 268"/>
                  <a:gd name="T23" fmla="*/ 5 h 225"/>
                  <a:gd name="T24" fmla="*/ 110 w 268"/>
                  <a:gd name="T25" fmla="*/ 24 h 225"/>
                  <a:gd name="T26" fmla="*/ 68 w 268"/>
                  <a:gd name="T27" fmla="*/ 41 h 225"/>
                  <a:gd name="T28" fmla="*/ 50 w 268"/>
                  <a:gd name="T29" fmla="*/ 32 h 225"/>
                  <a:gd name="T30" fmla="*/ 56 w 268"/>
                  <a:gd name="T31" fmla="*/ 58 h 225"/>
                  <a:gd name="T32" fmla="*/ 25 w 268"/>
                  <a:gd name="T33" fmla="*/ 52 h 225"/>
                  <a:gd name="T34" fmla="*/ 0 w 268"/>
                  <a:gd name="T35" fmla="*/ 57 h 225"/>
                  <a:gd name="T36" fmla="*/ 2 w 268"/>
                  <a:gd name="T37" fmla="*/ 74 h 225"/>
                  <a:gd name="T38" fmla="*/ 30 w 268"/>
                  <a:gd name="T39" fmla="*/ 83 h 225"/>
                  <a:gd name="T40" fmla="*/ 43 w 268"/>
                  <a:gd name="T41" fmla="*/ 95 h 225"/>
                  <a:gd name="T42" fmla="*/ 63 w 268"/>
                  <a:gd name="T43" fmla="*/ 119 h 225"/>
                  <a:gd name="T44" fmla="*/ 59 w 268"/>
                  <a:gd name="T45" fmla="*/ 165 h 225"/>
                  <a:gd name="T46" fmla="*/ 49 w 268"/>
                  <a:gd name="T47" fmla="*/ 179 h 225"/>
                  <a:gd name="T48" fmla="*/ 56 w 268"/>
                  <a:gd name="T49" fmla="*/ 188 h 225"/>
                  <a:gd name="T50" fmla="*/ 92 w 268"/>
                  <a:gd name="T51" fmla="*/ 198 h 225"/>
                  <a:gd name="T52" fmla="*/ 99 w 268"/>
                  <a:gd name="T53" fmla="*/ 194 h 225"/>
                  <a:gd name="T54" fmla="*/ 120 w 268"/>
                  <a:gd name="T55" fmla="*/ 204 h 225"/>
                  <a:gd name="T56" fmla="*/ 142 w 268"/>
                  <a:gd name="T57" fmla="*/ 201 h 225"/>
                  <a:gd name="T58" fmla="*/ 144 w 268"/>
                  <a:gd name="T59" fmla="*/ 187 h 225"/>
                  <a:gd name="T60" fmla="*/ 172 w 268"/>
                  <a:gd name="T61" fmla="*/ 180 h 225"/>
                  <a:gd name="T62" fmla="*/ 210 w 268"/>
                  <a:gd name="T63" fmla="*/ 185 h 225"/>
                  <a:gd name="T64" fmla="*/ 226 w 268"/>
                  <a:gd name="T65" fmla="*/ 173 h 225"/>
                  <a:gd name="T66" fmla="*/ 228 w 268"/>
                  <a:gd name="T67" fmla="*/ 163 h 225"/>
                  <a:gd name="T68" fmla="*/ 218 w 268"/>
                  <a:gd name="T69" fmla="*/ 160 h 225"/>
                  <a:gd name="T70" fmla="*/ 212 w 268"/>
                  <a:gd name="T71" fmla="*/ 141 h 225"/>
                  <a:gd name="T72" fmla="*/ 219 w 268"/>
                  <a:gd name="T73" fmla="*/ 135 h 225"/>
                  <a:gd name="T74" fmla="*/ 212 w 268"/>
                  <a:gd name="T75" fmla="*/ 126 h 225"/>
                  <a:gd name="T76" fmla="*/ 213 w 268"/>
                  <a:gd name="T77" fmla="*/ 120 h 225"/>
                  <a:gd name="T78" fmla="*/ 207 w 268"/>
                  <a:gd name="T79" fmla="*/ 109 h 225"/>
                  <a:gd name="T80" fmla="*/ 197 w 268"/>
                  <a:gd name="T81" fmla="*/ 113 h 225"/>
                  <a:gd name="T82" fmla="*/ 197 w 268"/>
                  <a:gd name="T83" fmla="*/ 102 h 225"/>
                  <a:gd name="T84" fmla="*/ 211 w 268"/>
                  <a:gd name="T85" fmla="*/ 89 h 225"/>
                  <a:gd name="T86" fmla="*/ 210 w 268"/>
                  <a:gd name="T87" fmla="*/ 83 h 225"/>
                  <a:gd name="T88" fmla="*/ 219 w 268"/>
                  <a:gd name="T89" fmla="*/ 85 h 225"/>
                  <a:gd name="T90" fmla="*/ 224 w 268"/>
                  <a:gd name="T91" fmla="*/ 81 h 225"/>
                  <a:gd name="T92" fmla="*/ 225 w 268"/>
                  <a:gd name="T93" fmla="*/ 65 h 225"/>
                  <a:gd name="T94" fmla="*/ 234 w 268"/>
                  <a:gd name="T95" fmla="*/ 50 h 225"/>
                  <a:gd name="T96" fmla="*/ 208 w 268"/>
                  <a:gd name="T97" fmla="*/ 45 h 225"/>
                  <a:gd name="T98" fmla="*/ 198 w 268"/>
                  <a:gd name="T99" fmla="*/ 39 h 225"/>
                  <a:gd name="T100" fmla="*/ 193 w 268"/>
                  <a:gd name="T101" fmla="*/ 39 h 225"/>
                  <a:gd name="T102" fmla="*/ 189 w 268"/>
                  <a:gd name="T103" fmla="*/ 38 h 225"/>
                  <a:gd name="T104" fmla="*/ 172 w 268"/>
                  <a:gd name="T105" fmla="*/ 27 h 225"/>
                  <a:gd name="T106" fmla="*/ 163 w 268"/>
                  <a:gd name="T107" fmla="*/ 28 h 225"/>
                  <a:gd name="T108" fmla="*/ 151 w 268"/>
                  <a:gd name="T109" fmla="*/ 18 h 225"/>
                  <a:gd name="T110" fmla="*/ 151 w 268"/>
                  <a:gd name="T111" fmla="*/ 18 h 2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268" h="225">
                    <a:moveTo>
                      <a:pt x="268" y="208"/>
                    </a:moveTo>
                    <a:lnTo>
                      <a:pt x="264" y="188"/>
                    </a:lnTo>
                    <a:lnTo>
                      <a:pt x="253" y="197"/>
                    </a:lnTo>
                    <a:lnTo>
                      <a:pt x="249" y="206"/>
                    </a:lnTo>
                    <a:lnTo>
                      <a:pt x="253" y="222"/>
                    </a:lnTo>
                    <a:lnTo>
                      <a:pt x="263" y="225"/>
                    </a:lnTo>
                    <a:lnTo>
                      <a:pt x="268" y="208"/>
                    </a:lnTo>
                    <a:close/>
                    <a:moveTo>
                      <a:pt x="151" y="18"/>
                    </a:moveTo>
                    <a:lnTo>
                      <a:pt x="141" y="9"/>
                    </a:lnTo>
                    <a:lnTo>
                      <a:pt x="133" y="9"/>
                    </a:lnTo>
                    <a:lnTo>
                      <a:pt x="131" y="0"/>
                    </a:lnTo>
                    <a:lnTo>
                      <a:pt x="114" y="5"/>
                    </a:lnTo>
                    <a:lnTo>
                      <a:pt x="110" y="24"/>
                    </a:lnTo>
                    <a:lnTo>
                      <a:pt x="68" y="41"/>
                    </a:lnTo>
                    <a:lnTo>
                      <a:pt x="50" y="32"/>
                    </a:lnTo>
                    <a:lnTo>
                      <a:pt x="56" y="58"/>
                    </a:lnTo>
                    <a:lnTo>
                      <a:pt x="25" y="52"/>
                    </a:lnTo>
                    <a:lnTo>
                      <a:pt x="0" y="57"/>
                    </a:lnTo>
                    <a:lnTo>
                      <a:pt x="2" y="74"/>
                    </a:lnTo>
                    <a:lnTo>
                      <a:pt x="30" y="83"/>
                    </a:lnTo>
                    <a:lnTo>
                      <a:pt x="43" y="95"/>
                    </a:lnTo>
                    <a:lnTo>
                      <a:pt x="63" y="119"/>
                    </a:lnTo>
                    <a:lnTo>
                      <a:pt x="59" y="165"/>
                    </a:lnTo>
                    <a:lnTo>
                      <a:pt x="49" y="179"/>
                    </a:lnTo>
                    <a:lnTo>
                      <a:pt x="56" y="188"/>
                    </a:lnTo>
                    <a:lnTo>
                      <a:pt x="92" y="198"/>
                    </a:lnTo>
                    <a:lnTo>
                      <a:pt x="99" y="194"/>
                    </a:lnTo>
                    <a:lnTo>
                      <a:pt x="120" y="204"/>
                    </a:lnTo>
                    <a:lnTo>
                      <a:pt x="142" y="201"/>
                    </a:lnTo>
                    <a:lnTo>
                      <a:pt x="144" y="187"/>
                    </a:lnTo>
                    <a:lnTo>
                      <a:pt x="172" y="180"/>
                    </a:lnTo>
                    <a:lnTo>
                      <a:pt x="210" y="185"/>
                    </a:lnTo>
                    <a:lnTo>
                      <a:pt x="226" y="173"/>
                    </a:lnTo>
                    <a:lnTo>
                      <a:pt x="228" y="163"/>
                    </a:lnTo>
                    <a:lnTo>
                      <a:pt x="218" y="160"/>
                    </a:lnTo>
                    <a:lnTo>
                      <a:pt x="212" y="141"/>
                    </a:lnTo>
                    <a:lnTo>
                      <a:pt x="219" y="135"/>
                    </a:lnTo>
                    <a:lnTo>
                      <a:pt x="212" y="126"/>
                    </a:lnTo>
                    <a:lnTo>
                      <a:pt x="213" y="120"/>
                    </a:lnTo>
                    <a:lnTo>
                      <a:pt x="207" y="109"/>
                    </a:lnTo>
                    <a:lnTo>
                      <a:pt x="197" y="113"/>
                    </a:lnTo>
                    <a:lnTo>
                      <a:pt x="197" y="102"/>
                    </a:lnTo>
                    <a:lnTo>
                      <a:pt x="211" y="89"/>
                    </a:lnTo>
                    <a:lnTo>
                      <a:pt x="210" y="83"/>
                    </a:lnTo>
                    <a:lnTo>
                      <a:pt x="219" y="85"/>
                    </a:lnTo>
                    <a:lnTo>
                      <a:pt x="224" y="81"/>
                    </a:lnTo>
                    <a:lnTo>
                      <a:pt x="225" y="65"/>
                    </a:lnTo>
                    <a:lnTo>
                      <a:pt x="234" y="50"/>
                    </a:lnTo>
                    <a:lnTo>
                      <a:pt x="208" y="45"/>
                    </a:lnTo>
                    <a:lnTo>
                      <a:pt x="198" y="39"/>
                    </a:lnTo>
                    <a:lnTo>
                      <a:pt x="193" y="39"/>
                    </a:lnTo>
                    <a:lnTo>
                      <a:pt x="189" y="38"/>
                    </a:lnTo>
                    <a:lnTo>
                      <a:pt x="172" y="27"/>
                    </a:lnTo>
                    <a:lnTo>
                      <a:pt x="163" y="28"/>
                    </a:lnTo>
                    <a:lnTo>
                      <a:pt x="151" y="18"/>
                    </a:lnTo>
                    <a:lnTo>
                      <a:pt x="151" y="1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40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FE171CC-775B-C565-9482-6016AA8C82F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15163" y="3138488"/>
                <a:ext cx="68262" cy="41275"/>
              </a:xfrm>
              <a:custGeom>
                <a:avLst/>
                <a:gdLst>
                  <a:gd name="T0" fmla="*/ 8 w 43"/>
                  <a:gd name="T1" fmla="*/ 12 h 26"/>
                  <a:gd name="T2" fmla="*/ 7 w 43"/>
                  <a:gd name="T3" fmla="*/ 11 h 26"/>
                  <a:gd name="T4" fmla="*/ 5 w 43"/>
                  <a:gd name="T5" fmla="*/ 12 h 26"/>
                  <a:gd name="T6" fmla="*/ 4 w 43"/>
                  <a:gd name="T7" fmla="*/ 14 h 26"/>
                  <a:gd name="T8" fmla="*/ 2 w 43"/>
                  <a:gd name="T9" fmla="*/ 14 h 26"/>
                  <a:gd name="T10" fmla="*/ 0 w 43"/>
                  <a:gd name="T11" fmla="*/ 14 h 26"/>
                  <a:gd name="T12" fmla="*/ 1 w 43"/>
                  <a:gd name="T13" fmla="*/ 16 h 26"/>
                  <a:gd name="T14" fmla="*/ 3 w 43"/>
                  <a:gd name="T15" fmla="*/ 21 h 26"/>
                  <a:gd name="T16" fmla="*/ 4 w 43"/>
                  <a:gd name="T17" fmla="*/ 22 h 26"/>
                  <a:gd name="T18" fmla="*/ 5 w 43"/>
                  <a:gd name="T19" fmla="*/ 23 h 26"/>
                  <a:gd name="T20" fmla="*/ 9 w 43"/>
                  <a:gd name="T21" fmla="*/ 24 h 26"/>
                  <a:gd name="T22" fmla="*/ 10 w 43"/>
                  <a:gd name="T23" fmla="*/ 24 h 26"/>
                  <a:gd name="T24" fmla="*/ 12 w 43"/>
                  <a:gd name="T25" fmla="*/ 24 h 26"/>
                  <a:gd name="T26" fmla="*/ 13 w 43"/>
                  <a:gd name="T27" fmla="*/ 24 h 26"/>
                  <a:gd name="T28" fmla="*/ 14 w 43"/>
                  <a:gd name="T29" fmla="*/ 26 h 26"/>
                  <a:gd name="T30" fmla="*/ 16 w 43"/>
                  <a:gd name="T31" fmla="*/ 26 h 26"/>
                  <a:gd name="T32" fmla="*/ 16 w 43"/>
                  <a:gd name="T33" fmla="*/ 25 h 26"/>
                  <a:gd name="T34" fmla="*/ 16 w 43"/>
                  <a:gd name="T35" fmla="*/ 24 h 26"/>
                  <a:gd name="T36" fmla="*/ 16 w 43"/>
                  <a:gd name="T37" fmla="*/ 23 h 26"/>
                  <a:gd name="T38" fmla="*/ 18 w 43"/>
                  <a:gd name="T39" fmla="*/ 23 h 26"/>
                  <a:gd name="T40" fmla="*/ 19 w 43"/>
                  <a:gd name="T41" fmla="*/ 23 h 26"/>
                  <a:gd name="T42" fmla="*/ 21 w 43"/>
                  <a:gd name="T43" fmla="*/ 22 h 26"/>
                  <a:gd name="T44" fmla="*/ 23 w 43"/>
                  <a:gd name="T45" fmla="*/ 21 h 26"/>
                  <a:gd name="T46" fmla="*/ 25 w 43"/>
                  <a:gd name="T47" fmla="*/ 20 h 26"/>
                  <a:gd name="T48" fmla="*/ 28 w 43"/>
                  <a:gd name="T49" fmla="*/ 16 h 26"/>
                  <a:gd name="T50" fmla="*/ 29 w 43"/>
                  <a:gd name="T51" fmla="*/ 16 h 26"/>
                  <a:gd name="T52" fmla="*/ 31 w 43"/>
                  <a:gd name="T53" fmla="*/ 16 h 26"/>
                  <a:gd name="T54" fmla="*/ 33 w 43"/>
                  <a:gd name="T55" fmla="*/ 16 h 26"/>
                  <a:gd name="T56" fmla="*/ 35 w 43"/>
                  <a:gd name="T57" fmla="*/ 15 h 26"/>
                  <a:gd name="T58" fmla="*/ 35 w 43"/>
                  <a:gd name="T59" fmla="*/ 14 h 26"/>
                  <a:gd name="T60" fmla="*/ 34 w 43"/>
                  <a:gd name="T61" fmla="*/ 14 h 26"/>
                  <a:gd name="T62" fmla="*/ 33 w 43"/>
                  <a:gd name="T63" fmla="*/ 12 h 26"/>
                  <a:gd name="T64" fmla="*/ 32 w 43"/>
                  <a:gd name="T65" fmla="*/ 11 h 26"/>
                  <a:gd name="T66" fmla="*/ 32 w 43"/>
                  <a:gd name="T67" fmla="*/ 8 h 26"/>
                  <a:gd name="T68" fmla="*/ 41 w 43"/>
                  <a:gd name="T69" fmla="*/ 1 h 26"/>
                  <a:gd name="T70" fmla="*/ 43 w 43"/>
                  <a:gd name="T71" fmla="*/ 0 h 26"/>
                  <a:gd name="T72" fmla="*/ 40 w 43"/>
                  <a:gd name="T73" fmla="*/ 0 h 26"/>
                  <a:gd name="T74" fmla="*/ 38 w 43"/>
                  <a:gd name="T75" fmla="*/ 1 h 26"/>
                  <a:gd name="T76" fmla="*/ 36 w 43"/>
                  <a:gd name="T77" fmla="*/ 2 h 26"/>
                  <a:gd name="T78" fmla="*/ 34 w 43"/>
                  <a:gd name="T79" fmla="*/ 4 h 26"/>
                  <a:gd name="T80" fmla="*/ 25 w 43"/>
                  <a:gd name="T81" fmla="*/ 7 h 26"/>
                  <a:gd name="T82" fmla="*/ 22 w 43"/>
                  <a:gd name="T83" fmla="*/ 7 h 26"/>
                  <a:gd name="T84" fmla="*/ 20 w 43"/>
                  <a:gd name="T85" fmla="*/ 7 h 26"/>
                  <a:gd name="T86" fmla="*/ 16 w 43"/>
                  <a:gd name="T87" fmla="*/ 7 h 26"/>
                  <a:gd name="T88" fmla="*/ 12 w 43"/>
                  <a:gd name="T89" fmla="*/ 6 h 26"/>
                  <a:gd name="T90" fmla="*/ 12 w 43"/>
                  <a:gd name="T91" fmla="*/ 9 h 26"/>
                  <a:gd name="T92" fmla="*/ 11 w 43"/>
                  <a:gd name="T93" fmla="*/ 11 h 26"/>
                  <a:gd name="T94" fmla="*/ 9 w 43"/>
                  <a:gd name="T95" fmla="*/ 12 h 26"/>
                  <a:gd name="T96" fmla="*/ 8 w 43"/>
                  <a:gd name="T97" fmla="*/ 12 h 26"/>
                  <a:gd name="T98" fmla="*/ 8 w 43"/>
                  <a:gd name="T99" fmla="*/ 12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43" h="26">
                    <a:moveTo>
                      <a:pt x="8" y="12"/>
                    </a:moveTo>
                    <a:lnTo>
                      <a:pt x="7" y="11"/>
                    </a:lnTo>
                    <a:lnTo>
                      <a:pt x="5" y="12"/>
                    </a:lnTo>
                    <a:lnTo>
                      <a:pt x="4" y="14"/>
                    </a:lnTo>
                    <a:lnTo>
                      <a:pt x="2" y="14"/>
                    </a:lnTo>
                    <a:lnTo>
                      <a:pt x="0" y="14"/>
                    </a:lnTo>
                    <a:lnTo>
                      <a:pt x="1" y="16"/>
                    </a:lnTo>
                    <a:lnTo>
                      <a:pt x="3" y="21"/>
                    </a:lnTo>
                    <a:lnTo>
                      <a:pt x="4" y="22"/>
                    </a:lnTo>
                    <a:lnTo>
                      <a:pt x="5" y="23"/>
                    </a:lnTo>
                    <a:lnTo>
                      <a:pt x="9" y="24"/>
                    </a:lnTo>
                    <a:lnTo>
                      <a:pt x="10" y="24"/>
                    </a:lnTo>
                    <a:lnTo>
                      <a:pt x="12" y="24"/>
                    </a:lnTo>
                    <a:lnTo>
                      <a:pt x="13" y="24"/>
                    </a:lnTo>
                    <a:lnTo>
                      <a:pt x="14" y="26"/>
                    </a:lnTo>
                    <a:lnTo>
                      <a:pt x="16" y="26"/>
                    </a:lnTo>
                    <a:lnTo>
                      <a:pt x="16" y="25"/>
                    </a:lnTo>
                    <a:lnTo>
                      <a:pt x="16" y="24"/>
                    </a:lnTo>
                    <a:lnTo>
                      <a:pt x="16" y="23"/>
                    </a:lnTo>
                    <a:lnTo>
                      <a:pt x="18" y="23"/>
                    </a:lnTo>
                    <a:lnTo>
                      <a:pt x="19" y="23"/>
                    </a:lnTo>
                    <a:lnTo>
                      <a:pt x="21" y="22"/>
                    </a:lnTo>
                    <a:lnTo>
                      <a:pt x="23" y="21"/>
                    </a:lnTo>
                    <a:lnTo>
                      <a:pt x="25" y="20"/>
                    </a:lnTo>
                    <a:lnTo>
                      <a:pt x="28" y="16"/>
                    </a:lnTo>
                    <a:lnTo>
                      <a:pt x="29" y="16"/>
                    </a:lnTo>
                    <a:lnTo>
                      <a:pt x="31" y="16"/>
                    </a:lnTo>
                    <a:lnTo>
                      <a:pt x="33" y="16"/>
                    </a:lnTo>
                    <a:lnTo>
                      <a:pt x="35" y="15"/>
                    </a:lnTo>
                    <a:lnTo>
                      <a:pt x="35" y="14"/>
                    </a:lnTo>
                    <a:lnTo>
                      <a:pt x="34" y="14"/>
                    </a:lnTo>
                    <a:lnTo>
                      <a:pt x="33" y="12"/>
                    </a:lnTo>
                    <a:lnTo>
                      <a:pt x="32" y="11"/>
                    </a:lnTo>
                    <a:lnTo>
                      <a:pt x="32" y="8"/>
                    </a:lnTo>
                    <a:lnTo>
                      <a:pt x="41" y="1"/>
                    </a:lnTo>
                    <a:lnTo>
                      <a:pt x="43" y="0"/>
                    </a:lnTo>
                    <a:lnTo>
                      <a:pt x="40" y="0"/>
                    </a:lnTo>
                    <a:lnTo>
                      <a:pt x="38" y="1"/>
                    </a:lnTo>
                    <a:lnTo>
                      <a:pt x="36" y="2"/>
                    </a:lnTo>
                    <a:lnTo>
                      <a:pt x="34" y="4"/>
                    </a:lnTo>
                    <a:lnTo>
                      <a:pt x="25" y="7"/>
                    </a:lnTo>
                    <a:lnTo>
                      <a:pt x="22" y="7"/>
                    </a:lnTo>
                    <a:lnTo>
                      <a:pt x="20" y="7"/>
                    </a:lnTo>
                    <a:lnTo>
                      <a:pt x="16" y="7"/>
                    </a:lnTo>
                    <a:lnTo>
                      <a:pt x="12" y="6"/>
                    </a:lnTo>
                    <a:lnTo>
                      <a:pt x="12" y="9"/>
                    </a:lnTo>
                    <a:lnTo>
                      <a:pt x="11" y="11"/>
                    </a:lnTo>
                    <a:lnTo>
                      <a:pt x="9" y="12"/>
                    </a:lnTo>
                    <a:lnTo>
                      <a:pt x="8" y="12"/>
                    </a:lnTo>
                    <a:lnTo>
                      <a:pt x="8" y="1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41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8753FC7-0A3A-0F09-27DD-FAE2CDDF15F4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6610350" y="2853530"/>
                <a:ext cx="44450" cy="46038"/>
              </a:xfrm>
              <a:custGeom>
                <a:avLst/>
                <a:gdLst>
                  <a:gd name="T0" fmla="*/ 12 w 28"/>
                  <a:gd name="T1" fmla="*/ 25 h 29"/>
                  <a:gd name="T2" fmla="*/ 12 w 28"/>
                  <a:gd name="T3" fmla="*/ 29 h 29"/>
                  <a:gd name="T4" fmla="*/ 10 w 28"/>
                  <a:gd name="T5" fmla="*/ 29 h 29"/>
                  <a:gd name="T6" fmla="*/ 8 w 28"/>
                  <a:gd name="T7" fmla="*/ 22 h 29"/>
                  <a:gd name="T8" fmla="*/ 4 w 28"/>
                  <a:gd name="T9" fmla="*/ 20 h 29"/>
                  <a:gd name="T10" fmla="*/ 0 w 28"/>
                  <a:gd name="T11" fmla="*/ 14 h 29"/>
                  <a:gd name="T12" fmla="*/ 2 w 28"/>
                  <a:gd name="T13" fmla="*/ 9 h 29"/>
                  <a:gd name="T14" fmla="*/ 6 w 28"/>
                  <a:gd name="T15" fmla="*/ 8 h 29"/>
                  <a:gd name="T16" fmla="*/ 8 w 28"/>
                  <a:gd name="T17" fmla="*/ 1 h 29"/>
                  <a:gd name="T18" fmla="*/ 11 w 28"/>
                  <a:gd name="T19" fmla="*/ 0 h 29"/>
                  <a:gd name="T20" fmla="*/ 13 w 28"/>
                  <a:gd name="T21" fmla="*/ 3 h 29"/>
                  <a:gd name="T22" fmla="*/ 17 w 28"/>
                  <a:gd name="T23" fmla="*/ 4 h 29"/>
                  <a:gd name="T24" fmla="*/ 19 w 28"/>
                  <a:gd name="T25" fmla="*/ 7 h 29"/>
                  <a:gd name="T26" fmla="*/ 22 w 28"/>
                  <a:gd name="T27" fmla="*/ 8 h 29"/>
                  <a:gd name="T28" fmla="*/ 26 w 28"/>
                  <a:gd name="T29" fmla="*/ 12 h 29"/>
                  <a:gd name="T30" fmla="*/ 28 w 28"/>
                  <a:gd name="T31" fmla="*/ 12 h 29"/>
                  <a:gd name="T32" fmla="*/ 27 w 28"/>
                  <a:gd name="T33" fmla="*/ 17 h 29"/>
                  <a:gd name="T34" fmla="*/ 25 w 28"/>
                  <a:gd name="T35" fmla="*/ 20 h 29"/>
                  <a:gd name="T36" fmla="*/ 25 w 28"/>
                  <a:gd name="T37" fmla="*/ 21 h 29"/>
                  <a:gd name="T38" fmla="*/ 22 w 28"/>
                  <a:gd name="T39" fmla="*/ 22 h 29"/>
                  <a:gd name="T40" fmla="*/ 12 w 28"/>
                  <a:gd name="T41" fmla="*/ 25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8" h="29">
                    <a:moveTo>
                      <a:pt x="12" y="25"/>
                    </a:moveTo>
                    <a:lnTo>
                      <a:pt x="12" y="29"/>
                    </a:lnTo>
                    <a:lnTo>
                      <a:pt x="10" y="29"/>
                    </a:lnTo>
                    <a:lnTo>
                      <a:pt x="8" y="22"/>
                    </a:lnTo>
                    <a:lnTo>
                      <a:pt x="4" y="20"/>
                    </a:lnTo>
                    <a:lnTo>
                      <a:pt x="0" y="14"/>
                    </a:lnTo>
                    <a:lnTo>
                      <a:pt x="2" y="9"/>
                    </a:lnTo>
                    <a:lnTo>
                      <a:pt x="6" y="8"/>
                    </a:lnTo>
                    <a:lnTo>
                      <a:pt x="8" y="1"/>
                    </a:lnTo>
                    <a:lnTo>
                      <a:pt x="11" y="0"/>
                    </a:lnTo>
                    <a:lnTo>
                      <a:pt x="13" y="3"/>
                    </a:lnTo>
                    <a:lnTo>
                      <a:pt x="17" y="4"/>
                    </a:lnTo>
                    <a:lnTo>
                      <a:pt x="19" y="7"/>
                    </a:lnTo>
                    <a:lnTo>
                      <a:pt x="22" y="8"/>
                    </a:lnTo>
                    <a:lnTo>
                      <a:pt x="26" y="12"/>
                    </a:lnTo>
                    <a:lnTo>
                      <a:pt x="28" y="12"/>
                    </a:lnTo>
                    <a:lnTo>
                      <a:pt x="27" y="17"/>
                    </a:lnTo>
                    <a:lnTo>
                      <a:pt x="25" y="20"/>
                    </a:lnTo>
                    <a:lnTo>
                      <a:pt x="25" y="21"/>
                    </a:lnTo>
                    <a:lnTo>
                      <a:pt x="22" y="22"/>
                    </a:lnTo>
                    <a:lnTo>
                      <a:pt x="12" y="2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</p:grp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2AB6CCF6-1437-4247-8DD4-E8B1A43B400F}"/>
              </a:ext>
            </a:extLst>
          </p:cNvPr>
          <p:cNvGrpSpPr/>
          <p:nvPr/>
        </p:nvGrpSpPr>
        <p:grpSpPr>
          <a:xfrm>
            <a:off x="512738" y="5281231"/>
            <a:ext cx="11193775" cy="999943"/>
            <a:chOff x="656482" y="5281231"/>
            <a:chExt cx="11193775" cy="999943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21895931-CAA4-49D8-AF83-01291F398DA2}"/>
                </a:ext>
              </a:extLst>
            </p:cNvPr>
            <p:cNvGrpSpPr/>
            <p:nvPr/>
          </p:nvGrpSpPr>
          <p:grpSpPr>
            <a:xfrm>
              <a:off x="656482" y="5281231"/>
              <a:ext cx="3489376" cy="999943"/>
              <a:chOff x="605495" y="4512695"/>
              <a:chExt cx="3489376" cy="999943"/>
            </a:xfrm>
          </p:grpSpPr>
          <p:sp>
            <p:nvSpPr>
              <p:cNvPr id="448" name="Rectangle 447">
                <a:extLst>
                  <a:ext uri="{FF2B5EF4-FFF2-40B4-BE49-F238E27FC236}">
                    <a16:creationId xmlns:a16="http://schemas.microsoft.com/office/drawing/2014/main" id="{53C61FEE-7691-484A-A059-A6D6B2024F88}"/>
                  </a:ext>
                </a:extLst>
              </p:cNvPr>
              <p:cNvSpPr/>
              <p:nvPr/>
            </p:nvSpPr>
            <p:spPr>
              <a:xfrm>
                <a:off x="1090645" y="4866307"/>
                <a:ext cx="3004226" cy="646331"/>
              </a:xfrm>
              <a:prstGeom prst="rect">
                <a:avLst/>
              </a:prstGeom>
            </p:spPr>
            <p:txBody>
              <a:bodyPr wrap="square" anchor="ctr">
                <a:spAutoFit/>
              </a:bodyPr>
              <a:lstStyle/>
              <a:p>
                <a:r>
                  <a:rPr lang="en-US" sz="1200" dirty="0">
                    <a:solidFill>
                      <a:schemeClr val="tx2">
                        <a:lumMod val="65000"/>
                        <a:lumOff val="35000"/>
                      </a:schemeClr>
                    </a:solidFill>
                    <a:cs typeface="Arial" panose="020B0604020202020204" pitchFamily="34" charset="0"/>
                  </a:rPr>
                  <a:t>Lorem ipsum dolor sit </a:t>
                </a:r>
                <a:r>
                  <a:rPr lang="en-US" sz="1200" dirty="0" err="1">
                    <a:solidFill>
                      <a:schemeClr val="tx2">
                        <a:lumMod val="65000"/>
                        <a:lumOff val="35000"/>
                      </a:schemeClr>
                    </a:solidFill>
                    <a:cs typeface="Arial" panose="020B0604020202020204" pitchFamily="34" charset="0"/>
                  </a:rPr>
                  <a:t>amet</a:t>
                </a:r>
                <a:r>
                  <a:rPr lang="en-US" sz="1200" dirty="0">
                    <a:solidFill>
                      <a:schemeClr val="tx2">
                        <a:lumMod val="65000"/>
                        <a:lumOff val="35000"/>
                      </a:schemeClr>
                    </a:solidFill>
                    <a:cs typeface="Arial" panose="020B0604020202020204" pitchFamily="34" charset="0"/>
                  </a:rPr>
                  <a:t>, </a:t>
                </a:r>
                <a:r>
                  <a:rPr lang="en-US" sz="1200" dirty="0" err="1">
                    <a:solidFill>
                      <a:schemeClr val="tx2">
                        <a:lumMod val="65000"/>
                        <a:lumOff val="35000"/>
                      </a:schemeClr>
                    </a:solidFill>
                    <a:cs typeface="Arial" panose="020B0604020202020204" pitchFamily="34" charset="0"/>
                  </a:rPr>
                  <a:t>consectetur</a:t>
                </a:r>
                <a:r>
                  <a:rPr lang="en-US" sz="1200" dirty="0">
                    <a:solidFill>
                      <a:schemeClr val="tx2">
                        <a:lumMod val="65000"/>
                        <a:lumOff val="35000"/>
                      </a:schemeClr>
                    </a:solidFill>
                    <a:cs typeface="Arial" panose="020B0604020202020204" pitchFamily="34" charset="0"/>
                  </a:rPr>
                  <a:t> </a:t>
                </a:r>
                <a:r>
                  <a:rPr lang="en-US" sz="1200" dirty="0" err="1">
                    <a:solidFill>
                      <a:schemeClr val="tx2">
                        <a:lumMod val="65000"/>
                        <a:lumOff val="35000"/>
                      </a:schemeClr>
                    </a:solidFill>
                    <a:cs typeface="Arial" panose="020B0604020202020204" pitchFamily="34" charset="0"/>
                  </a:rPr>
                  <a:t>adipisicing</a:t>
                </a:r>
                <a:r>
                  <a:rPr lang="en-US" sz="1200" dirty="0">
                    <a:solidFill>
                      <a:schemeClr val="tx2">
                        <a:lumMod val="65000"/>
                        <a:lumOff val="35000"/>
                      </a:schemeClr>
                    </a:solidFill>
                    <a:cs typeface="Arial" panose="020B0604020202020204" pitchFamily="34" charset="0"/>
                  </a:rPr>
                  <a:t> </a:t>
                </a:r>
                <a:r>
                  <a:rPr lang="en-US" sz="1200" dirty="0" err="1">
                    <a:solidFill>
                      <a:schemeClr val="tx2">
                        <a:lumMod val="65000"/>
                        <a:lumOff val="35000"/>
                      </a:schemeClr>
                    </a:solidFill>
                    <a:cs typeface="Arial" panose="020B0604020202020204" pitchFamily="34" charset="0"/>
                  </a:rPr>
                  <a:t>elit</a:t>
                </a:r>
                <a:r>
                  <a:rPr lang="en-US" sz="1200" dirty="0">
                    <a:solidFill>
                      <a:schemeClr val="tx2">
                        <a:lumMod val="65000"/>
                        <a:lumOff val="35000"/>
                      </a:schemeClr>
                    </a:solidFill>
                    <a:cs typeface="Arial" panose="020B0604020202020204" pitchFamily="34" charset="0"/>
                  </a:rPr>
                  <a:t>, sed do </a:t>
                </a:r>
                <a:r>
                  <a:rPr lang="en-US" sz="1200" dirty="0" err="1">
                    <a:solidFill>
                      <a:schemeClr val="tx2">
                        <a:lumMod val="65000"/>
                        <a:lumOff val="35000"/>
                      </a:schemeClr>
                    </a:solidFill>
                    <a:cs typeface="Arial" panose="020B0604020202020204" pitchFamily="34" charset="0"/>
                  </a:rPr>
                  <a:t>eiusmod</a:t>
                </a:r>
                <a:r>
                  <a:rPr lang="en-US" sz="1200" dirty="0">
                    <a:solidFill>
                      <a:schemeClr val="tx2">
                        <a:lumMod val="65000"/>
                        <a:lumOff val="35000"/>
                      </a:schemeClr>
                    </a:solidFill>
                    <a:cs typeface="Arial" panose="020B0604020202020204" pitchFamily="34" charset="0"/>
                  </a:rPr>
                  <a:t> </a:t>
                </a:r>
                <a:r>
                  <a:rPr lang="en-US" sz="1200" dirty="0" err="1">
                    <a:solidFill>
                      <a:schemeClr val="tx2">
                        <a:lumMod val="65000"/>
                        <a:lumOff val="35000"/>
                      </a:schemeClr>
                    </a:solidFill>
                    <a:cs typeface="Arial" panose="020B0604020202020204" pitchFamily="34" charset="0"/>
                  </a:rPr>
                  <a:t>tempor</a:t>
                </a:r>
                <a:r>
                  <a:rPr lang="en-US" sz="1200" dirty="0">
                    <a:solidFill>
                      <a:schemeClr val="tx2">
                        <a:lumMod val="65000"/>
                        <a:lumOff val="35000"/>
                      </a:schemeClr>
                    </a:solidFill>
                    <a:cs typeface="Arial" panose="020B0604020202020204" pitchFamily="34" charset="0"/>
                  </a:rPr>
                  <a:t> </a:t>
                </a:r>
                <a:r>
                  <a:rPr lang="en-US" sz="1200" dirty="0" err="1">
                    <a:solidFill>
                      <a:schemeClr val="tx2">
                        <a:lumMod val="65000"/>
                        <a:lumOff val="35000"/>
                      </a:schemeClr>
                    </a:solidFill>
                    <a:cs typeface="Arial" panose="020B0604020202020204" pitchFamily="34" charset="0"/>
                  </a:rPr>
                  <a:t>incididunt</a:t>
                </a:r>
                <a:r>
                  <a:rPr lang="en-US" sz="1200" dirty="0">
                    <a:solidFill>
                      <a:schemeClr val="tx2">
                        <a:lumMod val="65000"/>
                        <a:lumOff val="35000"/>
                      </a:schemeClr>
                    </a:solidFill>
                    <a:cs typeface="Arial" panose="020B0604020202020204" pitchFamily="34" charset="0"/>
                  </a:rPr>
                  <a:t> </a:t>
                </a:r>
                <a:r>
                  <a:rPr lang="en-US" sz="1200" dirty="0" err="1">
                    <a:solidFill>
                      <a:schemeClr val="tx2">
                        <a:lumMod val="65000"/>
                        <a:lumOff val="35000"/>
                      </a:schemeClr>
                    </a:solidFill>
                    <a:cs typeface="Arial" panose="020B0604020202020204" pitchFamily="34" charset="0"/>
                  </a:rPr>
                  <a:t>ut</a:t>
                </a:r>
                <a:r>
                  <a:rPr lang="en-US" sz="1200" dirty="0">
                    <a:solidFill>
                      <a:schemeClr val="tx2">
                        <a:lumMod val="65000"/>
                        <a:lumOff val="35000"/>
                      </a:schemeClr>
                    </a:solidFill>
                    <a:cs typeface="Arial" panose="020B0604020202020204" pitchFamily="34" charset="0"/>
                  </a:rPr>
                  <a:t> </a:t>
                </a:r>
                <a:r>
                  <a:rPr lang="en-US" sz="1200" dirty="0" err="1">
                    <a:solidFill>
                      <a:schemeClr val="tx2">
                        <a:lumMod val="65000"/>
                        <a:lumOff val="35000"/>
                      </a:schemeClr>
                    </a:solidFill>
                    <a:cs typeface="Arial" panose="020B0604020202020204" pitchFamily="34" charset="0"/>
                  </a:rPr>
                  <a:t>labore</a:t>
                </a:r>
                <a:r>
                  <a:rPr lang="en-US" sz="1200" dirty="0">
                    <a:solidFill>
                      <a:schemeClr val="tx2">
                        <a:lumMod val="65000"/>
                        <a:lumOff val="35000"/>
                      </a:schemeClr>
                    </a:solidFill>
                    <a:cs typeface="Arial" panose="020B0604020202020204" pitchFamily="34" charset="0"/>
                  </a:rPr>
                  <a:t>.</a:t>
                </a:r>
              </a:p>
            </p:txBody>
          </p:sp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F7271DC6-919C-4108-BD6F-676EE6A2F980}"/>
                  </a:ext>
                </a:extLst>
              </p:cNvPr>
              <p:cNvGrpSpPr/>
              <p:nvPr/>
            </p:nvGrpSpPr>
            <p:grpSpPr>
              <a:xfrm>
                <a:off x="605495" y="4512695"/>
                <a:ext cx="2102699" cy="523220"/>
                <a:chOff x="605495" y="4512695"/>
                <a:chExt cx="2102699" cy="523220"/>
              </a:xfrm>
            </p:grpSpPr>
            <p:sp>
              <p:nvSpPr>
                <p:cNvPr id="449" name="Rectangle 448">
                  <a:extLst>
                    <a:ext uri="{FF2B5EF4-FFF2-40B4-BE49-F238E27FC236}">
                      <a16:creationId xmlns:a16="http://schemas.microsoft.com/office/drawing/2014/main" id="{39347DE9-0FFB-43AB-9503-DC119736E09A}"/>
                    </a:ext>
                  </a:extLst>
                </p:cNvPr>
                <p:cNvSpPr/>
                <p:nvPr/>
              </p:nvSpPr>
              <p:spPr>
                <a:xfrm>
                  <a:off x="1090645" y="4589639"/>
                  <a:ext cx="1617549" cy="369332"/>
                </a:xfrm>
                <a:prstGeom prst="rect">
                  <a:avLst/>
                </a:prstGeom>
              </p:spPr>
              <p:txBody>
                <a:bodyPr wrap="square" anchor="ctr">
                  <a:spAutoFit/>
                </a:bodyPr>
                <a:lstStyle/>
                <a:p>
                  <a:r>
                    <a:rPr lang="en-US" b="1" dirty="0">
                      <a:solidFill>
                        <a:schemeClr val="accent1"/>
                      </a:solidFill>
                      <a:cs typeface="Arial" panose="020B0604020202020204" pitchFamily="34" charset="0"/>
                    </a:rPr>
                    <a:t>Lorem ipsum </a:t>
                  </a:r>
                </a:p>
              </p:txBody>
            </p:sp>
            <p:sp>
              <p:nvSpPr>
                <p:cNvPr id="450" name="TextBox 449">
                  <a:extLst>
                    <a:ext uri="{FF2B5EF4-FFF2-40B4-BE49-F238E27FC236}">
                      <a16:creationId xmlns:a16="http://schemas.microsoft.com/office/drawing/2014/main" id="{1226FEB1-2A38-4BE9-AD57-F330FD2ACB30}"/>
                    </a:ext>
                  </a:extLst>
                </p:cNvPr>
                <p:cNvSpPr txBox="1"/>
                <p:nvPr/>
              </p:nvSpPr>
              <p:spPr>
                <a:xfrm>
                  <a:off x="605495" y="4512695"/>
                  <a:ext cx="582211" cy="523220"/>
                </a:xfrm>
                <a:prstGeom prst="rect">
                  <a:avLst/>
                </a:prstGeom>
                <a:noFill/>
              </p:spPr>
              <p:txBody>
                <a:bodyPr wrap="none" rtlCol="0" anchor="ctr">
                  <a:spAutoFit/>
                </a:bodyPr>
                <a:lstStyle/>
                <a:p>
                  <a:pPr algn="ctr"/>
                  <a:r>
                    <a:rPr lang="en-US" sz="2800" dirty="0">
                      <a:solidFill>
                        <a:schemeClr val="accent1"/>
                      </a:solidFill>
                    </a:rPr>
                    <a:t>01</a:t>
                  </a:r>
                  <a:endParaRPr lang="en-IN" sz="2800" dirty="0">
                    <a:solidFill>
                      <a:schemeClr val="accent1"/>
                    </a:solidFill>
                  </a:endParaRPr>
                </a:p>
              </p:txBody>
            </p:sp>
          </p:grpSp>
        </p:grpSp>
        <p:grpSp>
          <p:nvGrpSpPr>
            <p:cNvPr id="466" name="Group 465">
              <a:extLst>
                <a:ext uri="{FF2B5EF4-FFF2-40B4-BE49-F238E27FC236}">
                  <a16:creationId xmlns:a16="http://schemas.microsoft.com/office/drawing/2014/main" id="{CF4CD328-10B0-4F5D-9130-83E204070905}"/>
                </a:ext>
              </a:extLst>
            </p:cNvPr>
            <p:cNvGrpSpPr/>
            <p:nvPr/>
          </p:nvGrpSpPr>
          <p:grpSpPr>
            <a:xfrm>
              <a:off x="4508681" y="5281231"/>
              <a:ext cx="3489377" cy="999943"/>
              <a:chOff x="605494" y="4512695"/>
              <a:chExt cx="3489377" cy="999943"/>
            </a:xfrm>
          </p:grpSpPr>
          <p:sp>
            <p:nvSpPr>
              <p:cNvPr id="467" name="Rectangle 466">
                <a:extLst>
                  <a:ext uri="{FF2B5EF4-FFF2-40B4-BE49-F238E27FC236}">
                    <a16:creationId xmlns:a16="http://schemas.microsoft.com/office/drawing/2014/main" id="{C3947912-3FDF-4FB5-B60B-16ECD6334F4B}"/>
                  </a:ext>
                </a:extLst>
              </p:cNvPr>
              <p:cNvSpPr/>
              <p:nvPr/>
            </p:nvSpPr>
            <p:spPr>
              <a:xfrm>
                <a:off x="1090645" y="4866307"/>
                <a:ext cx="3004226" cy="646331"/>
              </a:xfrm>
              <a:prstGeom prst="rect">
                <a:avLst/>
              </a:prstGeom>
            </p:spPr>
            <p:txBody>
              <a:bodyPr wrap="square" anchor="ctr">
                <a:spAutoFit/>
              </a:bodyPr>
              <a:lstStyle/>
              <a:p>
                <a:r>
                  <a:rPr lang="en-US" sz="1200" dirty="0">
                    <a:solidFill>
                      <a:schemeClr val="tx2">
                        <a:lumMod val="65000"/>
                        <a:lumOff val="35000"/>
                      </a:schemeClr>
                    </a:solidFill>
                    <a:cs typeface="Arial" panose="020B0604020202020204" pitchFamily="34" charset="0"/>
                  </a:rPr>
                  <a:t>Lorem ipsum dolor sit </a:t>
                </a:r>
                <a:r>
                  <a:rPr lang="en-US" sz="1200" dirty="0" err="1">
                    <a:solidFill>
                      <a:schemeClr val="tx2">
                        <a:lumMod val="65000"/>
                        <a:lumOff val="35000"/>
                      </a:schemeClr>
                    </a:solidFill>
                    <a:cs typeface="Arial" panose="020B0604020202020204" pitchFamily="34" charset="0"/>
                  </a:rPr>
                  <a:t>amet</a:t>
                </a:r>
                <a:r>
                  <a:rPr lang="en-US" sz="1200" dirty="0">
                    <a:solidFill>
                      <a:schemeClr val="tx2">
                        <a:lumMod val="65000"/>
                        <a:lumOff val="35000"/>
                      </a:schemeClr>
                    </a:solidFill>
                    <a:cs typeface="Arial" panose="020B0604020202020204" pitchFamily="34" charset="0"/>
                  </a:rPr>
                  <a:t>, </a:t>
                </a:r>
                <a:r>
                  <a:rPr lang="en-US" sz="1200" dirty="0" err="1">
                    <a:solidFill>
                      <a:schemeClr val="tx2">
                        <a:lumMod val="65000"/>
                        <a:lumOff val="35000"/>
                      </a:schemeClr>
                    </a:solidFill>
                    <a:cs typeface="Arial" panose="020B0604020202020204" pitchFamily="34" charset="0"/>
                  </a:rPr>
                  <a:t>consectetur</a:t>
                </a:r>
                <a:r>
                  <a:rPr lang="en-US" sz="1200" dirty="0">
                    <a:solidFill>
                      <a:schemeClr val="tx2">
                        <a:lumMod val="65000"/>
                        <a:lumOff val="35000"/>
                      </a:schemeClr>
                    </a:solidFill>
                    <a:cs typeface="Arial" panose="020B0604020202020204" pitchFamily="34" charset="0"/>
                  </a:rPr>
                  <a:t> </a:t>
                </a:r>
                <a:r>
                  <a:rPr lang="en-US" sz="1200" dirty="0" err="1">
                    <a:solidFill>
                      <a:schemeClr val="tx2">
                        <a:lumMod val="65000"/>
                        <a:lumOff val="35000"/>
                      </a:schemeClr>
                    </a:solidFill>
                    <a:cs typeface="Arial" panose="020B0604020202020204" pitchFamily="34" charset="0"/>
                  </a:rPr>
                  <a:t>adipisicing</a:t>
                </a:r>
                <a:r>
                  <a:rPr lang="en-US" sz="1200" dirty="0">
                    <a:solidFill>
                      <a:schemeClr val="tx2">
                        <a:lumMod val="65000"/>
                        <a:lumOff val="35000"/>
                      </a:schemeClr>
                    </a:solidFill>
                    <a:cs typeface="Arial" panose="020B0604020202020204" pitchFamily="34" charset="0"/>
                  </a:rPr>
                  <a:t> </a:t>
                </a:r>
                <a:r>
                  <a:rPr lang="en-US" sz="1200" dirty="0" err="1">
                    <a:solidFill>
                      <a:schemeClr val="tx2">
                        <a:lumMod val="65000"/>
                        <a:lumOff val="35000"/>
                      </a:schemeClr>
                    </a:solidFill>
                    <a:cs typeface="Arial" panose="020B0604020202020204" pitchFamily="34" charset="0"/>
                  </a:rPr>
                  <a:t>elit</a:t>
                </a:r>
                <a:r>
                  <a:rPr lang="en-US" sz="1200" dirty="0">
                    <a:solidFill>
                      <a:schemeClr val="tx2">
                        <a:lumMod val="65000"/>
                        <a:lumOff val="35000"/>
                      </a:schemeClr>
                    </a:solidFill>
                    <a:cs typeface="Arial" panose="020B0604020202020204" pitchFamily="34" charset="0"/>
                  </a:rPr>
                  <a:t>, sed do </a:t>
                </a:r>
                <a:r>
                  <a:rPr lang="en-US" sz="1200" dirty="0" err="1">
                    <a:solidFill>
                      <a:schemeClr val="tx2">
                        <a:lumMod val="65000"/>
                        <a:lumOff val="35000"/>
                      </a:schemeClr>
                    </a:solidFill>
                    <a:cs typeface="Arial" panose="020B0604020202020204" pitchFamily="34" charset="0"/>
                  </a:rPr>
                  <a:t>eiusmod</a:t>
                </a:r>
                <a:r>
                  <a:rPr lang="en-US" sz="1200" dirty="0">
                    <a:solidFill>
                      <a:schemeClr val="tx2">
                        <a:lumMod val="65000"/>
                        <a:lumOff val="35000"/>
                      </a:schemeClr>
                    </a:solidFill>
                    <a:cs typeface="Arial" panose="020B0604020202020204" pitchFamily="34" charset="0"/>
                  </a:rPr>
                  <a:t> </a:t>
                </a:r>
                <a:r>
                  <a:rPr lang="en-US" sz="1200" dirty="0" err="1">
                    <a:solidFill>
                      <a:schemeClr val="tx2">
                        <a:lumMod val="65000"/>
                        <a:lumOff val="35000"/>
                      </a:schemeClr>
                    </a:solidFill>
                    <a:cs typeface="Arial" panose="020B0604020202020204" pitchFamily="34" charset="0"/>
                  </a:rPr>
                  <a:t>tempor</a:t>
                </a:r>
                <a:r>
                  <a:rPr lang="en-US" sz="1200" dirty="0">
                    <a:solidFill>
                      <a:schemeClr val="tx2">
                        <a:lumMod val="65000"/>
                        <a:lumOff val="35000"/>
                      </a:schemeClr>
                    </a:solidFill>
                    <a:cs typeface="Arial" panose="020B0604020202020204" pitchFamily="34" charset="0"/>
                  </a:rPr>
                  <a:t> </a:t>
                </a:r>
                <a:r>
                  <a:rPr lang="en-US" sz="1200" dirty="0" err="1">
                    <a:solidFill>
                      <a:schemeClr val="tx2">
                        <a:lumMod val="65000"/>
                        <a:lumOff val="35000"/>
                      </a:schemeClr>
                    </a:solidFill>
                    <a:cs typeface="Arial" panose="020B0604020202020204" pitchFamily="34" charset="0"/>
                  </a:rPr>
                  <a:t>incididunt</a:t>
                </a:r>
                <a:r>
                  <a:rPr lang="en-US" sz="1200" dirty="0">
                    <a:solidFill>
                      <a:schemeClr val="tx2">
                        <a:lumMod val="65000"/>
                        <a:lumOff val="35000"/>
                      </a:schemeClr>
                    </a:solidFill>
                    <a:cs typeface="Arial" panose="020B0604020202020204" pitchFamily="34" charset="0"/>
                  </a:rPr>
                  <a:t> </a:t>
                </a:r>
                <a:r>
                  <a:rPr lang="en-US" sz="1200" dirty="0" err="1">
                    <a:solidFill>
                      <a:schemeClr val="tx2">
                        <a:lumMod val="65000"/>
                        <a:lumOff val="35000"/>
                      </a:schemeClr>
                    </a:solidFill>
                    <a:cs typeface="Arial" panose="020B0604020202020204" pitchFamily="34" charset="0"/>
                  </a:rPr>
                  <a:t>ut</a:t>
                </a:r>
                <a:r>
                  <a:rPr lang="en-US" sz="1200" dirty="0">
                    <a:solidFill>
                      <a:schemeClr val="tx2">
                        <a:lumMod val="65000"/>
                        <a:lumOff val="35000"/>
                      </a:schemeClr>
                    </a:solidFill>
                    <a:cs typeface="Arial" panose="020B0604020202020204" pitchFamily="34" charset="0"/>
                  </a:rPr>
                  <a:t> </a:t>
                </a:r>
                <a:r>
                  <a:rPr lang="en-US" sz="1200" dirty="0" err="1">
                    <a:solidFill>
                      <a:schemeClr val="tx2">
                        <a:lumMod val="65000"/>
                        <a:lumOff val="35000"/>
                      </a:schemeClr>
                    </a:solidFill>
                    <a:cs typeface="Arial" panose="020B0604020202020204" pitchFamily="34" charset="0"/>
                  </a:rPr>
                  <a:t>labore</a:t>
                </a:r>
                <a:r>
                  <a:rPr lang="en-US" sz="1200" dirty="0">
                    <a:solidFill>
                      <a:schemeClr val="tx2">
                        <a:lumMod val="65000"/>
                        <a:lumOff val="35000"/>
                      </a:schemeClr>
                    </a:solidFill>
                    <a:cs typeface="Arial" panose="020B0604020202020204" pitchFamily="34" charset="0"/>
                  </a:rPr>
                  <a:t>.</a:t>
                </a:r>
              </a:p>
            </p:txBody>
          </p:sp>
          <p:grpSp>
            <p:nvGrpSpPr>
              <p:cNvPr id="468" name="Group 467">
                <a:extLst>
                  <a:ext uri="{FF2B5EF4-FFF2-40B4-BE49-F238E27FC236}">
                    <a16:creationId xmlns:a16="http://schemas.microsoft.com/office/drawing/2014/main" id="{F7DC4020-F3AA-45CA-AF46-825AEDDAF265}"/>
                  </a:ext>
                </a:extLst>
              </p:cNvPr>
              <p:cNvGrpSpPr/>
              <p:nvPr/>
            </p:nvGrpSpPr>
            <p:grpSpPr>
              <a:xfrm>
                <a:off x="605494" y="4512695"/>
                <a:ext cx="2102700" cy="523220"/>
                <a:chOff x="605494" y="4512695"/>
                <a:chExt cx="2102700" cy="523220"/>
              </a:xfrm>
            </p:grpSpPr>
            <p:sp>
              <p:nvSpPr>
                <p:cNvPr id="469" name="Rectangle 468">
                  <a:extLst>
                    <a:ext uri="{FF2B5EF4-FFF2-40B4-BE49-F238E27FC236}">
                      <a16:creationId xmlns:a16="http://schemas.microsoft.com/office/drawing/2014/main" id="{E753B750-143D-43E4-8A31-0BA5ADF03E8A}"/>
                    </a:ext>
                  </a:extLst>
                </p:cNvPr>
                <p:cNvSpPr/>
                <p:nvPr/>
              </p:nvSpPr>
              <p:spPr>
                <a:xfrm>
                  <a:off x="1090645" y="4589639"/>
                  <a:ext cx="1617549" cy="369332"/>
                </a:xfrm>
                <a:prstGeom prst="rect">
                  <a:avLst/>
                </a:prstGeom>
              </p:spPr>
              <p:txBody>
                <a:bodyPr wrap="square" anchor="ctr">
                  <a:spAutoFit/>
                </a:bodyPr>
                <a:lstStyle/>
                <a:p>
                  <a:r>
                    <a:rPr lang="en-US" b="1" dirty="0">
                      <a:solidFill>
                        <a:schemeClr val="accent2"/>
                      </a:solidFill>
                      <a:cs typeface="Arial" panose="020B0604020202020204" pitchFamily="34" charset="0"/>
                    </a:rPr>
                    <a:t>Lorem ipsum </a:t>
                  </a:r>
                </a:p>
              </p:txBody>
            </p:sp>
            <p:sp>
              <p:nvSpPr>
                <p:cNvPr id="470" name="TextBox 469">
                  <a:extLst>
                    <a:ext uri="{FF2B5EF4-FFF2-40B4-BE49-F238E27FC236}">
                      <a16:creationId xmlns:a16="http://schemas.microsoft.com/office/drawing/2014/main" id="{821C5DE3-05E2-4D67-8B34-DAFA0079FE53}"/>
                    </a:ext>
                  </a:extLst>
                </p:cNvPr>
                <p:cNvSpPr txBox="1"/>
                <p:nvPr/>
              </p:nvSpPr>
              <p:spPr>
                <a:xfrm>
                  <a:off x="605494" y="4512695"/>
                  <a:ext cx="582212" cy="523220"/>
                </a:xfrm>
                <a:prstGeom prst="rect">
                  <a:avLst/>
                </a:prstGeom>
                <a:noFill/>
              </p:spPr>
              <p:txBody>
                <a:bodyPr wrap="none" rtlCol="0" anchor="ctr">
                  <a:spAutoFit/>
                </a:bodyPr>
                <a:lstStyle/>
                <a:p>
                  <a:pPr algn="ctr"/>
                  <a:r>
                    <a:rPr lang="en-US" sz="2800" dirty="0">
                      <a:solidFill>
                        <a:schemeClr val="accent2"/>
                      </a:solidFill>
                    </a:rPr>
                    <a:t>02</a:t>
                  </a:r>
                  <a:endParaRPr lang="en-IN" sz="2800" dirty="0">
                    <a:solidFill>
                      <a:schemeClr val="accent2"/>
                    </a:solidFill>
                  </a:endParaRPr>
                </a:p>
              </p:txBody>
            </p:sp>
          </p:grpSp>
        </p:grpSp>
        <p:grpSp>
          <p:nvGrpSpPr>
            <p:cNvPr id="471" name="Group 470">
              <a:extLst>
                <a:ext uri="{FF2B5EF4-FFF2-40B4-BE49-F238E27FC236}">
                  <a16:creationId xmlns:a16="http://schemas.microsoft.com/office/drawing/2014/main" id="{50CFB346-71B0-4943-B35D-F16DAB7E8551}"/>
                </a:ext>
              </a:extLst>
            </p:cNvPr>
            <p:cNvGrpSpPr/>
            <p:nvPr/>
          </p:nvGrpSpPr>
          <p:grpSpPr>
            <a:xfrm>
              <a:off x="8360880" y="5281231"/>
              <a:ext cx="3489377" cy="999943"/>
              <a:chOff x="605494" y="4512695"/>
              <a:chExt cx="3489377" cy="999943"/>
            </a:xfrm>
          </p:grpSpPr>
          <p:sp>
            <p:nvSpPr>
              <p:cNvPr id="472" name="Rectangle 471">
                <a:extLst>
                  <a:ext uri="{FF2B5EF4-FFF2-40B4-BE49-F238E27FC236}">
                    <a16:creationId xmlns:a16="http://schemas.microsoft.com/office/drawing/2014/main" id="{06262A82-697C-484C-B6E2-6E8741FDCEBE}"/>
                  </a:ext>
                </a:extLst>
              </p:cNvPr>
              <p:cNvSpPr/>
              <p:nvPr/>
            </p:nvSpPr>
            <p:spPr>
              <a:xfrm>
                <a:off x="1090645" y="4866307"/>
                <a:ext cx="3004226" cy="646331"/>
              </a:xfrm>
              <a:prstGeom prst="rect">
                <a:avLst/>
              </a:prstGeom>
            </p:spPr>
            <p:txBody>
              <a:bodyPr wrap="square" anchor="ctr">
                <a:spAutoFit/>
              </a:bodyPr>
              <a:lstStyle/>
              <a:p>
                <a:r>
                  <a:rPr lang="en-US" sz="1200" dirty="0">
                    <a:solidFill>
                      <a:schemeClr val="tx2">
                        <a:lumMod val="65000"/>
                        <a:lumOff val="35000"/>
                      </a:schemeClr>
                    </a:solidFill>
                    <a:cs typeface="Arial" panose="020B0604020202020204" pitchFamily="34" charset="0"/>
                  </a:rPr>
                  <a:t>Lorem ipsum dolor sit </a:t>
                </a:r>
                <a:r>
                  <a:rPr lang="en-US" sz="1200" dirty="0" err="1">
                    <a:solidFill>
                      <a:schemeClr val="tx2">
                        <a:lumMod val="65000"/>
                        <a:lumOff val="35000"/>
                      </a:schemeClr>
                    </a:solidFill>
                    <a:cs typeface="Arial" panose="020B0604020202020204" pitchFamily="34" charset="0"/>
                  </a:rPr>
                  <a:t>amet</a:t>
                </a:r>
                <a:r>
                  <a:rPr lang="en-US" sz="1200" dirty="0">
                    <a:solidFill>
                      <a:schemeClr val="tx2">
                        <a:lumMod val="65000"/>
                        <a:lumOff val="35000"/>
                      </a:schemeClr>
                    </a:solidFill>
                    <a:cs typeface="Arial" panose="020B0604020202020204" pitchFamily="34" charset="0"/>
                  </a:rPr>
                  <a:t>, </a:t>
                </a:r>
                <a:r>
                  <a:rPr lang="en-US" sz="1200" dirty="0" err="1">
                    <a:solidFill>
                      <a:schemeClr val="tx2">
                        <a:lumMod val="65000"/>
                        <a:lumOff val="35000"/>
                      </a:schemeClr>
                    </a:solidFill>
                    <a:cs typeface="Arial" panose="020B0604020202020204" pitchFamily="34" charset="0"/>
                  </a:rPr>
                  <a:t>consectetur</a:t>
                </a:r>
                <a:r>
                  <a:rPr lang="en-US" sz="1200" dirty="0">
                    <a:solidFill>
                      <a:schemeClr val="tx2">
                        <a:lumMod val="65000"/>
                        <a:lumOff val="35000"/>
                      </a:schemeClr>
                    </a:solidFill>
                    <a:cs typeface="Arial" panose="020B0604020202020204" pitchFamily="34" charset="0"/>
                  </a:rPr>
                  <a:t> </a:t>
                </a:r>
                <a:r>
                  <a:rPr lang="en-US" sz="1200" dirty="0" err="1">
                    <a:solidFill>
                      <a:schemeClr val="tx2">
                        <a:lumMod val="65000"/>
                        <a:lumOff val="35000"/>
                      </a:schemeClr>
                    </a:solidFill>
                    <a:cs typeface="Arial" panose="020B0604020202020204" pitchFamily="34" charset="0"/>
                  </a:rPr>
                  <a:t>adipisicing</a:t>
                </a:r>
                <a:r>
                  <a:rPr lang="en-US" sz="1200" dirty="0">
                    <a:solidFill>
                      <a:schemeClr val="tx2">
                        <a:lumMod val="65000"/>
                        <a:lumOff val="35000"/>
                      </a:schemeClr>
                    </a:solidFill>
                    <a:cs typeface="Arial" panose="020B0604020202020204" pitchFamily="34" charset="0"/>
                  </a:rPr>
                  <a:t> </a:t>
                </a:r>
                <a:r>
                  <a:rPr lang="en-US" sz="1200" dirty="0" err="1">
                    <a:solidFill>
                      <a:schemeClr val="tx2">
                        <a:lumMod val="65000"/>
                        <a:lumOff val="35000"/>
                      </a:schemeClr>
                    </a:solidFill>
                    <a:cs typeface="Arial" panose="020B0604020202020204" pitchFamily="34" charset="0"/>
                  </a:rPr>
                  <a:t>elit</a:t>
                </a:r>
                <a:r>
                  <a:rPr lang="en-US" sz="1200" dirty="0">
                    <a:solidFill>
                      <a:schemeClr val="tx2">
                        <a:lumMod val="65000"/>
                        <a:lumOff val="35000"/>
                      </a:schemeClr>
                    </a:solidFill>
                    <a:cs typeface="Arial" panose="020B0604020202020204" pitchFamily="34" charset="0"/>
                  </a:rPr>
                  <a:t>, sed do </a:t>
                </a:r>
                <a:r>
                  <a:rPr lang="en-US" sz="1200" dirty="0" err="1">
                    <a:solidFill>
                      <a:schemeClr val="tx2">
                        <a:lumMod val="65000"/>
                        <a:lumOff val="35000"/>
                      </a:schemeClr>
                    </a:solidFill>
                    <a:cs typeface="Arial" panose="020B0604020202020204" pitchFamily="34" charset="0"/>
                  </a:rPr>
                  <a:t>eiusmod</a:t>
                </a:r>
                <a:r>
                  <a:rPr lang="en-US" sz="1200" dirty="0">
                    <a:solidFill>
                      <a:schemeClr val="tx2">
                        <a:lumMod val="65000"/>
                        <a:lumOff val="35000"/>
                      </a:schemeClr>
                    </a:solidFill>
                    <a:cs typeface="Arial" panose="020B0604020202020204" pitchFamily="34" charset="0"/>
                  </a:rPr>
                  <a:t> </a:t>
                </a:r>
                <a:r>
                  <a:rPr lang="en-US" sz="1200" dirty="0" err="1">
                    <a:solidFill>
                      <a:schemeClr val="tx2">
                        <a:lumMod val="65000"/>
                        <a:lumOff val="35000"/>
                      </a:schemeClr>
                    </a:solidFill>
                    <a:cs typeface="Arial" panose="020B0604020202020204" pitchFamily="34" charset="0"/>
                  </a:rPr>
                  <a:t>tempor</a:t>
                </a:r>
                <a:r>
                  <a:rPr lang="en-US" sz="1200" dirty="0">
                    <a:solidFill>
                      <a:schemeClr val="tx2">
                        <a:lumMod val="65000"/>
                        <a:lumOff val="35000"/>
                      </a:schemeClr>
                    </a:solidFill>
                    <a:cs typeface="Arial" panose="020B0604020202020204" pitchFamily="34" charset="0"/>
                  </a:rPr>
                  <a:t> </a:t>
                </a:r>
                <a:r>
                  <a:rPr lang="en-US" sz="1200" dirty="0" err="1">
                    <a:solidFill>
                      <a:schemeClr val="tx2">
                        <a:lumMod val="65000"/>
                        <a:lumOff val="35000"/>
                      </a:schemeClr>
                    </a:solidFill>
                    <a:cs typeface="Arial" panose="020B0604020202020204" pitchFamily="34" charset="0"/>
                  </a:rPr>
                  <a:t>incididunt</a:t>
                </a:r>
                <a:r>
                  <a:rPr lang="en-US" sz="1200" dirty="0">
                    <a:solidFill>
                      <a:schemeClr val="tx2">
                        <a:lumMod val="65000"/>
                        <a:lumOff val="35000"/>
                      </a:schemeClr>
                    </a:solidFill>
                    <a:cs typeface="Arial" panose="020B0604020202020204" pitchFamily="34" charset="0"/>
                  </a:rPr>
                  <a:t> </a:t>
                </a:r>
                <a:r>
                  <a:rPr lang="en-US" sz="1200" dirty="0" err="1">
                    <a:solidFill>
                      <a:schemeClr val="tx2">
                        <a:lumMod val="65000"/>
                        <a:lumOff val="35000"/>
                      </a:schemeClr>
                    </a:solidFill>
                    <a:cs typeface="Arial" panose="020B0604020202020204" pitchFamily="34" charset="0"/>
                  </a:rPr>
                  <a:t>ut</a:t>
                </a:r>
                <a:r>
                  <a:rPr lang="en-US" sz="1200" dirty="0">
                    <a:solidFill>
                      <a:schemeClr val="tx2">
                        <a:lumMod val="65000"/>
                        <a:lumOff val="35000"/>
                      </a:schemeClr>
                    </a:solidFill>
                    <a:cs typeface="Arial" panose="020B0604020202020204" pitchFamily="34" charset="0"/>
                  </a:rPr>
                  <a:t> </a:t>
                </a:r>
                <a:r>
                  <a:rPr lang="en-US" sz="1200" dirty="0" err="1">
                    <a:solidFill>
                      <a:schemeClr val="tx2">
                        <a:lumMod val="65000"/>
                        <a:lumOff val="35000"/>
                      </a:schemeClr>
                    </a:solidFill>
                    <a:cs typeface="Arial" panose="020B0604020202020204" pitchFamily="34" charset="0"/>
                  </a:rPr>
                  <a:t>labore</a:t>
                </a:r>
                <a:r>
                  <a:rPr lang="en-US" sz="1200" dirty="0">
                    <a:solidFill>
                      <a:schemeClr val="tx2">
                        <a:lumMod val="65000"/>
                        <a:lumOff val="35000"/>
                      </a:schemeClr>
                    </a:solidFill>
                    <a:cs typeface="Arial" panose="020B0604020202020204" pitchFamily="34" charset="0"/>
                  </a:rPr>
                  <a:t>.</a:t>
                </a:r>
              </a:p>
            </p:txBody>
          </p:sp>
          <p:grpSp>
            <p:nvGrpSpPr>
              <p:cNvPr id="473" name="Group 472">
                <a:extLst>
                  <a:ext uri="{FF2B5EF4-FFF2-40B4-BE49-F238E27FC236}">
                    <a16:creationId xmlns:a16="http://schemas.microsoft.com/office/drawing/2014/main" id="{1F0C8B76-255D-4A0E-A12D-0318B06C25F3}"/>
                  </a:ext>
                </a:extLst>
              </p:cNvPr>
              <p:cNvGrpSpPr/>
              <p:nvPr/>
            </p:nvGrpSpPr>
            <p:grpSpPr>
              <a:xfrm>
                <a:off x="605494" y="4512695"/>
                <a:ext cx="2102700" cy="523220"/>
                <a:chOff x="605494" y="4512695"/>
                <a:chExt cx="2102700" cy="523220"/>
              </a:xfrm>
            </p:grpSpPr>
            <p:sp>
              <p:nvSpPr>
                <p:cNvPr id="474" name="Rectangle 473">
                  <a:extLst>
                    <a:ext uri="{FF2B5EF4-FFF2-40B4-BE49-F238E27FC236}">
                      <a16:creationId xmlns:a16="http://schemas.microsoft.com/office/drawing/2014/main" id="{AB3D8156-D832-40EE-95D6-65DF7F387AC6}"/>
                    </a:ext>
                  </a:extLst>
                </p:cNvPr>
                <p:cNvSpPr/>
                <p:nvPr/>
              </p:nvSpPr>
              <p:spPr>
                <a:xfrm>
                  <a:off x="1090645" y="4589639"/>
                  <a:ext cx="1617549" cy="369332"/>
                </a:xfrm>
                <a:prstGeom prst="rect">
                  <a:avLst/>
                </a:prstGeom>
              </p:spPr>
              <p:txBody>
                <a:bodyPr wrap="square" anchor="ctr">
                  <a:spAutoFit/>
                </a:bodyPr>
                <a:lstStyle/>
                <a:p>
                  <a:r>
                    <a:rPr lang="en-US" b="1" dirty="0">
                      <a:solidFill>
                        <a:schemeClr val="accent3">
                          <a:lumMod val="60000"/>
                          <a:lumOff val="40000"/>
                        </a:schemeClr>
                      </a:solidFill>
                      <a:cs typeface="Arial" panose="020B0604020202020204" pitchFamily="34" charset="0"/>
                    </a:rPr>
                    <a:t>Lorem ipsum </a:t>
                  </a:r>
                </a:p>
              </p:txBody>
            </p:sp>
            <p:sp>
              <p:nvSpPr>
                <p:cNvPr id="475" name="TextBox 474">
                  <a:extLst>
                    <a:ext uri="{FF2B5EF4-FFF2-40B4-BE49-F238E27FC236}">
                      <a16:creationId xmlns:a16="http://schemas.microsoft.com/office/drawing/2014/main" id="{7B8C8D1C-EC10-4F31-BAE0-D8DAEAA429F4}"/>
                    </a:ext>
                  </a:extLst>
                </p:cNvPr>
                <p:cNvSpPr txBox="1"/>
                <p:nvPr/>
              </p:nvSpPr>
              <p:spPr>
                <a:xfrm>
                  <a:off x="605494" y="4512695"/>
                  <a:ext cx="582212" cy="523220"/>
                </a:xfrm>
                <a:prstGeom prst="rect">
                  <a:avLst/>
                </a:prstGeom>
                <a:noFill/>
              </p:spPr>
              <p:txBody>
                <a:bodyPr wrap="none" rtlCol="0" anchor="ctr">
                  <a:spAutoFit/>
                </a:bodyPr>
                <a:lstStyle/>
                <a:p>
                  <a:pPr algn="ctr"/>
                  <a:r>
                    <a:rPr lang="en-US" sz="2800" dirty="0">
                      <a:solidFill>
                        <a:schemeClr val="accent3">
                          <a:lumMod val="60000"/>
                          <a:lumOff val="40000"/>
                        </a:schemeClr>
                      </a:solidFill>
                    </a:rPr>
                    <a:t>03</a:t>
                  </a:r>
                  <a:endParaRPr lang="en-IN" sz="2800" dirty="0">
                    <a:solidFill>
                      <a:schemeClr val="accent3">
                        <a:lumMod val="60000"/>
                        <a:lumOff val="40000"/>
                      </a:schemeClr>
                    </a:solidFill>
                  </a:endParaRPr>
                </a:p>
              </p:txBody>
            </p:sp>
          </p:grpSp>
        </p:grpSp>
      </p:grpSp>
      <p:sp>
        <p:nvSpPr>
          <p:cNvPr id="6" name="Title 5">
            <a:extLst>
              <a:ext uri="{FF2B5EF4-FFF2-40B4-BE49-F238E27FC236}">
                <a16:creationId xmlns:a16="http://schemas.microsoft.com/office/drawing/2014/main" id="{8864EFF3-525E-4384-B62F-52A5F7A556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Medical innovations in the world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43916925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>
            <a:extLst>
              <a:ext uri="{FF2B5EF4-FFF2-40B4-BE49-F238E27FC236}">
                <a16:creationId xmlns:a16="http://schemas.microsoft.com/office/drawing/2014/main" id="{D3D5FD83-4DF7-4F20-93B1-839E5AA9EFC9}"/>
              </a:ext>
            </a:extLst>
          </p:cNvPr>
          <p:cNvGrpSpPr/>
          <p:nvPr/>
        </p:nvGrpSpPr>
        <p:grpSpPr>
          <a:xfrm>
            <a:off x="430762" y="1079389"/>
            <a:ext cx="11295756" cy="4911534"/>
            <a:chOff x="430762" y="1079389"/>
            <a:chExt cx="11295756" cy="4911534"/>
          </a:xfrm>
        </p:grpSpPr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EAA5E73C-9632-4E22-9B1B-4EF99E3DB927}"/>
                </a:ext>
              </a:extLst>
            </p:cNvPr>
            <p:cNvGrpSpPr/>
            <p:nvPr/>
          </p:nvGrpSpPr>
          <p:grpSpPr>
            <a:xfrm>
              <a:off x="3838090" y="1384161"/>
              <a:ext cx="4514456" cy="4316798"/>
              <a:chOff x="3838090" y="1384161"/>
              <a:chExt cx="4514456" cy="4316798"/>
            </a:xfrm>
          </p:grpSpPr>
          <p:sp>
            <p:nvSpPr>
              <p:cNvPr id="151" name="Oval 150">
                <a:extLst>
                  <a:ext uri="{FF2B5EF4-FFF2-40B4-BE49-F238E27FC236}">
                    <a16:creationId xmlns:a16="http://schemas.microsoft.com/office/drawing/2014/main" id="{CAEE9DDC-FA79-4E16-8AF7-23D4E3AD587A}"/>
                  </a:ext>
                </a:extLst>
              </p:cNvPr>
              <p:cNvSpPr/>
              <p:nvPr/>
            </p:nvSpPr>
            <p:spPr>
              <a:xfrm>
                <a:off x="4787695" y="2448595"/>
                <a:ext cx="2547980" cy="2547982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cs typeface="Calibri" panose="020F0502020204030204" pitchFamily="34" charset="0"/>
                </a:endParaRPr>
              </a:p>
            </p:txBody>
          </p:sp>
          <p:grpSp>
            <p:nvGrpSpPr>
              <p:cNvPr id="23" name="Group 22">
                <a:extLst>
                  <a:ext uri="{FF2B5EF4-FFF2-40B4-BE49-F238E27FC236}">
                    <a16:creationId xmlns:a16="http://schemas.microsoft.com/office/drawing/2014/main" id="{A95DC4AB-7D2C-44BD-8333-FCAAD5E751A7}"/>
                  </a:ext>
                </a:extLst>
              </p:cNvPr>
              <p:cNvGrpSpPr/>
              <p:nvPr/>
            </p:nvGrpSpPr>
            <p:grpSpPr>
              <a:xfrm>
                <a:off x="3838090" y="1384161"/>
                <a:ext cx="4514456" cy="4316798"/>
                <a:chOff x="3838090" y="1384161"/>
                <a:chExt cx="4514456" cy="4316798"/>
              </a:xfrm>
            </p:grpSpPr>
            <p:grpSp>
              <p:nvGrpSpPr>
                <p:cNvPr id="17" name="Group 16">
                  <a:extLst>
                    <a:ext uri="{FF2B5EF4-FFF2-40B4-BE49-F238E27FC236}">
                      <a16:creationId xmlns:a16="http://schemas.microsoft.com/office/drawing/2014/main" id="{64AFD393-BDBD-43BF-9C57-1971D003DBBF}"/>
                    </a:ext>
                  </a:extLst>
                </p:cNvPr>
                <p:cNvGrpSpPr/>
                <p:nvPr/>
              </p:nvGrpSpPr>
              <p:grpSpPr>
                <a:xfrm>
                  <a:off x="6120209" y="4138323"/>
                  <a:ext cx="1436105" cy="1562636"/>
                  <a:chOff x="6120209" y="4138323"/>
                  <a:chExt cx="1436105" cy="1562636"/>
                </a:xfrm>
              </p:grpSpPr>
              <p:sp>
                <p:nvSpPr>
                  <p:cNvPr id="134" name="Freeform: Shape 133">
                    <a:extLst>
                      <a:ext uri="{FF2B5EF4-FFF2-40B4-BE49-F238E27FC236}">
                        <a16:creationId xmlns:a16="http://schemas.microsoft.com/office/drawing/2014/main" id="{10A35256-B06E-4F53-A8B8-07B300CE488D}"/>
                      </a:ext>
                    </a:extLst>
                  </p:cNvPr>
                  <p:cNvSpPr/>
                  <p:nvPr/>
                </p:nvSpPr>
                <p:spPr>
                  <a:xfrm>
                    <a:off x="6120209" y="4138323"/>
                    <a:ext cx="1371516" cy="1090036"/>
                  </a:xfrm>
                  <a:custGeom>
                    <a:avLst/>
                    <a:gdLst>
                      <a:gd name="connsiteX0" fmla="*/ 1087653 w 1165216"/>
                      <a:gd name="connsiteY0" fmla="*/ 0 h 926073"/>
                      <a:gd name="connsiteX1" fmla="*/ 1165216 w 1165216"/>
                      <a:gd name="connsiteY1" fmla="*/ 51445 h 926073"/>
                      <a:gd name="connsiteX2" fmla="*/ 1130431 w 1165216"/>
                      <a:gd name="connsiteY2" fmla="*/ 146484 h 926073"/>
                      <a:gd name="connsiteX3" fmla="*/ 81464 w 1165216"/>
                      <a:gd name="connsiteY3" fmla="*/ 921959 h 926073"/>
                      <a:gd name="connsiteX4" fmla="*/ 0 w 1165216"/>
                      <a:gd name="connsiteY4" fmla="*/ 926073 h 926073"/>
                      <a:gd name="connsiteX5" fmla="*/ 0 w 1165216"/>
                      <a:gd name="connsiteY5" fmla="*/ 835668 h 926073"/>
                      <a:gd name="connsiteX6" fmla="*/ 72221 w 1165216"/>
                      <a:gd name="connsiteY6" fmla="*/ 832021 h 926073"/>
                      <a:gd name="connsiteX7" fmla="*/ 1087151 w 1165216"/>
                      <a:gd name="connsiteY7" fmla="*/ 1952 h 926073"/>
                      <a:gd name="connsiteX8" fmla="*/ 1087653 w 1165216"/>
                      <a:gd name="connsiteY8" fmla="*/ 0 h 92607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1165216" h="926073">
                        <a:moveTo>
                          <a:pt x="1087653" y="0"/>
                        </a:moveTo>
                        <a:lnTo>
                          <a:pt x="1165216" y="51445"/>
                        </a:lnTo>
                        <a:lnTo>
                          <a:pt x="1130431" y="146484"/>
                        </a:lnTo>
                        <a:cubicBezTo>
                          <a:pt x="952237" y="567783"/>
                          <a:pt x="554986" y="873870"/>
                          <a:pt x="81464" y="921959"/>
                        </a:cubicBezTo>
                        <a:lnTo>
                          <a:pt x="0" y="926073"/>
                        </a:lnTo>
                        <a:lnTo>
                          <a:pt x="0" y="835668"/>
                        </a:lnTo>
                        <a:lnTo>
                          <a:pt x="72221" y="832021"/>
                        </a:lnTo>
                        <a:cubicBezTo>
                          <a:pt x="552320" y="783264"/>
                          <a:pt x="948059" y="449145"/>
                          <a:pt x="1087151" y="1952"/>
                        </a:cubicBezTo>
                        <a:lnTo>
                          <a:pt x="1087653" y="0"/>
                        </a:ln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cs typeface="Calibri" panose="020F0502020204030204" pitchFamily="34" charset="0"/>
                    </a:endParaRPr>
                  </a:p>
                </p:txBody>
              </p:sp>
              <p:grpSp>
                <p:nvGrpSpPr>
                  <p:cNvPr id="16" name="Group 15">
                    <a:extLst>
                      <a:ext uri="{FF2B5EF4-FFF2-40B4-BE49-F238E27FC236}">
                        <a16:creationId xmlns:a16="http://schemas.microsoft.com/office/drawing/2014/main" id="{3678C21C-04C6-4135-8E20-CF39054CE267}"/>
                      </a:ext>
                    </a:extLst>
                  </p:cNvPr>
                  <p:cNvGrpSpPr/>
                  <p:nvPr/>
                </p:nvGrpSpPr>
                <p:grpSpPr>
                  <a:xfrm>
                    <a:off x="7043860" y="4871172"/>
                    <a:ext cx="512454" cy="829787"/>
                    <a:chOff x="7043860" y="4871172"/>
                    <a:chExt cx="512454" cy="829787"/>
                  </a:xfrm>
                </p:grpSpPr>
                <p:sp>
                  <p:nvSpPr>
                    <p:cNvPr id="138" name="Rectangle 137">
                      <a:extLst>
                        <a:ext uri="{FF2B5EF4-FFF2-40B4-BE49-F238E27FC236}">
                          <a16:creationId xmlns:a16="http://schemas.microsoft.com/office/drawing/2014/main" id="{91899AFD-9F15-4207-9852-FB4C0E88082E}"/>
                        </a:ext>
                      </a:extLst>
                    </p:cNvPr>
                    <p:cNvSpPr/>
                    <p:nvPr/>
                  </p:nvSpPr>
                  <p:spPr>
                    <a:xfrm rot="8710555">
                      <a:off x="7043860" y="4871172"/>
                      <a:ext cx="78789" cy="526737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cs typeface="Calibri" panose="020F0502020204030204" pitchFamily="34" charset="0"/>
                      </a:endParaRPr>
                    </a:p>
                  </p:txBody>
                </p:sp>
                <p:grpSp>
                  <p:nvGrpSpPr>
                    <p:cNvPr id="13" name="Group 12">
                      <a:extLst>
                        <a:ext uri="{FF2B5EF4-FFF2-40B4-BE49-F238E27FC236}">
                          <a16:creationId xmlns:a16="http://schemas.microsoft.com/office/drawing/2014/main" id="{E271AC9C-0127-49F4-8061-76201868D62F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7064818" y="5209462"/>
                      <a:ext cx="491496" cy="491497"/>
                      <a:chOff x="7064818" y="5209462"/>
                      <a:chExt cx="491496" cy="491497"/>
                    </a:xfrm>
                  </p:grpSpPr>
                  <p:sp>
                    <p:nvSpPr>
                      <p:cNvPr id="139" name="Oval 138">
                        <a:extLst>
                          <a:ext uri="{FF2B5EF4-FFF2-40B4-BE49-F238E27FC236}">
                            <a16:creationId xmlns:a16="http://schemas.microsoft.com/office/drawing/2014/main" id="{52CF9234-1487-401D-8EB9-9FC4B0AD809A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7064818" y="5209462"/>
                        <a:ext cx="491496" cy="491497"/>
                      </a:xfrm>
                      <a:prstGeom prst="ellipse">
                        <a:avLst/>
                      </a:prstGeom>
                      <a:solidFill>
                        <a:schemeClr val="bg2"/>
                      </a:solidFill>
                      <a:ln w="38100">
                        <a:solidFill>
                          <a:schemeClr val="accent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>
                          <a:cs typeface="Calibri" panose="020F0502020204030204" pitchFamily="34" charset="0"/>
                        </a:endParaRPr>
                      </a:p>
                    </p:txBody>
                  </p:sp>
                  <p:sp>
                    <p:nvSpPr>
                      <p:cNvPr id="63" name="Freeform: Shape 62">
                        <a:extLst>
                          <a:ext uri="{FF2B5EF4-FFF2-40B4-BE49-F238E27FC236}">
                            <a16:creationId xmlns:a16="http://schemas.microsoft.com/office/drawing/2014/main" id="{313157EB-79E5-48C8-A3A0-31D803E1DDB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7173721" y="5314070"/>
                        <a:ext cx="273690" cy="282280"/>
                      </a:xfrm>
                      <a:custGeom>
                        <a:avLst/>
                        <a:gdLst>
                          <a:gd name="connsiteX0" fmla="*/ 42463 w 392298"/>
                          <a:gd name="connsiteY0" fmla="*/ 357175 h 404611"/>
                          <a:gd name="connsiteX1" fmla="*/ 34089 w 392298"/>
                          <a:gd name="connsiteY1" fmla="*/ 377720 h 404611"/>
                          <a:gd name="connsiteX2" fmla="*/ 144338 w 392298"/>
                          <a:gd name="connsiteY2" fmla="*/ 377720 h 404611"/>
                          <a:gd name="connsiteX3" fmla="*/ 136028 w 392298"/>
                          <a:gd name="connsiteY3" fmla="*/ 357175 h 404611"/>
                          <a:gd name="connsiteX4" fmla="*/ 89246 w 392298"/>
                          <a:gd name="connsiteY4" fmla="*/ 315563 h 404611"/>
                          <a:gd name="connsiteX5" fmla="*/ 49857 w 392298"/>
                          <a:gd name="connsiteY5" fmla="*/ 346380 h 404611"/>
                          <a:gd name="connsiteX6" fmla="*/ 128700 w 392298"/>
                          <a:gd name="connsiteY6" fmla="*/ 346380 h 404611"/>
                          <a:gd name="connsiteX7" fmla="*/ 89246 w 392298"/>
                          <a:gd name="connsiteY7" fmla="*/ 315563 h 404611"/>
                          <a:gd name="connsiteX8" fmla="*/ 312883 w 392298"/>
                          <a:gd name="connsiteY8" fmla="*/ 250265 h 404611"/>
                          <a:gd name="connsiteX9" fmla="*/ 330549 w 392298"/>
                          <a:gd name="connsiteY9" fmla="*/ 267997 h 404611"/>
                          <a:gd name="connsiteX10" fmla="*/ 332120 w 392298"/>
                          <a:gd name="connsiteY10" fmla="*/ 271857 h 404611"/>
                          <a:gd name="connsiteX11" fmla="*/ 330549 w 392298"/>
                          <a:gd name="connsiteY11" fmla="*/ 275653 h 404611"/>
                          <a:gd name="connsiteX12" fmla="*/ 327343 w 392298"/>
                          <a:gd name="connsiteY12" fmla="*/ 278859 h 404611"/>
                          <a:gd name="connsiteX13" fmla="*/ 384855 w 392298"/>
                          <a:gd name="connsiteY13" fmla="*/ 329762 h 404611"/>
                          <a:gd name="connsiteX14" fmla="*/ 385117 w 392298"/>
                          <a:gd name="connsiteY14" fmla="*/ 365225 h 404611"/>
                          <a:gd name="connsiteX15" fmla="*/ 367517 w 392298"/>
                          <a:gd name="connsiteY15" fmla="*/ 372422 h 404611"/>
                          <a:gd name="connsiteX16" fmla="*/ 349916 w 392298"/>
                          <a:gd name="connsiteY16" fmla="*/ 365159 h 404611"/>
                          <a:gd name="connsiteX17" fmla="*/ 298816 w 392298"/>
                          <a:gd name="connsiteY17" fmla="*/ 307386 h 404611"/>
                          <a:gd name="connsiteX18" fmla="*/ 295610 w 392298"/>
                          <a:gd name="connsiteY18" fmla="*/ 310657 h 404611"/>
                          <a:gd name="connsiteX19" fmla="*/ 291750 w 392298"/>
                          <a:gd name="connsiteY19" fmla="*/ 312227 h 404611"/>
                          <a:gd name="connsiteX20" fmla="*/ 287955 w 392298"/>
                          <a:gd name="connsiteY20" fmla="*/ 310723 h 404611"/>
                          <a:gd name="connsiteX21" fmla="*/ 270288 w 392298"/>
                          <a:gd name="connsiteY21" fmla="*/ 293057 h 404611"/>
                          <a:gd name="connsiteX22" fmla="*/ 279972 w 392298"/>
                          <a:gd name="connsiteY22" fmla="*/ 287430 h 404611"/>
                          <a:gd name="connsiteX23" fmla="*/ 294956 w 392298"/>
                          <a:gd name="connsiteY23" fmla="*/ 275064 h 404611"/>
                          <a:gd name="connsiteX24" fmla="*/ 307322 w 392298"/>
                          <a:gd name="connsiteY24" fmla="*/ 260014 h 404611"/>
                          <a:gd name="connsiteX25" fmla="*/ 312883 w 392298"/>
                          <a:gd name="connsiteY25" fmla="*/ 250265 h 404611"/>
                          <a:gd name="connsiteX26" fmla="*/ 53521 w 392298"/>
                          <a:gd name="connsiteY26" fmla="*/ 248825 h 404611"/>
                          <a:gd name="connsiteX27" fmla="*/ 89246 w 392298"/>
                          <a:gd name="connsiteY27" fmla="*/ 278334 h 404611"/>
                          <a:gd name="connsiteX28" fmla="*/ 124971 w 392298"/>
                          <a:gd name="connsiteY28" fmla="*/ 248825 h 404611"/>
                          <a:gd name="connsiteX29" fmla="*/ 262307 w 392298"/>
                          <a:gd name="connsiteY29" fmla="*/ 169069 h 404611"/>
                          <a:gd name="connsiteX30" fmla="*/ 254848 w 392298"/>
                          <a:gd name="connsiteY30" fmla="*/ 170901 h 404611"/>
                          <a:gd name="connsiteX31" fmla="*/ 219713 w 392298"/>
                          <a:gd name="connsiteY31" fmla="*/ 228544 h 404611"/>
                          <a:gd name="connsiteX32" fmla="*/ 190138 w 392298"/>
                          <a:gd name="connsiteY32" fmla="*/ 193147 h 404611"/>
                          <a:gd name="connsiteX33" fmla="*/ 182549 w 392298"/>
                          <a:gd name="connsiteY33" fmla="*/ 192493 h 404611"/>
                          <a:gd name="connsiteX34" fmla="*/ 181764 w 392298"/>
                          <a:gd name="connsiteY34" fmla="*/ 200083 h 404611"/>
                          <a:gd name="connsiteX35" fmla="*/ 216245 w 392298"/>
                          <a:gd name="connsiteY35" fmla="*/ 241172 h 404611"/>
                          <a:gd name="connsiteX36" fmla="*/ 220367 w 392298"/>
                          <a:gd name="connsiteY36" fmla="*/ 243200 h 404611"/>
                          <a:gd name="connsiteX37" fmla="*/ 220759 w 392298"/>
                          <a:gd name="connsiteY37" fmla="*/ 243135 h 404611"/>
                          <a:gd name="connsiteX38" fmla="*/ 224947 w 392298"/>
                          <a:gd name="connsiteY38" fmla="*/ 240583 h 404611"/>
                          <a:gd name="connsiteX39" fmla="*/ 264139 w 392298"/>
                          <a:gd name="connsiteY39" fmla="*/ 176463 h 404611"/>
                          <a:gd name="connsiteX40" fmla="*/ 262307 w 392298"/>
                          <a:gd name="connsiteY40" fmla="*/ 169069 h 404611"/>
                          <a:gd name="connsiteX41" fmla="*/ 225012 w 392298"/>
                          <a:gd name="connsiteY41" fmla="*/ 139298 h 404611"/>
                          <a:gd name="connsiteX42" fmla="*/ 271467 w 392298"/>
                          <a:gd name="connsiteY42" fmla="*/ 158600 h 404611"/>
                          <a:gd name="connsiteX43" fmla="*/ 290638 w 392298"/>
                          <a:gd name="connsiteY43" fmla="*/ 205055 h 404611"/>
                          <a:gd name="connsiteX44" fmla="*/ 271402 w 392298"/>
                          <a:gd name="connsiteY44" fmla="*/ 251510 h 404611"/>
                          <a:gd name="connsiteX45" fmla="*/ 224947 w 392298"/>
                          <a:gd name="connsiteY45" fmla="*/ 270746 h 404611"/>
                          <a:gd name="connsiteX46" fmla="*/ 178492 w 392298"/>
                          <a:gd name="connsiteY46" fmla="*/ 251510 h 404611"/>
                          <a:gd name="connsiteX47" fmla="*/ 159255 w 392298"/>
                          <a:gd name="connsiteY47" fmla="*/ 205055 h 404611"/>
                          <a:gd name="connsiteX48" fmla="*/ 178492 w 392298"/>
                          <a:gd name="connsiteY48" fmla="*/ 158600 h 404611"/>
                          <a:gd name="connsiteX49" fmla="*/ 225012 w 392298"/>
                          <a:gd name="connsiteY49" fmla="*/ 139298 h 404611"/>
                          <a:gd name="connsiteX50" fmla="*/ 224947 w 392298"/>
                          <a:gd name="connsiteY50" fmla="*/ 128568 h 404611"/>
                          <a:gd name="connsiteX51" fmla="*/ 170837 w 392298"/>
                          <a:gd name="connsiteY51" fmla="*/ 150945 h 404611"/>
                          <a:gd name="connsiteX52" fmla="*/ 148459 w 392298"/>
                          <a:gd name="connsiteY52" fmla="*/ 205054 h 404611"/>
                          <a:gd name="connsiteX53" fmla="*/ 170837 w 392298"/>
                          <a:gd name="connsiteY53" fmla="*/ 259033 h 404611"/>
                          <a:gd name="connsiteX54" fmla="*/ 224947 w 392298"/>
                          <a:gd name="connsiteY54" fmla="*/ 281540 h 404611"/>
                          <a:gd name="connsiteX55" fmla="*/ 279057 w 392298"/>
                          <a:gd name="connsiteY55" fmla="*/ 259033 h 404611"/>
                          <a:gd name="connsiteX56" fmla="*/ 301499 w 392298"/>
                          <a:gd name="connsiteY56" fmla="*/ 205054 h 404611"/>
                          <a:gd name="connsiteX57" fmla="*/ 279057 w 392298"/>
                          <a:gd name="connsiteY57" fmla="*/ 150945 h 404611"/>
                          <a:gd name="connsiteX58" fmla="*/ 224947 w 392298"/>
                          <a:gd name="connsiteY58" fmla="*/ 128568 h 404611"/>
                          <a:gd name="connsiteX59" fmla="*/ 89246 w 392298"/>
                          <a:gd name="connsiteY59" fmla="*/ 126343 h 404611"/>
                          <a:gd name="connsiteX60" fmla="*/ 53456 w 392298"/>
                          <a:gd name="connsiteY60" fmla="*/ 155851 h 404611"/>
                          <a:gd name="connsiteX61" fmla="*/ 124971 w 392298"/>
                          <a:gd name="connsiteY61" fmla="*/ 155851 h 404611"/>
                          <a:gd name="connsiteX62" fmla="*/ 89246 w 392298"/>
                          <a:gd name="connsiteY62" fmla="*/ 126343 h 404611"/>
                          <a:gd name="connsiteX63" fmla="*/ 224947 w 392298"/>
                          <a:gd name="connsiteY63" fmla="*/ 116856 h 404611"/>
                          <a:gd name="connsiteX64" fmla="*/ 287366 w 392298"/>
                          <a:gd name="connsiteY64" fmla="*/ 142701 h 404611"/>
                          <a:gd name="connsiteX65" fmla="*/ 287301 w 392298"/>
                          <a:gd name="connsiteY65" fmla="*/ 267408 h 404611"/>
                          <a:gd name="connsiteX66" fmla="*/ 224947 w 392298"/>
                          <a:gd name="connsiteY66" fmla="*/ 293252 h 404611"/>
                          <a:gd name="connsiteX67" fmla="*/ 162593 w 392298"/>
                          <a:gd name="connsiteY67" fmla="*/ 267408 h 404611"/>
                          <a:gd name="connsiteX68" fmla="*/ 162593 w 392298"/>
                          <a:gd name="connsiteY68" fmla="*/ 142701 h 404611"/>
                          <a:gd name="connsiteX69" fmla="*/ 224947 w 392298"/>
                          <a:gd name="connsiteY69" fmla="*/ 116856 h 404611"/>
                          <a:gd name="connsiteX70" fmla="*/ 49857 w 392298"/>
                          <a:gd name="connsiteY70" fmla="*/ 58232 h 404611"/>
                          <a:gd name="connsiteX71" fmla="*/ 89246 w 392298"/>
                          <a:gd name="connsiteY71" fmla="*/ 89049 h 404611"/>
                          <a:gd name="connsiteX72" fmla="*/ 128700 w 392298"/>
                          <a:gd name="connsiteY72" fmla="*/ 58232 h 404611"/>
                          <a:gd name="connsiteX73" fmla="*/ 34023 w 392298"/>
                          <a:gd name="connsiteY73" fmla="*/ 26892 h 404611"/>
                          <a:gd name="connsiteX74" fmla="*/ 42463 w 392298"/>
                          <a:gd name="connsiteY74" fmla="*/ 47436 h 404611"/>
                          <a:gd name="connsiteX75" fmla="*/ 136028 w 392298"/>
                          <a:gd name="connsiteY75" fmla="*/ 47436 h 404611"/>
                          <a:gd name="connsiteX76" fmla="*/ 144338 w 392298"/>
                          <a:gd name="connsiteY76" fmla="*/ 26892 h 404611"/>
                          <a:gd name="connsiteX77" fmla="*/ 16226 w 392298"/>
                          <a:gd name="connsiteY77" fmla="*/ 0 h 404611"/>
                          <a:gd name="connsiteX78" fmla="*/ 32453 w 392298"/>
                          <a:gd name="connsiteY78" fmla="*/ 16161 h 404611"/>
                          <a:gd name="connsiteX79" fmla="*/ 145973 w 392298"/>
                          <a:gd name="connsiteY79" fmla="*/ 16161 h 404611"/>
                          <a:gd name="connsiteX80" fmla="*/ 145973 w 392298"/>
                          <a:gd name="connsiteY80" fmla="*/ 16096 h 404611"/>
                          <a:gd name="connsiteX81" fmla="*/ 162200 w 392298"/>
                          <a:gd name="connsiteY81" fmla="*/ 0 h 404611"/>
                          <a:gd name="connsiteX82" fmla="*/ 178426 w 392298"/>
                          <a:gd name="connsiteY82" fmla="*/ 16227 h 404611"/>
                          <a:gd name="connsiteX83" fmla="*/ 120456 w 392298"/>
                          <a:gd name="connsiteY83" fmla="*/ 108416 h 404611"/>
                          <a:gd name="connsiteX84" fmla="*/ 152320 w 392298"/>
                          <a:gd name="connsiteY84" fmla="*/ 138055 h 404611"/>
                          <a:gd name="connsiteX85" fmla="*/ 145319 w 392298"/>
                          <a:gd name="connsiteY85" fmla="*/ 146430 h 404611"/>
                          <a:gd name="connsiteX86" fmla="*/ 139169 w 392298"/>
                          <a:gd name="connsiteY86" fmla="*/ 155982 h 404611"/>
                          <a:gd name="connsiteX87" fmla="*/ 133673 w 392298"/>
                          <a:gd name="connsiteY87" fmla="*/ 166909 h 404611"/>
                          <a:gd name="connsiteX88" fmla="*/ 133215 w 392298"/>
                          <a:gd name="connsiteY88" fmla="*/ 166255 h 404611"/>
                          <a:gd name="connsiteX89" fmla="*/ 131383 w 392298"/>
                          <a:gd name="connsiteY89" fmla="*/ 166647 h 404611"/>
                          <a:gd name="connsiteX90" fmla="*/ 44950 w 392298"/>
                          <a:gd name="connsiteY90" fmla="*/ 166647 h 404611"/>
                          <a:gd name="connsiteX91" fmla="*/ 32780 w 392298"/>
                          <a:gd name="connsiteY91" fmla="*/ 196941 h 404611"/>
                          <a:gd name="connsiteX92" fmla="*/ 126410 w 392298"/>
                          <a:gd name="connsiteY92" fmla="*/ 196941 h 404611"/>
                          <a:gd name="connsiteX93" fmla="*/ 126148 w 392298"/>
                          <a:gd name="connsiteY93" fmla="*/ 207736 h 404611"/>
                          <a:gd name="connsiteX94" fmla="*/ 32780 w 392298"/>
                          <a:gd name="connsiteY94" fmla="*/ 207736 h 404611"/>
                          <a:gd name="connsiteX95" fmla="*/ 44950 w 392298"/>
                          <a:gd name="connsiteY95" fmla="*/ 238030 h 404611"/>
                          <a:gd name="connsiteX96" fmla="*/ 131775 w 392298"/>
                          <a:gd name="connsiteY96" fmla="*/ 238030 h 404611"/>
                          <a:gd name="connsiteX97" fmla="*/ 137271 w 392298"/>
                          <a:gd name="connsiteY97" fmla="*/ 250985 h 404611"/>
                          <a:gd name="connsiteX98" fmla="*/ 143160 w 392298"/>
                          <a:gd name="connsiteY98" fmla="*/ 260799 h 404611"/>
                          <a:gd name="connsiteX99" fmla="*/ 149899 w 392298"/>
                          <a:gd name="connsiteY99" fmla="*/ 269436 h 404611"/>
                          <a:gd name="connsiteX100" fmla="*/ 120456 w 392298"/>
                          <a:gd name="connsiteY100" fmla="*/ 296261 h 404611"/>
                          <a:gd name="connsiteX101" fmla="*/ 178492 w 392298"/>
                          <a:gd name="connsiteY101" fmla="*/ 388516 h 404611"/>
                          <a:gd name="connsiteX102" fmla="*/ 162265 w 392298"/>
                          <a:gd name="connsiteY102" fmla="*/ 404611 h 404611"/>
                          <a:gd name="connsiteX103" fmla="*/ 146039 w 392298"/>
                          <a:gd name="connsiteY103" fmla="*/ 388581 h 404611"/>
                          <a:gd name="connsiteX104" fmla="*/ 32453 w 392298"/>
                          <a:gd name="connsiteY104" fmla="*/ 388581 h 404611"/>
                          <a:gd name="connsiteX105" fmla="*/ 32453 w 392298"/>
                          <a:gd name="connsiteY105" fmla="*/ 388646 h 404611"/>
                          <a:gd name="connsiteX106" fmla="*/ 16226 w 392298"/>
                          <a:gd name="connsiteY106" fmla="*/ 404611 h 404611"/>
                          <a:gd name="connsiteX107" fmla="*/ 0 w 392298"/>
                          <a:gd name="connsiteY107" fmla="*/ 388516 h 404611"/>
                          <a:gd name="connsiteX108" fmla="*/ 57970 w 392298"/>
                          <a:gd name="connsiteY108" fmla="*/ 296261 h 404611"/>
                          <a:gd name="connsiteX109" fmla="*/ 0 w 392298"/>
                          <a:gd name="connsiteY109" fmla="*/ 202437 h 404611"/>
                          <a:gd name="connsiteX110" fmla="*/ 58036 w 392298"/>
                          <a:gd name="connsiteY110" fmla="*/ 108481 h 404611"/>
                          <a:gd name="connsiteX111" fmla="*/ 0 w 392298"/>
                          <a:gd name="connsiteY111" fmla="*/ 16227 h 404611"/>
                          <a:gd name="connsiteX112" fmla="*/ 16226 w 392298"/>
                          <a:gd name="connsiteY112" fmla="*/ 0 h 40461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  <a:cxn ang="0">
                            <a:pos x="connsiteX23" y="connsiteY23"/>
                          </a:cxn>
                          <a:cxn ang="0">
                            <a:pos x="connsiteX24" y="connsiteY24"/>
                          </a:cxn>
                          <a:cxn ang="0">
                            <a:pos x="connsiteX25" y="connsiteY25"/>
                          </a:cxn>
                          <a:cxn ang="0">
                            <a:pos x="connsiteX26" y="connsiteY26"/>
                          </a:cxn>
                          <a:cxn ang="0">
                            <a:pos x="connsiteX27" y="connsiteY27"/>
                          </a:cxn>
                          <a:cxn ang="0">
                            <a:pos x="connsiteX28" y="connsiteY28"/>
                          </a:cxn>
                          <a:cxn ang="0">
                            <a:pos x="connsiteX29" y="connsiteY29"/>
                          </a:cxn>
                          <a:cxn ang="0">
                            <a:pos x="connsiteX30" y="connsiteY30"/>
                          </a:cxn>
                          <a:cxn ang="0">
                            <a:pos x="connsiteX31" y="connsiteY31"/>
                          </a:cxn>
                          <a:cxn ang="0">
                            <a:pos x="connsiteX32" y="connsiteY32"/>
                          </a:cxn>
                          <a:cxn ang="0">
                            <a:pos x="connsiteX33" y="connsiteY33"/>
                          </a:cxn>
                          <a:cxn ang="0">
                            <a:pos x="connsiteX34" y="connsiteY34"/>
                          </a:cxn>
                          <a:cxn ang="0">
                            <a:pos x="connsiteX35" y="connsiteY35"/>
                          </a:cxn>
                          <a:cxn ang="0">
                            <a:pos x="connsiteX36" y="connsiteY36"/>
                          </a:cxn>
                          <a:cxn ang="0">
                            <a:pos x="connsiteX37" y="connsiteY37"/>
                          </a:cxn>
                          <a:cxn ang="0">
                            <a:pos x="connsiteX38" y="connsiteY38"/>
                          </a:cxn>
                          <a:cxn ang="0">
                            <a:pos x="connsiteX39" y="connsiteY39"/>
                          </a:cxn>
                          <a:cxn ang="0">
                            <a:pos x="connsiteX40" y="connsiteY40"/>
                          </a:cxn>
                          <a:cxn ang="0">
                            <a:pos x="connsiteX41" y="connsiteY41"/>
                          </a:cxn>
                          <a:cxn ang="0">
                            <a:pos x="connsiteX42" y="connsiteY42"/>
                          </a:cxn>
                          <a:cxn ang="0">
                            <a:pos x="connsiteX43" y="connsiteY43"/>
                          </a:cxn>
                          <a:cxn ang="0">
                            <a:pos x="connsiteX44" y="connsiteY44"/>
                          </a:cxn>
                          <a:cxn ang="0">
                            <a:pos x="connsiteX45" y="connsiteY45"/>
                          </a:cxn>
                          <a:cxn ang="0">
                            <a:pos x="connsiteX46" y="connsiteY46"/>
                          </a:cxn>
                          <a:cxn ang="0">
                            <a:pos x="connsiteX47" y="connsiteY47"/>
                          </a:cxn>
                          <a:cxn ang="0">
                            <a:pos x="connsiteX48" y="connsiteY48"/>
                          </a:cxn>
                          <a:cxn ang="0">
                            <a:pos x="connsiteX49" y="connsiteY49"/>
                          </a:cxn>
                          <a:cxn ang="0">
                            <a:pos x="connsiteX50" y="connsiteY50"/>
                          </a:cxn>
                          <a:cxn ang="0">
                            <a:pos x="connsiteX51" y="connsiteY51"/>
                          </a:cxn>
                          <a:cxn ang="0">
                            <a:pos x="connsiteX52" y="connsiteY52"/>
                          </a:cxn>
                          <a:cxn ang="0">
                            <a:pos x="connsiteX53" y="connsiteY53"/>
                          </a:cxn>
                          <a:cxn ang="0">
                            <a:pos x="connsiteX54" y="connsiteY54"/>
                          </a:cxn>
                          <a:cxn ang="0">
                            <a:pos x="connsiteX55" y="connsiteY55"/>
                          </a:cxn>
                          <a:cxn ang="0">
                            <a:pos x="connsiteX56" y="connsiteY56"/>
                          </a:cxn>
                          <a:cxn ang="0">
                            <a:pos x="connsiteX57" y="connsiteY57"/>
                          </a:cxn>
                          <a:cxn ang="0">
                            <a:pos x="connsiteX58" y="connsiteY58"/>
                          </a:cxn>
                          <a:cxn ang="0">
                            <a:pos x="connsiteX59" y="connsiteY59"/>
                          </a:cxn>
                          <a:cxn ang="0">
                            <a:pos x="connsiteX60" y="connsiteY60"/>
                          </a:cxn>
                          <a:cxn ang="0">
                            <a:pos x="connsiteX61" y="connsiteY61"/>
                          </a:cxn>
                          <a:cxn ang="0">
                            <a:pos x="connsiteX62" y="connsiteY62"/>
                          </a:cxn>
                          <a:cxn ang="0">
                            <a:pos x="connsiteX63" y="connsiteY63"/>
                          </a:cxn>
                          <a:cxn ang="0">
                            <a:pos x="connsiteX64" y="connsiteY64"/>
                          </a:cxn>
                          <a:cxn ang="0">
                            <a:pos x="connsiteX65" y="connsiteY65"/>
                          </a:cxn>
                          <a:cxn ang="0">
                            <a:pos x="connsiteX66" y="connsiteY66"/>
                          </a:cxn>
                          <a:cxn ang="0">
                            <a:pos x="connsiteX67" y="connsiteY67"/>
                          </a:cxn>
                          <a:cxn ang="0">
                            <a:pos x="connsiteX68" y="connsiteY68"/>
                          </a:cxn>
                          <a:cxn ang="0">
                            <a:pos x="connsiteX69" y="connsiteY69"/>
                          </a:cxn>
                          <a:cxn ang="0">
                            <a:pos x="connsiteX70" y="connsiteY70"/>
                          </a:cxn>
                          <a:cxn ang="0">
                            <a:pos x="connsiteX71" y="connsiteY71"/>
                          </a:cxn>
                          <a:cxn ang="0">
                            <a:pos x="connsiteX72" y="connsiteY72"/>
                          </a:cxn>
                          <a:cxn ang="0">
                            <a:pos x="connsiteX73" y="connsiteY73"/>
                          </a:cxn>
                          <a:cxn ang="0">
                            <a:pos x="connsiteX74" y="connsiteY74"/>
                          </a:cxn>
                          <a:cxn ang="0">
                            <a:pos x="connsiteX75" y="connsiteY75"/>
                          </a:cxn>
                          <a:cxn ang="0">
                            <a:pos x="connsiteX76" y="connsiteY76"/>
                          </a:cxn>
                          <a:cxn ang="0">
                            <a:pos x="connsiteX77" y="connsiteY77"/>
                          </a:cxn>
                          <a:cxn ang="0">
                            <a:pos x="connsiteX78" y="connsiteY78"/>
                          </a:cxn>
                          <a:cxn ang="0">
                            <a:pos x="connsiteX79" y="connsiteY79"/>
                          </a:cxn>
                          <a:cxn ang="0">
                            <a:pos x="connsiteX80" y="connsiteY80"/>
                          </a:cxn>
                          <a:cxn ang="0">
                            <a:pos x="connsiteX81" y="connsiteY81"/>
                          </a:cxn>
                          <a:cxn ang="0">
                            <a:pos x="connsiteX82" y="connsiteY82"/>
                          </a:cxn>
                          <a:cxn ang="0">
                            <a:pos x="connsiteX83" y="connsiteY83"/>
                          </a:cxn>
                          <a:cxn ang="0">
                            <a:pos x="connsiteX84" y="connsiteY84"/>
                          </a:cxn>
                          <a:cxn ang="0">
                            <a:pos x="connsiteX85" y="connsiteY85"/>
                          </a:cxn>
                          <a:cxn ang="0">
                            <a:pos x="connsiteX86" y="connsiteY86"/>
                          </a:cxn>
                          <a:cxn ang="0">
                            <a:pos x="connsiteX87" y="connsiteY87"/>
                          </a:cxn>
                          <a:cxn ang="0">
                            <a:pos x="connsiteX88" y="connsiteY88"/>
                          </a:cxn>
                          <a:cxn ang="0">
                            <a:pos x="connsiteX89" y="connsiteY89"/>
                          </a:cxn>
                          <a:cxn ang="0">
                            <a:pos x="connsiteX90" y="connsiteY90"/>
                          </a:cxn>
                          <a:cxn ang="0">
                            <a:pos x="connsiteX91" y="connsiteY91"/>
                          </a:cxn>
                          <a:cxn ang="0">
                            <a:pos x="connsiteX92" y="connsiteY92"/>
                          </a:cxn>
                          <a:cxn ang="0">
                            <a:pos x="connsiteX93" y="connsiteY93"/>
                          </a:cxn>
                          <a:cxn ang="0">
                            <a:pos x="connsiteX94" y="connsiteY94"/>
                          </a:cxn>
                          <a:cxn ang="0">
                            <a:pos x="connsiteX95" y="connsiteY95"/>
                          </a:cxn>
                          <a:cxn ang="0">
                            <a:pos x="connsiteX96" y="connsiteY96"/>
                          </a:cxn>
                          <a:cxn ang="0">
                            <a:pos x="connsiteX97" y="connsiteY97"/>
                          </a:cxn>
                          <a:cxn ang="0">
                            <a:pos x="connsiteX98" y="connsiteY98"/>
                          </a:cxn>
                          <a:cxn ang="0">
                            <a:pos x="connsiteX99" y="connsiteY99"/>
                          </a:cxn>
                          <a:cxn ang="0">
                            <a:pos x="connsiteX100" y="connsiteY100"/>
                          </a:cxn>
                          <a:cxn ang="0">
                            <a:pos x="connsiteX101" y="connsiteY101"/>
                          </a:cxn>
                          <a:cxn ang="0">
                            <a:pos x="connsiteX102" y="connsiteY102"/>
                          </a:cxn>
                          <a:cxn ang="0">
                            <a:pos x="connsiteX103" y="connsiteY103"/>
                          </a:cxn>
                          <a:cxn ang="0">
                            <a:pos x="connsiteX104" y="connsiteY104"/>
                          </a:cxn>
                          <a:cxn ang="0">
                            <a:pos x="connsiteX105" y="connsiteY105"/>
                          </a:cxn>
                          <a:cxn ang="0">
                            <a:pos x="connsiteX106" y="connsiteY106"/>
                          </a:cxn>
                          <a:cxn ang="0">
                            <a:pos x="connsiteX107" y="connsiteY107"/>
                          </a:cxn>
                          <a:cxn ang="0">
                            <a:pos x="connsiteX108" y="connsiteY108"/>
                          </a:cxn>
                          <a:cxn ang="0">
                            <a:pos x="connsiteX109" y="connsiteY109"/>
                          </a:cxn>
                          <a:cxn ang="0">
                            <a:pos x="connsiteX110" y="connsiteY110"/>
                          </a:cxn>
                          <a:cxn ang="0">
                            <a:pos x="connsiteX111" y="connsiteY111"/>
                          </a:cxn>
                          <a:cxn ang="0">
                            <a:pos x="connsiteX112" y="connsiteY112"/>
                          </a:cxn>
                        </a:cxnLst>
                        <a:rect l="l" t="t" r="r" b="b"/>
                        <a:pathLst>
                          <a:path w="392298" h="404611">
                            <a:moveTo>
                              <a:pt x="42463" y="357175"/>
                            </a:moveTo>
                            <a:cubicBezTo>
                              <a:pt x="37949" y="365092"/>
                              <a:pt x="35463" y="372224"/>
                              <a:pt x="34089" y="377720"/>
                            </a:cubicBezTo>
                            <a:lnTo>
                              <a:pt x="144338" y="377720"/>
                            </a:lnTo>
                            <a:cubicBezTo>
                              <a:pt x="143029" y="372224"/>
                              <a:pt x="140543" y="365092"/>
                              <a:pt x="136028" y="357175"/>
                            </a:cubicBezTo>
                            <a:close/>
                            <a:moveTo>
                              <a:pt x="89246" y="315563"/>
                            </a:moveTo>
                            <a:cubicBezTo>
                              <a:pt x="70729" y="324788"/>
                              <a:pt x="58232" y="335846"/>
                              <a:pt x="49857" y="346380"/>
                            </a:cubicBezTo>
                            <a:lnTo>
                              <a:pt x="128700" y="346380"/>
                            </a:lnTo>
                            <a:cubicBezTo>
                              <a:pt x="120260" y="335846"/>
                              <a:pt x="107763" y="324788"/>
                              <a:pt x="89246" y="315563"/>
                            </a:cubicBezTo>
                            <a:close/>
                            <a:moveTo>
                              <a:pt x="312883" y="250265"/>
                            </a:moveTo>
                            <a:lnTo>
                              <a:pt x="330549" y="267997"/>
                            </a:lnTo>
                            <a:cubicBezTo>
                              <a:pt x="331596" y="269043"/>
                              <a:pt x="332120" y="270483"/>
                              <a:pt x="332120" y="271857"/>
                            </a:cubicBezTo>
                            <a:cubicBezTo>
                              <a:pt x="332120" y="273296"/>
                              <a:pt x="331596" y="274606"/>
                              <a:pt x="330549" y="275653"/>
                            </a:cubicBezTo>
                            <a:lnTo>
                              <a:pt x="327343" y="278859"/>
                            </a:lnTo>
                            <a:lnTo>
                              <a:pt x="384855" y="329762"/>
                            </a:lnTo>
                            <a:cubicBezTo>
                              <a:pt x="394735" y="339642"/>
                              <a:pt x="394735" y="355476"/>
                              <a:pt x="385117" y="365225"/>
                            </a:cubicBezTo>
                            <a:cubicBezTo>
                              <a:pt x="380210" y="370066"/>
                              <a:pt x="373863" y="372422"/>
                              <a:pt x="367517" y="372422"/>
                            </a:cubicBezTo>
                            <a:cubicBezTo>
                              <a:pt x="361170" y="372422"/>
                              <a:pt x="354758" y="370001"/>
                              <a:pt x="349916" y="365159"/>
                            </a:cubicBezTo>
                            <a:lnTo>
                              <a:pt x="298816" y="307386"/>
                            </a:lnTo>
                            <a:lnTo>
                              <a:pt x="295610" y="310657"/>
                            </a:lnTo>
                            <a:cubicBezTo>
                              <a:pt x="294498" y="311704"/>
                              <a:pt x="293124" y="312227"/>
                              <a:pt x="291750" y="312227"/>
                            </a:cubicBezTo>
                            <a:cubicBezTo>
                              <a:pt x="290376" y="312227"/>
                              <a:pt x="289002" y="311704"/>
                              <a:pt x="287955" y="310723"/>
                            </a:cubicBezTo>
                            <a:lnTo>
                              <a:pt x="270288" y="293057"/>
                            </a:lnTo>
                            <a:cubicBezTo>
                              <a:pt x="273626" y="291290"/>
                              <a:pt x="276832" y="289524"/>
                              <a:pt x="279972" y="287430"/>
                            </a:cubicBezTo>
                            <a:cubicBezTo>
                              <a:pt x="285272" y="283831"/>
                              <a:pt x="290310" y="279644"/>
                              <a:pt x="294956" y="275064"/>
                            </a:cubicBezTo>
                            <a:cubicBezTo>
                              <a:pt x="299667" y="270352"/>
                              <a:pt x="303789" y="265314"/>
                              <a:pt x="307322" y="260014"/>
                            </a:cubicBezTo>
                            <a:cubicBezTo>
                              <a:pt x="309350" y="256874"/>
                              <a:pt x="311248" y="253668"/>
                              <a:pt x="312883" y="250265"/>
                            </a:cubicBezTo>
                            <a:close/>
                            <a:moveTo>
                              <a:pt x="53521" y="248825"/>
                            </a:moveTo>
                            <a:cubicBezTo>
                              <a:pt x="65495" y="262042"/>
                              <a:pt x="79824" y="272380"/>
                              <a:pt x="89246" y="278334"/>
                            </a:cubicBezTo>
                            <a:cubicBezTo>
                              <a:pt x="99322" y="271922"/>
                              <a:pt x="113259" y="261780"/>
                              <a:pt x="124971" y="248825"/>
                            </a:cubicBezTo>
                            <a:close/>
                            <a:moveTo>
                              <a:pt x="262307" y="169069"/>
                            </a:moveTo>
                            <a:cubicBezTo>
                              <a:pt x="259821" y="167499"/>
                              <a:pt x="256484" y="168284"/>
                              <a:pt x="254848" y="170901"/>
                            </a:cubicBezTo>
                            <a:lnTo>
                              <a:pt x="219713" y="228544"/>
                            </a:lnTo>
                            <a:lnTo>
                              <a:pt x="190138" y="193147"/>
                            </a:lnTo>
                            <a:cubicBezTo>
                              <a:pt x="188176" y="190857"/>
                              <a:pt x="184773" y="190530"/>
                              <a:pt x="182549" y="192493"/>
                            </a:cubicBezTo>
                            <a:cubicBezTo>
                              <a:pt x="180193" y="194390"/>
                              <a:pt x="179866" y="197793"/>
                              <a:pt x="181764" y="200083"/>
                            </a:cubicBezTo>
                            <a:lnTo>
                              <a:pt x="216245" y="241172"/>
                            </a:lnTo>
                            <a:cubicBezTo>
                              <a:pt x="217226" y="242480"/>
                              <a:pt x="218796" y="243200"/>
                              <a:pt x="220367" y="243200"/>
                            </a:cubicBezTo>
                            <a:cubicBezTo>
                              <a:pt x="220498" y="243200"/>
                              <a:pt x="220629" y="243135"/>
                              <a:pt x="220759" y="243135"/>
                            </a:cubicBezTo>
                            <a:cubicBezTo>
                              <a:pt x="222526" y="243004"/>
                              <a:pt x="224096" y="242088"/>
                              <a:pt x="224947" y="240583"/>
                            </a:cubicBezTo>
                            <a:lnTo>
                              <a:pt x="264139" y="176463"/>
                            </a:lnTo>
                            <a:cubicBezTo>
                              <a:pt x="265709" y="173911"/>
                              <a:pt x="264859" y="170640"/>
                              <a:pt x="262307" y="169069"/>
                            </a:cubicBezTo>
                            <a:close/>
                            <a:moveTo>
                              <a:pt x="225012" y="139298"/>
                            </a:moveTo>
                            <a:cubicBezTo>
                              <a:pt x="242547" y="139298"/>
                              <a:pt x="259035" y="146168"/>
                              <a:pt x="271467" y="158600"/>
                            </a:cubicBezTo>
                            <a:cubicBezTo>
                              <a:pt x="283833" y="170967"/>
                              <a:pt x="290638" y="187455"/>
                              <a:pt x="290638" y="205055"/>
                            </a:cubicBezTo>
                            <a:cubicBezTo>
                              <a:pt x="290638" y="222656"/>
                              <a:pt x="283768" y="239144"/>
                              <a:pt x="271402" y="251510"/>
                            </a:cubicBezTo>
                            <a:cubicBezTo>
                              <a:pt x="259035" y="263941"/>
                              <a:pt x="242482" y="270746"/>
                              <a:pt x="224947" y="270746"/>
                            </a:cubicBezTo>
                            <a:cubicBezTo>
                              <a:pt x="207412" y="270746"/>
                              <a:pt x="190924" y="263941"/>
                              <a:pt x="178492" y="251510"/>
                            </a:cubicBezTo>
                            <a:cubicBezTo>
                              <a:pt x="166126" y="239144"/>
                              <a:pt x="159255" y="222656"/>
                              <a:pt x="159255" y="205055"/>
                            </a:cubicBezTo>
                            <a:cubicBezTo>
                              <a:pt x="159255" y="187455"/>
                              <a:pt x="166126" y="170967"/>
                              <a:pt x="178492" y="158600"/>
                            </a:cubicBezTo>
                            <a:cubicBezTo>
                              <a:pt x="190924" y="146168"/>
                              <a:pt x="207477" y="139298"/>
                              <a:pt x="225012" y="139298"/>
                            </a:cubicBezTo>
                            <a:close/>
                            <a:moveTo>
                              <a:pt x="224947" y="128568"/>
                            </a:moveTo>
                            <a:cubicBezTo>
                              <a:pt x="204533" y="128568"/>
                              <a:pt x="185297" y="136485"/>
                              <a:pt x="170837" y="150945"/>
                            </a:cubicBezTo>
                            <a:cubicBezTo>
                              <a:pt x="156377" y="165404"/>
                              <a:pt x="148459" y="184641"/>
                              <a:pt x="148459" y="205054"/>
                            </a:cubicBezTo>
                            <a:cubicBezTo>
                              <a:pt x="148459" y="225468"/>
                              <a:pt x="156442" y="244704"/>
                              <a:pt x="170837" y="259033"/>
                            </a:cubicBezTo>
                            <a:cubicBezTo>
                              <a:pt x="185297" y="273623"/>
                              <a:pt x="204533" y="281540"/>
                              <a:pt x="224947" y="281540"/>
                            </a:cubicBezTo>
                            <a:cubicBezTo>
                              <a:pt x="245426" y="281540"/>
                              <a:pt x="264597" y="273623"/>
                              <a:pt x="279057" y="259033"/>
                            </a:cubicBezTo>
                            <a:cubicBezTo>
                              <a:pt x="293517" y="244704"/>
                              <a:pt x="301499" y="225533"/>
                              <a:pt x="301499" y="205054"/>
                            </a:cubicBezTo>
                            <a:cubicBezTo>
                              <a:pt x="301499" y="184575"/>
                              <a:pt x="293517" y="165404"/>
                              <a:pt x="279057" y="150945"/>
                            </a:cubicBezTo>
                            <a:cubicBezTo>
                              <a:pt x="264597" y="136485"/>
                              <a:pt x="245426" y="128568"/>
                              <a:pt x="224947" y="128568"/>
                            </a:cubicBezTo>
                            <a:close/>
                            <a:moveTo>
                              <a:pt x="89246" y="126343"/>
                            </a:moveTo>
                            <a:cubicBezTo>
                              <a:pt x="79169" y="132690"/>
                              <a:pt x="65102" y="142897"/>
                              <a:pt x="53456" y="155851"/>
                            </a:cubicBezTo>
                            <a:lnTo>
                              <a:pt x="124971" y="155851"/>
                            </a:lnTo>
                            <a:cubicBezTo>
                              <a:pt x="113063" y="142635"/>
                              <a:pt x="98799" y="132428"/>
                              <a:pt x="89246" y="126343"/>
                            </a:cubicBezTo>
                            <a:close/>
                            <a:moveTo>
                              <a:pt x="224947" y="116856"/>
                            </a:moveTo>
                            <a:cubicBezTo>
                              <a:pt x="247585" y="116856"/>
                              <a:pt x="270158" y="125558"/>
                              <a:pt x="287366" y="142701"/>
                            </a:cubicBezTo>
                            <a:cubicBezTo>
                              <a:pt x="321717" y="177051"/>
                              <a:pt x="321717" y="233058"/>
                              <a:pt x="287301" y="267408"/>
                            </a:cubicBezTo>
                            <a:cubicBezTo>
                              <a:pt x="270682" y="284092"/>
                              <a:pt x="248436" y="293252"/>
                              <a:pt x="224947" y="293252"/>
                            </a:cubicBezTo>
                            <a:cubicBezTo>
                              <a:pt x="201458" y="293252"/>
                              <a:pt x="179277" y="284092"/>
                              <a:pt x="162593" y="267408"/>
                            </a:cubicBezTo>
                            <a:cubicBezTo>
                              <a:pt x="128176" y="233058"/>
                              <a:pt x="128176" y="177051"/>
                              <a:pt x="162593" y="142701"/>
                            </a:cubicBezTo>
                            <a:cubicBezTo>
                              <a:pt x="179801" y="125558"/>
                              <a:pt x="202374" y="116856"/>
                              <a:pt x="224947" y="116856"/>
                            </a:cubicBezTo>
                            <a:close/>
                            <a:moveTo>
                              <a:pt x="49857" y="58232"/>
                            </a:moveTo>
                            <a:cubicBezTo>
                              <a:pt x="58232" y="68897"/>
                              <a:pt x="70729" y="79823"/>
                              <a:pt x="89246" y="89049"/>
                            </a:cubicBezTo>
                            <a:cubicBezTo>
                              <a:pt x="107763" y="79823"/>
                              <a:pt x="120194" y="68897"/>
                              <a:pt x="128700" y="58232"/>
                            </a:cubicBezTo>
                            <a:close/>
                            <a:moveTo>
                              <a:pt x="34023" y="26892"/>
                            </a:moveTo>
                            <a:cubicBezTo>
                              <a:pt x="35397" y="32388"/>
                              <a:pt x="37949" y="39716"/>
                              <a:pt x="42463" y="47436"/>
                            </a:cubicBezTo>
                            <a:lnTo>
                              <a:pt x="136028" y="47436"/>
                            </a:lnTo>
                            <a:cubicBezTo>
                              <a:pt x="140543" y="39716"/>
                              <a:pt x="143029" y="32453"/>
                              <a:pt x="144338" y="26892"/>
                            </a:cubicBezTo>
                            <a:close/>
                            <a:moveTo>
                              <a:pt x="16226" y="0"/>
                            </a:moveTo>
                            <a:cubicBezTo>
                              <a:pt x="25125" y="0"/>
                              <a:pt x="32387" y="7328"/>
                              <a:pt x="32453" y="16161"/>
                            </a:cubicBezTo>
                            <a:lnTo>
                              <a:pt x="145973" y="16161"/>
                            </a:lnTo>
                            <a:lnTo>
                              <a:pt x="145973" y="16096"/>
                            </a:lnTo>
                            <a:cubicBezTo>
                              <a:pt x="146104" y="7263"/>
                              <a:pt x="153367" y="0"/>
                              <a:pt x="162200" y="0"/>
                            </a:cubicBezTo>
                            <a:cubicBezTo>
                              <a:pt x="171229" y="66"/>
                              <a:pt x="178426" y="7394"/>
                              <a:pt x="178426" y="16227"/>
                            </a:cubicBezTo>
                            <a:cubicBezTo>
                              <a:pt x="178426" y="18648"/>
                              <a:pt x="177707" y="71383"/>
                              <a:pt x="120456" y="108416"/>
                            </a:cubicBezTo>
                            <a:cubicBezTo>
                              <a:pt x="133018" y="117707"/>
                              <a:pt x="143553" y="127586"/>
                              <a:pt x="152320" y="138055"/>
                            </a:cubicBezTo>
                            <a:cubicBezTo>
                              <a:pt x="149768" y="140803"/>
                              <a:pt x="147413" y="143616"/>
                              <a:pt x="145319" y="146430"/>
                            </a:cubicBezTo>
                            <a:cubicBezTo>
                              <a:pt x="143029" y="149505"/>
                              <a:pt x="141001" y="152645"/>
                              <a:pt x="139169" y="155982"/>
                            </a:cubicBezTo>
                            <a:cubicBezTo>
                              <a:pt x="137075" y="159581"/>
                              <a:pt x="135243" y="163179"/>
                              <a:pt x="133673" y="166909"/>
                            </a:cubicBezTo>
                            <a:cubicBezTo>
                              <a:pt x="133476" y="166713"/>
                              <a:pt x="133346" y="166451"/>
                              <a:pt x="133215" y="166255"/>
                            </a:cubicBezTo>
                            <a:cubicBezTo>
                              <a:pt x="132626" y="166451"/>
                              <a:pt x="132037" y="166647"/>
                              <a:pt x="131383" y="166647"/>
                            </a:cubicBezTo>
                            <a:lnTo>
                              <a:pt x="44950" y="166647"/>
                            </a:lnTo>
                            <a:cubicBezTo>
                              <a:pt x="38603" y="175807"/>
                              <a:pt x="34023" y="186014"/>
                              <a:pt x="32780" y="196941"/>
                            </a:cubicBezTo>
                            <a:lnTo>
                              <a:pt x="126410" y="196941"/>
                            </a:lnTo>
                            <a:cubicBezTo>
                              <a:pt x="126148" y="200539"/>
                              <a:pt x="126083" y="204138"/>
                              <a:pt x="126148" y="207736"/>
                            </a:cubicBezTo>
                            <a:lnTo>
                              <a:pt x="32780" y="207736"/>
                            </a:lnTo>
                            <a:cubicBezTo>
                              <a:pt x="33958" y="218663"/>
                              <a:pt x="38669" y="228870"/>
                              <a:pt x="44950" y="238030"/>
                            </a:cubicBezTo>
                            <a:lnTo>
                              <a:pt x="131775" y="238030"/>
                            </a:lnTo>
                            <a:cubicBezTo>
                              <a:pt x="133346" y="242413"/>
                              <a:pt x="135112" y="246797"/>
                              <a:pt x="137271" y="250985"/>
                            </a:cubicBezTo>
                            <a:cubicBezTo>
                              <a:pt x="139038" y="254322"/>
                              <a:pt x="141066" y="257593"/>
                              <a:pt x="143160" y="260799"/>
                            </a:cubicBezTo>
                            <a:cubicBezTo>
                              <a:pt x="145254" y="263678"/>
                              <a:pt x="147413" y="266557"/>
                              <a:pt x="149899" y="269436"/>
                            </a:cubicBezTo>
                            <a:cubicBezTo>
                              <a:pt x="140543" y="280035"/>
                              <a:pt x="130009" y="289064"/>
                              <a:pt x="120456" y="296261"/>
                            </a:cubicBezTo>
                            <a:cubicBezTo>
                              <a:pt x="177772" y="333228"/>
                              <a:pt x="178426" y="386160"/>
                              <a:pt x="178492" y="388516"/>
                            </a:cubicBezTo>
                            <a:cubicBezTo>
                              <a:pt x="178492" y="397414"/>
                              <a:pt x="171229" y="404611"/>
                              <a:pt x="162265" y="404611"/>
                            </a:cubicBezTo>
                            <a:cubicBezTo>
                              <a:pt x="153302" y="404611"/>
                              <a:pt x="146104" y="397479"/>
                              <a:pt x="146039" y="388581"/>
                            </a:cubicBezTo>
                            <a:lnTo>
                              <a:pt x="32453" y="388581"/>
                            </a:lnTo>
                            <a:lnTo>
                              <a:pt x="32453" y="388646"/>
                            </a:lnTo>
                            <a:cubicBezTo>
                              <a:pt x="32322" y="397479"/>
                              <a:pt x="25059" y="404611"/>
                              <a:pt x="16226" y="404611"/>
                            </a:cubicBezTo>
                            <a:cubicBezTo>
                              <a:pt x="7197" y="404546"/>
                              <a:pt x="0" y="397348"/>
                              <a:pt x="0" y="388516"/>
                            </a:cubicBezTo>
                            <a:cubicBezTo>
                              <a:pt x="0" y="386095"/>
                              <a:pt x="720" y="333228"/>
                              <a:pt x="57970" y="296261"/>
                            </a:cubicBezTo>
                            <a:cubicBezTo>
                              <a:pt x="33827" y="278268"/>
                              <a:pt x="196" y="245554"/>
                              <a:pt x="0" y="202437"/>
                            </a:cubicBezTo>
                            <a:cubicBezTo>
                              <a:pt x="196" y="159843"/>
                              <a:pt x="32518" y="127455"/>
                              <a:pt x="58036" y="108481"/>
                            </a:cubicBezTo>
                            <a:cubicBezTo>
                              <a:pt x="785" y="71449"/>
                              <a:pt x="0" y="18517"/>
                              <a:pt x="0" y="16227"/>
                            </a:cubicBezTo>
                            <a:cubicBezTo>
                              <a:pt x="0" y="7263"/>
                              <a:pt x="7263" y="0"/>
                              <a:pt x="16226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IN"/>
                      </a:p>
                    </p:txBody>
                  </p:sp>
                </p:grpSp>
              </p:grpSp>
            </p:grpSp>
            <p:grpSp>
              <p:nvGrpSpPr>
                <p:cNvPr id="20" name="Group 19">
                  <a:extLst>
                    <a:ext uri="{FF2B5EF4-FFF2-40B4-BE49-F238E27FC236}">
                      <a16:creationId xmlns:a16="http://schemas.microsoft.com/office/drawing/2014/main" id="{87411D1E-A0C0-4405-8AB0-B1A6037B0DF1}"/>
                    </a:ext>
                  </a:extLst>
                </p:cNvPr>
                <p:cNvGrpSpPr/>
                <p:nvPr/>
              </p:nvGrpSpPr>
              <p:grpSpPr>
                <a:xfrm>
                  <a:off x="5164236" y="1384161"/>
                  <a:ext cx="1698634" cy="1193617"/>
                  <a:chOff x="5164236" y="1384161"/>
                  <a:chExt cx="1698634" cy="1193617"/>
                </a:xfrm>
              </p:grpSpPr>
              <p:sp>
                <p:nvSpPr>
                  <p:cNvPr id="122" name="Freeform: Shape 121">
                    <a:extLst>
                      <a:ext uri="{FF2B5EF4-FFF2-40B4-BE49-F238E27FC236}">
                        <a16:creationId xmlns:a16="http://schemas.microsoft.com/office/drawing/2014/main" id="{1F361629-7EDA-4F16-B57E-E364D8CB7E90}"/>
                      </a:ext>
                    </a:extLst>
                  </p:cNvPr>
                  <p:cNvSpPr/>
                  <p:nvPr/>
                </p:nvSpPr>
                <p:spPr>
                  <a:xfrm>
                    <a:off x="5164236" y="2216815"/>
                    <a:ext cx="1698634" cy="360963"/>
                  </a:xfrm>
                  <a:custGeom>
                    <a:avLst/>
                    <a:gdLst>
                      <a:gd name="connsiteX0" fmla="*/ 762716 w 1443128"/>
                      <a:gd name="connsiteY0" fmla="*/ 0 h 306667"/>
                      <a:gd name="connsiteX1" fmla="*/ 1373089 w 1443128"/>
                      <a:gd name="connsiteY1" fmla="*/ 154552 h 306667"/>
                      <a:gd name="connsiteX2" fmla="*/ 1443128 w 1443128"/>
                      <a:gd name="connsiteY2" fmla="*/ 197102 h 306667"/>
                      <a:gd name="connsiteX3" fmla="*/ 1374977 w 1443128"/>
                      <a:gd name="connsiteY3" fmla="*/ 261372 h 306667"/>
                      <a:gd name="connsiteX4" fmla="*/ 1329997 w 1443128"/>
                      <a:gd name="connsiteY4" fmla="*/ 234046 h 306667"/>
                      <a:gd name="connsiteX5" fmla="*/ 1300887 w 1443128"/>
                      <a:gd name="connsiteY5" fmla="*/ 220023 h 306667"/>
                      <a:gd name="connsiteX6" fmla="*/ 1225964 w 1443128"/>
                      <a:gd name="connsiteY6" fmla="*/ 183930 h 306667"/>
                      <a:gd name="connsiteX7" fmla="*/ 1203639 w 1443128"/>
                      <a:gd name="connsiteY7" fmla="*/ 175759 h 306667"/>
                      <a:gd name="connsiteX8" fmla="*/ 1116621 w 1443128"/>
                      <a:gd name="connsiteY8" fmla="*/ 143910 h 306667"/>
                      <a:gd name="connsiteX9" fmla="*/ 762716 w 1443128"/>
                      <a:gd name="connsiteY9" fmla="*/ 90405 h 306667"/>
                      <a:gd name="connsiteX10" fmla="*/ 97310 w 1443128"/>
                      <a:gd name="connsiteY10" fmla="*/ 293658 h 306667"/>
                      <a:gd name="connsiteX11" fmla="*/ 79913 w 1443128"/>
                      <a:gd name="connsiteY11" fmla="*/ 306667 h 306667"/>
                      <a:gd name="connsiteX12" fmla="*/ 0 w 1443128"/>
                      <a:gd name="connsiteY12" fmla="*/ 253663 h 306667"/>
                      <a:gd name="connsiteX13" fmla="*/ 46764 w 1443128"/>
                      <a:gd name="connsiteY13" fmla="*/ 218693 h 306667"/>
                      <a:gd name="connsiteX14" fmla="*/ 762716 w 1443128"/>
                      <a:gd name="connsiteY14" fmla="*/ 0 h 30666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</a:cxnLst>
                    <a:rect l="l" t="t" r="r" b="b"/>
                    <a:pathLst>
                      <a:path w="1443128" h="306667">
                        <a:moveTo>
                          <a:pt x="762716" y="0"/>
                        </a:moveTo>
                        <a:cubicBezTo>
                          <a:pt x="983720" y="0"/>
                          <a:pt x="1191648" y="55987"/>
                          <a:pt x="1373089" y="154552"/>
                        </a:cubicBezTo>
                        <a:lnTo>
                          <a:pt x="1443128" y="197102"/>
                        </a:lnTo>
                        <a:lnTo>
                          <a:pt x="1374977" y="261372"/>
                        </a:lnTo>
                        <a:lnTo>
                          <a:pt x="1329997" y="234046"/>
                        </a:lnTo>
                        <a:lnTo>
                          <a:pt x="1300887" y="220023"/>
                        </a:lnTo>
                        <a:lnTo>
                          <a:pt x="1225964" y="183930"/>
                        </a:lnTo>
                        <a:lnTo>
                          <a:pt x="1203639" y="175759"/>
                        </a:lnTo>
                        <a:lnTo>
                          <a:pt x="1116621" y="143910"/>
                        </a:lnTo>
                        <a:cubicBezTo>
                          <a:pt x="1004823" y="109138"/>
                          <a:pt x="885957" y="90405"/>
                          <a:pt x="762716" y="90405"/>
                        </a:cubicBezTo>
                        <a:cubicBezTo>
                          <a:pt x="516235" y="90405"/>
                          <a:pt x="287254" y="165335"/>
                          <a:pt x="97310" y="293658"/>
                        </a:cubicBezTo>
                        <a:lnTo>
                          <a:pt x="79913" y="306667"/>
                        </a:lnTo>
                        <a:lnTo>
                          <a:pt x="0" y="253663"/>
                        </a:lnTo>
                        <a:lnTo>
                          <a:pt x="46764" y="218693"/>
                        </a:lnTo>
                        <a:cubicBezTo>
                          <a:pt x="251137" y="80622"/>
                          <a:pt x="497511" y="0"/>
                          <a:pt x="762716" y="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solidFill>
                        <a:schemeClr val="tx1"/>
                      </a:solidFill>
                      <a:cs typeface="Calibri" panose="020F0502020204030204" pitchFamily="34" charset="0"/>
                    </a:endParaRPr>
                  </a:p>
                </p:txBody>
              </p:sp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98B79799-ED35-481D-B5B6-05117586ACE0}"/>
                      </a:ext>
                    </a:extLst>
                  </p:cNvPr>
                  <p:cNvGrpSpPr/>
                  <p:nvPr/>
                </p:nvGrpSpPr>
                <p:grpSpPr>
                  <a:xfrm>
                    <a:off x="5768189" y="1384161"/>
                    <a:ext cx="490729" cy="869381"/>
                    <a:chOff x="5809802" y="1384161"/>
                    <a:chExt cx="490729" cy="869381"/>
                  </a:xfrm>
                </p:grpSpPr>
                <p:sp>
                  <p:nvSpPr>
                    <p:cNvPr id="126" name="Rectangle 125">
                      <a:extLst>
                        <a:ext uri="{FF2B5EF4-FFF2-40B4-BE49-F238E27FC236}">
                          <a16:creationId xmlns:a16="http://schemas.microsoft.com/office/drawing/2014/main" id="{8A6A93B8-88EC-41DC-A649-58DE8F1F9D6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17816" y="1710138"/>
                      <a:ext cx="83349" cy="543404"/>
                    </a:xfrm>
                    <a:prstGeom prst="rect">
                      <a:avLst/>
                    </a:prstGeom>
                    <a:ln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cs typeface="Calibri" panose="020F0502020204030204" pitchFamily="34" charset="0"/>
                      </a:endParaRPr>
                    </a:p>
                  </p:txBody>
                </p:sp>
                <p:grpSp>
                  <p:nvGrpSpPr>
                    <p:cNvPr id="6" name="Group 5">
                      <a:extLst>
                        <a:ext uri="{FF2B5EF4-FFF2-40B4-BE49-F238E27FC236}">
                          <a16:creationId xmlns:a16="http://schemas.microsoft.com/office/drawing/2014/main" id="{A96572C4-67C2-4653-9E99-AD65777585F5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5809802" y="1384161"/>
                      <a:ext cx="490729" cy="490722"/>
                      <a:chOff x="5809802" y="1384161"/>
                      <a:chExt cx="490729" cy="490722"/>
                    </a:xfrm>
                  </p:grpSpPr>
                  <p:sp>
                    <p:nvSpPr>
                      <p:cNvPr id="127" name="Oval 126">
                        <a:extLst>
                          <a:ext uri="{FF2B5EF4-FFF2-40B4-BE49-F238E27FC236}">
                            <a16:creationId xmlns:a16="http://schemas.microsoft.com/office/drawing/2014/main" id="{65DB0BE4-AB20-4F53-9C91-DE39208C1D9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809802" y="1384161"/>
                        <a:ext cx="490729" cy="490722"/>
                      </a:xfrm>
                      <a:prstGeom prst="ellipse">
                        <a:avLst/>
                      </a:prstGeom>
                      <a:solidFill>
                        <a:schemeClr val="bg2"/>
                      </a:solidFill>
                      <a:ln w="38100">
                        <a:solidFill>
                          <a:schemeClr val="accent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>
                          <a:cs typeface="Calibri" panose="020F0502020204030204" pitchFamily="34" charset="0"/>
                        </a:endParaRPr>
                      </a:p>
                    </p:txBody>
                  </p:sp>
                  <p:sp>
                    <p:nvSpPr>
                      <p:cNvPr id="64" name="Graphic 6">
                        <a:extLst>
                          <a:ext uri="{FF2B5EF4-FFF2-40B4-BE49-F238E27FC236}">
                            <a16:creationId xmlns:a16="http://schemas.microsoft.com/office/drawing/2014/main" id="{17BE4033-6E38-4746-9FC9-DE115EA85D9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882984" y="1493290"/>
                        <a:ext cx="344364" cy="272464"/>
                      </a:xfrm>
                      <a:custGeom>
                        <a:avLst/>
                        <a:gdLst>
                          <a:gd name="connsiteX0" fmla="*/ 63698 w 866775"/>
                          <a:gd name="connsiteY0" fmla="*/ 621839 h 685800"/>
                          <a:gd name="connsiteX1" fmla="*/ 63698 w 866775"/>
                          <a:gd name="connsiteY1" fmla="*/ 279053 h 685800"/>
                          <a:gd name="connsiteX2" fmla="*/ 53131 w 866775"/>
                          <a:gd name="connsiteY2" fmla="*/ 268300 h 685800"/>
                          <a:gd name="connsiteX3" fmla="*/ 42379 w 866775"/>
                          <a:gd name="connsiteY3" fmla="*/ 279053 h 685800"/>
                          <a:gd name="connsiteX4" fmla="*/ 42379 w 866775"/>
                          <a:gd name="connsiteY4" fmla="*/ 456866 h 685800"/>
                          <a:gd name="connsiteX5" fmla="*/ 7144 w 866775"/>
                          <a:gd name="connsiteY5" fmla="*/ 411733 h 685800"/>
                          <a:gd name="connsiteX6" fmla="*/ 7144 w 866775"/>
                          <a:gd name="connsiteY6" fmla="*/ 296767 h 685800"/>
                          <a:gd name="connsiteX7" fmla="*/ 129931 w 866775"/>
                          <a:gd name="connsiteY7" fmla="*/ 173980 h 685800"/>
                          <a:gd name="connsiteX8" fmla="*/ 168961 w 866775"/>
                          <a:gd name="connsiteY8" fmla="*/ 173980 h 685800"/>
                          <a:gd name="connsiteX9" fmla="*/ 256919 w 866775"/>
                          <a:gd name="connsiteY9" fmla="*/ 211299 h 685800"/>
                          <a:gd name="connsiteX10" fmla="*/ 176774 w 866775"/>
                          <a:gd name="connsiteY10" fmla="*/ 398598 h 685800"/>
                          <a:gd name="connsiteX11" fmla="*/ 235004 w 866775"/>
                          <a:gd name="connsiteY11" fmla="*/ 562495 h 685800"/>
                          <a:gd name="connsiteX12" fmla="*/ 234966 w 866775"/>
                          <a:gd name="connsiteY12" fmla="*/ 621841 h 685800"/>
                          <a:gd name="connsiteX13" fmla="*/ 208400 w 866775"/>
                          <a:gd name="connsiteY13" fmla="*/ 621841 h 685800"/>
                          <a:gd name="connsiteX14" fmla="*/ 197870 w 866775"/>
                          <a:gd name="connsiteY14" fmla="*/ 632593 h 685800"/>
                          <a:gd name="connsiteX15" fmla="*/ 208400 w 866775"/>
                          <a:gd name="connsiteY15" fmla="*/ 643346 h 685800"/>
                          <a:gd name="connsiteX16" fmla="*/ 234966 w 866775"/>
                          <a:gd name="connsiteY16" fmla="*/ 643346 h 685800"/>
                          <a:gd name="connsiteX17" fmla="*/ 258593 w 866775"/>
                          <a:gd name="connsiteY17" fmla="*/ 666973 h 685800"/>
                          <a:gd name="connsiteX18" fmla="*/ 258593 w 866775"/>
                          <a:gd name="connsiteY18" fmla="*/ 675196 h 685800"/>
                          <a:gd name="connsiteX19" fmla="*/ 251635 w 866775"/>
                          <a:gd name="connsiteY19" fmla="*/ 682153 h 685800"/>
                          <a:gd name="connsiteX20" fmla="*/ 160106 w 866775"/>
                          <a:gd name="connsiteY20" fmla="*/ 682153 h 685800"/>
                          <a:gd name="connsiteX21" fmla="*/ 160069 w 866775"/>
                          <a:gd name="connsiteY21" fmla="*/ 498016 h 685800"/>
                          <a:gd name="connsiteX22" fmla="*/ 149316 w 866775"/>
                          <a:gd name="connsiteY22" fmla="*/ 487263 h 685800"/>
                          <a:gd name="connsiteX23" fmla="*/ 138749 w 866775"/>
                          <a:gd name="connsiteY23" fmla="*/ 498016 h 685800"/>
                          <a:gd name="connsiteX24" fmla="*/ 138749 w 866775"/>
                          <a:gd name="connsiteY24" fmla="*/ 682153 h 685800"/>
                          <a:gd name="connsiteX25" fmla="*/ 47219 w 866775"/>
                          <a:gd name="connsiteY25" fmla="*/ 682153 h 685800"/>
                          <a:gd name="connsiteX26" fmla="*/ 40262 w 866775"/>
                          <a:gd name="connsiteY26" fmla="*/ 675196 h 685800"/>
                          <a:gd name="connsiteX27" fmla="*/ 40262 w 866775"/>
                          <a:gd name="connsiteY27" fmla="*/ 666973 h 685800"/>
                          <a:gd name="connsiteX28" fmla="*/ 63665 w 866775"/>
                          <a:gd name="connsiteY28" fmla="*/ 643346 h 685800"/>
                          <a:gd name="connsiteX29" fmla="*/ 90231 w 866775"/>
                          <a:gd name="connsiteY29" fmla="*/ 643346 h 685800"/>
                          <a:gd name="connsiteX30" fmla="*/ 100984 w 866775"/>
                          <a:gd name="connsiteY30" fmla="*/ 632593 h 685800"/>
                          <a:gd name="connsiteX31" fmla="*/ 90231 w 866775"/>
                          <a:gd name="connsiteY31" fmla="*/ 621841 h 685800"/>
                          <a:gd name="connsiteX32" fmla="*/ 545044 w 866775"/>
                          <a:gd name="connsiteY32" fmla="*/ 68531 h 685800"/>
                          <a:gd name="connsiteX33" fmla="*/ 545677 w 866775"/>
                          <a:gd name="connsiteY33" fmla="*/ 69164 h 685800"/>
                          <a:gd name="connsiteX34" fmla="*/ 546533 w 866775"/>
                          <a:gd name="connsiteY34" fmla="*/ 70206 h 685800"/>
                          <a:gd name="connsiteX35" fmla="*/ 546533 w 866775"/>
                          <a:gd name="connsiteY35" fmla="*/ 70429 h 685800"/>
                          <a:gd name="connsiteX36" fmla="*/ 546756 w 866775"/>
                          <a:gd name="connsiteY36" fmla="*/ 70429 h 685800"/>
                          <a:gd name="connsiteX37" fmla="*/ 548467 w 866775"/>
                          <a:gd name="connsiteY37" fmla="*/ 76345 h 685800"/>
                          <a:gd name="connsiteX38" fmla="*/ 546756 w 866775"/>
                          <a:gd name="connsiteY38" fmla="*/ 82261 h 685800"/>
                          <a:gd name="connsiteX39" fmla="*/ 546533 w 866775"/>
                          <a:gd name="connsiteY39" fmla="*/ 82484 h 685800"/>
                          <a:gd name="connsiteX40" fmla="*/ 545677 w 866775"/>
                          <a:gd name="connsiteY40" fmla="*/ 83526 h 685800"/>
                          <a:gd name="connsiteX41" fmla="*/ 545044 w 866775"/>
                          <a:gd name="connsiteY41" fmla="*/ 84158 h 685800"/>
                          <a:gd name="connsiteX42" fmla="*/ 512154 w 866775"/>
                          <a:gd name="connsiteY42" fmla="*/ 117049 h 685800"/>
                          <a:gd name="connsiteX43" fmla="*/ 497159 w 866775"/>
                          <a:gd name="connsiteY43" fmla="*/ 117049 h 685800"/>
                          <a:gd name="connsiteX44" fmla="*/ 497159 w 866775"/>
                          <a:gd name="connsiteY44" fmla="*/ 101868 h 685800"/>
                          <a:gd name="connsiteX45" fmla="*/ 511707 w 866775"/>
                          <a:gd name="connsiteY45" fmla="*/ 87097 h 685800"/>
                          <a:gd name="connsiteX46" fmla="*/ 333856 w 866775"/>
                          <a:gd name="connsiteY46" fmla="*/ 87097 h 685800"/>
                          <a:gd name="connsiteX47" fmla="*/ 323103 w 866775"/>
                          <a:gd name="connsiteY47" fmla="*/ 76344 h 685800"/>
                          <a:gd name="connsiteX48" fmla="*/ 333856 w 866775"/>
                          <a:gd name="connsiteY48" fmla="*/ 65591 h 685800"/>
                          <a:gd name="connsiteX49" fmla="*/ 511707 w 866775"/>
                          <a:gd name="connsiteY49" fmla="*/ 65591 h 685800"/>
                          <a:gd name="connsiteX50" fmla="*/ 497159 w 866775"/>
                          <a:gd name="connsiteY50" fmla="*/ 51044 h 685800"/>
                          <a:gd name="connsiteX51" fmla="*/ 497159 w 866775"/>
                          <a:gd name="connsiteY51" fmla="*/ 35863 h 685800"/>
                          <a:gd name="connsiteX52" fmla="*/ 512154 w 866775"/>
                          <a:gd name="connsiteY52" fmla="*/ 35863 h 685800"/>
                          <a:gd name="connsiteX53" fmla="*/ 435764 w 866775"/>
                          <a:gd name="connsiteY53" fmla="*/ 161140 h 685800"/>
                          <a:gd name="connsiteX54" fmla="*/ 673479 w 866775"/>
                          <a:gd name="connsiteY54" fmla="*/ 398675 h 685800"/>
                          <a:gd name="connsiteX55" fmla="*/ 435764 w 866775"/>
                          <a:gd name="connsiteY55" fmla="*/ 636390 h 685800"/>
                          <a:gd name="connsiteX56" fmla="*/ 198230 w 866775"/>
                          <a:gd name="connsiteY56" fmla="*/ 398675 h 685800"/>
                          <a:gd name="connsiteX57" fmla="*/ 435764 w 866775"/>
                          <a:gd name="connsiteY57" fmla="*/ 161140 h 685800"/>
                          <a:gd name="connsiteX58" fmla="*/ 385348 w 866775"/>
                          <a:gd name="connsiteY58" fmla="*/ 508546 h 685800"/>
                          <a:gd name="connsiteX59" fmla="*/ 389143 w 866775"/>
                          <a:gd name="connsiteY59" fmla="*/ 523093 h 685800"/>
                          <a:gd name="connsiteX60" fmla="*/ 374596 w 866775"/>
                          <a:gd name="connsiteY60" fmla="*/ 527111 h 685800"/>
                          <a:gd name="connsiteX61" fmla="*/ 325445 w 866775"/>
                          <a:gd name="connsiteY61" fmla="*/ 498648 h 685800"/>
                          <a:gd name="connsiteX62" fmla="*/ 286638 w 866775"/>
                          <a:gd name="connsiteY62" fmla="*/ 535780 h 685800"/>
                          <a:gd name="connsiteX63" fmla="*/ 272091 w 866775"/>
                          <a:gd name="connsiteY63" fmla="*/ 540208 h 685800"/>
                          <a:gd name="connsiteX64" fmla="*/ 267663 w 866775"/>
                          <a:gd name="connsiteY64" fmla="*/ 525883 h 685800"/>
                          <a:gd name="connsiteX65" fmla="*/ 320609 w 866775"/>
                          <a:gd name="connsiteY65" fmla="*/ 477588 h 685800"/>
                          <a:gd name="connsiteX66" fmla="*/ 391898 w 866775"/>
                          <a:gd name="connsiteY66" fmla="*/ 473161 h 685800"/>
                          <a:gd name="connsiteX67" fmla="*/ 415933 w 866775"/>
                          <a:gd name="connsiteY67" fmla="*/ 476547 h 685800"/>
                          <a:gd name="connsiteX68" fmla="*/ 392530 w 866775"/>
                          <a:gd name="connsiteY68" fmla="*/ 463264 h 685800"/>
                          <a:gd name="connsiteX69" fmla="*/ 388735 w 866775"/>
                          <a:gd name="connsiteY69" fmla="*/ 448493 h 685800"/>
                          <a:gd name="connsiteX70" fmla="*/ 403282 w 866775"/>
                          <a:gd name="connsiteY70" fmla="*/ 444698 h 685800"/>
                          <a:gd name="connsiteX71" fmla="*/ 447373 w 866775"/>
                          <a:gd name="connsiteY71" fmla="*/ 470222 h 685800"/>
                          <a:gd name="connsiteX72" fmla="*/ 469735 w 866775"/>
                          <a:gd name="connsiteY72" fmla="*/ 456307 h 685800"/>
                          <a:gd name="connsiteX73" fmla="*/ 368722 w 866775"/>
                          <a:gd name="connsiteY73" fmla="*/ 398077 h 685800"/>
                          <a:gd name="connsiteX74" fmla="*/ 372740 w 866775"/>
                          <a:gd name="connsiteY74" fmla="*/ 443618 h 685800"/>
                          <a:gd name="connsiteX75" fmla="*/ 366601 w 866775"/>
                          <a:gd name="connsiteY75" fmla="*/ 457534 h 685800"/>
                          <a:gd name="connsiteX76" fmla="*/ 352909 w 866775"/>
                          <a:gd name="connsiteY76" fmla="*/ 451394 h 685800"/>
                          <a:gd name="connsiteX77" fmla="*/ 350156 w 866775"/>
                          <a:gd name="connsiteY77" fmla="*/ 382859 h 685800"/>
                          <a:gd name="connsiteX78" fmla="*/ 375456 w 866775"/>
                          <a:gd name="connsiteY78" fmla="*/ 336871 h 685800"/>
                          <a:gd name="connsiteX79" fmla="*/ 418281 w 866775"/>
                          <a:gd name="connsiteY79" fmla="*/ 306288 h 685800"/>
                          <a:gd name="connsiteX80" fmla="*/ 485552 w 866775"/>
                          <a:gd name="connsiteY80" fmla="*/ 303534 h 685800"/>
                          <a:gd name="connsiteX81" fmla="*/ 516992 w 866775"/>
                          <a:gd name="connsiteY81" fmla="*/ 306697 h 685800"/>
                          <a:gd name="connsiteX82" fmla="*/ 492100 w 866775"/>
                          <a:gd name="connsiteY82" fmla="*/ 292372 h 685800"/>
                          <a:gd name="connsiteX83" fmla="*/ 488082 w 866775"/>
                          <a:gd name="connsiteY83" fmla="*/ 277601 h 685800"/>
                          <a:gd name="connsiteX84" fmla="*/ 502853 w 866775"/>
                          <a:gd name="connsiteY84" fmla="*/ 273806 h 685800"/>
                          <a:gd name="connsiteX85" fmla="*/ 545901 w 866775"/>
                          <a:gd name="connsiteY85" fmla="*/ 298697 h 685800"/>
                          <a:gd name="connsiteX86" fmla="*/ 584932 w 866775"/>
                          <a:gd name="connsiteY86" fmla="*/ 261565 h 685800"/>
                          <a:gd name="connsiteX87" fmla="*/ 599294 w 866775"/>
                          <a:gd name="connsiteY87" fmla="*/ 257138 h 685800"/>
                          <a:gd name="connsiteX88" fmla="*/ 603721 w 866775"/>
                          <a:gd name="connsiteY88" fmla="*/ 271685 h 685800"/>
                          <a:gd name="connsiteX89" fmla="*/ 550999 w 866775"/>
                          <a:gd name="connsiteY89" fmla="*/ 319794 h 685800"/>
                          <a:gd name="connsiteX90" fmla="*/ 549957 w 866775"/>
                          <a:gd name="connsiteY90" fmla="*/ 320427 h 685800"/>
                          <a:gd name="connsiteX91" fmla="*/ 548692 w 866775"/>
                          <a:gd name="connsiteY91" fmla="*/ 320836 h 685800"/>
                          <a:gd name="connsiteX92" fmla="*/ 479710 w 866775"/>
                          <a:gd name="connsiteY92" fmla="*/ 324222 h 685800"/>
                          <a:gd name="connsiteX93" fmla="*/ 455450 w 866775"/>
                          <a:gd name="connsiteY93" fmla="*/ 320650 h 685800"/>
                          <a:gd name="connsiteX94" fmla="*/ 478445 w 866775"/>
                          <a:gd name="connsiteY94" fmla="*/ 333932 h 685800"/>
                          <a:gd name="connsiteX95" fmla="*/ 482240 w 866775"/>
                          <a:gd name="connsiteY95" fmla="*/ 348480 h 685800"/>
                          <a:gd name="connsiteX96" fmla="*/ 467692 w 866775"/>
                          <a:gd name="connsiteY96" fmla="*/ 352498 h 685800"/>
                          <a:gd name="connsiteX97" fmla="*/ 423825 w 866775"/>
                          <a:gd name="connsiteY97" fmla="*/ 327198 h 685800"/>
                          <a:gd name="connsiteX98" fmla="*/ 391530 w 866775"/>
                          <a:gd name="connsiteY98" fmla="*/ 351048 h 685800"/>
                          <a:gd name="connsiteX99" fmla="*/ 375084 w 866775"/>
                          <a:gd name="connsiteY99" fmla="*/ 376981 h 685800"/>
                          <a:gd name="connsiteX100" fmla="*/ 484955 w 866775"/>
                          <a:gd name="connsiteY100" fmla="*/ 440457 h 685800"/>
                          <a:gd name="connsiteX101" fmla="*/ 496786 w 866775"/>
                          <a:gd name="connsiteY101" fmla="*/ 420626 h 685800"/>
                          <a:gd name="connsiteX102" fmla="*/ 407564 w 866775"/>
                          <a:gd name="connsiteY102" fmla="*/ 368945 h 685800"/>
                          <a:gd name="connsiteX103" fmla="*/ 403546 w 866775"/>
                          <a:gd name="connsiteY103" fmla="*/ 354398 h 685800"/>
                          <a:gd name="connsiteX104" fmla="*/ 418093 w 866775"/>
                          <a:gd name="connsiteY104" fmla="*/ 350602 h 685800"/>
                          <a:gd name="connsiteX105" fmla="*/ 503111 w 866775"/>
                          <a:gd name="connsiteY105" fmla="*/ 399530 h 685800"/>
                          <a:gd name="connsiteX106" fmla="*/ 498907 w 866775"/>
                          <a:gd name="connsiteY106" fmla="*/ 353728 h 685800"/>
                          <a:gd name="connsiteX107" fmla="*/ 504823 w 866775"/>
                          <a:gd name="connsiteY107" fmla="*/ 339813 h 685800"/>
                          <a:gd name="connsiteX108" fmla="*/ 518738 w 866775"/>
                          <a:gd name="connsiteY108" fmla="*/ 345914 h 685800"/>
                          <a:gd name="connsiteX109" fmla="*/ 521714 w 866775"/>
                          <a:gd name="connsiteY109" fmla="*/ 414264 h 685800"/>
                          <a:gd name="connsiteX110" fmla="*/ 496414 w 866775"/>
                          <a:gd name="connsiteY110" fmla="*/ 460252 h 685800"/>
                          <a:gd name="connsiteX111" fmla="*/ 453589 w 866775"/>
                          <a:gd name="connsiteY111" fmla="*/ 490613 h 685800"/>
                          <a:gd name="connsiteX112" fmla="*/ 452547 w 866775"/>
                          <a:gd name="connsiteY112" fmla="*/ 491022 h 685800"/>
                          <a:gd name="connsiteX113" fmla="*/ 448119 w 866775"/>
                          <a:gd name="connsiteY113" fmla="*/ 492510 h 685800"/>
                          <a:gd name="connsiteX114" fmla="*/ 386095 w 866775"/>
                          <a:gd name="connsiteY114" fmla="*/ 493775 h 685800"/>
                          <a:gd name="connsiteX115" fmla="*/ 354655 w 866775"/>
                          <a:gd name="connsiteY115" fmla="*/ 490836 h 685800"/>
                          <a:gd name="connsiteX116" fmla="*/ 399710 w 866775"/>
                          <a:gd name="connsiteY116" fmla="*/ 522684 h 685800"/>
                          <a:gd name="connsiteX117" fmla="*/ 406258 w 866775"/>
                          <a:gd name="connsiteY117" fmla="*/ 509178 h 685800"/>
                          <a:gd name="connsiteX118" fmla="*/ 419951 w 866775"/>
                          <a:gd name="connsiteY118" fmla="*/ 515726 h 685800"/>
                          <a:gd name="connsiteX119" fmla="*/ 425234 w 866775"/>
                          <a:gd name="connsiteY119" fmla="*/ 562979 h 685800"/>
                          <a:gd name="connsiteX120" fmla="*/ 409607 w 866775"/>
                          <a:gd name="connsiteY120" fmla="*/ 607702 h 685800"/>
                          <a:gd name="connsiteX121" fmla="*/ 394836 w 866775"/>
                          <a:gd name="connsiteY121" fmla="*/ 611088 h 685800"/>
                          <a:gd name="connsiteX122" fmla="*/ 391450 w 866775"/>
                          <a:gd name="connsiteY122" fmla="*/ 596540 h 685800"/>
                          <a:gd name="connsiteX123" fmla="*/ 395059 w 866775"/>
                          <a:gd name="connsiteY123" fmla="*/ 590215 h 685800"/>
                          <a:gd name="connsiteX124" fmla="*/ 310265 w 866775"/>
                          <a:gd name="connsiteY124" fmla="*/ 541288 h 685800"/>
                          <a:gd name="connsiteX125" fmla="*/ 306246 w 866775"/>
                          <a:gd name="connsiteY125" fmla="*/ 526740 h 685800"/>
                          <a:gd name="connsiteX126" fmla="*/ 321018 w 866775"/>
                          <a:gd name="connsiteY126" fmla="*/ 522722 h 685800"/>
                          <a:gd name="connsiteX127" fmla="*/ 402464 w 866775"/>
                          <a:gd name="connsiteY127" fmla="*/ 569752 h 685800"/>
                          <a:gd name="connsiteX128" fmla="*/ 403952 w 866775"/>
                          <a:gd name="connsiteY128" fmla="*/ 560673 h 685800"/>
                          <a:gd name="connsiteX129" fmla="*/ 399711 w 866775"/>
                          <a:gd name="connsiteY129" fmla="*/ 522684 h 685800"/>
                          <a:gd name="connsiteX130" fmla="*/ 461697 w 866775"/>
                          <a:gd name="connsiteY130" fmla="*/ 189605 h 685800"/>
                          <a:gd name="connsiteX131" fmla="*/ 476468 w 866775"/>
                          <a:gd name="connsiteY131" fmla="*/ 186219 h 685800"/>
                          <a:gd name="connsiteX132" fmla="*/ 479854 w 866775"/>
                          <a:gd name="connsiteY132" fmla="*/ 200990 h 685800"/>
                          <a:gd name="connsiteX133" fmla="*/ 476468 w 866775"/>
                          <a:gd name="connsiteY133" fmla="*/ 207315 h 685800"/>
                          <a:gd name="connsiteX134" fmla="*/ 561263 w 866775"/>
                          <a:gd name="connsiteY134" fmla="*/ 256280 h 685800"/>
                          <a:gd name="connsiteX135" fmla="*/ 565058 w 866775"/>
                          <a:gd name="connsiteY135" fmla="*/ 270827 h 685800"/>
                          <a:gd name="connsiteX136" fmla="*/ 550510 w 866775"/>
                          <a:gd name="connsiteY136" fmla="*/ 274622 h 685800"/>
                          <a:gd name="connsiteX137" fmla="*/ 469101 w 866775"/>
                          <a:gd name="connsiteY137" fmla="*/ 227593 h 685800"/>
                          <a:gd name="connsiteX138" fmla="*/ 467427 w 866775"/>
                          <a:gd name="connsiteY138" fmla="*/ 236671 h 685800"/>
                          <a:gd name="connsiteX139" fmla="*/ 471631 w 866775"/>
                          <a:gd name="connsiteY139" fmla="*/ 274622 h 685800"/>
                          <a:gd name="connsiteX140" fmla="*/ 465083 w 866775"/>
                          <a:gd name="connsiteY140" fmla="*/ 288129 h 685800"/>
                          <a:gd name="connsiteX141" fmla="*/ 451576 w 866775"/>
                          <a:gd name="connsiteY141" fmla="*/ 281580 h 685800"/>
                          <a:gd name="connsiteX142" fmla="*/ 446293 w 866775"/>
                          <a:gd name="connsiteY142" fmla="*/ 234328 h 685800"/>
                          <a:gd name="connsiteX143" fmla="*/ 461697 w 866775"/>
                          <a:gd name="connsiteY143" fmla="*/ 189605 h 685800"/>
                          <a:gd name="connsiteX144" fmla="*/ 636566 w 866775"/>
                          <a:gd name="connsiteY144" fmla="*/ 621840 h 685800"/>
                          <a:gd name="connsiteX145" fmla="*/ 636566 w 866775"/>
                          <a:gd name="connsiteY145" fmla="*/ 562568 h 685800"/>
                          <a:gd name="connsiteX146" fmla="*/ 694795 w 866775"/>
                          <a:gd name="connsiteY146" fmla="*/ 398672 h 685800"/>
                          <a:gd name="connsiteX147" fmla="*/ 614651 w 866775"/>
                          <a:gd name="connsiteY147" fmla="*/ 211372 h 685800"/>
                          <a:gd name="connsiteX148" fmla="*/ 702609 w 866775"/>
                          <a:gd name="connsiteY148" fmla="*/ 174053 h 685800"/>
                          <a:gd name="connsiteX149" fmla="*/ 741639 w 866775"/>
                          <a:gd name="connsiteY149" fmla="*/ 174053 h 685800"/>
                          <a:gd name="connsiteX150" fmla="*/ 864388 w 866775"/>
                          <a:gd name="connsiteY150" fmla="*/ 296764 h 685800"/>
                          <a:gd name="connsiteX151" fmla="*/ 864388 w 866775"/>
                          <a:gd name="connsiteY151" fmla="*/ 411731 h 685800"/>
                          <a:gd name="connsiteX152" fmla="*/ 829376 w 866775"/>
                          <a:gd name="connsiteY152" fmla="*/ 456863 h 685800"/>
                          <a:gd name="connsiteX153" fmla="*/ 829376 w 866775"/>
                          <a:gd name="connsiteY153" fmla="*/ 279050 h 685800"/>
                          <a:gd name="connsiteX154" fmla="*/ 818623 w 866775"/>
                          <a:gd name="connsiteY154" fmla="*/ 268297 h 685800"/>
                          <a:gd name="connsiteX155" fmla="*/ 807871 w 866775"/>
                          <a:gd name="connsiteY155" fmla="*/ 279050 h 685800"/>
                          <a:gd name="connsiteX156" fmla="*/ 807871 w 866775"/>
                          <a:gd name="connsiteY156" fmla="*/ 621836 h 685800"/>
                          <a:gd name="connsiteX157" fmla="*/ 781304 w 866775"/>
                          <a:gd name="connsiteY157" fmla="*/ 621836 h 685800"/>
                          <a:gd name="connsiteX158" fmla="*/ 770552 w 866775"/>
                          <a:gd name="connsiteY158" fmla="*/ 632589 h 685800"/>
                          <a:gd name="connsiteX159" fmla="*/ 781304 w 866775"/>
                          <a:gd name="connsiteY159" fmla="*/ 643341 h 685800"/>
                          <a:gd name="connsiteX160" fmla="*/ 807871 w 866775"/>
                          <a:gd name="connsiteY160" fmla="*/ 643341 h 685800"/>
                          <a:gd name="connsiteX161" fmla="*/ 831497 w 866775"/>
                          <a:gd name="connsiteY161" fmla="*/ 666968 h 685800"/>
                          <a:gd name="connsiteX162" fmla="*/ 831497 w 866775"/>
                          <a:gd name="connsiteY162" fmla="*/ 675191 h 685800"/>
                          <a:gd name="connsiteX163" fmla="*/ 824316 w 866775"/>
                          <a:gd name="connsiteY163" fmla="*/ 682149 h 685800"/>
                          <a:gd name="connsiteX164" fmla="*/ 732973 w 866775"/>
                          <a:gd name="connsiteY164" fmla="*/ 682149 h 685800"/>
                          <a:gd name="connsiteX165" fmla="*/ 732973 w 866775"/>
                          <a:gd name="connsiteY165" fmla="*/ 498011 h 685800"/>
                          <a:gd name="connsiteX166" fmla="*/ 722221 w 866775"/>
                          <a:gd name="connsiteY166" fmla="*/ 487259 h 685800"/>
                          <a:gd name="connsiteX167" fmla="*/ 711468 w 866775"/>
                          <a:gd name="connsiteY167" fmla="*/ 498011 h 685800"/>
                          <a:gd name="connsiteX168" fmla="*/ 711468 w 866775"/>
                          <a:gd name="connsiteY168" fmla="*/ 682149 h 685800"/>
                          <a:gd name="connsiteX169" fmla="*/ 619938 w 866775"/>
                          <a:gd name="connsiteY169" fmla="*/ 682149 h 685800"/>
                          <a:gd name="connsiteX170" fmla="*/ 612981 w 866775"/>
                          <a:gd name="connsiteY170" fmla="*/ 675191 h 685800"/>
                          <a:gd name="connsiteX171" fmla="*/ 612981 w 866775"/>
                          <a:gd name="connsiteY171" fmla="*/ 666968 h 685800"/>
                          <a:gd name="connsiteX172" fmla="*/ 636607 w 866775"/>
                          <a:gd name="connsiteY172" fmla="*/ 643341 h 685800"/>
                          <a:gd name="connsiteX173" fmla="*/ 663211 w 866775"/>
                          <a:gd name="connsiteY173" fmla="*/ 643341 h 685800"/>
                          <a:gd name="connsiteX174" fmla="*/ 673964 w 866775"/>
                          <a:gd name="connsiteY174" fmla="*/ 632589 h 685800"/>
                          <a:gd name="connsiteX175" fmla="*/ 663211 w 866775"/>
                          <a:gd name="connsiteY175" fmla="*/ 621836 h 685800"/>
                          <a:gd name="connsiteX176" fmla="*/ 722217 w 866775"/>
                          <a:gd name="connsiteY176" fmla="*/ 7144 h 685800"/>
                          <a:gd name="connsiteX177" fmla="*/ 653012 w 866775"/>
                          <a:gd name="connsiteY177" fmla="*/ 76349 h 685800"/>
                          <a:gd name="connsiteX178" fmla="*/ 722217 w 866775"/>
                          <a:gd name="connsiteY178" fmla="*/ 145553 h 685800"/>
                          <a:gd name="connsiteX179" fmla="*/ 791422 w 866775"/>
                          <a:gd name="connsiteY179" fmla="*/ 76349 h 685800"/>
                          <a:gd name="connsiteX180" fmla="*/ 722217 w 866775"/>
                          <a:gd name="connsiteY180" fmla="*/ 7144 h 685800"/>
                          <a:gd name="connsiteX181" fmla="*/ 149307 w 866775"/>
                          <a:gd name="connsiteY181" fmla="*/ 7144 h 685800"/>
                          <a:gd name="connsiteX182" fmla="*/ 80102 w 866775"/>
                          <a:gd name="connsiteY182" fmla="*/ 76349 h 685800"/>
                          <a:gd name="connsiteX183" fmla="*/ 149307 w 866775"/>
                          <a:gd name="connsiteY183" fmla="*/ 145553 h 685800"/>
                          <a:gd name="connsiteX184" fmla="*/ 218699 w 866775"/>
                          <a:gd name="connsiteY184" fmla="*/ 76349 h 685800"/>
                          <a:gd name="connsiteX185" fmla="*/ 149307 w 866775"/>
                          <a:gd name="connsiteY185" fmla="*/ 7144 h 68580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  <a:cxn ang="0">
                            <a:pos x="connsiteX23" y="connsiteY23"/>
                          </a:cxn>
                          <a:cxn ang="0">
                            <a:pos x="connsiteX24" y="connsiteY24"/>
                          </a:cxn>
                          <a:cxn ang="0">
                            <a:pos x="connsiteX25" y="connsiteY25"/>
                          </a:cxn>
                          <a:cxn ang="0">
                            <a:pos x="connsiteX26" y="connsiteY26"/>
                          </a:cxn>
                          <a:cxn ang="0">
                            <a:pos x="connsiteX27" y="connsiteY27"/>
                          </a:cxn>
                          <a:cxn ang="0">
                            <a:pos x="connsiteX28" y="connsiteY28"/>
                          </a:cxn>
                          <a:cxn ang="0">
                            <a:pos x="connsiteX29" y="connsiteY29"/>
                          </a:cxn>
                          <a:cxn ang="0">
                            <a:pos x="connsiteX30" y="connsiteY30"/>
                          </a:cxn>
                          <a:cxn ang="0">
                            <a:pos x="connsiteX31" y="connsiteY31"/>
                          </a:cxn>
                          <a:cxn ang="0">
                            <a:pos x="connsiteX32" y="connsiteY32"/>
                          </a:cxn>
                          <a:cxn ang="0">
                            <a:pos x="connsiteX33" y="connsiteY33"/>
                          </a:cxn>
                          <a:cxn ang="0">
                            <a:pos x="connsiteX34" y="connsiteY34"/>
                          </a:cxn>
                          <a:cxn ang="0">
                            <a:pos x="connsiteX35" y="connsiteY35"/>
                          </a:cxn>
                          <a:cxn ang="0">
                            <a:pos x="connsiteX36" y="connsiteY36"/>
                          </a:cxn>
                          <a:cxn ang="0">
                            <a:pos x="connsiteX37" y="connsiteY37"/>
                          </a:cxn>
                          <a:cxn ang="0">
                            <a:pos x="connsiteX38" y="connsiteY38"/>
                          </a:cxn>
                          <a:cxn ang="0">
                            <a:pos x="connsiteX39" y="connsiteY39"/>
                          </a:cxn>
                          <a:cxn ang="0">
                            <a:pos x="connsiteX40" y="connsiteY40"/>
                          </a:cxn>
                          <a:cxn ang="0">
                            <a:pos x="connsiteX41" y="connsiteY41"/>
                          </a:cxn>
                          <a:cxn ang="0">
                            <a:pos x="connsiteX42" y="connsiteY42"/>
                          </a:cxn>
                          <a:cxn ang="0">
                            <a:pos x="connsiteX43" y="connsiteY43"/>
                          </a:cxn>
                          <a:cxn ang="0">
                            <a:pos x="connsiteX44" y="connsiteY44"/>
                          </a:cxn>
                          <a:cxn ang="0">
                            <a:pos x="connsiteX45" y="connsiteY45"/>
                          </a:cxn>
                          <a:cxn ang="0">
                            <a:pos x="connsiteX46" y="connsiteY46"/>
                          </a:cxn>
                          <a:cxn ang="0">
                            <a:pos x="connsiteX47" y="connsiteY47"/>
                          </a:cxn>
                          <a:cxn ang="0">
                            <a:pos x="connsiteX48" y="connsiteY48"/>
                          </a:cxn>
                          <a:cxn ang="0">
                            <a:pos x="connsiteX49" y="connsiteY49"/>
                          </a:cxn>
                          <a:cxn ang="0">
                            <a:pos x="connsiteX50" y="connsiteY50"/>
                          </a:cxn>
                          <a:cxn ang="0">
                            <a:pos x="connsiteX51" y="connsiteY51"/>
                          </a:cxn>
                          <a:cxn ang="0">
                            <a:pos x="connsiteX52" y="connsiteY52"/>
                          </a:cxn>
                          <a:cxn ang="0">
                            <a:pos x="connsiteX53" y="connsiteY53"/>
                          </a:cxn>
                          <a:cxn ang="0">
                            <a:pos x="connsiteX54" y="connsiteY54"/>
                          </a:cxn>
                          <a:cxn ang="0">
                            <a:pos x="connsiteX55" y="connsiteY55"/>
                          </a:cxn>
                          <a:cxn ang="0">
                            <a:pos x="connsiteX56" y="connsiteY56"/>
                          </a:cxn>
                          <a:cxn ang="0">
                            <a:pos x="connsiteX57" y="connsiteY57"/>
                          </a:cxn>
                          <a:cxn ang="0">
                            <a:pos x="connsiteX58" y="connsiteY58"/>
                          </a:cxn>
                          <a:cxn ang="0">
                            <a:pos x="connsiteX59" y="connsiteY59"/>
                          </a:cxn>
                          <a:cxn ang="0">
                            <a:pos x="connsiteX60" y="connsiteY60"/>
                          </a:cxn>
                          <a:cxn ang="0">
                            <a:pos x="connsiteX61" y="connsiteY61"/>
                          </a:cxn>
                          <a:cxn ang="0">
                            <a:pos x="connsiteX62" y="connsiteY62"/>
                          </a:cxn>
                          <a:cxn ang="0">
                            <a:pos x="connsiteX63" y="connsiteY63"/>
                          </a:cxn>
                          <a:cxn ang="0">
                            <a:pos x="connsiteX64" y="connsiteY64"/>
                          </a:cxn>
                          <a:cxn ang="0">
                            <a:pos x="connsiteX65" y="connsiteY65"/>
                          </a:cxn>
                          <a:cxn ang="0">
                            <a:pos x="connsiteX66" y="connsiteY66"/>
                          </a:cxn>
                          <a:cxn ang="0">
                            <a:pos x="connsiteX67" y="connsiteY67"/>
                          </a:cxn>
                          <a:cxn ang="0">
                            <a:pos x="connsiteX68" y="connsiteY68"/>
                          </a:cxn>
                          <a:cxn ang="0">
                            <a:pos x="connsiteX69" y="connsiteY69"/>
                          </a:cxn>
                          <a:cxn ang="0">
                            <a:pos x="connsiteX70" y="connsiteY70"/>
                          </a:cxn>
                          <a:cxn ang="0">
                            <a:pos x="connsiteX71" y="connsiteY71"/>
                          </a:cxn>
                          <a:cxn ang="0">
                            <a:pos x="connsiteX72" y="connsiteY72"/>
                          </a:cxn>
                          <a:cxn ang="0">
                            <a:pos x="connsiteX73" y="connsiteY73"/>
                          </a:cxn>
                          <a:cxn ang="0">
                            <a:pos x="connsiteX74" y="connsiteY74"/>
                          </a:cxn>
                          <a:cxn ang="0">
                            <a:pos x="connsiteX75" y="connsiteY75"/>
                          </a:cxn>
                          <a:cxn ang="0">
                            <a:pos x="connsiteX76" y="connsiteY76"/>
                          </a:cxn>
                          <a:cxn ang="0">
                            <a:pos x="connsiteX77" y="connsiteY77"/>
                          </a:cxn>
                          <a:cxn ang="0">
                            <a:pos x="connsiteX78" y="connsiteY78"/>
                          </a:cxn>
                          <a:cxn ang="0">
                            <a:pos x="connsiteX79" y="connsiteY79"/>
                          </a:cxn>
                          <a:cxn ang="0">
                            <a:pos x="connsiteX80" y="connsiteY80"/>
                          </a:cxn>
                          <a:cxn ang="0">
                            <a:pos x="connsiteX81" y="connsiteY81"/>
                          </a:cxn>
                          <a:cxn ang="0">
                            <a:pos x="connsiteX82" y="connsiteY82"/>
                          </a:cxn>
                          <a:cxn ang="0">
                            <a:pos x="connsiteX83" y="connsiteY83"/>
                          </a:cxn>
                          <a:cxn ang="0">
                            <a:pos x="connsiteX84" y="connsiteY84"/>
                          </a:cxn>
                          <a:cxn ang="0">
                            <a:pos x="connsiteX85" y="connsiteY85"/>
                          </a:cxn>
                          <a:cxn ang="0">
                            <a:pos x="connsiteX86" y="connsiteY86"/>
                          </a:cxn>
                          <a:cxn ang="0">
                            <a:pos x="connsiteX87" y="connsiteY87"/>
                          </a:cxn>
                          <a:cxn ang="0">
                            <a:pos x="connsiteX88" y="connsiteY88"/>
                          </a:cxn>
                          <a:cxn ang="0">
                            <a:pos x="connsiteX89" y="connsiteY89"/>
                          </a:cxn>
                          <a:cxn ang="0">
                            <a:pos x="connsiteX90" y="connsiteY90"/>
                          </a:cxn>
                          <a:cxn ang="0">
                            <a:pos x="connsiteX91" y="connsiteY91"/>
                          </a:cxn>
                          <a:cxn ang="0">
                            <a:pos x="connsiteX92" y="connsiteY92"/>
                          </a:cxn>
                          <a:cxn ang="0">
                            <a:pos x="connsiteX93" y="connsiteY93"/>
                          </a:cxn>
                          <a:cxn ang="0">
                            <a:pos x="connsiteX94" y="connsiteY94"/>
                          </a:cxn>
                          <a:cxn ang="0">
                            <a:pos x="connsiteX95" y="connsiteY95"/>
                          </a:cxn>
                          <a:cxn ang="0">
                            <a:pos x="connsiteX96" y="connsiteY96"/>
                          </a:cxn>
                          <a:cxn ang="0">
                            <a:pos x="connsiteX97" y="connsiteY97"/>
                          </a:cxn>
                          <a:cxn ang="0">
                            <a:pos x="connsiteX98" y="connsiteY98"/>
                          </a:cxn>
                          <a:cxn ang="0">
                            <a:pos x="connsiteX99" y="connsiteY99"/>
                          </a:cxn>
                          <a:cxn ang="0">
                            <a:pos x="connsiteX100" y="connsiteY100"/>
                          </a:cxn>
                          <a:cxn ang="0">
                            <a:pos x="connsiteX101" y="connsiteY101"/>
                          </a:cxn>
                          <a:cxn ang="0">
                            <a:pos x="connsiteX102" y="connsiteY102"/>
                          </a:cxn>
                          <a:cxn ang="0">
                            <a:pos x="connsiteX103" y="connsiteY103"/>
                          </a:cxn>
                          <a:cxn ang="0">
                            <a:pos x="connsiteX104" y="connsiteY104"/>
                          </a:cxn>
                          <a:cxn ang="0">
                            <a:pos x="connsiteX105" y="connsiteY105"/>
                          </a:cxn>
                          <a:cxn ang="0">
                            <a:pos x="connsiteX106" y="connsiteY106"/>
                          </a:cxn>
                          <a:cxn ang="0">
                            <a:pos x="connsiteX107" y="connsiteY107"/>
                          </a:cxn>
                          <a:cxn ang="0">
                            <a:pos x="connsiteX108" y="connsiteY108"/>
                          </a:cxn>
                          <a:cxn ang="0">
                            <a:pos x="connsiteX109" y="connsiteY109"/>
                          </a:cxn>
                          <a:cxn ang="0">
                            <a:pos x="connsiteX110" y="connsiteY110"/>
                          </a:cxn>
                          <a:cxn ang="0">
                            <a:pos x="connsiteX111" y="connsiteY111"/>
                          </a:cxn>
                          <a:cxn ang="0">
                            <a:pos x="connsiteX112" y="connsiteY112"/>
                          </a:cxn>
                          <a:cxn ang="0">
                            <a:pos x="connsiteX113" y="connsiteY113"/>
                          </a:cxn>
                          <a:cxn ang="0">
                            <a:pos x="connsiteX114" y="connsiteY114"/>
                          </a:cxn>
                          <a:cxn ang="0">
                            <a:pos x="connsiteX115" y="connsiteY115"/>
                          </a:cxn>
                          <a:cxn ang="0">
                            <a:pos x="connsiteX116" y="connsiteY116"/>
                          </a:cxn>
                          <a:cxn ang="0">
                            <a:pos x="connsiteX117" y="connsiteY117"/>
                          </a:cxn>
                          <a:cxn ang="0">
                            <a:pos x="connsiteX118" y="connsiteY118"/>
                          </a:cxn>
                          <a:cxn ang="0">
                            <a:pos x="connsiteX119" y="connsiteY119"/>
                          </a:cxn>
                          <a:cxn ang="0">
                            <a:pos x="connsiteX120" y="connsiteY120"/>
                          </a:cxn>
                          <a:cxn ang="0">
                            <a:pos x="connsiteX121" y="connsiteY121"/>
                          </a:cxn>
                          <a:cxn ang="0">
                            <a:pos x="connsiteX122" y="connsiteY122"/>
                          </a:cxn>
                          <a:cxn ang="0">
                            <a:pos x="connsiteX123" y="connsiteY123"/>
                          </a:cxn>
                          <a:cxn ang="0">
                            <a:pos x="connsiteX124" y="connsiteY124"/>
                          </a:cxn>
                          <a:cxn ang="0">
                            <a:pos x="connsiteX125" y="connsiteY125"/>
                          </a:cxn>
                          <a:cxn ang="0">
                            <a:pos x="connsiteX126" y="connsiteY126"/>
                          </a:cxn>
                          <a:cxn ang="0">
                            <a:pos x="connsiteX127" y="connsiteY127"/>
                          </a:cxn>
                          <a:cxn ang="0">
                            <a:pos x="connsiteX128" y="connsiteY128"/>
                          </a:cxn>
                          <a:cxn ang="0">
                            <a:pos x="connsiteX129" y="connsiteY129"/>
                          </a:cxn>
                          <a:cxn ang="0">
                            <a:pos x="connsiteX130" y="connsiteY130"/>
                          </a:cxn>
                          <a:cxn ang="0">
                            <a:pos x="connsiteX131" y="connsiteY131"/>
                          </a:cxn>
                          <a:cxn ang="0">
                            <a:pos x="connsiteX132" y="connsiteY132"/>
                          </a:cxn>
                          <a:cxn ang="0">
                            <a:pos x="connsiteX133" y="connsiteY133"/>
                          </a:cxn>
                          <a:cxn ang="0">
                            <a:pos x="connsiteX134" y="connsiteY134"/>
                          </a:cxn>
                          <a:cxn ang="0">
                            <a:pos x="connsiteX135" y="connsiteY135"/>
                          </a:cxn>
                          <a:cxn ang="0">
                            <a:pos x="connsiteX136" y="connsiteY136"/>
                          </a:cxn>
                          <a:cxn ang="0">
                            <a:pos x="connsiteX137" y="connsiteY137"/>
                          </a:cxn>
                          <a:cxn ang="0">
                            <a:pos x="connsiteX138" y="connsiteY138"/>
                          </a:cxn>
                          <a:cxn ang="0">
                            <a:pos x="connsiteX139" y="connsiteY139"/>
                          </a:cxn>
                          <a:cxn ang="0">
                            <a:pos x="connsiteX140" y="connsiteY140"/>
                          </a:cxn>
                          <a:cxn ang="0">
                            <a:pos x="connsiteX141" y="connsiteY141"/>
                          </a:cxn>
                          <a:cxn ang="0">
                            <a:pos x="connsiteX142" y="connsiteY142"/>
                          </a:cxn>
                          <a:cxn ang="0">
                            <a:pos x="connsiteX143" y="connsiteY143"/>
                          </a:cxn>
                          <a:cxn ang="0">
                            <a:pos x="connsiteX144" y="connsiteY144"/>
                          </a:cxn>
                          <a:cxn ang="0">
                            <a:pos x="connsiteX145" y="connsiteY145"/>
                          </a:cxn>
                          <a:cxn ang="0">
                            <a:pos x="connsiteX146" y="connsiteY146"/>
                          </a:cxn>
                          <a:cxn ang="0">
                            <a:pos x="connsiteX147" y="connsiteY147"/>
                          </a:cxn>
                          <a:cxn ang="0">
                            <a:pos x="connsiteX148" y="connsiteY148"/>
                          </a:cxn>
                          <a:cxn ang="0">
                            <a:pos x="connsiteX149" y="connsiteY149"/>
                          </a:cxn>
                          <a:cxn ang="0">
                            <a:pos x="connsiteX150" y="connsiteY150"/>
                          </a:cxn>
                          <a:cxn ang="0">
                            <a:pos x="connsiteX151" y="connsiteY151"/>
                          </a:cxn>
                          <a:cxn ang="0">
                            <a:pos x="connsiteX152" y="connsiteY152"/>
                          </a:cxn>
                          <a:cxn ang="0">
                            <a:pos x="connsiteX153" y="connsiteY153"/>
                          </a:cxn>
                          <a:cxn ang="0">
                            <a:pos x="connsiteX154" y="connsiteY154"/>
                          </a:cxn>
                          <a:cxn ang="0">
                            <a:pos x="connsiteX155" y="connsiteY155"/>
                          </a:cxn>
                          <a:cxn ang="0">
                            <a:pos x="connsiteX156" y="connsiteY156"/>
                          </a:cxn>
                          <a:cxn ang="0">
                            <a:pos x="connsiteX157" y="connsiteY157"/>
                          </a:cxn>
                          <a:cxn ang="0">
                            <a:pos x="connsiteX158" y="connsiteY158"/>
                          </a:cxn>
                          <a:cxn ang="0">
                            <a:pos x="connsiteX159" y="connsiteY159"/>
                          </a:cxn>
                          <a:cxn ang="0">
                            <a:pos x="connsiteX160" y="connsiteY160"/>
                          </a:cxn>
                          <a:cxn ang="0">
                            <a:pos x="connsiteX161" y="connsiteY161"/>
                          </a:cxn>
                          <a:cxn ang="0">
                            <a:pos x="connsiteX162" y="connsiteY162"/>
                          </a:cxn>
                          <a:cxn ang="0">
                            <a:pos x="connsiteX163" y="connsiteY163"/>
                          </a:cxn>
                          <a:cxn ang="0">
                            <a:pos x="connsiteX164" y="connsiteY164"/>
                          </a:cxn>
                          <a:cxn ang="0">
                            <a:pos x="connsiteX165" y="connsiteY165"/>
                          </a:cxn>
                          <a:cxn ang="0">
                            <a:pos x="connsiteX166" y="connsiteY166"/>
                          </a:cxn>
                          <a:cxn ang="0">
                            <a:pos x="connsiteX167" y="connsiteY167"/>
                          </a:cxn>
                          <a:cxn ang="0">
                            <a:pos x="connsiteX168" y="connsiteY168"/>
                          </a:cxn>
                          <a:cxn ang="0">
                            <a:pos x="connsiteX169" y="connsiteY169"/>
                          </a:cxn>
                          <a:cxn ang="0">
                            <a:pos x="connsiteX170" y="connsiteY170"/>
                          </a:cxn>
                          <a:cxn ang="0">
                            <a:pos x="connsiteX171" y="connsiteY171"/>
                          </a:cxn>
                          <a:cxn ang="0">
                            <a:pos x="connsiteX172" y="connsiteY172"/>
                          </a:cxn>
                          <a:cxn ang="0">
                            <a:pos x="connsiteX173" y="connsiteY173"/>
                          </a:cxn>
                          <a:cxn ang="0">
                            <a:pos x="connsiteX174" y="connsiteY174"/>
                          </a:cxn>
                          <a:cxn ang="0">
                            <a:pos x="connsiteX175" y="connsiteY175"/>
                          </a:cxn>
                          <a:cxn ang="0">
                            <a:pos x="connsiteX176" y="connsiteY176"/>
                          </a:cxn>
                          <a:cxn ang="0">
                            <a:pos x="connsiteX177" y="connsiteY177"/>
                          </a:cxn>
                          <a:cxn ang="0">
                            <a:pos x="connsiteX178" y="connsiteY178"/>
                          </a:cxn>
                          <a:cxn ang="0">
                            <a:pos x="connsiteX179" y="connsiteY179"/>
                          </a:cxn>
                          <a:cxn ang="0">
                            <a:pos x="connsiteX180" y="connsiteY180"/>
                          </a:cxn>
                          <a:cxn ang="0">
                            <a:pos x="connsiteX181" y="connsiteY181"/>
                          </a:cxn>
                          <a:cxn ang="0">
                            <a:pos x="connsiteX182" y="connsiteY182"/>
                          </a:cxn>
                          <a:cxn ang="0">
                            <a:pos x="connsiteX183" y="connsiteY183"/>
                          </a:cxn>
                          <a:cxn ang="0">
                            <a:pos x="connsiteX184" y="connsiteY184"/>
                          </a:cxn>
                          <a:cxn ang="0">
                            <a:pos x="connsiteX185" y="connsiteY185"/>
                          </a:cxn>
                        </a:cxnLst>
                        <a:rect l="l" t="t" r="r" b="b"/>
                        <a:pathLst>
                          <a:path w="866775" h="685800">
                            <a:moveTo>
                              <a:pt x="63698" y="621839"/>
                            </a:moveTo>
                            <a:lnTo>
                              <a:pt x="63698" y="279053"/>
                            </a:lnTo>
                            <a:cubicBezTo>
                              <a:pt x="63698" y="273137"/>
                              <a:pt x="59048" y="268300"/>
                              <a:pt x="53131" y="268300"/>
                            </a:cubicBezTo>
                            <a:cubicBezTo>
                              <a:pt x="47253" y="268300"/>
                              <a:pt x="42379" y="273137"/>
                              <a:pt x="42379" y="279053"/>
                            </a:cubicBezTo>
                            <a:lnTo>
                              <a:pt x="42379" y="456866"/>
                            </a:lnTo>
                            <a:cubicBezTo>
                              <a:pt x="22101" y="451806"/>
                              <a:pt x="7144" y="433463"/>
                              <a:pt x="7144" y="411733"/>
                            </a:cubicBezTo>
                            <a:lnTo>
                              <a:pt x="7144" y="296767"/>
                            </a:lnTo>
                            <a:cubicBezTo>
                              <a:pt x="7144" y="229273"/>
                              <a:pt x="62396" y="173980"/>
                              <a:pt x="129931" y="173980"/>
                            </a:cubicBezTo>
                            <a:lnTo>
                              <a:pt x="168961" y="173980"/>
                            </a:lnTo>
                            <a:cubicBezTo>
                              <a:pt x="203341" y="173980"/>
                              <a:pt x="234557" y="188305"/>
                              <a:pt x="256919" y="211299"/>
                            </a:cubicBezTo>
                            <a:cubicBezTo>
                              <a:pt x="207545" y="258551"/>
                              <a:pt x="176774" y="325008"/>
                              <a:pt x="176774" y="398598"/>
                            </a:cubicBezTo>
                            <a:cubicBezTo>
                              <a:pt x="176774" y="460808"/>
                              <a:pt x="198727" y="517775"/>
                              <a:pt x="235004" y="562495"/>
                            </a:cubicBezTo>
                            <a:lnTo>
                              <a:pt x="234966" y="621841"/>
                            </a:lnTo>
                            <a:lnTo>
                              <a:pt x="208400" y="621841"/>
                            </a:lnTo>
                            <a:cubicBezTo>
                              <a:pt x="202484" y="621841"/>
                              <a:pt x="197870" y="626677"/>
                              <a:pt x="197870" y="632593"/>
                            </a:cubicBezTo>
                            <a:cubicBezTo>
                              <a:pt x="197870" y="638509"/>
                              <a:pt x="202521" y="643346"/>
                              <a:pt x="208400" y="643346"/>
                            </a:cubicBezTo>
                            <a:lnTo>
                              <a:pt x="234966" y="643346"/>
                            </a:lnTo>
                            <a:cubicBezTo>
                              <a:pt x="248026" y="643346"/>
                              <a:pt x="258593" y="653913"/>
                              <a:pt x="258593" y="666973"/>
                            </a:cubicBezTo>
                            <a:lnTo>
                              <a:pt x="258593" y="675196"/>
                            </a:lnTo>
                            <a:cubicBezTo>
                              <a:pt x="258593" y="678991"/>
                              <a:pt x="255431" y="682153"/>
                              <a:pt x="251635" y="682153"/>
                            </a:cubicBezTo>
                            <a:lnTo>
                              <a:pt x="160106" y="682153"/>
                            </a:lnTo>
                            <a:lnTo>
                              <a:pt x="160069" y="498016"/>
                            </a:lnTo>
                            <a:cubicBezTo>
                              <a:pt x="160069" y="492100"/>
                              <a:pt x="155195" y="487263"/>
                              <a:pt x="149316" y="487263"/>
                            </a:cubicBezTo>
                            <a:cubicBezTo>
                              <a:pt x="143400" y="487263"/>
                              <a:pt x="138749" y="492137"/>
                              <a:pt x="138749" y="498016"/>
                            </a:cubicBezTo>
                            <a:lnTo>
                              <a:pt x="138749" y="682153"/>
                            </a:lnTo>
                            <a:lnTo>
                              <a:pt x="47219" y="682153"/>
                            </a:lnTo>
                            <a:cubicBezTo>
                              <a:pt x="43424" y="682153"/>
                              <a:pt x="40262" y="678991"/>
                              <a:pt x="40262" y="675196"/>
                            </a:cubicBezTo>
                            <a:lnTo>
                              <a:pt x="40262" y="666973"/>
                            </a:lnTo>
                            <a:cubicBezTo>
                              <a:pt x="40262" y="653913"/>
                              <a:pt x="50792" y="643346"/>
                              <a:pt x="63665" y="643346"/>
                            </a:cubicBezTo>
                            <a:lnTo>
                              <a:pt x="90231" y="643346"/>
                            </a:lnTo>
                            <a:cubicBezTo>
                              <a:pt x="96370" y="643346"/>
                              <a:pt x="100984" y="638509"/>
                              <a:pt x="100984" y="632593"/>
                            </a:cubicBezTo>
                            <a:cubicBezTo>
                              <a:pt x="100984" y="626677"/>
                              <a:pt x="96370" y="621841"/>
                              <a:pt x="90231" y="621841"/>
                            </a:cubicBezTo>
                            <a:close/>
                            <a:moveTo>
                              <a:pt x="545044" y="68531"/>
                            </a:moveTo>
                            <a:cubicBezTo>
                              <a:pt x="545230" y="68755"/>
                              <a:pt x="545454" y="68941"/>
                              <a:pt x="545677" y="69164"/>
                            </a:cubicBezTo>
                            <a:cubicBezTo>
                              <a:pt x="545863" y="69610"/>
                              <a:pt x="546309" y="70020"/>
                              <a:pt x="546533" y="70206"/>
                            </a:cubicBezTo>
                            <a:lnTo>
                              <a:pt x="546533" y="70429"/>
                            </a:lnTo>
                            <a:lnTo>
                              <a:pt x="546756" y="70429"/>
                            </a:lnTo>
                            <a:cubicBezTo>
                              <a:pt x="547798" y="72103"/>
                              <a:pt x="548467" y="74224"/>
                              <a:pt x="548467" y="76345"/>
                            </a:cubicBezTo>
                            <a:cubicBezTo>
                              <a:pt x="548467" y="78652"/>
                              <a:pt x="547835" y="80549"/>
                              <a:pt x="546756" y="82261"/>
                            </a:cubicBezTo>
                            <a:lnTo>
                              <a:pt x="546533" y="82484"/>
                            </a:lnTo>
                            <a:cubicBezTo>
                              <a:pt x="546347" y="82893"/>
                              <a:pt x="545900" y="83303"/>
                              <a:pt x="545677" y="83526"/>
                            </a:cubicBezTo>
                            <a:cubicBezTo>
                              <a:pt x="545454" y="83749"/>
                              <a:pt x="545230" y="83935"/>
                              <a:pt x="545044" y="84158"/>
                            </a:cubicBezTo>
                            <a:lnTo>
                              <a:pt x="512154" y="117049"/>
                            </a:lnTo>
                            <a:cubicBezTo>
                              <a:pt x="508135" y="121254"/>
                              <a:pt x="501178" y="121254"/>
                              <a:pt x="497159" y="117049"/>
                            </a:cubicBezTo>
                            <a:cubicBezTo>
                              <a:pt x="492955" y="112845"/>
                              <a:pt x="492955" y="106074"/>
                              <a:pt x="497159" y="101868"/>
                            </a:cubicBezTo>
                            <a:lnTo>
                              <a:pt x="511707" y="87097"/>
                            </a:lnTo>
                            <a:lnTo>
                              <a:pt x="333856" y="87097"/>
                            </a:lnTo>
                            <a:cubicBezTo>
                              <a:pt x="327977" y="87097"/>
                              <a:pt x="323103" y="82223"/>
                              <a:pt x="323103" y="76344"/>
                            </a:cubicBezTo>
                            <a:cubicBezTo>
                              <a:pt x="323103" y="70428"/>
                              <a:pt x="327940" y="65591"/>
                              <a:pt x="333856" y="65591"/>
                            </a:cubicBezTo>
                            <a:lnTo>
                              <a:pt x="511707" y="65591"/>
                            </a:lnTo>
                            <a:lnTo>
                              <a:pt x="497159" y="51044"/>
                            </a:lnTo>
                            <a:cubicBezTo>
                              <a:pt x="492955" y="46839"/>
                              <a:pt x="492955" y="40068"/>
                              <a:pt x="497159" y="35863"/>
                            </a:cubicBezTo>
                            <a:cubicBezTo>
                              <a:pt x="501178" y="31658"/>
                              <a:pt x="508135" y="31658"/>
                              <a:pt x="512154" y="35863"/>
                            </a:cubicBezTo>
                            <a:close/>
                            <a:moveTo>
                              <a:pt x="435764" y="161140"/>
                            </a:moveTo>
                            <a:cubicBezTo>
                              <a:pt x="566952" y="161140"/>
                              <a:pt x="673479" y="267439"/>
                              <a:pt x="673479" y="398675"/>
                            </a:cubicBezTo>
                            <a:cubicBezTo>
                              <a:pt x="673479" y="530091"/>
                              <a:pt x="566952" y="636390"/>
                              <a:pt x="435764" y="636390"/>
                            </a:cubicBezTo>
                            <a:cubicBezTo>
                              <a:pt x="304576" y="636390"/>
                              <a:pt x="198230" y="530091"/>
                              <a:pt x="198230" y="398675"/>
                            </a:cubicBezTo>
                            <a:cubicBezTo>
                              <a:pt x="198230" y="267449"/>
                              <a:pt x="304567" y="161140"/>
                              <a:pt x="435764" y="161140"/>
                            </a:cubicBezTo>
                            <a:close/>
                            <a:moveTo>
                              <a:pt x="385348" y="508546"/>
                            </a:moveTo>
                            <a:cubicBezTo>
                              <a:pt x="390408" y="511485"/>
                              <a:pt x="392120" y="518033"/>
                              <a:pt x="389143" y="523093"/>
                            </a:cubicBezTo>
                            <a:cubicBezTo>
                              <a:pt x="386204" y="528153"/>
                              <a:pt x="379842" y="529828"/>
                              <a:pt x="374596" y="527111"/>
                            </a:cubicBezTo>
                            <a:lnTo>
                              <a:pt x="325445" y="498648"/>
                            </a:lnTo>
                            <a:cubicBezTo>
                              <a:pt x="309409" y="506238"/>
                              <a:pt x="295494" y="519111"/>
                              <a:pt x="286638" y="535780"/>
                            </a:cubicBezTo>
                            <a:cubicBezTo>
                              <a:pt x="283922" y="541064"/>
                              <a:pt x="277336" y="542961"/>
                              <a:pt x="272091" y="540208"/>
                            </a:cubicBezTo>
                            <a:cubicBezTo>
                              <a:pt x="267030" y="537454"/>
                              <a:pt x="264910" y="530943"/>
                              <a:pt x="267663" y="525883"/>
                            </a:cubicBezTo>
                            <a:cubicBezTo>
                              <a:pt x="279681" y="503521"/>
                              <a:pt x="298471" y="486853"/>
                              <a:pt x="320609" y="477588"/>
                            </a:cubicBezTo>
                            <a:cubicBezTo>
                              <a:pt x="342561" y="468287"/>
                              <a:pt x="367638" y="466203"/>
                              <a:pt x="391898" y="473161"/>
                            </a:cubicBezTo>
                            <a:cubicBezTo>
                              <a:pt x="400120" y="475468"/>
                              <a:pt x="408120" y="476733"/>
                              <a:pt x="415933" y="476547"/>
                            </a:cubicBezTo>
                            <a:lnTo>
                              <a:pt x="392530" y="463264"/>
                            </a:lnTo>
                            <a:cubicBezTo>
                              <a:pt x="387470" y="460325"/>
                              <a:pt x="385796" y="453776"/>
                              <a:pt x="388735" y="448493"/>
                            </a:cubicBezTo>
                            <a:cubicBezTo>
                              <a:pt x="391674" y="443433"/>
                              <a:pt x="398223" y="441758"/>
                              <a:pt x="403282" y="444698"/>
                            </a:cubicBezTo>
                            <a:lnTo>
                              <a:pt x="447373" y="470222"/>
                            </a:lnTo>
                            <a:cubicBezTo>
                              <a:pt x="455409" y="466613"/>
                              <a:pt x="462999" y="461999"/>
                              <a:pt x="469735" y="456307"/>
                            </a:cubicBezTo>
                            <a:lnTo>
                              <a:pt x="368722" y="398077"/>
                            </a:lnTo>
                            <a:cubicBezTo>
                              <a:pt x="366006" y="413258"/>
                              <a:pt x="367048" y="428885"/>
                              <a:pt x="372740" y="443618"/>
                            </a:cubicBezTo>
                            <a:cubicBezTo>
                              <a:pt x="374861" y="449311"/>
                              <a:pt x="372294" y="455413"/>
                              <a:pt x="366601" y="457534"/>
                            </a:cubicBezTo>
                            <a:cubicBezTo>
                              <a:pt x="361132" y="459654"/>
                              <a:pt x="354992" y="456901"/>
                              <a:pt x="352909" y="451394"/>
                            </a:cubicBezTo>
                            <a:cubicBezTo>
                              <a:pt x="344054" y="429032"/>
                              <a:pt x="343830" y="404997"/>
                              <a:pt x="350156" y="382859"/>
                            </a:cubicBezTo>
                            <a:cubicBezTo>
                              <a:pt x="355030" y="366005"/>
                              <a:pt x="363662" y="350154"/>
                              <a:pt x="375456" y="336871"/>
                            </a:cubicBezTo>
                            <a:cubicBezTo>
                              <a:pt x="387065" y="323589"/>
                              <a:pt x="401612" y="312836"/>
                              <a:pt x="418281" y="306288"/>
                            </a:cubicBezTo>
                            <a:cubicBezTo>
                              <a:pt x="438299" y="298474"/>
                              <a:pt x="461329" y="296800"/>
                              <a:pt x="485552" y="303534"/>
                            </a:cubicBezTo>
                            <a:cubicBezTo>
                              <a:pt x="495895" y="306697"/>
                              <a:pt x="506648" y="307553"/>
                              <a:pt x="516992" y="306697"/>
                            </a:cubicBezTo>
                            <a:lnTo>
                              <a:pt x="492100" y="292372"/>
                            </a:lnTo>
                            <a:cubicBezTo>
                              <a:pt x="487040" y="289396"/>
                              <a:pt x="485142" y="282885"/>
                              <a:pt x="488082" y="277601"/>
                            </a:cubicBezTo>
                            <a:cubicBezTo>
                              <a:pt x="491058" y="272541"/>
                              <a:pt x="497569" y="270866"/>
                              <a:pt x="502853" y="273806"/>
                            </a:cubicBezTo>
                            <a:lnTo>
                              <a:pt x="545901" y="298697"/>
                            </a:lnTo>
                            <a:cubicBezTo>
                              <a:pt x="562160" y="291107"/>
                              <a:pt x="576077" y="278234"/>
                              <a:pt x="584932" y="261565"/>
                            </a:cubicBezTo>
                            <a:cubicBezTo>
                              <a:pt x="587685" y="256282"/>
                              <a:pt x="594196" y="254384"/>
                              <a:pt x="599294" y="257138"/>
                            </a:cubicBezTo>
                            <a:cubicBezTo>
                              <a:pt x="604577" y="259891"/>
                              <a:pt x="606475" y="266439"/>
                              <a:pt x="603721" y="271685"/>
                            </a:cubicBezTo>
                            <a:cubicBezTo>
                              <a:pt x="591927" y="293823"/>
                              <a:pt x="572914" y="310492"/>
                              <a:pt x="550999" y="319794"/>
                            </a:cubicBezTo>
                            <a:lnTo>
                              <a:pt x="549957" y="320427"/>
                            </a:lnTo>
                            <a:cubicBezTo>
                              <a:pt x="549547" y="320427"/>
                              <a:pt x="549101" y="320650"/>
                              <a:pt x="548692" y="320836"/>
                            </a:cubicBezTo>
                            <a:cubicBezTo>
                              <a:pt x="527409" y="329282"/>
                              <a:pt x="503151" y="330956"/>
                              <a:pt x="479710" y="324222"/>
                            </a:cubicBezTo>
                            <a:cubicBezTo>
                              <a:pt x="471487" y="321915"/>
                              <a:pt x="463264" y="320650"/>
                              <a:pt x="455450" y="320650"/>
                            </a:cubicBezTo>
                            <a:lnTo>
                              <a:pt x="478445" y="333932"/>
                            </a:lnTo>
                            <a:cubicBezTo>
                              <a:pt x="483505" y="336872"/>
                              <a:pt x="485179" y="343420"/>
                              <a:pt x="482240" y="348480"/>
                            </a:cubicBezTo>
                            <a:cubicBezTo>
                              <a:pt x="479263" y="353726"/>
                              <a:pt x="472752" y="355438"/>
                              <a:pt x="467692" y="352498"/>
                            </a:cubicBezTo>
                            <a:lnTo>
                              <a:pt x="423825" y="327198"/>
                            </a:lnTo>
                            <a:cubicBezTo>
                              <a:pt x="411361" y="332481"/>
                              <a:pt x="400422" y="340704"/>
                              <a:pt x="391530" y="351048"/>
                            </a:cubicBezTo>
                            <a:cubicBezTo>
                              <a:pt x="384795" y="358638"/>
                              <a:pt x="379102" y="367494"/>
                              <a:pt x="375084" y="376981"/>
                            </a:cubicBezTo>
                            <a:lnTo>
                              <a:pt x="484955" y="440457"/>
                            </a:lnTo>
                            <a:cubicBezTo>
                              <a:pt x="489605" y="434355"/>
                              <a:pt x="493587" y="427583"/>
                              <a:pt x="496786" y="420626"/>
                            </a:cubicBezTo>
                            <a:lnTo>
                              <a:pt x="407564" y="368945"/>
                            </a:lnTo>
                            <a:cubicBezTo>
                              <a:pt x="402280" y="366006"/>
                              <a:pt x="400606" y="359457"/>
                              <a:pt x="403546" y="354398"/>
                            </a:cubicBezTo>
                            <a:cubicBezTo>
                              <a:pt x="406485" y="349337"/>
                              <a:pt x="413033" y="347663"/>
                              <a:pt x="418093" y="350602"/>
                            </a:cubicBezTo>
                            <a:lnTo>
                              <a:pt x="503111" y="399530"/>
                            </a:lnTo>
                            <a:cubicBezTo>
                              <a:pt x="505865" y="384535"/>
                              <a:pt x="504823" y="368722"/>
                              <a:pt x="498907" y="353728"/>
                            </a:cubicBezTo>
                            <a:cubicBezTo>
                              <a:pt x="496786" y="348258"/>
                              <a:pt x="499316" y="342119"/>
                              <a:pt x="504823" y="339813"/>
                            </a:cubicBezTo>
                            <a:cubicBezTo>
                              <a:pt x="510292" y="337692"/>
                              <a:pt x="516618" y="340445"/>
                              <a:pt x="518738" y="345914"/>
                            </a:cubicBezTo>
                            <a:cubicBezTo>
                              <a:pt x="527816" y="368499"/>
                              <a:pt x="528040" y="392312"/>
                              <a:pt x="521714" y="414264"/>
                            </a:cubicBezTo>
                            <a:cubicBezTo>
                              <a:pt x="516840" y="431156"/>
                              <a:pt x="508208" y="446969"/>
                              <a:pt x="496414" y="460252"/>
                            </a:cubicBezTo>
                            <a:cubicBezTo>
                              <a:pt x="484805" y="473311"/>
                              <a:pt x="470035" y="484101"/>
                              <a:pt x="453589" y="490613"/>
                            </a:cubicBezTo>
                            <a:lnTo>
                              <a:pt x="452547" y="491022"/>
                            </a:lnTo>
                            <a:cubicBezTo>
                              <a:pt x="451059" y="491878"/>
                              <a:pt x="449608" y="492287"/>
                              <a:pt x="448119" y="492510"/>
                            </a:cubicBezTo>
                            <a:cubicBezTo>
                              <a:pt x="429144" y="499021"/>
                              <a:pt x="408048" y="500100"/>
                              <a:pt x="386095" y="493775"/>
                            </a:cubicBezTo>
                            <a:cubicBezTo>
                              <a:pt x="375566" y="490836"/>
                              <a:pt x="364999" y="489757"/>
                              <a:pt x="354655" y="490836"/>
                            </a:cubicBezTo>
                            <a:close/>
                            <a:moveTo>
                              <a:pt x="399710" y="522684"/>
                            </a:moveTo>
                            <a:cubicBezTo>
                              <a:pt x="397812" y="517215"/>
                              <a:pt x="400752" y="511075"/>
                              <a:pt x="406258" y="509178"/>
                            </a:cubicBezTo>
                            <a:cubicBezTo>
                              <a:pt x="411951" y="507057"/>
                              <a:pt x="417867" y="510034"/>
                              <a:pt x="419951" y="515726"/>
                            </a:cubicBezTo>
                            <a:cubicBezTo>
                              <a:pt x="425234" y="530907"/>
                              <a:pt x="426908" y="546943"/>
                              <a:pt x="425234" y="562979"/>
                            </a:cubicBezTo>
                            <a:cubicBezTo>
                              <a:pt x="423522" y="578383"/>
                              <a:pt x="418500" y="593787"/>
                              <a:pt x="409607" y="607702"/>
                            </a:cubicBezTo>
                            <a:cubicBezTo>
                              <a:pt x="406631" y="612762"/>
                              <a:pt x="399897" y="614250"/>
                              <a:pt x="394836" y="611088"/>
                            </a:cubicBezTo>
                            <a:cubicBezTo>
                              <a:pt x="389962" y="608148"/>
                              <a:pt x="388288" y="601377"/>
                              <a:pt x="391450" y="596540"/>
                            </a:cubicBezTo>
                            <a:cubicBezTo>
                              <a:pt x="392715" y="594419"/>
                              <a:pt x="393980" y="592336"/>
                              <a:pt x="395059" y="590215"/>
                            </a:cubicBezTo>
                            <a:lnTo>
                              <a:pt x="310265" y="541288"/>
                            </a:lnTo>
                            <a:cubicBezTo>
                              <a:pt x="305205" y="538348"/>
                              <a:pt x="303493" y="531800"/>
                              <a:pt x="306246" y="526740"/>
                            </a:cubicBezTo>
                            <a:cubicBezTo>
                              <a:pt x="309223" y="521457"/>
                              <a:pt x="315734" y="519783"/>
                              <a:pt x="321018" y="522722"/>
                            </a:cubicBezTo>
                            <a:lnTo>
                              <a:pt x="402464" y="569752"/>
                            </a:lnTo>
                            <a:cubicBezTo>
                              <a:pt x="403097" y="566812"/>
                              <a:pt x="403729" y="563650"/>
                              <a:pt x="403952" y="560673"/>
                            </a:cubicBezTo>
                            <a:cubicBezTo>
                              <a:pt x="405403" y="547762"/>
                              <a:pt x="403915" y="534926"/>
                              <a:pt x="399711" y="522684"/>
                            </a:cubicBezTo>
                            <a:close/>
                            <a:moveTo>
                              <a:pt x="461697" y="189605"/>
                            </a:moveTo>
                            <a:cubicBezTo>
                              <a:pt x="464859" y="184544"/>
                              <a:pt x="471408" y="183056"/>
                              <a:pt x="476468" y="186219"/>
                            </a:cubicBezTo>
                            <a:cubicBezTo>
                              <a:pt x="481528" y="189381"/>
                              <a:pt x="483017" y="195930"/>
                              <a:pt x="479854" y="200990"/>
                            </a:cubicBezTo>
                            <a:cubicBezTo>
                              <a:pt x="478589" y="203111"/>
                              <a:pt x="477547" y="205009"/>
                              <a:pt x="476468" y="207315"/>
                            </a:cubicBezTo>
                            <a:lnTo>
                              <a:pt x="561263" y="256280"/>
                            </a:lnTo>
                            <a:cubicBezTo>
                              <a:pt x="566323" y="258996"/>
                              <a:pt x="568034" y="265544"/>
                              <a:pt x="565058" y="270827"/>
                            </a:cubicBezTo>
                            <a:cubicBezTo>
                              <a:pt x="562118" y="275887"/>
                              <a:pt x="555570" y="277562"/>
                              <a:pt x="550510" y="274622"/>
                            </a:cubicBezTo>
                            <a:lnTo>
                              <a:pt x="469101" y="227593"/>
                            </a:lnTo>
                            <a:cubicBezTo>
                              <a:pt x="468245" y="230755"/>
                              <a:pt x="467836" y="233732"/>
                              <a:pt x="467427" y="236671"/>
                            </a:cubicBezTo>
                            <a:cubicBezTo>
                              <a:pt x="466162" y="249545"/>
                              <a:pt x="467613" y="262381"/>
                              <a:pt x="471631" y="274622"/>
                            </a:cubicBezTo>
                            <a:cubicBezTo>
                              <a:pt x="473752" y="280129"/>
                              <a:pt x="470775" y="286231"/>
                              <a:pt x="465083" y="288129"/>
                            </a:cubicBezTo>
                            <a:cubicBezTo>
                              <a:pt x="459613" y="290026"/>
                              <a:pt x="453474" y="287087"/>
                              <a:pt x="451576" y="281580"/>
                            </a:cubicBezTo>
                            <a:cubicBezTo>
                              <a:pt x="446293" y="266399"/>
                              <a:pt x="444395" y="250364"/>
                              <a:pt x="446293" y="234328"/>
                            </a:cubicBezTo>
                            <a:cubicBezTo>
                              <a:pt x="448004" y="218924"/>
                              <a:pt x="453064" y="203520"/>
                              <a:pt x="461697" y="189605"/>
                            </a:cubicBezTo>
                            <a:close/>
                            <a:moveTo>
                              <a:pt x="636566" y="621840"/>
                            </a:moveTo>
                            <a:lnTo>
                              <a:pt x="636566" y="562568"/>
                            </a:lnTo>
                            <a:cubicBezTo>
                              <a:pt x="673066" y="517846"/>
                              <a:pt x="694795" y="460880"/>
                              <a:pt x="694795" y="398672"/>
                            </a:cubicBezTo>
                            <a:cubicBezTo>
                              <a:pt x="694795" y="325039"/>
                              <a:pt x="663988" y="258626"/>
                              <a:pt x="614651" y="211372"/>
                            </a:cubicBezTo>
                            <a:cubicBezTo>
                              <a:pt x="637013" y="188378"/>
                              <a:pt x="668229" y="174053"/>
                              <a:pt x="702609" y="174053"/>
                            </a:cubicBezTo>
                            <a:lnTo>
                              <a:pt x="741639" y="174053"/>
                            </a:lnTo>
                            <a:cubicBezTo>
                              <a:pt x="809095" y="174016"/>
                              <a:pt x="864388" y="229269"/>
                              <a:pt x="864388" y="296764"/>
                            </a:cubicBezTo>
                            <a:lnTo>
                              <a:pt x="864388" y="411731"/>
                            </a:lnTo>
                            <a:cubicBezTo>
                              <a:pt x="864388" y="433459"/>
                              <a:pt x="849394" y="451802"/>
                              <a:pt x="829376" y="456863"/>
                            </a:cubicBezTo>
                            <a:lnTo>
                              <a:pt x="829376" y="279050"/>
                            </a:lnTo>
                            <a:cubicBezTo>
                              <a:pt x="829376" y="273134"/>
                              <a:pt x="824539" y="268297"/>
                              <a:pt x="818623" y="268297"/>
                            </a:cubicBezTo>
                            <a:cubicBezTo>
                              <a:pt x="812707" y="268297"/>
                              <a:pt x="807871" y="273134"/>
                              <a:pt x="807871" y="279050"/>
                            </a:cubicBezTo>
                            <a:lnTo>
                              <a:pt x="807871" y="621836"/>
                            </a:lnTo>
                            <a:lnTo>
                              <a:pt x="781304" y="621836"/>
                            </a:lnTo>
                            <a:cubicBezTo>
                              <a:pt x="775388" y="621836"/>
                              <a:pt x="770552" y="626673"/>
                              <a:pt x="770552" y="632589"/>
                            </a:cubicBezTo>
                            <a:cubicBezTo>
                              <a:pt x="770552" y="638505"/>
                              <a:pt x="775426" y="643341"/>
                              <a:pt x="781304" y="643341"/>
                            </a:cubicBezTo>
                            <a:lnTo>
                              <a:pt x="807871" y="643341"/>
                            </a:lnTo>
                            <a:cubicBezTo>
                              <a:pt x="820745" y="643341"/>
                              <a:pt x="831497" y="653908"/>
                              <a:pt x="831497" y="666968"/>
                            </a:cubicBezTo>
                            <a:lnTo>
                              <a:pt x="831497" y="675191"/>
                            </a:lnTo>
                            <a:cubicBezTo>
                              <a:pt x="831497" y="678986"/>
                              <a:pt x="828335" y="682149"/>
                              <a:pt x="824316" y="682149"/>
                            </a:cubicBezTo>
                            <a:lnTo>
                              <a:pt x="732973" y="682149"/>
                            </a:lnTo>
                            <a:lnTo>
                              <a:pt x="732973" y="498011"/>
                            </a:lnTo>
                            <a:cubicBezTo>
                              <a:pt x="732973" y="492095"/>
                              <a:pt x="728099" y="487259"/>
                              <a:pt x="722221" y="487259"/>
                            </a:cubicBezTo>
                            <a:cubicBezTo>
                              <a:pt x="716342" y="487259"/>
                              <a:pt x="711468" y="492133"/>
                              <a:pt x="711468" y="498011"/>
                            </a:cubicBezTo>
                            <a:lnTo>
                              <a:pt x="711468" y="682149"/>
                            </a:lnTo>
                            <a:lnTo>
                              <a:pt x="619938" y="682149"/>
                            </a:lnTo>
                            <a:cubicBezTo>
                              <a:pt x="616143" y="682149"/>
                              <a:pt x="612981" y="678986"/>
                              <a:pt x="612981" y="675191"/>
                            </a:cubicBezTo>
                            <a:lnTo>
                              <a:pt x="612981" y="666968"/>
                            </a:lnTo>
                            <a:cubicBezTo>
                              <a:pt x="612981" y="653908"/>
                              <a:pt x="623511" y="643341"/>
                              <a:pt x="636607" y="643341"/>
                            </a:cubicBezTo>
                            <a:lnTo>
                              <a:pt x="663211" y="643341"/>
                            </a:lnTo>
                            <a:cubicBezTo>
                              <a:pt x="669089" y="643341"/>
                              <a:pt x="673964" y="638505"/>
                              <a:pt x="673964" y="632589"/>
                            </a:cubicBezTo>
                            <a:cubicBezTo>
                              <a:pt x="673964" y="626673"/>
                              <a:pt x="669089" y="621836"/>
                              <a:pt x="663211" y="621836"/>
                            </a:cubicBezTo>
                            <a:close/>
                            <a:moveTo>
                              <a:pt x="722217" y="7144"/>
                            </a:moveTo>
                            <a:cubicBezTo>
                              <a:pt x="684043" y="7144"/>
                              <a:pt x="653012" y="38174"/>
                              <a:pt x="653012" y="76349"/>
                            </a:cubicBezTo>
                            <a:cubicBezTo>
                              <a:pt x="653012" y="114746"/>
                              <a:pt x="684006" y="145553"/>
                              <a:pt x="722217" y="145553"/>
                            </a:cubicBezTo>
                            <a:cubicBezTo>
                              <a:pt x="760391" y="145553"/>
                              <a:pt x="791422" y="114746"/>
                              <a:pt x="791422" y="76349"/>
                            </a:cubicBezTo>
                            <a:cubicBezTo>
                              <a:pt x="791422" y="38174"/>
                              <a:pt x="760391" y="7144"/>
                              <a:pt x="722217" y="7144"/>
                            </a:cubicBezTo>
                            <a:close/>
                            <a:moveTo>
                              <a:pt x="149307" y="7144"/>
                            </a:moveTo>
                            <a:cubicBezTo>
                              <a:pt x="111133" y="7144"/>
                              <a:pt x="80102" y="38174"/>
                              <a:pt x="80102" y="76349"/>
                            </a:cubicBezTo>
                            <a:cubicBezTo>
                              <a:pt x="80102" y="114746"/>
                              <a:pt x="111133" y="145553"/>
                              <a:pt x="149307" y="145553"/>
                            </a:cubicBezTo>
                            <a:cubicBezTo>
                              <a:pt x="187667" y="145553"/>
                              <a:pt x="218699" y="114746"/>
                              <a:pt x="218699" y="76349"/>
                            </a:cubicBezTo>
                            <a:cubicBezTo>
                              <a:pt x="218699" y="38174"/>
                              <a:pt x="187705" y="7144"/>
                              <a:pt x="149307" y="7144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IN"/>
                      </a:p>
                    </p:txBody>
                  </p:sp>
                </p:grpSp>
              </p:grpSp>
            </p:grpSp>
            <p:grpSp>
              <p:nvGrpSpPr>
                <p:cNvPr id="21" name="Group 20">
                  <a:extLst>
                    <a:ext uri="{FF2B5EF4-FFF2-40B4-BE49-F238E27FC236}">
                      <a16:creationId xmlns:a16="http://schemas.microsoft.com/office/drawing/2014/main" id="{3880E5CE-4E00-46CC-85A9-3EE8629183AD}"/>
                    </a:ext>
                  </a:extLst>
                </p:cNvPr>
                <p:cNvGrpSpPr/>
                <p:nvPr/>
              </p:nvGrpSpPr>
              <p:grpSpPr>
                <a:xfrm>
                  <a:off x="4578076" y="4283828"/>
                  <a:ext cx="1425696" cy="1417127"/>
                  <a:chOff x="4578076" y="4283828"/>
                  <a:chExt cx="1425696" cy="1417127"/>
                </a:xfrm>
              </p:grpSpPr>
              <p:sp>
                <p:nvSpPr>
                  <p:cNvPr id="128" name="Freeform: Shape 127">
                    <a:extLst>
                      <a:ext uri="{FF2B5EF4-FFF2-40B4-BE49-F238E27FC236}">
                        <a16:creationId xmlns:a16="http://schemas.microsoft.com/office/drawing/2014/main" id="{A00A6C79-4235-4ED6-91EF-BE25C052AC51}"/>
                      </a:ext>
                    </a:extLst>
                  </p:cNvPr>
                  <p:cNvSpPr/>
                  <p:nvPr/>
                </p:nvSpPr>
                <p:spPr>
                  <a:xfrm>
                    <a:off x="4697095" y="4283828"/>
                    <a:ext cx="1306677" cy="944530"/>
                  </a:xfrm>
                  <a:custGeom>
                    <a:avLst/>
                    <a:gdLst>
                      <a:gd name="connsiteX0" fmla="*/ 68935 w 1110130"/>
                      <a:gd name="connsiteY0" fmla="*/ 0 h 802455"/>
                      <a:gd name="connsiteX1" fmla="*/ 113114 w 1110130"/>
                      <a:gd name="connsiteY1" fmla="*/ 91710 h 802455"/>
                      <a:gd name="connsiteX2" fmla="*/ 1037908 w 1110130"/>
                      <a:gd name="connsiteY2" fmla="*/ 708403 h 802455"/>
                      <a:gd name="connsiteX3" fmla="*/ 1110130 w 1110130"/>
                      <a:gd name="connsiteY3" fmla="*/ 712050 h 802455"/>
                      <a:gd name="connsiteX4" fmla="*/ 1110130 w 1110130"/>
                      <a:gd name="connsiteY4" fmla="*/ 802455 h 802455"/>
                      <a:gd name="connsiteX5" fmla="*/ 1028665 w 1110130"/>
                      <a:gd name="connsiteY5" fmla="*/ 798341 h 802455"/>
                      <a:gd name="connsiteX6" fmla="*/ 33620 w 1110130"/>
                      <a:gd name="connsiteY6" fmla="*/ 134802 h 802455"/>
                      <a:gd name="connsiteX7" fmla="*/ 0 w 1110130"/>
                      <a:gd name="connsiteY7" fmla="*/ 65009 h 802455"/>
                      <a:gd name="connsiteX8" fmla="*/ 68935 w 1110130"/>
                      <a:gd name="connsiteY8" fmla="*/ 0 h 80245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1110130" h="802455">
                        <a:moveTo>
                          <a:pt x="68935" y="0"/>
                        </a:moveTo>
                        <a:lnTo>
                          <a:pt x="113114" y="91710"/>
                        </a:lnTo>
                        <a:cubicBezTo>
                          <a:pt x="296327" y="428974"/>
                          <a:pt x="637826" y="667772"/>
                          <a:pt x="1037908" y="708403"/>
                        </a:cubicBezTo>
                        <a:lnTo>
                          <a:pt x="1110130" y="712050"/>
                        </a:lnTo>
                        <a:lnTo>
                          <a:pt x="1110130" y="802455"/>
                        </a:lnTo>
                        <a:lnTo>
                          <a:pt x="1028665" y="798341"/>
                        </a:lnTo>
                        <a:cubicBezTo>
                          <a:pt x="598191" y="754624"/>
                          <a:pt x="230750" y="497685"/>
                          <a:pt x="33620" y="134802"/>
                        </a:cubicBezTo>
                        <a:lnTo>
                          <a:pt x="0" y="65009"/>
                        </a:lnTo>
                        <a:lnTo>
                          <a:pt x="68935" y="0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cs typeface="Calibri" panose="020F0502020204030204" pitchFamily="34" charset="0"/>
                    </a:endParaRPr>
                  </a:p>
                </p:txBody>
              </p:sp>
              <p:grpSp>
                <p:nvGrpSpPr>
                  <p:cNvPr id="15" name="Group 14">
                    <a:extLst>
                      <a:ext uri="{FF2B5EF4-FFF2-40B4-BE49-F238E27FC236}">
                        <a16:creationId xmlns:a16="http://schemas.microsoft.com/office/drawing/2014/main" id="{287EF660-7300-4A0B-AA1E-7B934A439EB6}"/>
                      </a:ext>
                    </a:extLst>
                  </p:cNvPr>
                  <p:cNvGrpSpPr/>
                  <p:nvPr/>
                </p:nvGrpSpPr>
                <p:grpSpPr>
                  <a:xfrm>
                    <a:off x="4578076" y="4848047"/>
                    <a:ext cx="491494" cy="852908"/>
                    <a:chOff x="4578076" y="4848047"/>
                    <a:chExt cx="491494" cy="852908"/>
                  </a:xfrm>
                </p:grpSpPr>
                <p:sp>
                  <p:nvSpPr>
                    <p:cNvPr id="132" name="Rectangle 131">
                      <a:extLst>
                        <a:ext uri="{FF2B5EF4-FFF2-40B4-BE49-F238E27FC236}">
                          <a16:creationId xmlns:a16="http://schemas.microsoft.com/office/drawing/2014/main" id="{1F0DC363-8C29-48CB-A591-C349BC2E1540}"/>
                        </a:ext>
                      </a:extLst>
                    </p:cNvPr>
                    <p:cNvSpPr/>
                    <p:nvPr/>
                  </p:nvSpPr>
                  <p:spPr>
                    <a:xfrm rot="12889445" flipH="1">
                      <a:off x="4988358" y="4848047"/>
                      <a:ext cx="78789" cy="545699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>
                        <a:cs typeface="Calibri" panose="020F0502020204030204" pitchFamily="34" charset="0"/>
                      </a:endParaRPr>
                    </a:p>
                  </p:txBody>
                </p:sp>
                <p:grpSp>
                  <p:nvGrpSpPr>
                    <p:cNvPr id="14" name="Group 13">
                      <a:extLst>
                        <a:ext uri="{FF2B5EF4-FFF2-40B4-BE49-F238E27FC236}">
                          <a16:creationId xmlns:a16="http://schemas.microsoft.com/office/drawing/2014/main" id="{E1D41C36-C6A7-4519-A4D5-03BF7B6AA233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4578076" y="5209460"/>
                      <a:ext cx="491494" cy="491495"/>
                      <a:chOff x="4578076" y="5209460"/>
                      <a:chExt cx="491494" cy="491495"/>
                    </a:xfrm>
                  </p:grpSpPr>
                  <p:sp>
                    <p:nvSpPr>
                      <p:cNvPr id="133" name="Oval 132">
                        <a:extLst>
                          <a:ext uri="{FF2B5EF4-FFF2-40B4-BE49-F238E27FC236}">
                            <a16:creationId xmlns:a16="http://schemas.microsoft.com/office/drawing/2014/main" id="{146FCF2A-5400-4985-86B6-189F987FE609}"/>
                          </a:ext>
                        </a:extLst>
                      </p:cNvPr>
                      <p:cNvSpPr/>
                      <p:nvPr/>
                    </p:nvSpPr>
                    <p:spPr>
                      <a:xfrm flipH="1">
                        <a:off x="4578076" y="5209460"/>
                        <a:ext cx="491494" cy="491495"/>
                      </a:xfrm>
                      <a:prstGeom prst="ellipse">
                        <a:avLst/>
                      </a:prstGeom>
                      <a:solidFill>
                        <a:schemeClr val="bg2"/>
                      </a:solidFill>
                      <a:ln w="38100">
                        <a:solidFill>
                          <a:schemeClr val="accent2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>
                          <a:cs typeface="Calibri" panose="020F0502020204030204" pitchFamily="34" charset="0"/>
                        </a:endParaRPr>
                      </a:p>
                    </p:txBody>
                  </p:sp>
                  <p:sp>
                    <p:nvSpPr>
                      <p:cNvPr id="65" name="Graphic 14">
                        <a:extLst>
                          <a:ext uri="{FF2B5EF4-FFF2-40B4-BE49-F238E27FC236}">
                            <a16:creationId xmlns:a16="http://schemas.microsoft.com/office/drawing/2014/main" id="{6F762DE2-D9CB-41A9-81C8-CC2A9AFB797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739456" y="5293360"/>
                        <a:ext cx="168734" cy="323694"/>
                      </a:xfrm>
                      <a:custGeom>
                        <a:avLst/>
                        <a:gdLst>
                          <a:gd name="connsiteX0" fmla="*/ 85525 w 466725"/>
                          <a:gd name="connsiteY0" fmla="*/ 563089 h 895350"/>
                          <a:gd name="connsiteX1" fmla="*/ 325403 w 466725"/>
                          <a:gd name="connsiteY1" fmla="*/ 563089 h 895350"/>
                          <a:gd name="connsiteX2" fmla="*/ 343976 w 466725"/>
                          <a:gd name="connsiteY2" fmla="*/ 539277 h 895350"/>
                          <a:gd name="connsiteX3" fmla="*/ 364293 w 466725"/>
                          <a:gd name="connsiteY3" fmla="*/ 513045 h 895350"/>
                          <a:gd name="connsiteX4" fmla="*/ 373132 w 466725"/>
                          <a:gd name="connsiteY4" fmla="*/ 508578 h 895350"/>
                          <a:gd name="connsiteX5" fmla="*/ 374199 w 466725"/>
                          <a:gd name="connsiteY5" fmla="*/ 508645 h 895350"/>
                          <a:gd name="connsiteX6" fmla="*/ 374199 w 466725"/>
                          <a:gd name="connsiteY6" fmla="*/ 245755 h 895350"/>
                          <a:gd name="connsiteX7" fmla="*/ 44891 w 466725"/>
                          <a:gd name="connsiteY7" fmla="*/ 245755 h 895350"/>
                          <a:gd name="connsiteX8" fmla="*/ 44891 w 466725"/>
                          <a:gd name="connsiteY8" fmla="*/ 651520 h 895350"/>
                          <a:gd name="connsiteX9" fmla="*/ 272958 w 466725"/>
                          <a:gd name="connsiteY9" fmla="*/ 651520 h 895350"/>
                          <a:gd name="connsiteX10" fmla="*/ 309305 w 466725"/>
                          <a:gd name="connsiteY10" fmla="*/ 585045 h 895350"/>
                          <a:gd name="connsiteX11" fmla="*/ 85525 w 466725"/>
                          <a:gd name="connsiteY11" fmla="*/ 585045 h 895350"/>
                          <a:gd name="connsiteX12" fmla="*/ 74543 w 466725"/>
                          <a:gd name="connsiteY12" fmla="*/ 574062 h 895350"/>
                          <a:gd name="connsiteX13" fmla="*/ 85525 w 466725"/>
                          <a:gd name="connsiteY13" fmla="*/ 563080 h 895350"/>
                          <a:gd name="connsiteX14" fmla="*/ 344548 w 466725"/>
                          <a:gd name="connsiteY14" fmla="*/ 462791 h 895350"/>
                          <a:gd name="connsiteX15" fmla="*/ 333566 w 466725"/>
                          <a:gd name="connsiteY15" fmla="*/ 473774 h 895350"/>
                          <a:gd name="connsiteX16" fmla="*/ 85525 w 466725"/>
                          <a:gd name="connsiteY16" fmla="*/ 473774 h 895350"/>
                          <a:gd name="connsiteX17" fmla="*/ 74543 w 466725"/>
                          <a:gd name="connsiteY17" fmla="*/ 462791 h 895350"/>
                          <a:gd name="connsiteX18" fmla="*/ 85525 w 466725"/>
                          <a:gd name="connsiteY18" fmla="*/ 451809 h 895350"/>
                          <a:gd name="connsiteX19" fmla="*/ 333566 w 466725"/>
                          <a:gd name="connsiteY19" fmla="*/ 451809 h 895350"/>
                          <a:gd name="connsiteX20" fmla="*/ 344548 w 466725"/>
                          <a:gd name="connsiteY20" fmla="*/ 462791 h 895350"/>
                          <a:gd name="connsiteX21" fmla="*/ 323050 w 466725"/>
                          <a:gd name="connsiteY21" fmla="*/ 411813 h 895350"/>
                          <a:gd name="connsiteX22" fmla="*/ 312068 w 466725"/>
                          <a:gd name="connsiteY22" fmla="*/ 422796 h 895350"/>
                          <a:gd name="connsiteX23" fmla="*/ 216818 w 466725"/>
                          <a:gd name="connsiteY23" fmla="*/ 422796 h 895350"/>
                          <a:gd name="connsiteX24" fmla="*/ 205835 w 466725"/>
                          <a:gd name="connsiteY24" fmla="*/ 411813 h 895350"/>
                          <a:gd name="connsiteX25" fmla="*/ 216818 w 466725"/>
                          <a:gd name="connsiteY25" fmla="*/ 400831 h 895350"/>
                          <a:gd name="connsiteX26" fmla="*/ 312068 w 466725"/>
                          <a:gd name="connsiteY26" fmla="*/ 400831 h 895350"/>
                          <a:gd name="connsiteX27" fmla="*/ 323050 w 466725"/>
                          <a:gd name="connsiteY27" fmla="*/ 411813 h 895350"/>
                          <a:gd name="connsiteX28" fmla="*/ 292313 w 466725"/>
                          <a:gd name="connsiteY28" fmla="*/ 365941 h 895350"/>
                          <a:gd name="connsiteX29" fmla="*/ 281330 w 466725"/>
                          <a:gd name="connsiteY29" fmla="*/ 376923 h 895350"/>
                          <a:gd name="connsiteX30" fmla="*/ 216827 w 466725"/>
                          <a:gd name="connsiteY30" fmla="*/ 376923 h 895350"/>
                          <a:gd name="connsiteX31" fmla="*/ 205845 w 466725"/>
                          <a:gd name="connsiteY31" fmla="*/ 365941 h 895350"/>
                          <a:gd name="connsiteX32" fmla="*/ 216827 w 466725"/>
                          <a:gd name="connsiteY32" fmla="*/ 354959 h 895350"/>
                          <a:gd name="connsiteX33" fmla="*/ 281330 w 466725"/>
                          <a:gd name="connsiteY33" fmla="*/ 354959 h 895350"/>
                          <a:gd name="connsiteX34" fmla="*/ 292313 w 466725"/>
                          <a:gd name="connsiteY34" fmla="*/ 365941 h 895350"/>
                          <a:gd name="connsiteX35" fmla="*/ 70914 w 466725"/>
                          <a:gd name="connsiteY35" fmla="*/ 409889 h 895350"/>
                          <a:gd name="connsiteX36" fmla="*/ 56038 w 466725"/>
                          <a:gd name="connsiteY36" fmla="*/ 405424 h 895350"/>
                          <a:gd name="connsiteX37" fmla="*/ 60503 w 466725"/>
                          <a:gd name="connsiteY37" fmla="*/ 390548 h 895350"/>
                          <a:gd name="connsiteX38" fmla="*/ 60674 w 466725"/>
                          <a:gd name="connsiteY38" fmla="*/ 390458 h 895350"/>
                          <a:gd name="connsiteX39" fmla="*/ 94698 w 466725"/>
                          <a:gd name="connsiteY39" fmla="*/ 379981 h 895350"/>
                          <a:gd name="connsiteX40" fmla="*/ 94564 w 466725"/>
                          <a:gd name="connsiteY40" fmla="*/ 371808 h 895350"/>
                          <a:gd name="connsiteX41" fmla="*/ 108652 w 466725"/>
                          <a:gd name="connsiteY41" fmla="*/ 314525 h 895350"/>
                          <a:gd name="connsiteX42" fmla="*/ 109985 w 466725"/>
                          <a:gd name="connsiteY42" fmla="*/ 313192 h 895350"/>
                          <a:gd name="connsiteX43" fmla="*/ 167278 w 466725"/>
                          <a:gd name="connsiteY43" fmla="*/ 299104 h 895350"/>
                          <a:gd name="connsiteX44" fmla="*/ 175441 w 466725"/>
                          <a:gd name="connsiteY44" fmla="*/ 299228 h 895350"/>
                          <a:gd name="connsiteX45" fmla="*/ 185918 w 466725"/>
                          <a:gd name="connsiteY45" fmla="*/ 265214 h 895350"/>
                          <a:gd name="connsiteX46" fmla="*/ 200713 w 466725"/>
                          <a:gd name="connsiteY46" fmla="*/ 260488 h 895350"/>
                          <a:gd name="connsiteX47" fmla="*/ 205439 w 466725"/>
                          <a:gd name="connsiteY47" fmla="*/ 275283 h 895350"/>
                          <a:gd name="connsiteX48" fmla="*/ 205349 w 466725"/>
                          <a:gd name="connsiteY48" fmla="*/ 275454 h 895350"/>
                          <a:gd name="connsiteX49" fmla="*/ 197882 w 466725"/>
                          <a:gd name="connsiteY49" fmla="*/ 297713 h 895350"/>
                          <a:gd name="connsiteX50" fmla="*/ 220142 w 466725"/>
                          <a:gd name="connsiteY50" fmla="*/ 290246 h 895350"/>
                          <a:gd name="connsiteX51" fmla="*/ 234839 w 466725"/>
                          <a:gd name="connsiteY51" fmla="*/ 295268 h 895350"/>
                          <a:gd name="connsiteX52" fmla="*/ 230381 w 466725"/>
                          <a:gd name="connsiteY52" fmla="*/ 309667 h 895350"/>
                          <a:gd name="connsiteX53" fmla="*/ 196358 w 466725"/>
                          <a:gd name="connsiteY53" fmla="*/ 320145 h 895350"/>
                          <a:gd name="connsiteX54" fmla="*/ 196491 w 466725"/>
                          <a:gd name="connsiteY54" fmla="*/ 328308 h 895350"/>
                          <a:gd name="connsiteX55" fmla="*/ 182404 w 466725"/>
                          <a:gd name="connsiteY55" fmla="*/ 385591 h 895350"/>
                          <a:gd name="connsiteX56" fmla="*/ 181061 w 466725"/>
                          <a:gd name="connsiteY56" fmla="*/ 386925 h 895350"/>
                          <a:gd name="connsiteX57" fmla="*/ 123825 w 466725"/>
                          <a:gd name="connsiteY57" fmla="*/ 401031 h 895350"/>
                          <a:gd name="connsiteX58" fmla="*/ 115662 w 466725"/>
                          <a:gd name="connsiteY58" fmla="*/ 400898 h 895350"/>
                          <a:gd name="connsiteX59" fmla="*/ 105185 w 466725"/>
                          <a:gd name="connsiteY59" fmla="*/ 434921 h 895350"/>
                          <a:gd name="connsiteX60" fmla="*/ 95469 w 466725"/>
                          <a:gd name="connsiteY60" fmla="*/ 440779 h 895350"/>
                          <a:gd name="connsiteX61" fmla="*/ 90354 w 466725"/>
                          <a:gd name="connsiteY61" fmla="*/ 439512 h 895350"/>
                          <a:gd name="connsiteX62" fmla="*/ 85713 w 466725"/>
                          <a:gd name="connsiteY62" fmla="*/ 424705 h 895350"/>
                          <a:gd name="connsiteX63" fmla="*/ 85725 w 466725"/>
                          <a:gd name="connsiteY63" fmla="*/ 424682 h 895350"/>
                          <a:gd name="connsiteX64" fmla="*/ 93193 w 466725"/>
                          <a:gd name="connsiteY64" fmla="*/ 402412 h 895350"/>
                          <a:gd name="connsiteX65" fmla="*/ 70914 w 466725"/>
                          <a:gd name="connsiteY65" fmla="*/ 409889 h 895350"/>
                          <a:gd name="connsiteX66" fmla="*/ 85525 w 466725"/>
                          <a:gd name="connsiteY66" fmla="*/ 507444 h 895350"/>
                          <a:gd name="connsiteX67" fmla="*/ 333566 w 466725"/>
                          <a:gd name="connsiteY67" fmla="*/ 507444 h 895350"/>
                          <a:gd name="connsiteX68" fmla="*/ 344548 w 466725"/>
                          <a:gd name="connsiteY68" fmla="*/ 518427 h 895350"/>
                          <a:gd name="connsiteX69" fmla="*/ 333566 w 466725"/>
                          <a:gd name="connsiteY69" fmla="*/ 529409 h 895350"/>
                          <a:gd name="connsiteX70" fmla="*/ 85525 w 466725"/>
                          <a:gd name="connsiteY70" fmla="*/ 529409 h 895350"/>
                          <a:gd name="connsiteX71" fmla="*/ 74543 w 466725"/>
                          <a:gd name="connsiteY71" fmla="*/ 518427 h 895350"/>
                          <a:gd name="connsiteX72" fmla="*/ 85525 w 466725"/>
                          <a:gd name="connsiteY72" fmla="*/ 507444 h 895350"/>
                          <a:gd name="connsiteX73" fmla="*/ 116519 w 466725"/>
                          <a:gd name="connsiteY73" fmla="*/ 371332 h 895350"/>
                          <a:gd name="connsiteX74" fmla="*/ 116519 w 466725"/>
                          <a:gd name="connsiteY74" fmla="*/ 356949 h 895350"/>
                          <a:gd name="connsiteX75" fmla="*/ 124663 w 466725"/>
                          <a:gd name="connsiteY75" fmla="*/ 365093 h 895350"/>
                          <a:gd name="connsiteX76" fmla="*/ 140194 w 466725"/>
                          <a:gd name="connsiteY76" fmla="*/ 364937 h 895350"/>
                          <a:gd name="connsiteX77" fmla="*/ 140198 w 466725"/>
                          <a:gd name="connsiteY77" fmla="*/ 349568 h 895350"/>
                          <a:gd name="connsiteX78" fmla="*/ 124120 w 466725"/>
                          <a:gd name="connsiteY78" fmla="*/ 333499 h 895350"/>
                          <a:gd name="connsiteX79" fmla="*/ 122777 w 466725"/>
                          <a:gd name="connsiteY79" fmla="*/ 332403 h 895350"/>
                          <a:gd name="connsiteX80" fmla="*/ 124911 w 466725"/>
                          <a:gd name="connsiteY80" fmla="*/ 329384 h 895350"/>
                          <a:gd name="connsiteX81" fmla="*/ 166821 w 466725"/>
                          <a:gd name="connsiteY81" fmla="*/ 321040 h 895350"/>
                          <a:gd name="connsiteX82" fmla="*/ 174441 w 466725"/>
                          <a:gd name="connsiteY82" fmla="*/ 321174 h 895350"/>
                          <a:gd name="connsiteX83" fmla="*/ 174565 w 466725"/>
                          <a:gd name="connsiteY83" fmla="*/ 328794 h 895350"/>
                          <a:gd name="connsiteX84" fmla="*/ 174508 w 466725"/>
                          <a:gd name="connsiteY84" fmla="*/ 345577 h 895350"/>
                          <a:gd name="connsiteX85" fmla="*/ 162687 w 466725"/>
                          <a:gd name="connsiteY85" fmla="*/ 333756 h 895350"/>
                          <a:gd name="connsiteX86" fmla="*/ 147157 w 466725"/>
                          <a:gd name="connsiteY86" fmla="*/ 333922 h 895350"/>
                          <a:gd name="connsiteX87" fmla="*/ 147161 w 466725"/>
                          <a:gd name="connsiteY87" fmla="*/ 349291 h 895350"/>
                          <a:gd name="connsiteX88" fmla="*/ 167230 w 466725"/>
                          <a:gd name="connsiteY88" fmla="*/ 369360 h 895350"/>
                          <a:gd name="connsiteX89" fmla="*/ 166211 w 466725"/>
                          <a:gd name="connsiteY89" fmla="*/ 370732 h 895350"/>
                          <a:gd name="connsiteX90" fmla="*/ 124301 w 466725"/>
                          <a:gd name="connsiteY90" fmla="*/ 379066 h 895350"/>
                          <a:gd name="connsiteX91" fmla="*/ 116681 w 466725"/>
                          <a:gd name="connsiteY91" fmla="*/ 378943 h 895350"/>
                          <a:gd name="connsiteX92" fmla="*/ 116519 w 466725"/>
                          <a:gd name="connsiteY92" fmla="*/ 371332 h 895350"/>
                          <a:gd name="connsiteX93" fmla="*/ 405422 w 466725"/>
                          <a:gd name="connsiteY93" fmla="*/ 117872 h 895350"/>
                          <a:gd name="connsiteX94" fmla="*/ 13678 w 466725"/>
                          <a:gd name="connsiteY94" fmla="*/ 117872 h 895350"/>
                          <a:gd name="connsiteX95" fmla="*/ 7144 w 466725"/>
                          <a:gd name="connsiteY95" fmla="*/ 111338 h 895350"/>
                          <a:gd name="connsiteX96" fmla="*/ 7144 w 466725"/>
                          <a:gd name="connsiteY96" fmla="*/ 13678 h 895350"/>
                          <a:gd name="connsiteX97" fmla="*/ 13678 w 466725"/>
                          <a:gd name="connsiteY97" fmla="*/ 7144 h 895350"/>
                          <a:gd name="connsiteX98" fmla="*/ 405422 w 466725"/>
                          <a:gd name="connsiteY98" fmla="*/ 7144 h 895350"/>
                          <a:gd name="connsiteX99" fmla="*/ 411956 w 466725"/>
                          <a:gd name="connsiteY99" fmla="*/ 13678 h 895350"/>
                          <a:gd name="connsiteX100" fmla="*/ 411956 w 466725"/>
                          <a:gd name="connsiteY100" fmla="*/ 111338 h 895350"/>
                          <a:gd name="connsiteX101" fmla="*/ 405422 w 466725"/>
                          <a:gd name="connsiteY101" fmla="*/ 117872 h 895350"/>
                          <a:gd name="connsiteX102" fmla="*/ 374199 w 466725"/>
                          <a:gd name="connsiteY102" fmla="*/ 223809 h 895350"/>
                          <a:gd name="connsiteX103" fmla="*/ 44891 w 466725"/>
                          <a:gd name="connsiteY103" fmla="*/ 223809 h 895350"/>
                          <a:gd name="connsiteX104" fmla="*/ 44891 w 466725"/>
                          <a:gd name="connsiteY104" fmla="*/ 139837 h 895350"/>
                          <a:gd name="connsiteX105" fmla="*/ 374199 w 466725"/>
                          <a:gd name="connsiteY105" fmla="*/ 139837 h 895350"/>
                          <a:gd name="connsiteX106" fmla="*/ 294827 w 466725"/>
                          <a:gd name="connsiteY106" fmla="*/ 764105 h 895350"/>
                          <a:gd name="connsiteX107" fmla="*/ 359712 w 466725"/>
                          <a:gd name="connsiteY107" fmla="*/ 795595 h 895350"/>
                          <a:gd name="connsiteX108" fmla="*/ 142273 w 466725"/>
                          <a:gd name="connsiteY108" fmla="*/ 878632 h 895350"/>
                          <a:gd name="connsiteX109" fmla="*/ 44891 w 466725"/>
                          <a:gd name="connsiteY109" fmla="*/ 728310 h 895350"/>
                          <a:gd name="connsiteX110" fmla="*/ 44891 w 466725"/>
                          <a:gd name="connsiteY110" fmla="*/ 673494 h 895350"/>
                          <a:gd name="connsiteX111" fmla="*/ 266824 w 466725"/>
                          <a:gd name="connsiteY111" fmla="*/ 673494 h 895350"/>
                          <a:gd name="connsiteX112" fmla="*/ 294827 w 466725"/>
                          <a:gd name="connsiteY112" fmla="*/ 764105 h 895350"/>
                          <a:gd name="connsiteX113" fmla="*/ 385372 w 466725"/>
                          <a:gd name="connsiteY113" fmla="*/ 553393 h 895350"/>
                          <a:gd name="connsiteX114" fmla="*/ 373123 w 466725"/>
                          <a:gd name="connsiteY114" fmla="*/ 537743 h 895350"/>
                          <a:gd name="connsiteX115" fmla="*/ 361207 w 466725"/>
                          <a:gd name="connsiteY115" fmla="*/ 552898 h 895350"/>
                          <a:gd name="connsiteX116" fmla="*/ 310353 w 466725"/>
                          <a:gd name="connsiteY116" fmla="*/ 748579 h 895350"/>
                          <a:gd name="connsiteX117" fmla="*/ 435902 w 466725"/>
                          <a:gd name="connsiteY117" fmla="*/ 748579 h 895350"/>
                          <a:gd name="connsiteX118" fmla="*/ 385372 w 466725"/>
                          <a:gd name="connsiteY118" fmla="*/ 553393 h 895350"/>
                          <a:gd name="connsiteX119" fmla="*/ 410051 w 466725"/>
                          <a:gd name="connsiteY119" fmla="*/ 685438 h 895350"/>
                          <a:gd name="connsiteX120" fmla="*/ 384153 w 466725"/>
                          <a:gd name="connsiteY120" fmla="*/ 685438 h 895350"/>
                          <a:gd name="connsiteX121" fmla="*/ 384153 w 466725"/>
                          <a:gd name="connsiteY121" fmla="*/ 711337 h 895350"/>
                          <a:gd name="connsiteX122" fmla="*/ 373170 w 466725"/>
                          <a:gd name="connsiteY122" fmla="*/ 722319 h 895350"/>
                          <a:gd name="connsiteX123" fmla="*/ 362188 w 466725"/>
                          <a:gd name="connsiteY123" fmla="*/ 711337 h 895350"/>
                          <a:gd name="connsiteX124" fmla="*/ 362188 w 466725"/>
                          <a:gd name="connsiteY124" fmla="*/ 685438 h 895350"/>
                          <a:gd name="connsiteX125" fmla="*/ 336290 w 466725"/>
                          <a:gd name="connsiteY125" fmla="*/ 685438 h 895350"/>
                          <a:gd name="connsiteX126" fmla="*/ 325307 w 466725"/>
                          <a:gd name="connsiteY126" fmla="*/ 674456 h 895350"/>
                          <a:gd name="connsiteX127" fmla="*/ 336290 w 466725"/>
                          <a:gd name="connsiteY127" fmla="*/ 663473 h 895350"/>
                          <a:gd name="connsiteX128" fmla="*/ 362188 w 466725"/>
                          <a:gd name="connsiteY128" fmla="*/ 663473 h 895350"/>
                          <a:gd name="connsiteX129" fmla="*/ 362188 w 466725"/>
                          <a:gd name="connsiteY129" fmla="*/ 637575 h 895350"/>
                          <a:gd name="connsiteX130" fmla="*/ 373170 w 466725"/>
                          <a:gd name="connsiteY130" fmla="*/ 626593 h 895350"/>
                          <a:gd name="connsiteX131" fmla="*/ 384153 w 466725"/>
                          <a:gd name="connsiteY131" fmla="*/ 637575 h 895350"/>
                          <a:gd name="connsiteX132" fmla="*/ 384153 w 466725"/>
                          <a:gd name="connsiteY132" fmla="*/ 663473 h 895350"/>
                          <a:gd name="connsiteX133" fmla="*/ 410051 w 466725"/>
                          <a:gd name="connsiteY133" fmla="*/ 663473 h 895350"/>
                          <a:gd name="connsiteX134" fmla="*/ 421034 w 466725"/>
                          <a:gd name="connsiteY134" fmla="*/ 674456 h 895350"/>
                          <a:gd name="connsiteX135" fmla="*/ 410051 w 466725"/>
                          <a:gd name="connsiteY135" fmla="*/ 685438 h 89535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  <a:cxn ang="0">
                            <a:pos x="connsiteX23" y="connsiteY23"/>
                          </a:cxn>
                          <a:cxn ang="0">
                            <a:pos x="connsiteX24" y="connsiteY24"/>
                          </a:cxn>
                          <a:cxn ang="0">
                            <a:pos x="connsiteX25" y="connsiteY25"/>
                          </a:cxn>
                          <a:cxn ang="0">
                            <a:pos x="connsiteX26" y="connsiteY26"/>
                          </a:cxn>
                          <a:cxn ang="0">
                            <a:pos x="connsiteX27" y="connsiteY27"/>
                          </a:cxn>
                          <a:cxn ang="0">
                            <a:pos x="connsiteX28" y="connsiteY28"/>
                          </a:cxn>
                          <a:cxn ang="0">
                            <a:pos x="connsiteX29" y="connsiteY29"/>
                          </a:cxn>
                          <a:cxn ang="0">
                            <a:pos x="connsiteX30" y="connsiteY30"/>
                          </a:cxn>
                          <a:cxn ang="0">
                            <a:pos x="connsiteX31" y="connsiteY31"/>
                          </a:cxn>
                          <a:cxn ang="0">
                            <a:pos x="connsiteX32" y="connsiteY32"/>
                          </a:cxn>
                          <a:cxn ang="0">
                            <a:pos x="connsiteX33" y="connsiteY33"/>
                          </a:cxn>
                          <a:cxn ang="0">
                            <a:pos x="connsiteX34" y="connsiteY34"/>
                          </a:cxn>
                          <a:cxn ang="0">
                            <a:pos x="connsiteX35" y="connsiteY35"/>
                          </a:cxn>
                          <a:cxn ang="0">
                            <a:pos x="connsiteX36" y="connsiteY36"/>
                          </a:cxn>
                          <a:cxn ang="0">
                            <a:pos x="connsiteX37" y="connsiteY37"/>
                          </a:cxn>
                          <a:cxn ang="0">
                            <a:pos x="connsiteX38" y="connsiteY38"/>
                          </a:cxn>
                          <a:cxn ang="0">
                            <a:pos x="connsiteX39" y="connsiteY39"/>
                          </a:cxn>
                          <a:cxn ang="0">
                            <a:pos x="connsiteX40" y="connsiteY40"/>
                          </a:cxn>
                          <a:cxn ang="0">
                            <a:pos x="connsiteX41" y="connsiteY41"/>
                          </a:cxn>
                          <a:cxn ang="0">
                            <a:pos x="connsiteX42" y="connsiteY42"/>
                          </a:cxn>
                          <a:cxn ang="0">
                            <a:pos x="connsiteX43" y="connsiteY43"/>
                          </a:cxn>
                          <a:cxn ang="0">
                            <a:pos x="connsiteX44" y="connsiteY44"/>
                          </a:cxn>
                          <a:cxn ang="0">
                            <a:pos x="connsiteX45" y="connsiteY45"/>
                          </a:cxn>
                          <a:cxn ang="0">
                            <a:pos x="connsiteX46" y="connsiteY46"/>
                          </a:cxn>
                          <a:cxn ang="0">
                            <a:pos x="connsiteX47" y="connsiteY47"/>
                          </a:cxn>
                          <a:cxn ang="0">
                            <a:pos x="connsiteX48" y="connsiteY48"/>
                          </a:cxn>
                          <a:cxn ang="0">
                            <a:pos x="connsiteX49" y="connsiteY49"/>
                          </a:cxn>
                          <a:cxn ang="0">
                            <a:pos x="connsiteX50" y="connsiteY50"/>
                          </a:cxn>
                          <a:cxn ang="0">
                            <a:pos x="connsiteX51" y="connsiteY51"/>
                          </a:cxn>
                          <a:cxn ang="0">
                            <a:pos x="connsiteX52" y="connsiteY52"/>
                          </a:cxn>
                          <a:cxn ang="0">
                            <a:pos x="connsiteX53" y="connsiteY53"/>
                          </a:cxn>
                          <a:cxn ang="0">
                            <a:pos x="connsiteX54" y="connsiteY54"/>
                          </a:cxn>
                          <a:cxn ang="0">
                            <a:pos x="connsiteX55" y="connsiteY55"/>
                          </a:cxn>
                          <a:cxn ang="0">
                            <a:pos x="connsiteX56" y="connsiteY56"/>
                          </a:cxn>
                          <a:cxn ang="0">
                            <a:pos x="connsiteX57" y="connsiteY57"/>
                          </a:cxn>
                          <a:cxn ang="0">
                            <a:pos x="connsiteX58" y="connsiteY58"/>
                          </a:cxn>
                          <a:cxn ang="0">
                            <a:pos x="connsiteX59" y="connsiteY59"/>
                          </a:cxn>
                          <a:cxn ang="0">
                            <a:pos x="connsiteX60" y="connsiteY60"/>
                          </a:cxn>
                          <a:cxn ang="0">
                            <a:pos x="connsiteX61" y="connsiteY61"/>
                          </a:cxn>
                          <a:cxn ang="0">
                            <a:pos x="connsiteX62" y="connsiteY62"/>
                          </a:cxn>
                          <a:cxn ang="0">
                            <a:pos x="connsiteX63" y="connsiteY63"/>
                          </a:cxn>
                          <a:cxn ang="0">
                            <a:pos x="connsiteX64" y="connsiteY64"/>
                          </a:cxn>
                          <a:cxn ang="0">
                            <a:pos x="connsiteX65" y="connsiteY65"/>
                          </a:cxn>
                          <a:cxn ang="0">
                            <a:pos x="connsiteX66" y="connsiteY66"/>
                          </a:cxn>
                          <a:cxn ang="0">
                            <a:pos x="connsiteX67" y="connsiteY67"/>
                          </a:cxn>
                          <a:cxn ang="0">
                            <a:pos x="connsiteX68" y="connsiteY68"/>
                          </a:cxn>
                          <a:cxn ang="0">
                            <a:pos x="connsiteX69" y="connsiteY69"/>
                          </a:cxn>
                          <a:cxn ang="0">
                            <a:pos x="connsiteX70" y="connsiteY70"/>
                          </a:cxn>
                          <a:cxn ang="0">
                            <a:pos x="connsiteX71" y="connsiteY71"/>
                          </a:cxn>
                          <a:cxn ang="0">
                            <a:pos x="connsiteX72" y="connsiteY72"/>
                          </a:cxn>
                          <a:cxn ang="0">
                            <a:pos x="connsiteX73" y="connsiteY73"/>
                          </a:cxn>
                          <a:cxn ang="0">
                            <a:pos x="connsiteX74" y="connsiteY74"/>
                          </a:cxn>
                          <a:cxn ang="0">
                            <a:pos x="connsiteX75" y="connsiteY75"/>
                          </a:cxn>
                          <a:cxn ang="0">
                            <a:pos x="connsiteX76" y="connsiteY76"/>
                          </a:cxn>
                          <a:cxn ang="0">
                            <a:pos x="connsiteX77" y="connsiteY77"/>
                          </a:cxn>
                          <a:cxn ang="0">
                            <a:pos x="connsiteX78" y="connsiteY78"/>
                          </a:cxn>
                          <a:cxn ang="0">
                            <a:pos x="connsiteX79" y="connsiteY79"/>
                          </a:cxn>
                          <a:cxn ang="0">
                            <a:pos x="connsiteX80" y="connsiteY80"/>
                          </a:cxn>
                          <a:cxn ang="0">
                            <a:pos x="connsiteX81" y="connsiteY81"/>
                          </a:cxn>
                          <a:cxn ang="0">
                            <a:pos x="connsiteX82" y="connsiteY82"/>
                          </a:cxn>
                          <a:cxn ang="0">
                            <a:pos x="connsiteX83" y="connsiteY83"/>
                          </a:cxn>
                          <a:cxn ang="0">
                            <a:pos x="connsiteX84" y="connsiteY84"/>
                          </a:cxn>
                          <a:cxn ang="0">
                            <a:pos x="connsiteX85" y="connsiteY85"/>
                          </a:cxn>
                          <a:cxn ang="0">
                            <a:pos x="connsiteX86" y="connsiteY86"/>
                          </a:cxn>
                          <a:cxn ang="0">
                            <a:pos x="connsiteX87" y="connsiteY87"/>
                          </a:cxn>
                          <a:cxn ang="0">
                            <a:pos x="connsiteX88" y="connsiteY88"/>
                          </a:cxn>
                          <a:cxn ang="0">
                            <a:pos x="connsiteX89" y="connsiteY89"/>
                          </a:cxn>
                          <a:cxn ang="0">
                            <a:pos x="connsiteX90" y="connsiteY90"/>
                          </a:cxn>
                          <a:cxn ang="0">
                            <a:pos x="connsiteX91" y="connsiteY91"/>
                          </a:cxn>
                          <a:cxn ang="0">
                            <a:pos x="connsiteX92" y="connsiteY92"/>
                          </a:cxn>
                          <a:cxn ang="0">
                            <a:pos x="connsiteX93" y="connsiteY93"/>
                          </a:cxn>
                          <a:cxn ang="0">
                            <a:pos x="connsiteX94" y="connsiteY94"/>
                          </a:cxn>
                          <a:cxn ang="0">
                            <a:pos x="connsiteX95" y="connsiteY95"/>
                          </a:cxn>
                          <a:cxn ang="0">
                            <a:pos x="connsiteX96" y="connsiteY96"/>
                          </a:cxn>
                          <a:cxn ang="0">
                            <a:pos x="connsiteX97" y="connsiteY97"/>
                          </a:cxn>
                          <a:cxn ang="0">
                            <a:pos x="connsiteX98" y="connsiteY98"/>
                          </a:cxn>
                          <a:cxn ang="0">
                            <a:pos x="connsiteX99" y="connsiteY99"/>
                          </a:cxn>
                          <a:cxn ang="0">
                            <a:pos x="connsiteX100" y="connsiteY100"/>
                          </a:cxn>
                          <a:cxn ang="0">
                            <a:pos x="connsiteX101" y="connsiteY101"/>
                          </a:cxn>
                          <a:cxn ang="0">
                            <a:pos x="connsiteX102" y="connsiteY102"/>
                          </a:cxn>
                          <a:cxn ang="0">
                            <a:pos x="connsiteX103" y="connsiteY103"/>
                          </a:cxn>
                          <a:cxn ang="0">
                            <a:pos x="connsiteX104" y="connsiteY104"/>
                          </a:cxn>
                          <a:cxn ang="0">
                            <a:pos x="connsiteX105" y="connsiteY105"/>
                          </a:cxn>
                          <a:cxn ang="0">
                            <a:pos x="connsiteX106" y="connsiteY106"/>
                          </a:cxn>
                          <a:cxn ang="0">
                            <a:pos x="connsiteX107" y="connsiteY107"/>
                          </a:cxn>
                          <a:cxn ang="0">
                            <a:pos x="connsiteX108" y="connsiteY108"/>
                          </a:cxn>
                          <a:cxn ang="0">
                            <a:pos x="connsiteX109" y="connsiteY109"/>
                          </a:cxn>
                          <a:cxn ang="0">
                            <a:pos x="connsiteX110" y="connsiteY110"/>
                          </a:cxn>
                          <a:cxn ang="0">
                            <a:pos x="connsiteX111" y="connsiteY111"/>
                          </a:cxn>
                          <a:cxn ang="0">
                            <a:pos x="connsiteX112" y="connsiteY112"/>
                          </a:cxn>
                          <a:cxn ang="0">
                            <a:pos x="connsiteX113" y="connsiteY113"/>
                          </a:cxn>
                          <a:cxn ang="0">
                            <a:pos x="connsiteX114" y="connsiteY114"/>
                          </a:cxn>
                          <a:cxn ang="0">
                            <a:pos x="connsiteX115" y="connsiteY115"/>
                          </a:cxn>
                          <a:cxn ang="0">
                            <a:pos x="connsiteX116" y="connsiteY116"/>
                          </a:cxn>
                          <a:cxn ang="0">
                            <a:pos x="connsiteX117" y="connsiteY117"/>
                          </a:cxn>
                          <a:cxn ang="0">
                            <a:pos x="connsiteX118" y="connsiteY118"/>
                          </a:cxn>
                          <a:cxn ang="0">
                            <a:pos x="connsiteX119" y="connsiteY119"/>
                          </a:cxn>
                          <a:cxn ang="0">
                            <a:pos x="connsiteX120" y="connsiteY120"/>
                          </a:cxn>
                          <a:cxn ang="0">
                            <a:pos x="connsiteX121" y="connsiteY121"/>
                          </a:cxn>
                          <a:cxn ang="0">
                            <a:pos x="connsiteX122" y="connsiteY122"/>
                          </a:cxn>
                          <a:cxn ang="0">
                            <a:pos x="connsiteX123" y="connsiteY123"/>
                          </a:cxn>
                          <a:cxn ang="0">
                            <a:pos x="connsiteX124" y="connsiteY124"/>
                          </a:cxn>
                          <a:cxn ang="0">
                            <a:pos x="connsiteX125" y="connsiteY125"/>
                          </a:cxn>
                          <a:cxn ang="0">
                            <a:pos x="connsiteX126" y="connsiteY126"/>
                          </a:cxn>
                          <a:cxn ang="0">
                            <a:pos x="connsiteX127" y="connsiteY127"/>
                          </a:cxn>
                          <a:cxn ang="0">
                            <a:pos x="connsiteX128" y="connsiteY128"/>
                          </a:cxn>
                          <a:cxn ang="0">
                            <a:pos x="connsiteX129" y="connsiteY129"/>
                          </a:cxn>
                          <a:cxn ang="0">
                            <a:pos x="connsiteX130" y="connsiteY130"/>
                          </a:cxn>
                          <a:cxn ang="0">
                            <a:pos x="connsiteX131" y="connsiteY131"/>
                          </a:cxn>
                          <a:cxn ang="0">
                            <a:pos x="connsiteX132" y="connsiteY132"/>
                          </a:cxn>
                          <a:cxn ang="0">
                            <a:pos x="connsiteX133" y="connsiteY133"/>
                          </a:cxn>
                          <a:cxn ang="0">
                            <a:pos x="connsiteX134" y="connsiteY134"/>
                          </a:cxn>
                          <a:cxn ang="0">
                            <a:pos x="connsiteX135" y="connsiteY135"/>
                          </a:cxn>
                        </a:cxnLst>
                        <a:rect l="l" t="t" r="r" b="b"/>
                        <a:pathLst>
                          <a:path w="466725" h="895350">
                            <a:moveTo>
                              <a:pt x="85525" y="563089"/>
                            </a:moveTo>
                            <a:lnTo>
                              <a:pt x="325403" y="563089"/>
                            </a:lnTo>
                            <a:cubicBezTo>
                              <a:pt x="331756" y="554746"/>
                              <a:pt x="338052" y="546773"/>
                              <a:pt x="343976" y="539277"/>
                            </a:cubicBezTo>
                            <a:cubicBezTo>
                              <a:pt x="351387" y="529914"/>
                              <a:pt x="358388" y="521065"/>
                              <a:pt x="364293" y="513045"/>
                            </a:cubicBezTo>
                            <a:cubicBezTo>
                              <a:pt x="366362" y="510235"/>
                              <a:pt x="369643" y="508577"/>
                              <a:pt x="373132" y="508578"/>
                            </a:cubicBezTo>
                            <a:cubicBezTo>
                              <a:pt x="373489" y="508581"/>
                              <a:pt x="373845" y="508603"/>
                              <a:pt x="374199" y="508645"/>
                            </a:cubicBezTo>
                            <a:lnTo>
                              <a:pt x="374199" y="245755"/>
                            </a:lnTo>
                            <a:lnTo>
                              <a:pt x="44891" y="245755"/>
                            </a:lnTo>
                            <a:lnTo>
                              <a:pt x="44891" y="651520"/>
                            </a:lnTo>
                            <a:lnTo>
                              <a:pt x="272958" y="651520"/>
                            </a:lnTo>
                            <a:cubicBezTo>
                              <a:pt x="282131" y="627875"/>
                              <a:pt x="294350" y="605528"/>
                              <a:pt x="309305" y="585045"/>
                            </a:cubicBezTo>
                            <a:lnTo>
                              <a:pt x="85525" y="585045"/>
                            </a:lnTo>
                            <a:cubicBezTo>
                              <a:pt x="79460" y="585045"/>
                              <a:pt x="74543" y="580128"/>
                              <a:pt x="74543" y="574062"/>
                            </a:cubicBezTo>
                            <a:cubicBezTo>
                              <a:pt x="74543" y="567997"/>
                              <a:pt x="79460" y="563080"/>
                              <a:pt x="85525" y="563080"/>
                            </a:cubicBezTo>
                            <a:close/>
                            <a:moveTo>
                              <a:pt x="344548" y="462791"/>
                            </a:moveTo>
                            <a:cubicBezTo>
                              <a:pt x="344548" y="468857"/>
                              <a:pt x="339631" y="473774"/>
                              <a:pt x="333566" y="473774"/>
                            </a:cubicBezTo>
                            <a:lnTo>
                              <a:pt x="85525" y="473774"/>
                            </a:lnTo>
                            <a:cubicBezTo>
                              <a:pt x="79460" y="473774"/>
                              <a:pt x="74543" y="468857"/>
                              <a:pt x="74543" y="462791"/>
                            </a:cubicBezTo>
                            <a:cubicBezTo>
                              <a:pt x="74543" y="456726"/>
                              <a:pt x="79460" y="451809"/>
                              <a:pt x="85525" y="451809"/>
                            </a:cubicBezTo>
                            <a:lnTo>
                              <a:pt x="333566" y="451809"/>
                            </a:lnTo>
                            <a:cubicBezTo>
                              <a:pt x="339631" y="451809"/>
                              <a:pt x="344548" y="456726"/>
                              <a:pt x="344548" y="462791"/>
                            </a:cubicBezTo>
                            <a:close/>
                            <a:moveTo>
                              <a:pt x="323050" y="411813"/>
                            </a:moveTo>
                            <a:cubicBezTo>
                              <a:pt x="323050" y="417879"/>
                              <a:pt x="318133" y="422796"/>
                              <a:pt x="312068" y="422796"/>
                            </a:cubicBezTo>
                            <a:lnTo>
                              <a:pt x="216818" y="422796"/>
                            </a:lnTo>
                            <a:cubicBezTo>
                              <a:pt x="210752" y="422796"/>
                              <a:pt x="205835" y="417879"/>
                              <a:pt x="205835" y="411813"/>
                            </a:cubicBezTo>
                            <a:cubicBezTo>
                              <a:pt x="205835" y="405748"/>
                              <a:pt x="210752" y="400831"/>
                              <a:pt x="216818" y="400831"/>
                            </a:cubicBezTo>
                            <a:lnTo>
                              <a:pt x="312068" y="400831"/>
                            </a:lnTo>
                            <a:cubicBezTo>
                              <a:pt x="318133" y="400831"/>
                              <a:pt x="323050" y="405748"/>
                              <a:pt x="323050" y="411813"/>
                            </a:cubicBezTo>
                            <a:close/>
                            <a:moveTo>
                              <a:pt x="292313" y="365941"/>
                            </a:moveTo>
                            <a:cubicBezTo>
                              <a:pt x="292313" y="372006"/>
                              <a:pt x="287396" y="376923"/>
                              <a:pt x="281330" y="376923"/>
                            </a:cubicBezTo>
                            <a:lnTo>
                              <a:pt x="216827" y="376923"/>
                            </a:lnTo>
                            <a:cubicBezTo>
                              <a:pt x="210762" y="376923"/>
                              <a:pt x="205845" y="372006"/>
                              <a:pt x="205845" y="365941"/>
                            </a:cubicBezTo>
                            <a:cubicBezTo>
                              <a:pt x="205845" y="359876"/>
                              <a:pt x="210762" y="354959"/>
                              <a:pt x="216827" y="354959"/>
                            </a:cubicBezTo>
                            <a:lnTo>
                              <a:pt x="281330" y="354959"/>
                            </a:lnTo>
                            <a:cubicBezTo>
                              <a:pt x="287396" y="354959"/>
                              <a:pt x="292313" y="359876"/>
                              <a:pt x="292313" y="365941"/>
                            </a:cubicBezTo>
                            <a:close/>
                            <a:moveTo>
                              <a:pt x="70914" y="409889"/>
                            </a:moveTo>
                            <a:cubicBezTo>
                              <a:pt x="65573" y="412764"/>
                              <a:pt x="58913" y="410765"/>
                              <a:pt x="56038" y="405424"/>
                            </a:cubicBezTo>
                            <a:cubicBezTo>
                              <a:pt x="53163" y="400083"/>
                              <a:pt x="55163" y="393423"/>
                              <a:pt x="60503" y="390548"/>
                            </a:cubicBezTo>
                            <a:cubicBezTo>
                              <a:pt x="60560" y="390518"/>
                              <a:pt x="60617" y="390488"/>
                              <a:pt x="60674" y="390458"/>
                            </a:cubicBezTo>
                            <a:cubicBezTo>
                              <a:pt x="71271" y="384894"/>
                              <a:pt x="82806" y="381341"/>
                              <a:pt x="94698" y="379981"/>
                            </a:cubicBezTo>
                            <a:cubicBezTo>
                              <a:pt x="94698" y="377238"/>
                              <a:pt x="94621" y="374523"/>
                              <a:pt x="94564" y="371808"/>
                            </a:cubicBezTo>
                            <a:cubicBezTo>
                              <a:pt x="94155" y="352368"/>
                              <a:pt x="93736" y="332261"/>
                              <a:pt x="108652" y="314525"/>
                            </a:cubicBezTo>
                            <a:cubicBezTo>
                              <a:pt x="109062" y="314048"/>
                              <a:pt x="109508" y="313602"/>
                              <a:pt x="109985" y="313192"/>
                            </a:cubicBezTo>
                            <a:cubicBezTo>
                              <a:pt x="127721" y="298275"/>
                              <a:pt x="147818" y="298694"/>
                              <a:pt x="167278" y="299104"/>
                            </a:cubicBezTo>
                            <a:cubicBezTo>
                              <a:pt x="169983" y="299161"/>
                              <a:pt x="172707" y="299218"/>
                              <a:pt x="175441" y="299228"/>
                            </a:cubicBezTo>
                            <a:cubicBezTo>
                              <a:pt x="176807" y="287341"/>
                              <a:pt x="180359" y="275809"/>
                              <a:pt x="185918" y="265214"/>
                            </a:cubicBezTo>
                            <a:cubicBezTo>
                              <a:pt x="188699" y="259824"/>
                              <a:pt x="195323" y="257708"/>
                              <a:pt x="200713" y="260488"/>
                            </a:cubicBezTo>
                            <a:cubicBezTo>
                              <a:pt x="206104" y="263268"/>
                              <a:pt x="208220" y="269892"/>
                              <a:pt x="205439" y="275283"/>
                            </a:cubicBezTo>
                            <a:cubicBezTo>
                              <a:pt x="205410" y="275340"/>
                              <a:pt x="205380" y="275397"/>
                              <a:pt x="205349" y="275454"/>
                            </a:cubicBezTo>
                            <a:cubicBezTo>
                              <a:pt x="201688" y="282427"/>
                              <a:pt x="199167" y="289942"/>
                              <a:pt x="197882" y="297713"/>
                            </a:cubicBezTo>
                            <a:cubicBezTo>
                              <a:pt x="205652" y="296424"/>
                              <a:pt x="213166" y="293903"/>
                              <a:pt x="220142" y="290246"/>
                            </a:cubicBezTo>
                            <a:cubicBezTo>
                              <a:pt x="225587" y="287574"/>
                              <a:pt x="232167" y="289823"/>
                              <a:pt x="234839" y="295268"/>
                            </a:cubicBezTo>
                            <a:cubicBezTo>
                              <a:pt x="237401" y="300491"/>
                              <a:pt x="235446" y="306806"/>
                              <a:pt x="230381" y="309667"/>
                            </a:cubicBezTo>
                            <a:cubicBezTo>
                              <a:pt x="219784" y="315230"/>
                              <a:pt x="208249" y="318783"/>
                              <a:pt x="196358" y="320145"/>
                            </a:cubicBezTo>
                            <a:cubicBezTo>
                              <a:pt x="196358" y="322878"/>
                              <a:pt x="196434" y="325603"/>
                              <a:pt x="196491" y="328308"/>
                            </a:cubicBezTo>
                            <a:cubicBezTo>
                              <a:pt x="196891" y="347758"/>
                              <a:pt x="197320" y="367865"/>
                              <a:pt x="182404" y="385591"/>
                            </a:cubicBezTo>
                            <a:cubicBezTo>
                              <a:pt x="181997" y="386075"/>
                              <a:pt x="181548" y="386521"/>
                              <a:pt x="181061" y="386925"/>
                            </a:cubicBezTo>
                            <a:cubicBezTo>
                              <a:pt x="163354" y="401860"/>
                              <a:pt x="143237" y="401479"/>
                              <a:pt x="123825" y="401031"/>
                            </a:cubicBezTo>
                            <a:cubicBezTo>
                              <a:pt x="121120" y="400974"/>
                              <a:pt x="118396" y="400917"/>
                              <a:pt x="115662" y="400898"/>
                            </a:cubicBezTo>
                            <a:cubicBezTo>
                              <a:pt x="114301" y="412789"/>
                              <a:pt x="110749" y="424325"/>
                              <a:pt x="105185" y="434921"/>
                            </a:cubicBezTo>
                            <a:cubicBezTo>
                              <a:pt x="103288" y="438529"/>
                              <a:pt x="99545" y="440786"/>
                              <a:pt x="95469" y="440779"/>
                            </a:cubicBezTo>
                            <a:cubicBezTo>
                              <a:pt x="93686" y="440784"/>
                              <a:pt x="91929" y="440349"/>
                              <a:pt x="90354" y="439512"/>
                            </a:cubicBezTo>
                            <a:cubicBezTo>
                              <a:pt x="84984" y="436705"/>
                              <a:pt x="82906" y="430075"/>
                              <a:pt x="85713" y="424705"/>
                            </a:cubicBezTo>
                            <a:cubicBezTo>
                              <a:pt x="85717" y="424697"/>
                              <a:pt x="85721" y="424689"/>
                              <a:pt x="85725" y="424682"/>
                            </a:cubicBezTo>
                            <a:cubicBezTo>
                              <a:pt x="89388" y="417705"/>
                              <a:pt x="91909" y="410187"/>
                              <a:pt x="93193" y="402412"/>
                            </a:cubicBezTo>
                            <a:cubicBezTo>
                              <a:pt x="85416" y="403703"/>
                              <a:pt x="77895" y="406227"/>
                              <a:pt x="70914" y="409889"/>
                            </a:cubicBezTo>
                            <a:close/>
                            <a:moveTo>
                              <a:pt x="85525" y="507444"/>
                            </a:moveTo>
                            <a:lnTo>
                              <a:pt x="333566" y="507444"/>
                            </a:lnTo>
                            <a:cubicBezTo>
                              <a:pt x="339631" y="507444"/>
                              <a:pt x="344548" y="512361"/>
                              <a:pt x="344548" y="518427"/>
                            </a:cubicBezTo>
                            <a:cubicBezTo>
                              <a:pt x="344548" y="524492"/>
                              <a:pt x="339631" y="529409"/>
                              <a:pt x="333566" y="529409"/>
                            </a:cubicBezTo>
                            <a:lnTo>
                              <a:pt x="85525" y="529409"/>
                            </a:lnTo>
                            <a:cubicBezTo>
                              <a:pt x="79460" y="529409"/>
                              <a:pt x="74543" y="524492"/>
                              <a:pt x="74543" y="518427"/>
                            </a:cubicBezTo>
                            <a:cubicBezTo>
                              <a:pt x="74543" y="512361"/>
                              <a:pt x="79460" y="507444"/>
                              <a:pt x="85525" y="507444"/>
                            </a:cubicBezTo>
                            <a:close/>
                            <a:moveTo>
                              <a:pt x="116519" y="371332"/>
                            </a:moveTo>
                            <a:cubicBezTo>
                              <a:pt x="116415" y="366236"/>
                              <a:pt x="116319" y="361455"/>
                              <a:pt x="116519" y="356949"/>
                            </a:cubicBezTo>
                            <a:lnTo>
                              <a:pt x="124663" y="365093"/>
                            </a:lnTo>
                            <a:cubicBezTo>
                              <a:pt x="128995" y="369339"/>
                              <a:pt x="135948" y="369268"/>
                              <a:pt x="140194" y="364937"/>
                            </a:cubicBezTo>
                            <a:cubicBezTo>
                              <a:pt x="144377" y="360668"/>
                              <a:pt x="144379" y="353838"/>
                              <a:pt x="140198" y="349568"/>
                            </a:cubicBezTo>
                            <a:lnTo>
                              <a:pt x="124120" y="333499"/>
                            </a:lnTo>
                            <a:cubicBezTo>
                              <a:pt x="123706" y="333095"/>
                              <a:pt x="123256" y="332728"/>
                              <a:pt x="122777" y="332403"/>
                            </a:cubicBezTo>
                            <a:cubicBezTo>
                              <a:pt x="123432" y="331358"/>
                              <a:pt x="124144" y="330350"/>
                              <a:pt x="124911" y="329384"/>
                            </a:cubicBezTo>
                            <a:cubicBezTo>
                              <a:pt x="136169" y="320402"/>
                              <a:pt x="149762" y="320688"/>
                              <a:pt x="166821" y="321040"/>
                            </a:cubicBezTo>
                            <a:cubicBezTo>
                              <a:pt x="169316" y="321097"/>
                              <a:pt x="171856" y="321142"/>
                              <a:pt x="174441" y="321174"/>
                            </a:cubicBezTo>
                            <a:cubicBezTo>
                              <a:pt x="174441" y="323745"/>
                              <a:pt x="174517" y="326288"/>
                              <a:pt x="174565" y="328794"/>
                            </a:cubicBezTo>
                            <a:cubicBezTo>
                              <a:pt x="174698" y="334804"/>
                              <a:pt x="174803" y="340376"/>
                              <a:pt x="174508" y="345577"/>
                            </a:cubicBezTo>
                            <a:lnTo>
                              <a:pt x="162687" y="333756"/>
                            </a:lnTo>
                            <a:cubicBezTo>
                              <a:pt x="158352" y="329513"/>
                              <a:pt x="151399" y="329588"/>
                              <a:pt x="147157" y="333922"/>
                            </a:cubicBezTo>
                            <a:cubicBezTo>
                              <a:pt x="142976" y="338193"/>
                              <a:pt x="142978" y="345023"/>
                              <a:pt x="147161" y="349291"/>
                            </a:cubicBezTo>
                            <a:lnTo>
                              <a:pt x="167230" y="369360"/>
                            </a:lnTo>
                            <a:cubicBezTo>
                              <a:pt x="166897" y="369818"/>
                              <a:pt x="166573" y="370313"/>
                              <a:pt x="166211" y="370732"/>
                            </a:cubicBezTo>
                            <a:cubicBezTo>
                              <a:pt x="154953" y="379714"/>
                              <a:pt x="141370" y="379428"/>
                              <a:pt x="124301" y="379066"/>
                            </a:cubicBezTo>
                            <a:cubicBezTo>
                              <a:pt x="121806" y="379066"/>
                              <a:pt x="119272" y="378971"/>
                              <a:pt x="116681" y="378943"/>
                            </a:cubicBezTo>
                            <a:cubicBezTo>
                              <a:pt x="116637" y="376365"/>
                              <a:pt x="116583" y="373828"/>
                              <a:pt x="116519" y="371332"/>
                            </a:cubicBezTo>
                            <a:close/>
                            <a:moveTo>
                              <a:pt x="405422" y="117872"/>
                            </a:moveTo>
                            <a:lnTo>
                              <a:pt x="13678" y="117872"/>
                            </a:lnTo>
                            <a:cubicBezTo>
                              <a:pt x="10099" y="117801"/>
                              <a:pt x="7215" y="114917"/>
                              <a:pt x="7144" y="111338"/>
                            </a:cubicBezTo>
                            <a:lnTo>
                              <a:pt x="7144" y="13678"/>
                            </a:lnTo>
                            <a:cubicBezTo>
                              <a:pt x="7215" y="10099"/>
                              <a:pt x="10099" y="7215"/>
                              <a:pt x="13678" y="7144"/>
                            </a:cubicBezTo>
                            <a:lnTo>
                              <a:pt x="405422" y="7144"/>
                            </a:lnTo>
                            <a:cubicBezTo>
                              <a:pt x="409001" y="7215"/>
                              <a:pt x="411885" y="10099"/>
                              <a:pt x="411956" y="13678"/>
                            </a:cubicBezTo>
                            <a:lnTo>
                              <a:pt x="411956" y="111338"/>
                            </a:lnTo>
                            <a:cubicBezTo>
                              <a:pt x="411885" y="114917"/>
                              <a:pt x="409001" y="117801"/>
                              <a:pt x="405422" y="117872"/>
                            </a:cubicBezTo>
                            <a:close/>
                            <a:moveTo>
                              <a:pt x="374199" y="223809"/>
                            </a:moveTo>
                            <a:lnTo>
                              <a:pt x="44891" y="223809"/>
                            </a:lnTo>
                            <a:lnTo>
                              <a:pt x="44891" y="139837"/>
                            </a:lnTo>
                            <a:lnTo>
                              <a:pt x="374199" y="139837"/>
                            </a:lnTo>
                            <a:close/>
                            <a:moveTo>
                              <a:pt x="294827" y="764105"/>
                            </a:moveTo>
                            <a:cubicBezTo>
                              <a:pt x="312285" y="781619"/>
                              <a:pt x="335151" y="792716"/>
                              <a:pt x="359712" y="795595"/>
                            </a:cubicBezTo>
                            <a:cubicBezTo>
                              <a:pt x="322598" y="878569"/>
                              <a:pt x="225247" y="915746"/>
                              <a:pt x="142273" y="878632"/>
                            </a:cubicBezTo>
                            <a:cubicBezTo>
                              <a:pt x="83002" y="852120"/>
                              <a:pt x="44858" y="793239"/>
                              <a:pt x="44891" y="728310"/>
                            </a:cubicBezTo>
                            <a:lnTo>
                              <a:pt x="44891" y="673494"/>
                            </a:lnTo>
                            <a:lnTo>
                              <a:pt x="266824" y="673494"/>
                            </a:lnTo>
                            <a:cubicBezTo>
                              <a:pt x="259389" y="706528"/>
                              <a:pt x="270051" y="741026"/>
                              <a:pt x="294827" y="764105"/>
                            </a:cubicBezTo>
                            <a:close/>
                            <a:moveTo>
                              <a:pt x="385372" y="553393"/>
                            </a:moveTo>
                            <a:cubicBezTo>
                              <a:pt x="381133" y="548002"/>
                              <a:pt x="377019" y="542782"/>
                              <a:pt x="373123" y="537743"/>
                            </a:cubicBezTo>
                            <a:cubicBezTo>
                              <a:pt x="369313" y="542620"/>
                              <a:pt x="365331" y="547678"/>
                              <a:pt x="361207" y="552898"/>
                            </a:cubicBezTo>
                            <a:cubicBezTo>
                              <a:pt x="301657" y="628231"/>
                              <a:pt x="256727" y="694944"/>
                              <a:pt x="310353" y="748579"/>
                            </a:cubicBezTo>
                            <a:cubicBezTo>
                              <a:pt x="345091" y="783083"/>
                              <a:pt x="401164" y="783083"/>
                              <a:pt x="435902" y="748579"/>
                            </a:cubicBezTo>
                            <a:cubicBezTo>
                              <a:pt x="493643" y="690839"/>
                              <a:pt x="433607" y="614629"/>
                              <a:pt x="385372" y="553393"/>
                            </a:cubicBezTo>
                            <a:close/>
                            <a:moveTo>
                              <a:pt x="410051" y="685438"/>
                            </a:moveTo>
                            <a:lnTo>
                              <a:pt x="384153" y="685438"/>
                            </a:lnTo>
                            <a:lnTo>
                              <a:pt x="384153" y="711337"/>
                            </a:lnTo>
                            <a:cubicBezTo>
                              <a:pt x="384153" y="717402"/>
                              <a:pt x="379236" y="722319"/>
                              <a:pt x="373170" y="722319"/>
                            </a:cubicBezTo>
                            <a:cubicBezTo>
                              <a:pt x="367105" y="722319"/>
                              <a:pt x="362188" y="717402"/>
                              <a:pt x="362188" y="711337"/>
                            </a:cubicBezTo>
                            <a:lnTo>
                              <a:pt x="362188" y="685438"/>
                            </a:lnTo>
                            <a:lnTo>
                              <a:pt x="336290" y="685438"/>
                            </a:lnTo>
                            <a:cubicBezTo>
                              <a:pt x="330224" y="685438"/>
                              <a:pt x="325307" y="680521"/>
                              <a:pt x="325307" y="674456"/>
                            </a:cubicBezTo>
                            <a:cubicBezTo>
                              <a:pt x="325307" y="668390"/>
                              <a:pt x="330224" y="663473"/>
                              <a:pt x="336290" y="663473"/>
                            </a:cubicBezTo>
                            <a:lnTo>
                              <a:pt x="362188" y="663473"/>
                            </a:lnTo>
                            <a:lnTo>
                              <a:pt x="362188" y="637575"/>
                            </a:lnTo>
                            <a:cubicBezTo>
                              <a:pt x="362188" y="631510"/>
                              <a:pt x="367105" y="626593"/>
                              <a:pt x="373170" y="626593"/>
                            </a:cubicBezTo>
                            <a:cubicBezTo>
                              <a:pt x="379236" y="626593"/>
                              <a:pt x="384153" y="631510"/>
                              <a:pt x="384153" y="637575"/>
                            </a:cubicBezTo>
                            <a:lnTo>
                              <a:pt x="384153" y="663473"/>
                            </a:lnTo>
                            <a:lnTo>
                              <a:pt x="410051" y="663473"/>
                            </a:lnTo>
                            <a:cubicBezTo>
                              <a:pt x="416117" y="663473"/>
                              <a:pt x="421034" y="668390"/>
                              <a:pt x="421034" y="674456"/>
                            </a:cubicBezTo>
                            <a:cubicBezTo>
                              <a:pt x="421034" y="680521"/>
                              <a:pt x="416117" y="685438"/>
                              <a:pt x="410051" y="685438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2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IN"/>
                      </a:p>
                    </p:txBody>
                  </p:sp>
                </p:grpSp>
              </p:grpSp>
            </p:grpSp>
            <p:grpSp>
              <p:nvGrpSpPr>
                <p:cNvPr id="18" name="Group 17">
                  <a:extLst>
                    <a:ext uri="{FF2B5EF4-FFF2-40B4-BE49-F238E27FC236}">
                      <a16:creationId xmlns:a16="http://schemas.microsoft.com/office/drawing/2014/main" id="{2336946F-1EB3-4E3C-BBBE-24B0A84D93DA}"/>
                    </a:ext>
                  </a:extLst>
                </p:cNvPr>
                <p:cNvGrpSpPr/>
                <p:nvPr/>
              </p:nvGrpSpPr>
              <p:grpSpPr>
                <a:xfrm>
                  <a:off x="6882498" y="2516322"/>
                  <a:ext cx="1470048" cy="1564828"/>
                  <a:chOff x="6882498" y="2516322"/>
                  <a:chExt cx="1470048" cy="1564828"/>
                </a:xfrm>
              </p:grpSpPr>
              <p:sp>
                <p:nvSpPr>
                  <p:cNvPr id="140" name="Freeform: Shape 139">
                    <a:extLst>
                      <a:ext uri="{FF2B5EF4-FFF2-40B4-BE49-F238E27FC236}">
                        <a16:creationId xmlns:a16="http://schemas.microsoft.com/office/drawing/2014/main" id="{CF353760-8A4B-41AE-9316-0BD127DC15BC}"/>
                      </a:ext>
                    </a:extLst>
                  </p:cNvPr>
                  <p:cNvSpPr/>
                  <p:nvPr/>
                </p:nvSpPr>
                <p:spPr>
                  <a:xfrm>
                    <a:off x="6882498" y="2516322"/>
                    <a:ext cx="686732" cy="1564828"/>
                  </a:xfrm>
                  <a:custGeom>
                    <a:avLst/>
                    <a:gdLst>
                      <a:gd name="connsiteX0" fmla="*/ 66690 w 583435"/>
                      <a:gd name="connsiteY0" fmla="*/ 0 h 1329448"/>
                      <a:gd name="connsiteX1" fmla="*/ 117443 w 583435"/>
                      <a:gd name="connsiteY1" fmla="*/ 37952 h 1329448"/>
                      <a:gd name="connsiteX2" fmla="*/ 583435 w 583435"/>
                      <a:gd name="connsiteY2" fmla="*/ 1026066 h 1329448"/>
                      <a:gd name="connsiteX3" fmla="*/ 557419 w 583435"/>
                      <a:gd name="connsiteY3" fmla="*/ 1284136 h 1329448"/>
                      <a:gd name="connsiteX4" fmla="*/ 545768 w 583435"/>
                      <a:gd name="connsiteY4" fmla="*/ 1329448 h 1329448"/>
                      <a:gd name="connsiteX5" fmla="*/ 466102 w 583435"/>
                      <a:gd name="connsiteY5" fmla="*/ 1276608 h 1329448"/>
                      <a:gd name="connsiteX6" fmla="*/ 468851 w 583435"/>
                      <a:gd name="connsiteY6" fmla="*/ 1265916 h 1329448"/>
                      <a:gd name="connsiteX7" fmla="*/ 493030 w 583435"/>
                      <a:gd name="connsiteY7" fmla="*/ 1026066 h 1329448"/>
                      <a:gd name="connsiteX8" fmla="*/ 59938 w 583435"/>
                      <a:gd name="connsiteY8" fmla="*/ 107713 h 1329448"/>
                      <a:gd name="connsiteX9" fmla="*/ 0 w 583435"/>
                      <a:gd name="connsiteY9" fmla="*/ 62892 h 1329448"/>
                      <a:gd name="connsiteX10" fmla="*/ 66690 w 583435"/>
                      <a:gd name="connsiteY10" fmla="*/ 0 h 13294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583435" h="1329448">
                        <a:moveTo>
                          <a:pt x="66690" y="0"/>
                        </a:moveTo>
                        <a:lnTo>
                          <a:pt x="117443" y="37952"/>
                        </a:lnTo>
                        <a:cubicBezTo>
                          <a:pt x="402036" y="272819"/>
                          <a:pt x="583435" y="628259"/>
                          <a:pt x="583435" y="1026066"/>
                        </a:cubicBezTo>
                        <a:cubicBezTo>
                          <a:pt x="583435" y="1114468"/>
                          <a:pt x="574477" y="1200777"/>
                          <a:pt x="557419" y="1284136"/>
                        </a:cubicBezTo>
                        <a:lnTo>
                          <a:pt x="545768" y="1329448"/>
                        </a:lnTo>
                        <a:lnTo>
                          <a:pt x="466102" y="1276608"/>
                        </a:lnTo>
                        <a:lnTo>
                          <a:pt x="468851" y="1265916"/>
                        </a:lnTo>
                        <a:cubicBezTo>
                          <a:pt x="484705" y="1188443"/>
                          <a:pt x="493030" y="1108227"/>
                          <a:pt x="493030" y="1026066"/>
                        </a:cubicBezTo>
                        <a:cubicBezTo>
                          <a:pt x="493030" y="656344"/>
                          <a:pt x="324438" y="325998"/>
                          <a:pt x="59938" y="107713"/>
                        </a:cubicBezTo>
                        <a:lnTo>
                          <a:pt x="0" y="62892"/>
                        </a:lnTo>
                        <a:lnTo>
                          <a:pt x="66690" y="0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cs typeface="Calibri" panose="020F0502020204030204" pitchFamily="34" charset="0"/>
                    </a:endParaRPr>
                  </a:p>
                </p:txBody>
              </p:sp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82EC1566-5577-4BA9-922C-44D5FCA57012}"/>
                      </a:ext>
                    </a:extLst>
                  </p:cNvPr>
                  <p:cNvGrpSpPr/>
                  <p:nvPr/>
                </p:nvGrpSpPr>
                <p:grpSpPr>
                  <a:xfrm>
                    <a:off x="7447308" y="2806092"/>
                    <a:ext cx="905238" cy="491495"/>
                    <a:chOff x="7447308" y="2806092"/>
                    <a:chExt cx="905238" cy="491495"/>
                  </a:xfrm>
                </p:grpSpPr>
                <p:sp>
                  <p:nvSpPr>
                    <p:cNvPr id="144" name="Rectangle 143">
                      <a:extLst>
                        <a:ext uri="{FF2B5EF4-FFF2-40B4-BE49-F238E27FC236}">
                          <a16:creationId xmlns:a16="http://schemas.microsoft.com/office/drawing/2014/main" id="{279E0011-56FC-40A7-84DB-96FD487A1F87}"/>
                        </a:ext>
                      </a:extLst>
                    </p:cNvPr>
                    <p:cNvSpPr/>
                    <p:nvPr/>
                  </p:nvSpPr>
                  <p:spPr>
                    <a:xfrm rot="4298253">
                      <a:off x="7678218" y="2916611"/>
                      <a:ext cx="78789" cy="540610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>
                        <a:cs typeface="Calibri" panose="020F0502020204030204" pitchFamily="34" charset="0"/>
                      </a:endParaRPr>
                    </a:p>
                  </p:txBody>
                </p:sp>
                <p:grpSp>
                  <p:nvGrpSpPr>
                    <p:cNvPr id="3" name="Group 2">
                      <a:extLst>
                        <a:ext uri="{FF2B5EF4-FFF2-40B4-BE49-F238E27FC236}">
                          <a16:creationId xmlns:a16="http://schemas.microsoft.com/office/drawing/2014/main" id="{A3B12B61-ACDD-4901-A32F-98B438C74439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7861049" y="2806092"/>
                      <a:ext cx="491497" cy="491495"/>
                      <a:chOff x="7861049" y="2806092"/>
                      <a:chExt cx="491497" cy="491495"/>
                    </a:xfrm>
                  </p:grpSpPr>
                  <p:sp>
                    <p:nvSpPr>
                      <p:cNvPr id="145" name="Oval 144">
                        <a:extLst>
                          <a:ext uri="{FF2B5EF4-FFF2-40B4-BE49-F238E27FC236}">
                            <a16:creationId xmlns:a16="http://schemas.microsoft.com/office/drawing/2014/main" id="{1878ACAC-DB6E-420E-AD80-F7D6904BB54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7861049" y="2806092"/>
                        <a:ext cx="491497" cy="491495"/>
                      </a:xfrm>
                      <a:prstGeom prst="ellipse">
                        <a:avLst/>
                      </a:prstGeom>
                      <a:solidFill>
                        <a:schemeClr val="bg2"/>
                      </a:solidFill>
                      <a:ln w="38100">
                        <a:solidFill>
                          <a:schemeClr val="accent2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 dirty="0">
                          <a:cs typeface="Calibri" panose="020F0502020204030204" pitchFamily="34" charset="0"/>
                        </a:endParaRPr>
                      </a:p>
                    </p:txBody>
                  </p:sp>
                  <p:sp>
                    <p:nvSpPr>
                      <p:cNvPr id="66" name="Freeform: Shape 65">
                        <a:extLst>
                          <a:ext uri="{FF2B5EF4-FFF2-40B4-BE49-F238E27FC236}">
                            <a16:creationId xmlns:a16="http://schemas.microsoft.com/office/drawing/2014/main" id="{82D0C15F-D3A3-40CF-8ADA-19D5F6D31B4A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7987012" y="2934576"/>
                        <a:ext cx="239570" cy="234526"/>
                      </a:xfrm>
                      <a:custGeom>
                        <a:avLst/>
                        <a:gdLst>
                          <a:gd name="connsiteX0" fmla="*/ 284869 w 609671"/>
                          <a:gd name="connsiteY0" fmla="*/ 543782 h 596836"/>
                          <a:gd name="connsiteX1" fmla="*/ 440888 w 609671"/>
                          <a:gd name="connsiteY1" fmla="*/ 543782 h 596836"/>
                          <a:gd name="connsiteX2" fmla="*/ 474702 w 609671"/>
                          <a:gd name="connsiteY2" fmla="*/ 577596 h 596836"/>
                          <a:gd name="connsiteX3" fmla="*/ 474702 w 609671"/>
                          <a:gd name="connsiteY3" fmla="*/ 596836 h 596836"/>
                          <a:gd name="connsiteX4" fmla="*/ 264295 w 609671"/>
                          <a:gd name="connsiteY4" fmla="*/ 596836 h 596836"/>
                          <a:gd name="connsiteX5" fmla="*/ 277154 w 609671"/>
                          <a:gd name="connsiteY5" fmla="*/ 579882 h 596836"/>
                          <a:gd name="connsiteX6" fmla="*/ 284869 w 609671"/>
                          <a:gd name="connsiteY6" fmla="*/ 543782 h 596836"/>
                          <a:gd name="connsiteX7" fmla="*/ 204668 w 609671"/>
                          <a:gd name="connsiteY7" fmla="*/ 533495 h 596836"/>
                          <a:gd name="connsiteX8" fmla="*/ 192095 w 609671"/>
                          <a:gd name="connsiteY8" fmla="*/ 546068 h 596836"/>
                          <a:gd name="connsiteX9" fmla="*/ 204668 w 609671"/>
                          <a:gd name="connsiteY9" fmla="*/ 558641 h 596836"/>
                          <a:gd name="connsiteX10" fmla="*/ 217241 w 609671"/>
                          <a:gd name="connsiteY10" fmla="*/ 546068 h 596836"/>
                          <a:gd name="connsiteX11" fmla="*/ 204668 w 609671"/>
                          <a:gd name="connsiteY11" fmla="*/ 533495 h 596836"/>
                          <a:gd name="connsiteX12" fmla="*/ 87225 w 609671"/>
                          <a:gd name="connsiteY12" fmla="*/ 517398 h 596836"/>
                          <a:gd name="connsiteX13" fmla="*/ 71795 w 609671"/>
                          <a:gd name="connsiteY13" fmla="*/ 532829 h 596836"/>
                          <a:gd name="connsiteX14" fmla="*/ 87225 w 609671"/>
                          <a:gd name="connsiteY14" fmla="*/ 548259 h 596836"/>
                          <a:gd name="connsiteX15" fmla="*/ 102656 w 609671"/>
                          <a:gd name="connsiteY15" fmla="*/ 532829 h 596836"/>
                          <a:gd name="connsiteX16" fmla="*/ 87225 w 609671"/>
                          <a:gd name="connsiteY16" fmla="*/ 517398 h 596836"/>
                          <a:gd name="connsiteX17" fmla="*/ 268295 w 609671"/>
                          <a:gd name="connsiteY17" fmla="*/ 502634 h 596836"/>
                          <a:gd name="connsiteX18" fmla="*/ 409931 w 609671"/>
                          <a:gd name="connsiteY18" fmla="*/ 502634 h 596836"/>
                          <a:gd name="connsiteX19" fmla="*/ 409931 w 609671"/>
                          <a:gd name="connsiteY19" fmla="*/ 524732 h 596836"/>
                          <a:gd name="connsiteX20" fmla="*/ 280772 w 609671"/>
                          <a:gd name="connsiteY20" fmla="*/ 524732 h 596836"/>
                          <a:gd name="connsiteX21" fmla="*/ 273438 w 609671"/>
                          <a:gd name="connsiteY21" fmla="*/ 510254 h 596836"/>
                          <a:gd name="connsiteX22" fmla="*/ 172879 w 609671"/>
                          <a:gd name="connsiteY22" fmla="*/ 477798 h 596836"/>
                          <a:gd name="connsiteX23" fmla="*/ 232291 w 609671"/>
                          <a:gd name="connsiteY23" fmla="*/ 489966 h 596836"/>
                          <a:gd name="connsiteX24" fmla="*/ 237244 w 609671"/>
                          <a:gd name="connsiteY24" fmla="*/ 490823 h 596836"/>
                          <a:gd name="connsiteX25" fmla="*/ 257627 w 609671"/>
                          <a:gd name="connsiteY25" fmla="*/ 520922 h 596836"/>
                          <a:gd name="connsiteX26" fmla="*/ 217241 w 609671"/>
                          <a:gd name="connsiteY26" fmla="*/ 596741 h 596836"/>
                          <a:gd name="connsiteX27" fmla="*/ 48744 w 609671"/>
                          <a:gd name="connsiteY27" fmla="*/ 596741 h 596836"/>
                          <a:gd name="connsiteX28" fmla="*/ 8453 w 609671"/>
                          <a:gd name="connsiteY28" fmla="*/ 520827 h 596836"/>
                          <a:gd name="connsiteX29" fmla="*/ 28456 w 609671"/>
                          <a:gd name="connsiteY29" fmla="*/ 491395 h 596836"/>
                          <a:gd name="connsiteX30" fmla="*/ 64937 w 609671"/>
                          <a:gd name="connsiteY30" fmla="*/ 499872 h 596836"/>
                          <a:gd name="connsiteX31" fmla="*/ 119896 w 609671"/>
                          <a:gd name="connsiteY31" fmla="*/ 489204 h 596836"/>
                          <a:gd name="connsiteX32" fmla="*/ 172879 w 609671"/>
                          <a:gd name="connsiteY32" fmla="*/ 477798 h 596836"/>
                          <a:gd name="connsiteX33" fmla="*/ 113419 w 609671"/>
                          <a:gd name="connsiteY33" fmla="*/ 420814 h 596836"/>
                          <a:gd name="connsiteX34" fmla="*/ 97989 w 609671"/>
                          <a:gd name="connsiteY34" fmla="*/ 436245 h 596836"/>
                          <a:gd name="connsiteX35" fmla="*/ 113419 w 609671"/>
                          <a:gd name="connsiteY35" fmla="*/ 451675 h 596836"/>
                          <a:gd name="connsiteX36" fmla="*/ 128850 w 609671"/>
                          <a:gd name="connsiteY36" fmla="*/ 436245 h 596836"/>
                          <a:gd name="connsiteX37" fmla="*/ 113419 w 609671"/>
                          <a:gd name="connsiteY37" fmla="*/ 420814 h 596836"/>
                          <a:gd name="connsiteX38" fmla="*/ 89892 w 609671"/>
                          <a:gd name="connsiteY38" fmla="*/ 333661 h 596836"/>
                          <a:gd name="connsiteX39" fmla="*/ 176284 w 609671"/>
                          <a:gd name="connsiteY39" fmla="*/ 333661 h 596836"/>
                          <a:gd name="connsiteX40" fmla="*/ 176284 w 609671"/>
                          <a:gd name="connsiteY40" fmla="*/ 400621 h 596836"/>
                          <a:gd name="connsiteX41" fmla="*/ 219337 w 609671"/>
                          <a:gd name="connsiteY41" fmla="*/ 464344 h 596836"/>
                          <a:gd name="connsiteX42" fmla="*/ 114562 w 609671"/>
                          <a:gd name="connsiteY42" fmla="*/ 470916 h 596836"/>
                          <a:gd name="connsiteX43" fmla="*/ 39410 w 609671"/>
                          <a:gd name="connsiteY43" fmla="*/ 475393 h 596836"/>
                          <a:gd name="connsiteX44" fmla="*/ 89892 w 609671"/>
                          <a:gd name="connsiteY44" fmla="*/ 400907 h 596836"/>
                          <a:gd name="connsiteX45" fmla="*/ 79033 w 609671"/>
                          <a:gd name="connsiteY45" fmla="*/ 266414 h 596836"/>
                          <a:gd name="connsiteX46" fmla="*/ 187047 w 609671"/>
                          <a:gd name="connsiteY46" fmla="*/ 266414 h 596836"/>
                          <a:gd name="connsiteX47" fmla="*/ 195619 w 609671"/>
                          <a:gd name="connsiteY47" fmla="*/ 274986 h 596836"/>
                          <a:gd name="connsiteX48" fmla="*/ 195619 w 609671"/>
                          <a:gd name="connsiteY48" fmla="*/ 306038 h 596836"/>
                          <a:gd name="connsiteX49" fmla="*/ 187047 w 609671"/>
                          <a:gd name="connsiteY49" fmla="*/ 314610 h 596836"/>
                          <a:gd name="connsiteX50" fmla="*/ 79033 w 609671"/>
                          <a:gd name="connsiteY50" fmla="*/ 314610 h 596836"/>
                          <a:gd name="connsiteX51" fmla="*/ 70461 w 609671"/>
                          <a:gd name="connsiteY51" fmla="*/ 306038 h 596836"/>
                          <a:gd name="connsiteX52" fmla="*/ 70461 w 609671"/>
                          <a:gd name="connsiteY52" fmla="*/ 274986 h 596836"/>
                          <a:gd name="connsiteX53" fmla="*/ 79033 w 609671"/>
                          <a:gd name="connsiteY53" fmla="*/ 266414 h 596836"/>
                          <a:gd name="connsiteX54" fmla="*/ 309443 w 609671"/>
                          <a:gd name="connsiteY54" fmla="*/ 257937 h 596836"/>
                          <a:gd name="connsiteX55" fmla="*/ 350496 w 609671"/>
                          <a:gd name="connsiteY55" fmla="*/ 265747 h 596836"/>
                          <a:gd name="connsiteX56" fmla="*/ 358306 w 609671"/>
                          <a:gd name="connsiteY56" fmla="*/ 306800 h 596836"/>
                          <a:gd name="connsiteX57" fmla="*/ 357640 w 609671"/>
                          <a:gd name="connsiteY57" fmla="*/ 209264 h 596836"/>
                          <a:gd name="connsiteX58" fmla="*/ 406979 w 609671"/>
                          <a:gd name="connsiteY58" fmla="*/ 258603 h 596836"/>
                          <a:gd name="connsiteX59" fmla="*/ 365545 w 609671"/>
                          <a:gd name="connsiteY59" fmla="*/ 250698 h 596836"/>
                          <a:gd name="connsiteX60" fmla="*/ 357640 w 609671"/>
                          <a:gd name="connsiteY60" fmla="*/ 209264 h 596836"/>
                          <a:gd name="connsiteX61" fmla="*/ 378309 w 609671"/>
                          <a:gd name="connsiteY61" fmla="*/ 166783 h 596836"/>
                          <a:gd name="connsiteX62" fmla="*/ 449651 w 609671"/>
                          <a:gd name="connsiteY62" fmla="*/ 238125 h 596836"/>
                          <a:gd name="connsiteX63" fmla="*/ 442984 w 609671"/>
                          <a:gd name="connsiteY63" fmla="*/ 249460 h 596836"/>
                          <a:gd name="connsiteX64" fmla="*/ 431554 w 609671"/>
                          <a:gd name="connsiteY64" fmla="*/ 256127 h 596836"/>
                          <a:gd name="connsiteX65" fmla="*/ 360212 w 609671"/>
                          <a:gd name="connsiteY65" fmla="*/ 184785 h 596836"/>
                          <a:gd name="connsiteX66" fmla="*/ 366879 w 609671"/>
                          <a:gd name="connsiteY66" fmla="*/ 173355 h 596836"/>
                          <a:gd name="connsiteX67" fmla="*/ 378309 w 609671"/>
                          <a:gd name="connsiteY67" fmla="*/ 166783 h 596836"/>
                          <a:gd name="connsiteX68" fmla="*/ 402693 w 609671"/>
                          <a:gd name="connsiteY68" fmla="*/ 164211 h 596836"/>
                          <a:gd name="connsiteX69" fmla="*/ 444126 w 609671"/>
                          <a:gd name="connsiteY69" fmla="*/ 172021 h 596836"/>
                          <a:gd name="connsiteX70" fmla="*/ 452032 w 609671"/>
                          <a:gd name="connsiteY70" fmla="*/ 213550 h 596836"/>
                          <a:gd name="connsiteX71" fmla="*/ 135707 w 609671"/>
                          <a:gd name="connsiteY71" fmla="*/ 156401 h 596836"/>
                          <a:gd name="connsiteX72" fmla="*/ 165806 w 609671"/>
                          <a:gd name="connsiteY72" fmla="*/ 156401 h 596836"/>
                          <a:gd name="connsiteX73" fmla="*/ 180951 w 609671"/>
                          <a:gd name="connsiteY73" fmla="*/ 182404 h 596836"/>
                          <a:gd name="connsiteX74" fmla="*/ 165806 w 609671"/>
                          <a:gd name="connsiteY74" fmla="*/ 208502 h 596836"/>
                          <a:gd name="connsiteX75" fmla="*/ 135707 w 609671"/>
                          <a:gd name="connsiteY75" fmla="*/ 208502 h 596836"/>
                          <a:gd name="connsiteX76" fmla="*/ 120658 w 609671"/>
                          <a:gd name="connsiteY76" fmla="*/ 182404 h 596836"/>
                          <a:gd name="connsiteX77" fmla="*/ 197429 w 609671"/>
                          <a:gd name="connsiteY77" fmla="*/ 120777 h 596836"/>
                          <a:gd name="connsiteX78" fmla="*/ 227528 w 609671"/>
                          <a:gd name="connsiteY78" fmla="*/ 120777 h 596836"/>
                          <a:gd name="connsiteX79" fmla="*/ 242578 w 609671"/>
                          <a:gd name="connsiteY79" fmla="*/ 146780 h 596836"/>
                          <a:gd name="connsiteX80" fmla="*/ 227528 w 609671"/>
                          <a:gd name="connsiteY80" fmla="*/ 172878 h 596836"/>
                          <a:gd name="connsiteX81" fmla="*/ 197429 w 609671"/>
                          <a:gd name="connsiteY81" fmla="*/ 172878 h 596836"/>
                          <a:gd name="connsiteX82" fmla="*/ 182380 w 609671"/>
                          <a:gd name="connsiteY82" fmla="*/ 146780 h 596836"/>
                          <a:gd name="connsiteX83" fmla="*/ 451366 w 609671"/>
                          <a:gd name="connsiteY83" fmla="*/ 112681 h 596836"/>
                          <a:gd name="connsiteX84" fmla="*/ 503563 w 609671"/>
                          <a:gd name="connsiteY84" fmla="*/ 164878 h 596836"/>
                          <a:gd name="connsiteX85" fmla="*/ 459176 w 609671"/>
                          <a:gd name="connsiteY85" fmla="*/ 157067 h 596836"/>
                          <a:gd name="connsiteX86" fmla="*/ 451366 w 609671"/>
                          <a:gd name="connsiteY86" fmla="*/ 112681 h 596836"/>
                          <a:gd name="connsiteX87" fmla="*/ 135707 w 609671"/>
                          <a:gd name="connsiteY87" fmla="*/ 85153 h 596836"/>
                          <a:gd name="connsiteX88" fmla="*/ 165806 w 609671"/>
                          <a:gd name="connsiteY88" fmla="*/ 85153 h 596836"/>
                          <a:gd name="connsiteX89" fmla="*/ 180951 w 609671"/>
                          <a:gd name="connsiteY89" fmla="*/ 111156 h 596836"/>
                          <a:gd name="connsiteX90" fmla="*/ 165806 w 609671"/>
                          <a:gd name="connsiteY90" fmla="*/ 137255 h 596836"/>
                          <a:gd name="connsiteX91" fmla="*/ 135707 w 609671"/>
                          <a:gd name="connsiteY91" fmla="*/ 137255 h 596836"/>
                          <a:gd name="connsiteX92" fmla="*/ 120658 w 609671"/>
                          <a:gd name="connsiteY92" fmla="*/ 111156 h 596836"/>
                          <a:gd name="connsiteX93" fmla="*/ 457842 w 609671"/>
                          <a:gd name="connsiteY93" fmla="*/ 67913 h 596836"/>
                          <a:gd name="connsiteX94" fmla="*/ 444412 w 609671"/>
                          <a:gd name="connsiteY94" fmla="*/ 69151 h 596836"/>
                          <a:gd name="connsiteX95" fmla="*/ 437459 w 609671"/>
                          <a:gd name="connsiteY95" fmla="*/ 150399 h 596836"/>
                          <a:gd name="connsiteX96" fmla="*/ 353353 w 609671"/>
                          <a:gd name="connsiteY96" fmla="*/ 159829 h 596836"/>
                          <a:gd name="connsiteX97" fmla="*/ 343923 w 609671"/>
                          <a:gd name="connsiteY97" fmla="*/ 244030 h 596836"/>
                          <a:gd name="connsiteX98" fmla="*/ 262580 w 609671"/>
                          <a:gd name="connsiteY98" fmla="*/ 250984 h 596836"/>
                          <a:gd name="connsiteX99" fmla="*/ 261342 w 609671"/>
                          <a:gd name="connsiteY99" fmla="*/ 264414 h 596836"/>
                          <a:gd name="connsiteX100" fmla="*/ 274772 w 609671"/>
                          <a:gd name="connsiteY100" fmla="*/ 265557 h 596836"/>
                          <a:gd name="connsiteX101" fmla="*/ 285059 w 609671"/>
                          <a:gd name="connsiteY101" fmla="*/ 260413 h 596836"/>
                          <a:gd name="connsiteX102" fmla="*/ 355830 w 609671"/>
                          <a:gd name="connsiteY102" fmla="*/ 331279 h 596836"/>
                          <a:gd name="connsiteX103" fmla="*/ 350686 w 609671"/>
                          <a:gd name="connsiteY103" fmla="*/ 341471 h 596836"/>
                          <a:gd name="connsiteX104" fmla="*/ 351924 w 609671"/>
                          <a:gd name="connsiteY104" fmla="*/ 354901 h 596836"/>
                          <a:gd name="connsiteX105" fmla="*/ 358020 w 609671"/>
                          <a:gd name="connsiteY105" fmla="*/ 357092 h 596836"/>
                          <a:gd name="connsiteX106" fmla="*/ 365355 w 609671"/>
                          <a:gd name="connsiteY106" fmla="*/ 353663 h 596836"/>
                          <a:gd name="connsiteX107" fmla="*/ 372213 w 609671"/>
                          <a:gd name="connsiteY107" fmla="*/ 272415 h 596836"/>
                          <a:gd name="connsiteX108" fmla="*/ 411741 w 609671"/>
                          <a:gd name="connsiteY108" fmla="*/ 277844 h 596836"/>
                          <a:gd name="connsiteX109" fmla="*/ 456414 w 609671"/>
                          <a:gd name="connsiteY109" fmla="*/ 262890 h 596836"/>
                          <a:gd name="connsiteX110" fmla="*/ 465843 w 609671"/>
                          <a:gd name="connsiteY110" fmla="*/ 178784 h 596836"/>
                          <a:gd name="connsiteX111" fmla="*/ 505372 w 609671"/>
                          <a:gd name="connsiteY111" fmla="*/ 184213 h 596836"/>
                          <a:gd name="connsiteX112" fmla="*/ 547187 w 609671"/>
                          <a:gd name="connsiteY112" fmla="*/ 171831 h 596836"/>
                          <a:gd name="connsiteX113" fmla="*/ 548425 w 609671"/>
                          <a:gd name="connsiteY113" fmla="*/ 158496 h 596836"/>
                          <a:gd name="connsiteX114" fmla="*/ 534995 w 609671"/>
                          <a:gd name="connsiteY114" fmla="*/ 157258 h 596836"/>
                          <a:gd name="connsiteX115" fmla="*/ 527184 w 609671"/>
                          <a:gd name="connsiteY115" fmla="*/ 161734 h 596836"/>
                          <a:gd name="connsiteX116" fmla="*/ 454604 w 609671"/>
                          <a:gd name="connsiteY116" fmla="*/ 89059 h 596836"/>
                          <a:gd name="connsiteX117" fmla="*/ 459081 w 609671"/>
                          <a:gd name="connsiteY117" fmla="*/ 81343 h 596836"/>
                          <a:gd name="connsiteX118" fmla="*/ 457842 w 609671"/>
                          <a:gd name="connsiteY118" fmla="*/ 67913 h 596836"/>
                          <a:gd name="connsiteX119" fmla="*/ 130278 w 609671"/>
                          <a:gd name="connsiteY119" fmla="*/ 66103 h 596836"/>
                          <a:gd name="connsiteX120" fmla="*/ 121991 w 609671"/>
                          <a:gd name="connsiteY120" fmla="*/ 70866 h 596836"/>
                          <a:gd name="connsiteX121" fmla="*/ 101417 w 609671"/>
                          <a:gd name="connsiteY121" fmla="*/ 106394 h 596836"/>
                          <a:gd name="connsiteX122" fmla="*/ 101417 w 609671"/>
                          <a:gd name="connsiteY122" fmla="*/ 116014 h 596836"/>
                          <a:gd name="connsiteX123" fmla="*/ 119229 w 609671"/>
                          <a:gd name="connsiteY123" fmla="*/ 146780 h 596836"/>
                          <a:gd name="connsiteX124" fmla="*/ 101417 w 609671"/>
                          <a:gd name="connsiteY124" fmla="*/ 177641 h 596836"/>
                          <a:gd name="connsiteX125" fmla="*/ 101417 w 609671"/>
                          <a:gd name="connsiteY125" fmla="*/ 187166 h 596836"/>
                          <a:gd name="connsiteX126" fmla="*/ 121991 w 609671"/>
                          <a:gd name="connsiteY126" fmla="*/ 222790 h 596836"/>
                          <a:gd name="connsiteX127" fmla="*/ 130278 w 609671"/>
                          <a:gd name="connsiteY127" fmla="*/ 227552 h 596836"/>
                          <a:gd name="connsiteX128" fmla="*/ 187713 w 609671"/>
                          <a:gd name="connsiteY128" fmla="*/ 227552 h 596836"/>
                          <a:gd name="connsiteX129" fmla="*/ 197238 w 609671"/>
                          <a:gd name="connsiteY129" fmla="*/ 218027 h 596836"/>
                          <a:gd name="connsiteX130" fmla="*/ 187808 w 609671"/>
                          <a:gd name="connsiteY130" fmla="*/ 208597 h 596836"/>
                          <a:gd name="connsiteX131" fmla="*/ 197429 w 609671"/>
                          <a:gd name="connsiteY131" fmla="*/ 191929 h 596836"/>
                          <a:gd name="connsiteX132" fmla="*/ 233052 w 609671"/>
                          <a:gd name="connsiteY132" fmla="*/ 191929 h 596836"/>
                          <a:gd name="connsiteX133" fmla="*/ 241244 w 609671"/>
                          <a:gd name="connsiteY133" fmla="*/ 187166 h 596836"/>
                          <a:gd name="connsiteX134" fmla="*/ 259151 w 609671"/>
                          <a:gd name="connsiteY134" fmla="*/ 156305 h 596836"/>
                          <a:gd name="connsiteX135" fmla="*/ 271152 w 609671"/>
                          <a:gd name="connsiteY135" fmla="*/ 156305 h 596836"/>
                          <a:gd name="connsiteX136" fmla="*/ 280677 w 609671"/>
                          <a:gd name="connsiteY136" fmla="*/ 146780 h 596836"/>
                          <a:gd name="connsiteX137" fmla="*/ 271152 w 609671"/>
                          <a:gd name="connsiteY137" fmla="*/ 137255 h 596836"/>
                          <a:gd name="connsiteX138" fmla="*/ 259151 w 609671"/>
                          <a:gd name="connsiteY138" fmla="*/ 137255 h 596836"/>
                          <a:gd name="connsiteX139" fmla="*/ 241244 w 609671"/>
                          <a:gd name="connsiteY139" fmla="*/ 106489 h 596836"/>
                          <a:gd name="connsiteX140" fmla="*/ 233052 w 609671"/>
                          <a:gd name="connsiteY140" fmla="*/ 101727 h 596836"/>
                          <a:gd name="connsiteX141" fmla="*/ 197429 w 609671"/>
                          <a:gd name="connsiteY141" fmla="*/ 101727 h 596836"/>
                          <a:gd name="connsiteX142" fmla="*/ 187904 w 609671"/>
                          <a:gd name="connsiteY142" fmla="*/ 85153 h 596836"/>
                          <a:gd name="connsiteX143" fmla="*/ 188856 w 609671"/>
                          <a:gd name="connsiteY143" fmla="*/ 85153 h 596836"/>
                          <a:gd name="connsiteX144" fmla="*/ 198381 w 609671"/>
                          <a:gd name="connsiteY144" fmla="*/ 75628 h 596836"/>
                          <a:gd name="connsiteX145" fmla="*/ 188856 w 609671"/>
                          <a:gd name="connsiteY145" fmla="*/ 66103 h 596836"/>
                          <a:gd name="connsiteX146" fmla="*/ 63126 w 609671"/>
                          <a:gd name="connsiteY146" fmla="*/ 49149 h 596836"/>
                          <a:gd name="connsiteX147" fmla="*/ 546615 w 609671"/>
                          <a:gd name="connsiteY147" fmla="*/ 49149 h 596836"/>
                          <a:gd name="connsiteX148" fmla="*/ 562046 w 609671"/>
                          <a:gd name="connsiteY148" fmla="*/ 64579 h 596836"/>
                          <a:gd name="connsiteX149" fmla="*/ 562046 w 609671"/>
                          <a:gd name="connsiteY149" fmla="*/ 369665 h 596836"/>
                          <a:gd name="connsiteX150" fmla="*/ 546615 w 609671"/>
                          <a:gd name="connsiteY150" fmla="*/ 385000 h 596836"/>
                          <a:gd name="connsiteX151" fmla="*/ 195333 w 609671"/>
                          <a:gd name="connsiteY151" fmla="*/ 385000 h 596836"/>
                          <a:gd name="connsiteX152" fmla="*/ 195333 w 609671"/>
                          <a:gd name="connsiteY152" fmla="*/ 332232 h 596836"/>
                          <a:gd name="connsiteX153" fmla="*/ 214669 w 609671"/>
                          <a:gd name="connsiteY153" fmla="*/ 306038 h 596836"/>
                          <a:gd name="connsiteX154" fmla="*/ 214669 w 609671"/>
                          <a:gd name="connsiteY154" fmla="*/ 274987 h 596836"/>
                          <a:gd name="connsiteX155" fmla="*/ 187142 w 609671"/>
                          <a:gd name="connsiteY155" fmla="*/ 247364 h 596836"/>
                          <a:gd name="connsiteX156" fmla="*/ 79033 w 609671"/>
                          <a:gd name="connsiteY156" fmla="*/ 247364 h 596836"/>
                          <a:gd name="connsiteX157" fmla="*/ 51506 w 609671"/>
                          <a:gd name="connsiteY157" fmla="*/ 274987 h 596836"/>
                          <a:gd name="connsiteX158" fmla="*/ 51506 w 609671"/>
                          <a:gd name="connsiteY158" fmla="*/ 306038 h 596836"/>
                          <a:gd name="connsiteX159" fmla="*/ 70842 w 609671"/>
                          <a:gd name="connsiteY159" fmla="*/ 332232 h 596836"/>
                          <a:gd name="connsiteX160" fmla="*/ 70842 w 609671"/>
                          <a:gd name="connsiteY160" fmla="*/ 385000 h 596836"/>
                          <a:gd name="connsiteX161" fmla="*/ 63126 w 609671"/>
                          <a:gd name="connsiteY161" fmla="*/ 385000 h 596836"/>
                          <a:gd name="connsiteX162" fmla="*/ 47696 w 609671"/>
                          <a:gd name="connsiteY162" fmla="*/ 369665 h 596836"/>
                          <a:gd name="connsiteX163" fmla="*/ 47696 w 609671"/>
                          <a:gd name="connsiteY163" fmla="*/ 64579 h 596836"/>
                          <a:gd name="connsiteX164" fmla="*/ 63126 w 609671"/>
                          <a:gd name="connsiteY164" fmla="*/ 49149 h 596836"/>
                          <a:gd name="connsiteX165" fmla="*/ 57316 w 609671"/>
                          <a:gd name="connsiteY165" fmla="*/ 0 h 596836"/>
                          <a:gd name="connsiteX166" fmla="*/ 552426 w 609671"/>
                          <a:gd name="connsiteY166" fmla="*/ 0 h 596836"/>
                          <a:gd name="connsiteX167" fmla="*/ 609671 w 609671"/>
                          <a:gd name="connsiteY167" fmla="*/ 57245 h 596836"/>
                          <a:gd name="connsiteX168" fmla="*/ 609671 w 609671"/>
                          <a:gd name="connsiteY168" fmla="*/ 426339 h 596836"/>
                          <a:gd name="connsiteX169" fmla="*/ 552426 w 609671"/>
                          <a:gd name="connsiteY169" fmla="*/ 483584 h 596836"/>
                          <a:gd name="connsiteX170" fmla="*/ 255436 w 609671"/>
                          <a:gd name="connsiteY170" fmla="*/ 483584 h 596836"/>
                          <a:gd name="connsiteX171" fmla="*/ 201620 w 609671"/>
                          <a:gd name="connsiteY171" fmla="*/ 404050 h 596836"/>
                          <a:gd name="connsiteX172" fmla="*/ 546615 w 609671"/>
                          <a:gd name="connsiteY172" fmla="*/ 404050 h 596836"/>
                          <a:gd name="connsiteX173" fmla="*/ 581096 w 609671"/>
                          <a:gd name="connsiteY173" fmla="*/ 369665 h 596836"/>
                          <a:gd name="connsiteX174" fmla="*/ 581096 w 609671"/>
                          <a:gd name="connsiteY174" fmla="*/ 64579 h 596836"/>
                          <a:gd name="connsiteX175" fmla="*/ 546615 w 609671"/>
                          <a:gd name="connsiteY175" fmla="*/ 30099 h 596836"/>
                          <a:gd name="connsiteX176" fmla="*/ 63126 w 609671"/>
                          <a:gd name="connsiteY176" fmla="*/ 30099 h 596836"/>
                          <a:gd name="connsiteX177" fmla="*/ 28646 w 609671"/>
                          <a:gd name="connsiteY177" fmla="*/ 64579 h 596836"/>
                          <a:gd name="connsiteX178" fmla="*/ 28646 w 609671"/>
                          <a:gd name="connsiteY178" fmla="*/ 369665 h 596836"/>
                          <a:gd name="connsiteX179" fmla="*/ 63126 w 609671"/>
                          <a:gd name="connsiteY179" fmla="*/ 404050 h 596836"/>
                          <a:gd name="connsiteX180" fmla="*/ 64746 w 609671"/>
                          <a:gd name="connsiteY180" fmla="*/ 404050 h 596836"/>
                          <a:gd name="connsiteX181" fmla="*/ 20168 w 609671"/>
                          <a:gd name="connsiteY181" fmla="*/ 469773 h 596836"/>
                          <a:gd name="connsiteX182" fmla="*/ 71 w 609671"/>
                          <a:gd name="connsiteY182" fmla="*/ 426339 h 596836"/>
                          <a:gd name="connsiteX183" fmla="*/ 71 w 609671"/>
                          <a:gd name="connsiteY183" fmla="*/ 57245 h 596836"/>
                          <a:gd name="connsiteX184" fmla="*/ 57316 w 609671"/>
                          <a:gd name="connsiteY184" fmla="*/ 0 h 59683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  <a:cxn ang="0">
                            <a:pos x="connsiteX23" y="connsiteY23"/>
                          </a:cxn>
                          <a:cxn ang="0">
                            <a:pos x="connsiteX24" y="connsiteY24"/>
                          </a:cxn>
                          <a:cxn ang="0">
                            <a:pos x="connsiteX25" y="connsiteY25"/>
                          </a:cxn>
                          <a:cxn ang="0">
                            <a:pos x="connsiteX26" y="connsiteY26"/>
                          </a:cxn>
                          <a:cxn ang="0">
                            <a:pos x="connsiteX27" y="connsiteY27"/>
                          </a:cxn>
                          <a:cxn ang="0">
                            <a:pos x="connsiteX28" y="connsiteY28"/>
                          </a:cxn>
                          <a:cxn ang="0">
                            <a:pos x="connsiteX29" y="connsiteY29"/>
                          </a:cxn>
                          <a:cxn ang="0">
                            <a:pos x="connsiteX30" y="connsiteY30"/>
                          </a:cxn>
                          <a:cxn ang="0">
                            <a:pos x="connsiteX31" y="connsiteY31"/>
                          </a:cxn>
                          <a:cxn ang="0">
                            <a:pos x="connsiteX32" y="connsiteY32"/>
                          </a:cxn>
                          <a:cxn ang="0">
                            <a:pos x="connsiteX33" y="connsiteY33"/>
                          </a:cxn>
                          <a:cxn ang="0">
                            <a:pos x="connsiteX34" y="connsiteY34"/>
                          </a:cxn>
                          <a:cxn ang="0">
                            <a:pos x="connsiteX35" y="connsiteY35"/>
                          </a:cxn>
                          <a:cxn ang="0">
                            <a:pos x="connsiteX36" y="connsiteY36"/>
                          </a:cxn>
                          <a:cxn ang="0">
                            <a:pos x="connsiteX37" y="connsiteY37"/>
                          </a:cxn>
                          <a:cxn ang="0">
                            <a:pos x="connsiteX38" y="connsiteY38"/>
                          </a:cxn>
                          <a:cxn ang="0">
                            <a:pos x="connsiteX39" y="connsiteY39"/>
                          </a:cxn>
                          <a:cxn ang="0">
                            <a:pos x="connsiteX40" y="connsiteY40"/>
                          </a:cxn>
                          <a:cxn ang="0">
                            <a:pos x="connsiteX41" y="connsiteY41"/>
                          </a:cxn>
                          <a:cxn ang="0">
                            <a:pos x="connsiteX42" y="connsiteY42"/>
                          </a:cxn>
                          <a:cxn ang="0">
                            <a:pos x="connsiteX43" y="connsiteY43"/>
                          </a:cxn>
                          <a:cxn ang="0">
                            <a:pos x="connsiteX44" y="connsiteY44"/>
                          </a:cxn>
                          <a:cxn ang="0">
                            <a:pos x="connsiteX45" y="connsiteY45"/>
                          </a:cxn>
                          <a:cxn ang="0">
                            <a:pos x="connsiteX46" y="connsiteY46"/>
                          </a:cxn>
                          <a:cxn ang="0">
                            <a:pos x="connsiteX47" y="connsiteY47"/>
                          </a:cxn>
                          <a:cxn ang="0">
                            <a:pos x="connsiteX48" y="connsiteY48"/>
                          </a:cxn>
                          <a:cxn ang="0">
                            <a:pos x="connsiteX49" y="connsiteY49"/>
                          </a:cxn>
                          <a:cxn ang="0">
                            <a:pos x="connsiteX50" y="connsiteY50"/>
                          </a:cxn>
                          <a:cxn ang="0">
                            <a:pos x="connsiteX51" y="connsiteY51"/>
                          </a:cxn>
                          <a:cxn ang="0">
                            <a:pos x="connsiteX52" y="connsiteY52"/>
                          </a:cxn>
                          <a:cxn ang="0">
                            <a:pos x="connsiteX53" y="connsiteY53"/>
                          </a:cxn>
                          <a:cxn ang="0">
                            <a:pos x="connsiteX54" y="connsiteY54"/>
                          </a:cxn>
                          <a:cxn ang="0">
                            <a:pos x="connsiteX55" y="connsiteY55"/>
                          </a:cxn>
                          <a:cxn ang="0">
                            <a:pos x="connsiteX56" y="connsiteY56"/>
                          </a:cxn>
                          <a:cxn ang="0">
                            <a:pos x="connsiteX57" y="connsiteY57"/>
                          </a:cxn>
                          <a:cxn ang="0">
                            <a:pos x="connsiteX58" y="connsiteY58"/>
                          </a:cxn>
                          <a:cxn ang="0">
                            <a:pos x="connsiteX59" y="connsiteY59"/>
                          </a:cxn>
                          <a:cxn ang="0">
                            <a:pos x="connsiteX60" y="connsiteY60"/>
                          </a:cxn>
                          <a:cxn ang="0">
                            <a:pos x="connsiteX61" y="connsiteY61"/>
                          </a:cxn>
                          <a:cxn ang="0">
                            <a:pos x="connsiteX62" y="connsiteY62"/>
                          </a:cxn>
                          <a:cxn ang="0">
                            <a:pos x="connsiteX63" y="connsiteY63"/>
                          </a:cxn>
                          <a:cxn ang="0">
                            <a:pos x="connsiteX64" y="connsiteY64"/>
                          </a:cxn>
                          <a:cxn ang="0">
                            <a:pos x="connsiteX65" y="connsiteY65"/>
                          </a:cxn>
                          <a:cxn ang="0">
                            <a:pos x="connsiteX66" y="connsiteY66"/>
                          </a:cxn>
                          <a:cxn ang="0">
                            <a:pos x="connsiteX67" y="connsiteY67"/>
                          </a:cxn>
                          <a:cxn ang="0">
                            <a:pos x="connsiteX68" y="connsiteY68"/>
                          </a:cxn>
                          <a:cxn ang="0">
                            <a:pos x="connsiteX69" y="connsiteY69"/>
                          </a:cxn>
                          <a:cxn ang="0">
                            <a:pos x="connsiteX70" y="connsiteY70"/>
                          </a:cxn>
                          <a:cxn ang="0">
                            <a:pos x="connsiteX71" y="connsiteY71"/>
                          </a:cxn>
                          <a:cxn ang="0">
                            <a:pos x="connsiteX72" y="connsiteY72"/>
                          </a:cxn>
                          <a:cxn ang="0">
                            <a:pos x="connsiteX73" y="connsiteY73"/>
                          </a:cxn>
                          <a:cxn ang="0">
                            <a:pos x="connsiteX74" y="connsiteY74"/>
                          </a:cxn>
                          <a:cxn ang="0">
                            <a:pos x="connsiteX75" y="connsiteY75"/>
                          </a:cxn>
                          <a:cxn ang="0">
                            <a:pos x="connsiteX76" y="connsiteY76"/>
                          </a:cxn>
                          <a:cxn ang="0">
                            <a:pos x="connsiteX77" y="connsiteY77"/>
                          </a:cxn>
                          <a:cxn ang="0">
                            <a:pos x="connsiteX78" y="connsiteY78"/>
                          </a:cxn>
                          <a:cxn ang="0">
                            <a:pos x="connsiteX79" y="connsiteY79"/>
                          </a:cxn>
                          <a:cxn ang="0">
                            <a:pos x="connsiteX80" y="connsiteY80"/>
                          </a:cxn>
                          <a:cxn ang="0">
                            <a:pos x="connsiteX81" y="connsiteY81"/>
                          </a:cxn>
                          <a:cxn ang="0">
                            <a:pos x="connsiteX82" y="connsiteY82"/>
                          </a:cxn>
                          <a:cxn ang="0">
                            <a:pos x="connsiteX83" y="connsiteY83"/>
                          </a:cxn>
                          <a:cxn ang="0">
                            <a:pos x="connsiteX84" y="connsiteY84"/>
                          </a:cxn>
                          <a:cxn ang="0">
                            <a:pos x="connsiteX85" y="connsiteY85"/>
                          </a:cxn>
                          <a:cxn ang="0">
                            <a:pos x="connsiteX86" y="connsiteY86"/>
                          </a:cxn>
                          <a:cxn ang="0">
                            <a:pos x="connsiteX87" y="connsiteY87"/>
                          </a:cxn>
                          <a:cxn ang="0">
                            <a:pos x="connsiteX88" y="connsiteY88"/>
                          </a:cxn>
                          <a:cxn ang="0">
                            <a:pos x="connsiteX89" y="connsiteY89"/>
                          </a:cxn>
                          <a:cxn ang="0">
                            <a:pos x="connsiteX90" y="connsiteY90"/>
                          </a:cxn>
                          <a:cxn ang="0">
                            <a:pos x="connsiteX91" y="connsiteY91"/>
                          </a:cxn>
                          <a:cxn ang="0">
                            <a:pos x="connsiteX92" y="connsiteY92"/>
                          </a:cxn>
                          <a:cxn ang="0">
                            <a:pos x="connsiteX93" y="connsiteY93"/>
                          </a:cxn>
                          <a:cxn ang="0">
                            <a:pos x="connsiteX94" y="connsiteY94"/>
                          </a:cxn>
                          <a:cxn ang="0">
                            <a:pos x="connsiteX95" y="connsiteY95"/>
                          </a:cxn>
                          <a:cxn ang="0">
                            <a:pos x="connsiteX96" y="connsiteY96"/>
                          </a:cxn>
                          <a:cxn ang="0">
                            <a:pos x="connsiteX97" y="connsiteY97"/>
                          </a:cxn>
                          <a:cxn ang="0">
                            <a:pos x="connsiteX98" y="connsiteY98"/>
                          </a:cxn>
                          <a:cxn ang="0">
                            <a:pos x="connsiteX99" y="connsiteY99"/>
                          </a:cxn>
                          <a:cxn ang="0">
                            <a:pos x="connsiteX100" y="connsiteY100"/>
                          </a:cxn>
                          <a:cxn ang="0">
                            <a:pos x="connsiteX101" y="connsiteY101"/>
                          </a:cxn>
                          <a:cxn ang="0">
                            <a:pos x="connsiteX102" y="connsiteY102"/>
                          </a:cxn>
                          <a:cxn ang="0">
                            <a:pos x="connsiteX103" y="connsiteY103"/>
                          </a:cxn>
                          <a:cxn ang="0">
                            <a:pos x="connsiteX104" y="connsiteY104"/>
                          </a:cxn>
                          <a:cxn ang="0">
                            <a:pos x="connsiteX105" y="connsiteY105"/>
                          </a:cxn>
                          <a:cxn ang="0">
                            <a:pos x="connsiteX106" y="connsiteY106"/>
                          </a:cxn>
                          <a:cxn ang="0">
                            <a:pos x="connsiteX107" y="connsiteY107"/>
                          </a:cxn>
                          <a:cxn ang="0">
                            <a:pos x="connsiteX108" y="connsiteY108"/>
                          </a:cxn>
                          <a:cxn ang="0">
                            <a:pos x="connsiteX109" y="connsiteY109"/>
                          </a:cxn>
                          <a:cxn ang="0">
                            <a:pos x="connsiteX110" y="connsiteY110"/>
                          </a:cxn>
                          <a:cxn ang="0">
                            <a:pos x="connsiteX111" y="connsiteY111"/>
                          </a:cxn>
                          <a:cxn ang="0">
                            <a:pos x="connsiteX112" y="connsiteY112"/>
                          </a:cxn>
                          <a:cxn ang="0">
                            <a:pos x="connsiteX113" y="connsiteY113"/>
                          </a:cxn>
                          <a:cxn ang="0">
                            <a:pos x="connsiteX114" y="connsiteY114"/>
                          </a:cxn>
                          <a:cxn ang="0">
                            <a:pos x="connsiteX115" y="connsiteY115"/>
                          </a:cxn>
                          <a:cxn ang="0">
                            <a:pos x="connsiteX116" y="connsiteY116"/>
                          </a:cxn>
                          <a:cxn ang="0">
                            <a:pos x="connsiteX117" y="connsiteY117"/>
                          </a:cxn>
                          <a:cxn ang="0">
                            <a:pos x="connsiteX118" y="connsiteY118"/>
                          </a:cxn>
                          <a:cxn ang="0">
                            <a:pos x="connsiteX119" y="connsiteY119"/>
                          </a:cxn>
                          <a:cxn ang="0">
                            <a:pos x="connsiteX120" y="connsiteY120"/>
                          </a:cxn>
                          <a:cxn ang="0">
                            <a:pos x="connsiteX121" y="connsiteY121"/>
                          </a:cxn>
                          <a:cxn ang="0">
                            <a:pos x="connsiteX122" y="connsiteY122"/>
                          </a:cxn>
                          <a:cxn ang="0">
                            <a:pos x="connsiteX123" y="connsiteY123"/>
                          </a:cxn>
                          <a:cxn ang="0">
                            <a:pos x="connsiteX124" y="connsiteY124"/>
                          </a:cxn>
                          <a:cxn ang="0">
                            <a:pos x="connsiteX125" y="connsiteY125"/>
                          </a:cxn>
                          <a:cxn ang="0">
                            <a:pos x="connsiteX126" y="connsiteY126"/>
                          </a:cxn>
                          <a:cxn ang="0">
                            <a:pos x="connsiteX127" y="connsiteY127"/>
                          </a:cxn>
                          <a:cxn ang="0">
                            <a:pos x="connsiteX128" y="connsiteY128"/>
                          </a:cxn>
                          <a:cxn ang="0">
                            <a:pos x="connsiteX129" y="connsiteY129"/>
                          </a:cxn>
                          <a:cxn ang="0">
                            <a:pos x="connsiteX130" y="connsiteY130"/>
                          </a:cxn>
                          <a:cxn ang="0">
                            <a:pos x="connsiteX131" y="connsiteY131"/>
                          </a:cxn>
                          <a:cxn ang="0">
                            <a:pos x="connsiteX132" y="connsiteY132"/>
                          </a:cxn>
                          <a:cxn ang="0">
                            <a:pos x="connsiteX133" y="connsiteY133"/>
                          </a:cxn>
                          <a:cxn ang="0">
                            <a:pos x="connsiteX134" y="connsiteY134"/>
                          </a:cxn>
                          <a:cxn ang="0">
                            <a:pos x="connsiteX135" y="connsiteY135"/>
                          </a:cxn>
                          <a:cxn ang="0">
                            <a:pos x="connsiteX136" y="connsiteY136"/>
                          </a:cxn>
                          <a:cxn ang="0">
                            <a:pos x="connsiteX137" y="connsiteY137"/>
                          </a:cxn>
                          <a:cxn ang="0">
                            <a:pos x="connsiteX138" y="connsiteY138"/>
                          </a:cxn>
                          <a:cxn ang="0">
                            <a:pos x="connsiteX139" y="connsiteY139"/>
                          </a:cxn>
                          <a:cxn ang="0">
                            <a:pos x="connsiteX140" y="connsiteY140"/>
                          </a:cxn>
                          <a:cxn ang="0">
                            <a:pos x="connsiteX141" y="connsiteY141"/>
                          </a:cxn>
                          <a:cxn ang="0">
                            <a:pos x="connsiteX142" y="connsiteY142"/>
                          </a:cxn>
                          <a:cxn ang="0">
                            <a:pos x="connsiteX143" y="connsiteY143"/>
                          </a:cxn>
                          <a:cxn ang="0">
                            <a:pos x="connsiteX144" y="connsiteY144"/>
                          </a:cxn>
                          <a:cxn ang="0">
                            <a:pos x="connsiteX145" y="connsiteY145"/>
                          </a:cxn>
                          <a:cxn ang="0">
                            <a:pos x="connsiteX146" y="connsiteY146"/>
                          </a:cxn>
                          <a:cxn ang="0">
                            <a:pos x="connsiteX147" y="connsiteY147"/>
                          </a:cxn>
                          <a:cxn ang="0">
                            <a:pos x="connsiteX148" y="connsiteY148"/>
                          </a:cxn>
                          <a:cxn ang="0">
                            <a:pos x="connsiteX149" y="connsiteY149"/>
                          </a:cxn>
                          <a:cxn ang="0">
                            <a:pos x="connsiteX150" y="connsiteY150"/>
                          </a:cxn>
                          <a:cxn ang="0">
                            <a:pos x="connsiteX151" y="connsiteY151"/>
                          </a:cxn>
                          <a:cxn ang="0">
                            <a:pos x="connsiteX152" y="connsiteY152"/>
                          </a:cxn>
                          <a:cxn ang="0">
                            <a:pos x="connsiteX153" y="connsiteY153"/>
                          </a:cxn>
                          <a:cxn ang="0">
                            <a:pos x="connsiteX154" y="connsiteY154"/>
                          </a:cxn>
                          <a:cxn ang="0">
                            <a:pos x="connsiteX155" y="connsiteY155"/>
                          </a:cxn>
                          <a:cxn ang="0">
                            <a:pos x="connsiteX156" y="connsiteY156"/>
                          </a:cxn>
                          <a:cxn ang="0">
                            <a:pos x="connsiteX157" y="connsiteY157"/>
                          </a:cxn>
                          <a:cxn ang="0">
                            <a:pos x="connsiteX158" y="connsiteY158"/>
                          </a:cxn>
                          <a:cxn ang="0">
                            <a:pos x="connsiteX159" y="connsiteY159"/>
                          </a:cxn>
                          <a:cxn ang="0">
                            <a:pos x="connsiteX160" y="connsiteY160"/>
                          </a:cxn>
                          <a:cxn ang="0">
                            <a:pos x="connsiteX161" y="connsiteY161"/>
                          </a:cxn>
                          <a:cxn ang="0">
                            <a:pos x="connsiteX162" y="connsiteY162"/>
                          </a:cxn>
                          <a:cxn ang="0">
                            <a:pos x="connsiteX163" y="connsiteY163"/>
                          </a:cxn>
                          <a:cxn ang="0">
                            <a:pos x="connsiteX164" y="connsiteY164"/>
                          </a:cxn>
                          <a:cxn ang="0">
                            <a:pos x="connsiteX165" y="connsiteY165"/>
                          </a:cxn>
                          <a:cxn ang="0">
                            <a:pos x="connsiteX166" y="connsiteY166"/>
                          </a:cxn>
                          <a:cxn ang="0">
                            <a:pos x="connsiteX167" y="connsiteY167"/>
                          </a:cxn>
                          <a:cxn ang="0">
                            <a:pos x="connsiteX168" y="connsiteY168"/>
                          </a:cxn>
                          <a:cxn ang="0">
                            <a:pos x="connsiteX169" y="connsiteY169"/>
                          </a:cxn>
                          <a:cxn ang="0">
                            <a:pos x="connsiteX170" y="connsiteY170"/>
                          </a:cxn>
                          <a:cxn ang="0">
                            <a:pos x="connsiteX171" y="connsiteY171"/>
                          </a:cxn>
                          <a:cxn ang="0">
                            <a:pos x="connsiteX172" y="connsiteY172"/>
                          </a:cxn>
                          <a:cxn ang="0">
                            <a:pos x="connsiteX173" y="connsiteY173"/>
                          </a:cxn>
                          <a:cxn ang="0">
                            <a:pos x="connsiteX174" y="connsiteY174"/>
                          </a:cxn>
                          <a:cxn ang="0">
                            <a:pos x="connsiteX175" y="connsiteY175"/>
                          </a:cxn>
                          <a:cxn ang="0">
                            <a:pos x="connsiteX176" y="connsiteY176"/>
                          </a:cxn>
                          <a:cxn ang="0">
                            <a:pos x="connsiteX177" y="connsiteY177"/>
                          </a:cxn>
                          <a:cxn ang="0">
                            <a:pos x="connsiteX178" y="connsiteY178"/>
                          </a:cxn>
                          <a:cxn ang="0">
                            <a:pos x="connsiteX179" y="connsiteY179"/>
                          </a:cxn>
                          <a:cxn ang="0">
                            <a:pos x="connsiteX180" y="connsiteY180"/>
                          </a:cxn>
                          <a:cxn ang="0">
                            <a:pos x="connsiteX181" y="connsiteY181"/>
                          </a:cxn>
                          <a:cxn ang="0">
                            <a:pos x="connsiteX182" y="connsiteY182"/>
                          </a:cxn>
                          <a:cxn ang="0">
                            <a:pos x="connsiteX183" y="connsiteY183"/>
                          </a:cxn>
                          <a:cxn ang="0">
                            <a:pos x="connsiteX184" y="connsiteY184"/>
                          </a:cxn>
                        </a:cxnLst>
                        <a:rect l="l" t="t" r="r" b="b"/>
                        <a:pathLst>
                          <a:path w="609671" h="596836">
                            <a:moveTo>
                              <a:pt x="284869" y="543782"/>
                            </a:moveTo>
                            <a:lnTo>
                              <a:pt x="440888" y="543782"/>
                            </a:lnTo>
                            <a:cubicBezTo>
                              <a:pt x="459557" y="543782"/>
                              <a:pt x="474702" y="558927"/>
                              <a:pt x="474702" y="577596"/>
                            </a:cubicBezTo>
                            <a:lnTo>
                              <a:pt x="474702" y="596836"/>
                            </a:lnTo>
                            <a:lnTo>
                              <a:pt x="264295" y="596836"/>
                            </a:lnTo>
                            <a:cubicBezTo>
                              <a:pt x="269438" y="592074"/>
                              <a:pt x="273724" y="586359"/>
                              <a:pt x="277154" y="579882"/>
                            </a:cubicBezTo>
                            <a:cubicBezTo>
                              <a:pt x="283154" y="568547"/>
                              <a:pt x="285726" y="556069"/>
                              <a:pt x="284869" y="543782"/>
                            </a:cubicBezTo>
                            <a:close/>
                            <a:moveTo>
                              <a:pt x="204668" y="533495"/>
                            </a:moveTo>
                            <a:cubicBezTo>
                              <a:pt x="197715" y="533495"/>
                              <a:pt x="192095" y="539115"/>
                              <a:pt x="192095" y="546068"/>
                            </a:cubicBezTo>
                            <a:cubicBezTo>
                              <a:pt x="192095" y="553022"/>
                              <a:pt x="197715" y="558641"/>
                              <a:pt x="204668" y="558641"/>
                            </a:cubicBezTo>
                            <a:cubicBezTo>
                              <a:pt x="211622" y="558641"/>
                              <a:pt x="217146" y="553022"/>
                              <a:pt x="217241" y="546068"/>
                            </a:cubicBezTo>
                            <a:cubicBezTo>
                              <a:pt x="217241" y="539115"/>
                              <a:pt x="211622" y="533495"/>
                              <a:pt x="204668" y="533495"/>
                            </a:cubicBezTo>
                            <a:close/>
                            <a:moveTo>
                              <a:pt x="87225" y="517398"/>
                            </a:moveTo>
                            <a:cubicBezTo>
                              <a:pt x="78748" y="517398"/>
                              <a:pt x="71795" y="524256"/>
                              <a:pt x="71795" y="532829"/>
                            </a:cubicBezTo>
                            <a:cubicBezTo>
                              <a:pt x="71795" y="541306"/>
                              <a:pt x="78653" y="548259"/>
                              <a:pt x="87225" y="548259"/>
                            </a:cubicBezTo>
                            <a:cubicBezTo>
                              <a:pt x="95798" y="548259"/>
                              <a:pt x="102656" y="541306"/>
                              <a:pt x="102656" y="532829"/>
                            </a:cubicBezTo>
                            <a:cubicBezTo>
                              <a:pt x="102656" y="524351"/>
                              <a:pt x="95702" y="517398"/>
                              <a:pt x="87225" y="517398"/>
                            </a:cubicBezTo>
                            <a:close/>
                            <a:moveTo>
                              <a:pt x="268295" y="502634"/>
                            </a:moveTo>
                            <a:lnTo>
                              <a:pt x="409931" y="502634"/>
                            </a:lnTo>
                            <a:lnTo>
                              <a:pt x="409931" y="524732"/>
                            </a:lnTo>
                            <a:lnTo>
                              <a:pt x="280772" y="524732"/>
                            </a:lnTo>
                            <a:cubicBezTo>
                              <a:pt x="278963" y="519684"/>
                              <a:pt x="276486" y="514826"/>
                              <a:pt x="273438" y="510254"/>
                            </a:cubicBezTo>
                            <a:close/>
                            <a:moveTo>
                              <a:pt x="172879" y="477798"/>
                            </a:moveTo>
                            <a:cubicBezTo>
                              <a:pt x="191358" y="476584"/>
                              <a:pt x="210908" y="479298"/>
                              <a:pt x="232291" y="489966"/>
                            </a:cubicBezTo>
                            <a:cubicBezTo>
                              <a:pt x="233910" y="490823"/>
                              <a:pt x="235625" y="490919"/>
                              <a:pt x="237244" y="490823"/>
                            </a:cubicBezTo>
                            <a:lnTo>
                              <a:pt x="257627" y="520922"/>
                            </a:lnTo>
                            <a:cubicBezTo>
                              <a:pt x="279535" y="553212"/>
                              <a:pt x="256294" y="596837"/>
                              <a:pt x="217241" y="596741"/>
                            </a:cubicBezTo>
                            <a:lnTo>
                              <a:pt x="48744" y="596741"/>
                            </a:lnTo>
                            <a:cubicBezTo>
                              <a:pt x="9787" y="596741"/>
                              <a:pt x="-13454" y="553117"/>
                              <a:pt x="8453" y="520827"/>
                            </a:cubicBezTo>
                            <a:lnTo>
                              <a:pt x="28456" y="491395"/>
                            </a:lnTo>
                            <a:cubicBezTo>
                              <a:pt x="40743" y="497396"/>
                              <a:pt x="52935" y="499872"/>
                              <a:pt x="64937" y="499872"/>
                            </a:cubicBezTo>
                            <a:cubicBezTo>
                              <a:pt x="83510" y="499872"/>
                              <a:pt x="101894" y="494538"/>
                              <a:pt x="119896" y="489204"/>
                            </a:cubicBezTo>
                            <a:cubicBezTo>
                              <a:pt x="136994" y="484156"/>
                              <a:pt x="154401" y="479013"/>
                              <a:pt x="172879" y="477798"/>
                            </a:cubicBezTo>
                            <a:close/>
                            <a:moveTo>
                              <a:pt x="113419" y="420814"/>
                            </a:moveTo>
                            <a:cubicBezTo>
                              <a:pt x="104847" y="420814"/>
                              <a:pt x="97989" y="427768"/>
                              <a:pt x="97989" y="436245"/>
                            </a:cubicBezTo>
                            <a:cubicBezTo>
                              <a:pt x="97989" y="444722"/>
                              <a:pt x="104847" y="451675"/>
                              <a:pt x="113419" y="451675"/>
                            </a:cubicBezTo>
                            <a:cubicBezTo>
                              <a:pt x="121992" y="451675"/>
                              <a:pt x="128850" y="444722"/>
                              <a:pt x="128850" y="436245"/>
                            </a:cubicBezTo>
                            <a:cubicBezTo>
                              <a:pt x="128850" y="427768"/>
                              <a:pt x="121992" y="420814"/>
                              <a:pt x="113419" y="420814"/>
                            </a:cubicBezTo>
                            <a:close/>
                            <a:moveTo>
                              <a:pt x="89892" y="333661"/>
                            </a:moveTo>
                            <a:lnTo>
                              <a:pt x="176284" y="333661"/>
                            </a:lnTo>
                            <a:lnTo>
                              <a:pt x="176284" y="400621"/>
                            </a:lnTo>
                            <a:lnTo>
                              <a:pt x="219337" y="464344"/>
                            </a:lnTo>
                            <a:cubicBezTo>
                              <a:pt x="179332" y="451961"/>
                              <a:pt x="145233" y="461867"/>
                              <a:pt x="114562" y="470916"/>
                            </a:cubicBezTo>
                            <a:cubicBezTo>
                              <a:pt x="87035" y="479012"/>
                              <a:pt x="63032" y="485870"/>
                              <a:pt x="39410" y="475393"/>
                            </a:cubicBezTo>
                            <a:lnTo>
                              <a:pt x="89892" y="400907"/>
                            </a:lnTo>
                            <a:close/>
                            <a:moveTo>
                              <a:pt x="79033" y="266414"/>
                            </a:moveTo>
                            <a:lnTo>
                              <a:pt x="187047" y="266414"/>
                            </a:lnTo>
                            <a:cubicBezTo>
                              <a:pt x="191809" y="266414"/>
                              <a:pt x="195619" y="270319"/>
                              <a:pt x="195619" y="274986"/>
                            </a:cubicBezTo>
                            <a:lnTo>
                              <a:pt x="195619" y="306038"/>
                            </a:lnTo>
                            <a:cubicBezTo>
                              <a:pt x="195619" y="310800"/>
                              <a:pt x="191714" y="314610"/>
                              <a:pt x="187047" y="314610"/>
                            </a:cubicBezTo>
                            <a:lnTo>
                              <a:pt x="79033" y="314610"/>
                            </a:lnTo>
                            <a:cubicBezTo>
                              <a:pt x="74271" y="314610"/>
                              <a:pt x="70461" y="310705"/>
                              <a:pt x="70461" y="306038"/>
                            </a:cubicBezTo>
                            <a:lnTo>
                              <a:pt x="70461" y="274986"/>
                            </a:lnTo>
                            <a:cubicBezTo>
                              <a:pt x="70461" y="270224"/>
                              <a:pt x="74366" y="266414"/>
                              <a:pt x="79033" y="266414"/>
                            </a:cubicBezTo>
                            <a:close/>
                            <a:moveTo>
                              <a:pt x="309443" y="257937"/>
                            </a:moveTo>
                            <a:cubicBezTo>
                              <a:pt x="324778" y="258699"/>
                              <a:pt x="340685" y="262509"/>
                              <a:pt x="350496" y="265747"/>
                            </a:cubicBezTo>
                            <a:cubicBezTo>
                              <a:pt x="353734" y="275558"/>
                              <a:pt x="357544" y="291465"/>
                              <a:pt x="358306" y="306800"/>
                            </a:cubicBezTo>
                            <a:close/>
                            <a:moveTo>
                              <a:pt x="357640" y="209264"/>
                            </a:moveTo>
                            <a:lnTo>
                              <a:pt x="406979" y="258603"/>
                            </a:lnTo>
                            <a:cubicBezTo>
                              <a:pt x="391644" y="257841"/>
                              <a:pt x="375642" y="253936"/>
                              <a:pt x="365545" y="250698"/>
                            </a:cubicBezTo>
                            <a:cubicBezTo>
                              <a:pt x="362402" y="240601"/>
                              <a:pt x="358497" y="224599"/>
                              <a:pt x="357640" y="209264"/>
                            </a:cubicBezTo>
                            <a:close/>
                            <a:moveTo>
                              <a:pt x="378309" y="166783"/>
                            </a:moveTo>
                            <a:lnTo>
                              <a:pt x="449651" y="238125"/>
                            </a:lnTo>
                            <a:cubicBezTo>
                              <a:pt x="448127" y="242506"/>
                              <a:pt x="446032" y="246412"/>
                              <a:pt x="442984" y="249460"/>
                            </a:cubicBezTo>
                            <a:cubicBezTo>
                              <a:pt x="439936" y="252508"/>
                              <a:pt x="436031" y="254698"/>
                              <a:pt x="431554" y="256127"/>
                            </a:cubicBezTo>
                            <a:lnTo>
                              <a:pt x="360212" y="184785"/>
                            </a:lnTo>
                            <a:cubicBezTo>
                              <a:pt x="361640" y="180308"/>
                              <a:pt x="363831" y="176403"/>
                              <a:pt x="366879" y="173355"/>
                            </a:cubicBezTo>
                            <a:cubicBezTo>
                              <a:pt x="369832" y="170307"/>
                              <a:pt x="373737" y="168116"/>
                              <a:pt x="378309" y="166783"/>
                            </a:cubicBezTo>
                            <a:close/>
                            <a:moveTo>
                              <a:pt x="402693" y="164211"/>
                            </a:moveTo>
                            <a:cubicBezTo>
                              <a:pt x="418123" y="164973"/>
                              <a:pt x="434125" y="168878"/>
                              <a:pt x="444126" y="172021"/>
                            </a:cubicBezTo>
                            <a:cubicBezTo>
                              <a:pt x="447365" y="182118"/>
                              <a:pt x="451270" y="198120"/>
                              <a:pt x="452032" y="213550"/>
                            </a:cubicBezTo>
                            <a:close/>
                            <a:moveTo>
                              <a:pt x="135707" y="156401"/>
                            </a:moveTo>
                            <a:lnTo>
                              <a:pt x="165806" y="156401"/>
                            </a:lnTo>
                            <a:lnTo>
                              <a:pt x="180951" y="182404"/>
                            </a:lnTo>
                            <a:lnTo>
                              <a:pt x="165806" y="208502"/>
                            </a:lnTo>
                            <a:lnTo>
                              <a:pt x="135707" y="208502"/>
                            </a:lnTo>
                            <a:lnTo>
                              <a:pt x="120658" y="182404"/>
                            </a:lnTo>
                            <a:close/>
                            <a:moveTo>
                              <a:pt x="197429" y="120777"/>
                            </a:moveTo>
                            <a:lnTo>
                              <a:pt x="227528" y="120777"/>
                            </a:lnTo>
                            <a:lnTo>
                              <a:pt x="242578" y="146780"/>
                            </a:lnTo>
                            <a:lnTo>
                              <a:pt x="227528" y="172878"/>
                            </a:lnTo>
                            <a:lnTo>
                              <a:pt x="197429" y="172878"/>
                            </a:lnTo>
                            <a:lnTo>
                              <a:pt x="182380" y="146780"/>
                            </a:lnTo>
                            <a:close/>
                            <a:moveTo>
                              <a:pt x="451366" y="112681"/>
                            </a:moveTo>
                            <a:lnTo>
                              <a:pt x="503563" y="164878"/>
                            </a:lnTo>
                            <a:cubicBezTo>
                              <a:pt x="487180" y="164592"/>
                              <a:pt x="469749" y="160401"/>
                              <a:pt x="459176" y="157067"/>
                            </a:cubicBezTo>
                            <a:cubicBezTo>
                              <a:pt x="455747" y="146494"/>
                              <a:pt x="451651" y="129064"/>
                              <a:pt x="451366" y="112681"/>
                            </a:cubicBezTo>
                            <a:close/>
                            <a:moveTo>
                              <a:pt x="135707" y="85153"/>
                            </a:moveTo>
                            <a:lnTo>
                              <a:pt x="165806" y="85153"/>
                            </a:lnTo>
                            <a:lnTo>
                              <a:pt x="180951" y="111156"/>
                            </a:lnTo>
                            <a:lnTo>
                              <a:pt x="165806" y="137255"/>
                            </a:lnTo>
                            <a:lnTo>
                              <a:pt x="135707" y="137255"/>
                            </a:lnTo>
                            <a:lnTo>
                              <a:pt x="120658" y="111156"/>
                            </a:lnTo>
                            <a:close/>
                            <a:moveTo>
                              <a:pt x="457842" y="67913"/>
                            </a:moveTo>
                            <a:cubicBezTo>
                              <a:pt x="453747" y="64484"/>
                              <a:pt x="447746" y="65056"/>
                              <a:pt x="444412" y="69151"/>
                            </a:cubicBezTo>
                            <a:cubicBezTo>
                              <a:pt x="426315" y="90868"/>
                              <a:pt x="431839" y="128206"/>
                              <a:pt x="437459" y="150399"/>
                            </a:cubicBezTo>
                            <a:cubicBezTo>
                              <a:pt x="414313" y="144589"/>
                              <a:pt x="374499" y="138684"/>
                              <a:pt x="353353" y="159829"/>
                            </a:cubicBezTo>
                            <a:cubicBezTo>
                              <a:pt x="332112" y="181070"/>
                              <a:pt x="338018" y="220789"/>
                              <a:pt x="343923" y="244030"/>
                            </a:cubicBezTo>
                            <a:cubicBezTo>
                              <a:pt x="321730" y="238411"/>
                              <a:pt x="284297" y="232791"/>
                              <a:pt x="262580" y="250984"/>
                            </a:cubicBezTo>
                            <a:cubicBezTo>
                              <a:pt x="258484" y="254317"/>
                              <a:pt x="258008" y="260318"/>
                              <a:pt x="261342" y="264414"/>
                            </a:cubicBezTo>
                            <a:cubicBezTo>
                              <a:pt x="264675" y="268414"/>
                              <a:pt x="270676" y="268986"/>
                              <a:pt x="274772" y="265557"/>
                            </a:cubicBezTo>
                            <a:cubicBezTo>
                              <a:pt x="277629" y="263271"/>
                              <a:pt x="281154" y="261652"/>
                              <a:pt x="285059" y="260413"/>
                            </a:cubicBezTo>
                            <a:lnTo>
                              <a:pt x="355830" y="331279"/>
                            </a:lnTo>
                            <a:cubicBezTo>
                              <a:pt x="354591" y="335089"/>
                              <a:pt x="353067" y="338709"/>
                              <a:pt x="350686" y="341471"/>
                            </a:cubicBezTo>
                            <a:cubicBezTo>
                              <a:pt x="347257" y="345567"/>
                              <a:pt x="347828" y="351568"/>
                              <a:pt x="351924" y="354901"/>
                            </a:cubicBezTo>
                            <a:cubicBezTo>
                              <a:pt x="353639" y="356425"/>
                              <a:pt x="355830" y="357092"/>
                              <a:pt x="358020" y="357092"/>
                            </a:cubicBezTo>
                            <a:cubicBezTo>
                              <a:pt x="360687" y="357092"/>
                              <a:pt x="363450" y="355949"/>
                              <a:pt x="365355" y="353663"/>
                            </a:cubicBezTo>
                            <a:cubicBezTo>
                              <a:pt x="383452" y="331946"/>
                              <a:pt x="377832" y="294513"/>
                              <a:pt x="372213" y="272415"/>
                            </a:cubicBezTo>
                            <a:cubicBezTo>
                              <a:pt x="383071" y="275082"/>
                              <a:pt x="397359" y="277844"/>
                              <a:pt x="411741" y="277844"/>
                            </a:cubicBezTo>
                            <a:cubicBezTo>
                              <a:pt x="428410" y="277844"/>
                              <a:pt x="445079" y="274224"/>
                              <a:pt x="456414" y="262890"/>
                            </a:cubicBezTo>
                            <a:cubicBezTo>
                              <a:pt x="477559" y="241744"/>
                              <a:pt x="471749" y="201930"/>
                              <a:pt x="465843" y="178784"/>
                            </a:cubicBezTo>
                            <a:cubicBezTo>
                              <a:pt x="476607" y="181546"/>
                              <a:pt x="490894" y="184213"/>
                              <a:pt x="505372" y="184213"/>
                            </a:cubicBezTo>
                            <a:cubicBezTo>
                              <a:pt x="520612" y="184213"/>
                              <a:pt x="535947" y="181165"/>
                              <a:pt x="547187" y="171831"/>
                            </a:cubicBezTo>
                            <a:cubicBezTo>
                              <a:pt x="551187" y="168497"/>
                              <a:pt x="551759" y="162496"/>
                              <a:pt x="548425" y="158496"/>
                            </a:cubicBezTo>
                            <a:cubicBezTo>
                              <a:pt x="544996" y="154400"/>
                              <a:pt x="538995" y="153829"/>
                              <a:pt x="534995" y="157258"/>
                            </a:cubicBezTo>
                            <a:cubicBezTo>
                              <a:pt x="532709" y="159067"/>
                              <a:pt x="530042" y="160496"/>
                              <a:pt x="527184" y="161734"/>
                            </a:cubicBezTo>
                            <a:lnTo>
                              <a:pt x="454604" y="89059"/>
                            </a:lnTo>
                            <a:cubicBezTo>
                              <a:pt x="455747" y="86201"/>
                              <a:pt x="457176" y="83534"/>
                              <a:pt x="459081" y="81343"/>
                            </a:cubicBezTo>
                            <a:cubicBezTo>
                              <a:pt x="462414" y="77248"/>
                              <a:pt x="461843" y="71247"/>
                              <a:pt x="457842" y="67913"/>
                            </a:cubicBezTo>
                            <a:close/>
                            <a:moveTo>
                              <a:pt x="130278" y="66103"/>
                            </a:moveTo>
                            <a:cubicBezTo>
                              <a:pt x="126849" y="66103"/>
                              <a:pt x="123705" y="67913"/>
                              <a:pt x="121991" y="70866"/>
                            </a:cubicBezTo>
                            <a:lnTo>
                              <a:pt x="101417" y="106394"/>
                            </a:lnTo>
                            <a:cubicBezTo>
                              <a:pt x="99702" y="109347"/>
                              <a:pt x="99702" y="113062"/>
                              <a:pt x="101417" y="116014"/>
                            </a:cubicBezTo>
                            <a:lnTo>
                              <a:pt x="119229" y="146780"/>
                            </a:lnTo>
                            <a:lnTo>
                              <a:pt x="101417" y="177641"/>
                            </a:lnTo>
                            <a:cubicBezTo>
                              <a:pt x="99702" y="180594"/>
                              <a:pt x="99702" y="184213"/>
                              <a:pt x="101417" y="187166"/>
                            </a:cubicBezTo>
                            <a:lnTo>
                              <a:pt x="121991" y="222790"/>
                            </a:lnTo>
                            <a:cubicBezTo>
                              <a:pt x="123705" y="225742"/>
                              <a:pt x="126849" y="227552"/>
                              <a:pt x="130278" y="227552"/>
                            </a:cubicBezTo>
                            <a:lnTo>
                              <a:pt x="187713" y="227552"/>
                            </a:lnTo>
                            <a:cubicBezTo>
                              <a:pt x="192952" y="227552"/>
                              <a:pt x="197238" y="223266"/>
                              <a:pt x="197238" y="218027"/>
                            </a:cubicBezTo>
                            <a:cubicBezTo>
                              <a:pt x="197238" y="212788"/>
                              <a:pt x="193047" y="208597"/>
                              <a:pt x="187808" y="208597"/>
                            </a:cubicBezTo>
                            <a:lnTo>
                              <a:pt x="197429" y="191929"/>
                            </a:lnTo>
                            <a:lnTo>
                              <a:pt x="233052" y="191929"/>
                            </a:lnTo>
                            <a:cubicBezTo>
                              <a:pt x="236481" y="191929"/>
                              <a:pt x="239625" y="190119"/>
                              <a:pt x="241244" y="187166"/>
                            </a:cubicBezTo>
                            <a:lnTo>
                              <a:pt x="259151" y="156305"/>
                            </a:lnTo>
                            <a:lnTo>
                              <a:pt x="271152" y="156305"/>
                            </a:lnTo>
                            <a:cubicBezTo>
                              <a:pt x="276486" y="156305"/>
                              <a:pt x="280677" y="152114"/>
                              <a:pt x="280677" y="146780"/>
                            </a:cubicBezTo>
                            <a:cubicBezTo>
                              <a:pt x="280677" y="141541"/>
                              <a:pt x="276486" y="137255"/>
                              <a:pt x="271152" y="137255"/>
                            </a:cubicBezTo>
                            <a:lnTo>
                              <a:pt x="259151" y="137255"/>
                            </a:lnTo>
                            <a:lnTo>
                              <a:pt x="241244" y="106489"/>
                            </a:lnTo>
                            <a:cubicBezTo>
                              <a:pt x="239625" y="103537"/>
                              <a:pt x="236481" y="101727"/>
                              <a:pt x="233052" y="101727"/>
                            </a:cubicBezTo>
                            <a:lnTo>
                              <a:pt x="197429" y="101727"/>
                            </a:lnTo>
                            <a:lnTo>
                              <a:pt x="187904" y="85153"/>
                            </a:lnTo>
                            <a:lnTo>
                              <a:pt x="188856" y="85153"/>
                            </a:lnTo>
                            <a:cubicBezTo>
                              <a:pt x="194095" y="85153"/>
                              <a:pt x="198381" y="80867"/>
                              <a:pt x="198381" y="75628"/>
                            </a:cubicBezTo>
                            <a:cubicBezTo>
                              <a:pt x="198381" y="70390"/>
                              <a:pt x="194095" y="66103"/>
                              <a:pt x="188856" y="66103"/>
                            </a:cubicBezTo>
                            <a:close/>
                            <a:moveTo>
                              <a:pt x="63126" y="49149"/>
                            </a:moveTo>
                            <a:lnTo>
                              <a:pt x="546615" y="49149"/>
                            </a:lnTo>
                            <a:cubicBezTo>
                              <a:pt x="555188" y="49149"/>
                              <a:pt x="562046" y="56102"/>
                              <a:pt x="562046" y="64579"/>
                            </a:cubicBezTo>
                            <a:lnTo>
                              <a:pt x="562046" y="369665"/>
                            </a:lnTo>
                            <a:cubicBezTo>
                              <a:pt x="562046" y="378142"/>
                              <a:pt x="555188" y="385000"/>
                              <a:pt x="546615" y="385000"/>
                            </a:cubicBezTo>
                            <a:lnTo>
                              <a:pt x="195333" y="385000"/>
                            </a:lnTo>
                            <a:lnTo>
                              <a:pt x="195333" y="332232"/>
                            </a:lnTo>
                            <a:cubicBezTo>
                              <a:pt x="206478" y="328708"/>
                              <a:pt x="214669" y="318421"/>
                              <a:pt x="214669" y="306038"/>
                            </a:cubicBezTo>
                            <a:lnTo>
                              <a:pt x="214669" y="274987"/>
                            </a:lnTo>
                            <a:cubicBezTo>
                              <a:pt x="214669" y="259747"/>
                              <a:pt x="202287" y="247364"/>
                              <a:pt x="187142" y="247364"/>
                            </a:cubicBezTo>
                            <a:lnTo>
                              <a:pt x="79033" y="247364"/>
                            </a:lnTo>
                            <a:cubicBezTo>
                              <a:pt x="63888" y="247364"/>
                              <a:pt x="51506" y="259747"/>
                              <a:pt x="51506" y="274987"/>
                            </a:cubicBezTo>
                            <a:lnTo>
                              <a:pt x="51506" y="306038"/>
                            </a:lnTo>
                            <a:cubicBezTo>
                              <a:pt x="51506" y="318421"/>
                              <a:pt x="59697" y="328708"/>
                              <a:pt x="70842" y="332232"/>
                            </a:cubicBezTo>
                            <a:lnTo>
                              <a:pt x="70842" y="385000"/>
                            </a:lnTo>
                            <a:lnTo>
                              <a:pt x="63126" y="385000"/>
                            </a:lnTo>
                            <a:cubicBezTo>
                              <a:pt x="54649" y="385000"/>
                              <a:pt x="47696" y="378142"/>
                              <a:pt x="47696" y="369665"/>
                            </a:cubicBezTo>
                            <a:lnTo>
                              <a:pt x="47696" y="64579"/>
                            </a:lnTo>
                            <a:cubicBezTo>
                              <a:pt x="47696" y="56102"/>
                              <a:pt x="54649" y="49149"/>
                              <a:pt x="63126" y="49149"/>
                            </a:cubicBezTo>
                            <a:close/>
                            <a:moveTo>
                              <a:pt x="57316" y="0"/>
                            </a:moveTo>
                            <a:lnTo>
                              <a:pt x="552426" y="0"/>
                            </a:lnTo>
                            <a:cubicBezTo>
                              <a:pt x="584049" y="0"/>
                              <a:pt x="609671" y="25622"/>
                              <a:pt x="609671" y="57245"/>
                            </a:cubicBezTo>
                            <a:lnTo>
                              <a:pt x="609671" y="426339"/>
                            </a:lnTo>
                            <a:cubicBezTo>
                              <a:pt x="609671" y="457962"/>
                              <a:pt x="584049" y="483584"/>
                              <a:pt x="552426" y="483584"/>
                            </a:cubicBezTo>
                            <a:lnTo>
                              <a:pt x="255436" y="483584"/>
                            </a:lnTo>
                            <a:lnTo>
                              <a:pt x="201620" y="404050"/>
                            </a:lnTo>
                            <a:lnTo>
                              <a:pt x="546615" y="404050"/>
                            </a:lnTo>
                            <a:cubicBezTo>
                              <a:pt x="565665" y="404050"/>
                              <a:pt x="581096" y="388620"/>
                              <a:pt x="581096" y="369665"/>
                            </a:cubicBezTo>
                            <a:lnTo>
                              <a:pt x="581096" y="64579"/>
                            </a:lnTo>
                            <a:cubicBezTo>
                              <a:pt x="581096" y="45625"/>
                              <a:pt x="565665" y="30099"/>
                              <a:pt x="546615" y="30099"/>
                            </a:cubicBezTo>
                            <a:lnTo>
                              <a:pt x="63126" y="30099"/>
                            </a:lnTo>
                            <a:cubicBezTo>
                              <a:pt x="44076" y="30099"/>
                              <a:pt x="28646" y="45625"/>
                              <a:pt x="28646" y="64579"/>
                            </a:cubicBezTo>
                            <a:lnTo>
                              <a:pt x="28646" y="369665"/>
                            </a:lnTo>
                            <a:cubicBezTo>
                              <a:pt x="28646" y="388620"/>
                              <a:pt x="44076" y="404050"/>
                              <a:pt x="63126" y="404050"/>
                            </a:cubicBezTo>
                            <a:lnTo>
                              <a:pt x="64746" y="404050"/>
                            </a:lnTo>
                            <a:lnTo>
                              <a:pt x="20168" y="469773"/>
                            </a:lnTo>
                            <a:cubicBezTo>
                              <a:pt x="7881" y="459391"/>
                              <a:pt x="71" y="443770"/>
                              <a:pt x="71" y="426339"/>
                            </a:cubicBezTo>
                            <a:lnTo>
                              <a:pt x="71" y="57245"/>
                            </a:lnTo>
                            <a:cubicBezTo>
                              <a:pt x="71" y="25622"/>
                              <a:pt x="25693" y="0"/>
                              <a:pt x="57316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2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IN"/>
                      </a:p>
                    </p:txBody>
                  </p:sp>
                </p:grpSp>
              </p:grpSp>
            </p:grpSp>
            <p:grpSp>
              <p:nvGrpSpPr>
                <p:cNvPr id="22" name="Group 21">
                  <a:extLst>
                    <a:ext uri="{FF2B5EF4-FFF2-40B4-BE49-F238E27FC236}">
                      <a16:creationId xmlns:a16="http://schemas.microsoft.com/office/drawing/2014/main" id="{B0DDB45D-D951-4913-A581-3EF5597718D2}"/>
                    </a:ext>
                  </a:extLst>
                </p:cNvPr>
                <p:cNvGrpSpPr/>
                <p:nvPr/>
              </p:nvGrpSpPr>
              <p:grpSpPr>
                <a:xfrm>
                  <a:off x="3838090" y="2592019"/>
                  <a:ext cx="1322382" cy="1653373"/>
                  <a:chOff x="3838090" y="2592019"/>
                  <a:chExt cx="1322382" cy="1653373"/>
                </a:xfrm>
              </p:grpSpPr>
              <p:sp>
                <p:nvSpPr>
                  <p:cNvPr id="116" name="Freeform: Shape 115">
                    <a:extLst>
                      <a:ext uri="{FF2B5EF4-FFF2-40B4-BE49-F238E27FC236}">
                        <a16:creationId xmlns:a16="http://schemas.microsoft.com/office/drawing/2014/main" id="{24CF9904-DC58-4EAA-B59B-2C98DC0E7C70}"/>
                      </a:ext>
                    </a:extLst>
                  </p:cNvPr>
                  <p:cNvSpPr/>
                  <p:nvPr/>
                </p:nvSpPr>
                <p:spPr>
                  <a:xfrm>
                    <a:off x="4554751" y="2592019"/>
                    <a:ext cx="605721" cy="1653373"/>
                  </a:xfrm>
                  <a:custGeom>
                    <a:avLst/>
                    <a:gdLst>
                      <a:gd name="connsiteX0" fmla="*/ 436992 w 514610"/>
                      <a:gd name="connsiteY0" fmla="*/ 0 h 1404673"/>
                      <a:gd name="connsiteX1" fmla="*/ 514610 w 514610"/>
                      <a:gd name="connsiteY1" fmla="*/ 51482 h 1404673"/>
                      <a:gd name="connsiteX2" fmla="*/ 438983 w 514610"/>
                      <a:gd name="connsiteY2" fmla="*/ 120217 h 1404673"/>
                      <a:gd name="connsiteX3" fmla="*/ 90405 w 514610"/>
                      <a:gd name="connsiteY3" fmla="*/ 961757 h 1404673"/>
                      <a:gd name="connsiteX4" fmla="*/ 143910 w 514610"/>
                      <a:gd name="connsiteY4" fmla="*/ 1315662 h 1404673"/>
                      <a:gd name="connsiteX5" fmla="*/ 151810 w 514610"/>
                      <a:gd name="connsiteY5" fmla="*/ 1337245 h 1404673"/>
                      <a:gd name="connsiteX6" fmla="*/ 80309 w 514610"/>
                      <a:gd name="connsiteY6" fmla="*/ 1404673 h 1404673"/>
                      <a:gd name="connsiteX7" fmla="*/ 57570 w 514610"/>
                      <a:gd name="connsiteY7" fmla="*/ 1342545 h 1404673"/>
                      <a:gd name="connsiteX8" fmla="*/ 0 w 514610"/>
                      <a:gd name="connsiteY8" fmla="*/ 961757 h 1404673"/>
                      <a:gd name="connsiteX9" fmla="*/ 375057 w 514610"/>
                      <a:gd name="connsiteY9" fmla="*/ 56291 h 1404673"/>
                      <a:gd name="connsiteX10" fmla="*/ 436992 w 514610"/>
                      <a:gd name="connsiteY10" fmla="*/ 0 h 140467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514610" h="1404673">
                        <a:moveTo>
                          <a:pt x="436992" y="0"/>
                        </a:moveTo>
                        <a:lnTo>
                          <a:pt x="514610" y="51482"/>
                        </a:lnTo>
                        <a:lnTo>
                          <a:pt x="438983" y="120217"/>
                        </a:lnTo>
                        <a:cubicBezTo>
                          <a:pt x="223614" y="335586"/>
                          <a:pt x="90405" y="633115"/>
                          <a:pt x="90405" y="961757"/>
                        </a:cubicBezTo>
                        <a:cubicBezTo>
                          <a:pt x="90405" y="1084998"/>
                          <a:pt x="109138" y="1203863"/>
                          <a:pt x="143910" y="1315662"/>
                        </a:cubicBezTo>
                        <a:lnTo>
                          <a:pt x="151810" y="1337245"/>
                        </a:lnTo>
                        <a:lnTo>
                          <a:pt x="80309" y="1404673"/>
                        </a:lnTo>
                        <a:lnTo>
                          <a:pt x="57570" y="1342545"/>
                        </a:lnTo>
                        <a:cubicBezTo>
                          <a:pt x="20156" y="1222254"/>
                          <a:pt x="0" y="1094360"/>
                          <a:pt x="0" y="961757"/>
                        </a:cubicBezTo>
                        <a:cubicBezTo>
                          <a:pt x="0" y="608151"/>
                          <a:pt x="143328" y="288020"/>
                          <a:pt x="375057" y="56291"/>
                        </a:cubicBezTo>
                        <a:lnTo>
                          <a:pt x="436992" y="0"/>
                        </a:lnTo>
                        <a:close/>
                      </a:path>
                    </a:pathLst>
                  </a:custGeom>
                  <a:solidFill>
                    <a:schemeClr val="accent1">
                      <a:lumMod val="60000"/>
                      <a:lumOff val="40000"/>
                    </a:schemeClr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cs typeface="Calibri" panose="020F0502020204030204" pitchFamily="34" charset="0"/>
                    </a:endParaRPr>
                  </a:p>
                </p:txBody>
              </p:sp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644459C0-0B67-45DB-8711-6CD514D272D0}"/>
                      </a:ext>
                    </a:extLst>
                  </p:cNvPr>
                  <p:cNvGrpSpPr/>
                  <p:nvPr/>
                </p:nvGrpSpPr>
                <p:grpSpPr>
                  <a:xfrm>
                    <a:off x="3838090" y="2853789"/>
                    <a:ext cx="856782" cy="491495"/>
                    <a:chOff x="3838090" y="2853789"/>
                    <a:chExt cx="856782" cy="491495"/>
                  </a:xfrm>
                </p:grpSpPr>
                <p:sp>
                  <p:nvSpPr>
                    <p:cNvPr id="120" name="Rectangle 119">
                      <a:extLst>
                        <a:ext uri="{FF2B5EF4-FFF2-40B4-BE49-F238E27FC236}">
                          <a16:creationId xmlns:a16="http://schemas.microsoft.com/office/drawing/2014/main" id="{3910FA77-535B-4EF7-964B-E0D9F1A8CB82}"/>
                        </a:ext>
                      </a:extLst>
                    </p:cNvPr>
                    <p:cNvSpPr/>
                    <p:nvPr/>
                  </p:nvSpPr>
                  <p:spPr>
                    <a:xfrm rot="17301747" flipH="1">
                      <a:off x="4379041" y="2933015"/>
                      <a:ext cx="78791" cy="552870"/>
                    </a:xfrm>
                    <a:prstGeom prst="rect">
                      <a:avLst/>
                    </a:prstGeom>
                    <a:solidFill>
                      <a:schemeClr val="accent1">
                        <a:lumMod val="60000"/>
                        <a:lumOff val="40000"/>
                      </a:schemeClr>
                    </a:solidFill>
                    <a:ln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cs typeface="Calibri" panose="020F0502020204030204" pitchFamily="34" charset="0"/>
                      </a:endParaRPr>
                    </a:p>
                  </p:txBody>
                </p:sp>
                <p:grpSp>
                  <p:nvGrpSpPr>
                    <p:cNvPr id="7" name="Group 6">
                      <a:extLst>
                        <a:ext uri="{FF2B5EF4-FFF2-40B4-BE49-F238E27FC236}">
                          <a16:creationId xmlns:a16="http://schemas.microsoft.com/office/drawing/2014/main" id="{0D437C4E-0713-44FE-93F8-E99020AF5937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3838090" y="2853789"/>
                      <a:ext cx="491497" cy="491495"/>
                      <a:chOff x="3838090" y="2853789"/>
                      <a:chExt cx="491497" cy="491495"/>
                    </a:xfrm>
                  </p:grpSpPr>
                  <p:sp>
                    <p:nvSpPr>
                      <p:cNvPr id="121" name="Oval 120">
                        <a:extLst>
                          <a:ext uri="{FF2B5EF4-FFF2-40B4-BE49-F238E27FC236}">
                            <a16:creationId xmlns:a16="http://schemas.microsoft.com/office/drawing/2014/main" id="{B4E83663-59BA-4F53-B986-2D0281750EDC}"/>
                          </a:ext>
                        </a:extLst>
                      </p:cNvPr>
                      <p:cNvSpPr/>
                      <p:nvPr/>
                    </p:nvSpPr>
                    <p:spPr>
                      <a:xfrm flipH="1">
                        <a:off x="3838090" y="2853789"/>
                        <a:ext cx="491497" cy="491495"/>
                      </a:xfrm>
                      <a:prstGeom prst="ellipse">
                        <a:avLst/>
                      </a:prstGeom>
                      <a:solidFill>
                        <a:schemeClr val="bg2"/>
                      </a:solidFill>
                      <a:ln w="3810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>
                          <a:cs typeface="Calibri" panose="020F0502020204030204" pitchFamily="34" charset="0"/>
                        </a:endParaRPr>
                      </a:p>
                    </p:txBody>
                  </p:sp>
                  <p:sp>
                    <p:nvSpPr>
                      <p:cNvPr id="67" name="Freeform: Shape 66">
                        <a:extLst>
                          <a:ext uri="{FF2B5EF4-FFF2-40B4-BE49-F238E27FC236}">
                            <a16:creationId xmlns:a16="http://schemas.microsoft.com/office/drawing/2014/main" id="{150132EF-04EC-415C-8177-918657B083D3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939303" y="2955001"/>
                        <a:ext cx="289070" cy="289070"/>
                      </a:xfrm>
                      <a:custGeom>
                        <a:avLst/>
                        <a:gdLst>
                          <a:gd name="connsiteX0" fmla="*/ 279749 w 571500"/>
                          <a:gd name="connsiteY0" fmla="*/ 482527 h 571500"/>
                          <a:gd name="connsiteX1" fmla="*/ 291465 w 571500"/>
                          <a:gd name="connsiteY1" fmla="*/ 482527 h 571500"/>
                          <a:gd name="connsiteX2" fmla="*/ 358235 w 571500"/>
                          <a:gd name="connsiteY2" fmla="*/ 504063 h 571500"/>
                          <a:gd name="connsiteX3" fmla="*/ 371475 w 571500"/>
                          <a:gd name="connsiteY3" fmla="*/ 522160 h 571500"/>
                          <a:gd name="connsiteX4" fmla="*/ 371475 w 571500"/>
                          <a:gd name="connsiteY4" fmla="*/ 533400 h 571500"/>
                          <a:gd name="connsiteX5" fmla="*/ 200025 w 571500"/>
                          <a:gd name="connsiteY5" fmla="*/ 533400 h 571500"/>
                          <a:gd name="connsiteX6" fmla="*/ 200025 w 571500"/>
                          <a:gd name="connsiteY6" fmla="*/ 522160 h 571500"/>
                          <a:gd name="connsiteX7" fmla="*/ 213264 w 571500"/>
                          <a:gd name="connsiteY7" fmla="*/ 504063 h 571500"/>
                          <a:gd name="connsiteX8" fmla="*/ 157305 w 571500"/>
                          <a:gd name="connsiteY8" fmla="*/ 433540 h 571500"/>
                          <a:gd name="connsiteX9" fmla="*/ 226619 w 571500"/>
                          <a:gd name="connsiteY9" fmla="*/ 461639 h 571500"/>
                          <a:gd name="connsiteX10" fmla="*/ 232515 w 571500"/>
                          <a:gd name="connsiteY10" fmla="*/ 467535 h 571500"/>
                          <a:gd name="connsiteX11" fmla="*/ 226619 w 571500"/>
                          <a:gd name="connsiteY11" fmla="*/ 479737 h 571500"/>
                          <a:gd name="connsiteX12" fmla="*/ 207369 w 571500"/>
                          <a:gd name="connsiteY12" fmla="*/ 485947 h 571500"/>
                          <a:gd name="connsiteX13" fmla="*/ 180975 w 571500"/>
                          <a:gd name="connsiteY13" fmla="*/ 522209 h 571500"/>
                          <a:gd name="connsiteX14" fmla="*/ 180975 w 571500"/>
                          <a:gd name="connsiteY14" fmla="*/ 533400 h 571500"/>
                          <a:gd name="connsiteX15" fmla="*/ 142875 w 571500"/>
                          <a:gd name="connsiteY15" fmla="*/ 571500 h 571500"/>
                          <a:gd name="connsiteX16" fmla="*/ 104775 w 571500"/>
                          <a:gd name="connsiteY16" fmla="*/ 533400 h 571500"/>
                          <a:gd name="connsiteX17" fmla="*/ 104775 w 571500"/>
                          <a:gd name="connsiteY17" fmla="*/ 522209 h 571500"/>
                          <a:gd name="connsiteX18" fmla="*/ 146161 w 571500"/>
                          <a:gd name="connsiteY18" fmla="*/ 434274 h 571500"/>
                          <a:gd name="connsiteX19" fmla="*/ 157305 w 571500"/>
                          <a:gd name="connsiteY19" fmla="*/ 433540 h 571500"/>
                          <a:gd name="connsiteX20" fmla="*/ 47625 w 571500"/>
                          <a:gd name="connsiteY20" fmla="*/ 361950 h 571500"/>
                          <a:gd name="connsiteX21" fmla="*/ 66675 w 571500"/>
                          <a:gd name="connsiteY21" fmla="*/ 361950 h 571500"/>
                          <a:gd name="connsiteX22" fmla="*/ 85725 w 571500"/>
                          <a:gd name="connsiteY22" fmla="*/ 381000 h 571500"/>
                          <a:gd name="connsiteX23" fmla="*/ 85725 w 571500"/>
                          <a:gd name="connsiteY23" fmla="*/ 390525 h 571500"/>
                          <a:gd name="connsiteX24" fmla="*/ 95250 w 571500"/>
                          <a:gd name="connsiteY24" fmla="*/ 390525 h 571500"/>
                          <a:gd name="connsiteX25" fmla="*/ 114300 w 571500"/>
                          <a:gd name="connsiteY25" fmla="*/ 409575 h 571500"/>
                          <a:gd name="connsiteX26" fmla="*/ 114300 w 571500"/>
                          <a:gd name="connsiteY26" fmla="*/ 428625 h 571500"/>
                          <a:gd name="connsiteX27" fmla="*/ 95250 w 571500"/>
                          <a:gd name="connsiteY27" fmla="*/ 447675 h 571500"/>
                          <a:gd name="connsiteX28" fmla="*/ 85725 w 571500"/>
                          <a:gd name="connsiteY28" fmla="*/ 447675 h 571500"/>
                          <a:gd name="connsiteX29" fmla="*/ 85725 w 571500"/>
                          <a:gd name="connsiteY29" fmla="*/ 457200 h 571500"/>
                          <a:gd name="connsiteX30" fmla="*/ 66675 w 571500"/>
                          <a:gd name="connsiteY30" fmla="*/ 476250 h 571500"/>
                          <a:gd name="connsiteX31" fmla="*/ 47625 w 571500"/>
                          <a:gd name="connsiteY31" fmla="*/ 476250 h 571500"/>
                          <a:gd name="connsiteX32" fmla="*/ 28575 w 571500"/>
                          <a:gd name="connsiteY32" fmla="*/ 457200 h 571500"/>
                          <a:gd name="connsiteX33" fmla="*/ 28575 w 571500"/>
                          <a:gd name="connsiteY33" fmla="*/ 447675 h 571500"/>
                          <a:gd name="connsiteX34" fmla="*/ 19050 w 571500"/>
                          <a:gd name="connsiteY34" fmla="*/ 447675 h 571500"/>
                          <a:gd name="connsiteX35" fmla="*/ 0 w 571500"/>
                          <a:gd name="connsiteY35" fmla="*/ 428625 h 571500"/>
                          <a:gd name="connsiteX36" fmla="*/ 0 w 571500"/>
                          <a:gd name="connsiteY36" fmla="*/ 409575 h 571500"/>
                          <a:gd name="connsiteX37" fmla="*/ 19050 w 571500"/>
                          <a:gd name="connsiteY37" fmla="*/ 390525 h 571500"/>
                          <a:gd name="connsiteX38" fmla="*/ 28575 w 571500"/>
                          <a:gd name="connsiteY38" fmla="*/ 390525 h 571500"/>
                          <a:gd name="connsiteX39" fmla="*/ 28575 w 571500"/>
                          <a:gd name="connsiteY39" fmla="*/ 381000 h 571500"/>
                          <a:gd name="connsiteX40" fmla="*/ 47625 w 571500"/>
                          <a:gd name="connsiteY40" fmla="*/ 361950 h 571500"/>
                          <a:gd name="connsiteX41" fmla="*/ 191453 w 571500"/>
                          <a:gd name="connsiteY41" fmla="*/ 295275 h 571500"/>
                          <a:gd name="connsiteX42" fmla="*/ 380143 w 571500"/>
                          <a:gd name="connsiteY42" fmla="*/ 295275 h 571500"/>
                          <a:gd name="connsiteX43" fmla="*/ 315668 w 571500"/>
                          <a:gd name="connsiteY43" fmla="*/ 351291 h 571500"/>
                          <a:gd name="connsiteX44" fmla="*/ 306343 w 571500"/>
                          <a:gd name="connsiteY44" fmla="*/ 352425 h 571500"/>
                          <a:gd name="connsiteX45" fmla="*/ 265148 w 571500"/>
                          <a:gd name="connsiteY45" fmla="*/ 352425 h 571500"/>
                          <a:gd name="connsiteX46" fmla="*/ 255832 w 571500"/>
                          <a:gd name="connsiteY46" fmla="*/ 351301 h 571500"/>
                          <a:gd name="connsiteX47" fmla="*/ 191453 w 571500"/>
                          <a:gd name="connsiteY47" fmla="*/ 295275 h 571500"/>
                          <a:gd name="connsiteX48" fmla="*/ 265281 w 571500"/>
                          <a:gd name="connsiteY48" fmla="*/ 219075 h 571500"/>
                          <a:gd name="connsiteX49" fmla="*/ 306153 w 571500"/>
                          <a:gd name="connsiteY49" fmla="*/ 219075 h 571500"/>
                          <a:gd name="connsiteX50" fmla="*/ 315678 w 571500"/>
                          <a:gd name="connsiteY50" fmla="*/ 220266 h 571500"/>
                          <a:gd name="connsiteX51" fmla="*/ 380238 w 571500"/>
                          <a:gd name="connsiteY51" fmla="*/ 276225 h 571500"/>
                          <a:gd name="connsiteX52" fmla="*/ 191453 w 571500"/>
                          <a:gd name="connsiteY52" fmla="*/ 276225 h 571500"/>
                          <a:gd name="connsiteX53" fmla="*/ 255756 w 571500"/>
                          <a:gd name="connsiteY53" fmla="*/ 220275 h 571500"/>
                          <a:gd name="connsiteX54" fmla="*/ 265281 w 571500"/>
                          <a:gd name="connsiteY54" fmla="*/ 219075 h 571500"/>
                          <a:gd name="connsiteX55" fmla="*/ 412337 w 571500"/>
                          <a:gd name="connsiteY55" fmla="*/ 168421 h 571500"/>
                          <a:gd name="connsiteX56" fmla="*/ 422920 w 571500"/>
                          <a:gd name="connsiteY56" fmla="*/ 169812 h 571500"/>
                          <a:gd name="connsiteX57" fmla="*/ 437585 w 571500"/>
                          <a:gd name="connsiteY57" fmla="*/ 184346 h 571500"/>
                          <a:gd name="connsiteX58" fmla="*/ 423967 w 571500"/>
                          <a:gd name="connsiteY58" fmla="*/ 402222 h 571500"/>
                          <a:gd name="connsiteX59" fmla="*/ 413299 w 571500"/>
                          <a:gd name="connsiteY59" fmla="*/ 403574 h 571500"/>
                          <a:gd name="connsiteX60" fmla="*/ 344719 w 571500"/>
                          <a:gd name="connsiteY60" fmla="*/ 379610 h 571500"/>
                          <a:gd name="connsiteX61" fmla="*/ 338849 w 571500"/>
                          <a:gd name="connsiteY61" fmla="*/ 373934 h 571500"/>
                          <a:gd name="connsiteX62" fmla="*/ 344415 w 571500"/>
                          <a:gd name="connsiteY62" fmla="*/ 361579 h 571500"/>
                          <a:gd name="connsiteX63" fmla="*/ 399783 w 571500"/>
                          <a:gd name="connsiteY63" fmla="*/ 291827 h 571500"/>
                          <a:gd name="connsiteX64" fmla="*/ 344834 w 571500"/>
                          <a:gd name="connsiteY64" fmla="*/ 209979 h 571500"/>
                          <a:gd name="connsiteX65" fmla="*/ 338937 w 571500"/>
                          <a:gd name="connsiteY65" fmla="*/ 204082 h 571500"/>
                          <a:gd name="connsiteX66" fmla="*/ 344834 w 571500"/>
                          <a:gd name="connsiteY66" fmla="*/ 191881 h 571500"/>
                          <a:gd name="connsiteX67" fmla="*/ 412337 w 571500"/>
                          <a:gd name="connsiteY67" fmla="*/ 168421 h 571500"/>
                          <a:gd name="connsiteX68" fmla="*/ 504825 w 571500"/>
                          <a:gd name="connsiteY68" fmla="*/ 95250 h 571500"/>
                          <a:gd name="connsiteX69" fmla="*/ 523875 w 571500"/>
                          <a:gd name="connsiteY69" fmla="*/ 95250 h 571500"/>
                          <a:gd name="connsiteX70" fmla="*/ 542925 w 571500"/>
                          <a:gd name="connsiteY70" fmla="*/ 114300 h 571500"/>
                          <a:gd name="connsiteX71" fmla="*/ 542925 w 571500"/>
                          <a:gd name="connsiteY71" fmla="*/ 123825 h 571500"/>
                          <a:gd name="connsiteX72" fmla="*/ 552450 w 571500"/>
                          <a:gd name="connsiteY72" fmla="*/ 123825 h 571500"/>
                          <a:gd name="connsiteX73" fmla="*/ 571500 w 571500"/>
                          <a:gd name="connsiteY73" fmla="*/ 142875 h 571500"/>
                          <a:gd name="connsiteX74" fmla="*/ 571500 w 571500"/>
                          <a:gd name="connsiteY74" fmla="*/ 161925 h 571500"/>
                          <a:gd name="connsiteX75" fmla="*/ 552450 w 571500"/>
                          <a:gd name="connsiteY75" fmla="*/ 180975 h 571500"/>
                          <a:gd name="connsiteX76" fmla="*/ 542925 w 571500"/>
                          <a:gd name="connsiteY76" fmla="*/ 180975 h 571500"/>
                          <a:gd name="connsiteX77" fmla="*/ 542925 w 571500"/>
                          <a:gd name="connsiteY77" fmla="*/ 190500 h 571500"/>
                          <a:gd name="connsiteX78" fmla="*/ 523875 w 571500"/>
                          <a:gd name="connsiteY78" fmla="*/ 209550 h 571500"/>
                          <a:gd name="connsiteX79" fmla="*/ 504825 w 571500"/>
                          <a:gd name="connsiteY79" fmla="*/ 209550 h 571500"/>
                          <a:gd name="connsiteX80" fmla="*/ 485775 w 571500"/>
                          <a:gd name="connsiteY80" fmla="*/ 190500 h 571500"/>
                          <a:gd name="connsiteX81" fmla="*/ 485775 w 571500"/>
                          <a:gd name="connsiteY81" fmla="*/ 180975 h 571500"/>
                          <a:gd name="connsiteX82" fmla="*/ 476250 w 571500"/>
                          <a:gd name="connsiteY82" fmla="*/ 180975 h 571500"/>
                          <a:gd name="connsiteX83" fmla="*/ 457200 w 571500"/>
                          <a:gd name="connsiteY83" fmla="*/ 161925 h 571500"/>
                          <a:gd name="connsiteX84" fmla="*/ 457200 w 571500"/>
                          <a:gd name="connsiteY84" fmla="*/ 142875 h 571500"/>
                          <a:gd name="connsiteX85" fmla="*/ 476250 w 571500"/>
                          <a:gd name="connsiteY85" fmla="*/ 123825 h 571500"/>
                          <a:gd name="connsiteX86" fmla="*/ 485775 w 571500"/>
                          <a:gd name="connsiteY86" fmla="*/ 123825 h 571500"/>
                          <a:gd name="connsiteX87" fmla="*/ 485775 w 571500"/>
                          <a:gd name="connsiteY87" fmla="*/ 114300 h 571500"/>
                          <a:gd name="connsiteX88" fmla="*/ 504825 w 571500"/>
                          <a:gd name="connsiteY88" fmla="*/ 95250 h 571500"/>
                          <a:gd name="connsiteX89" fmla="*/ 200025 w 571500"/>
                          <a:gd name="connsiteY89" fmla="*/ 38100 h 571500"/>
                          <a:gd name="connsiteX90" fmla="*/ 371475 w 571500"/>
                          <a:gd name="connsiteY90" fmla="*/ 38100 h 571500"/>
                          <a:gd name="connsiteX91" fmla="*/ 371475 w 571500"/>
                          <a:gd name="connsiteY91" fmla="*/ 49244 h 571500"/>
                          <a:gd name="connsiteX92" fmla="*/ 358292 w 571500"/>
                          <a:gd name="connsiteY92" fmla="*/ 67437 h 571500"/>
                          <a:gd name="connsiteX93" fmla="*/ 291617 w 571500"/>
                          <a:gd name="connsiteY93" fmla="*/ 88897 h 571500"/>
                          <a:gd name="connsiteX94" fmla="*/ 279940 w 571500"/>
                          <a:gd name="connsiteY94" fmla="*/ 88897 h 571500"/>
                          <a:gd name="connsiteX95" fmla="*/ 213265 w 571500"/>
                          <a:gd name="connsiteY95" fmla="*/ 67437 h 571500"/>
                          <a:gd name="connsiteX96" fmla="*/ 200025 w 571500"/>
                          <a:gd name="connsiteY96" fmla="*/ 49244 h 571500"/>
                          <a:gd name="connsiteX97" fmla="*/ 428625 w 571500"/>
                          <a:gd name="connsiteY97" fmla="*/ 0 h 571500"/>
                          <a:gd name="connsiteX98" fmla="*/ 466725 w 571500"/>
                          <a:gd name="connsiteY98" fmla="*/ 38100 h 571500"/>
                          <a:gd name="connsiteX99" fmla="*/ 466725 w 571500"/>
                          <a:gd name="connsiteY99" fmla="*/ 49292 h 571500"/>
                          <a:gd name="connsiteX100" fmla="*/ 387515 w 571500"/>
                          <a:gd name="connsiteY100" fmla="*/ 158115 h 571500"/>
                          <a:gd name="connsiteX101" fmla="*/ 226657 w 571500"/>
                          <a:gd name="connsiteY101" fmla="*/ 209959 h 571500"/>
                          <a:gd name="connsiteX102" fmla="*/ 171697 w 571500"/>
                          <a:gd name="connsiteY102" fmla="*/ 291817 h 571500"/>
                          <a:gd name="connsiteX103" fmla="*/ 229400 w 571500"/>
                          <a:gd name="connsiteY103" fmla="*/ 362426 h 571500"/>
                          <a:gd name="connsiteX104" fmla="*/ 387515 w 571500"/>
                          <a:gd name="connsiteY104" fmla="*/ 413432 h 571500"/>
                          <a:gd name="connsiteX105" fmla="*/ 466725 w 571500"/>
                          <a:gd name="connsiteY105" fmla="*/ 522208 h 571500"/>
                          <a:gd name="connsiteX106" fmla="*/ 466725 w 571500"/>
                          <a:gd name="connsiteY106" fmla="*/ 533400 h 571500"/>
                          <a:gd name="connsiteX107" fmla="*/ 428625 w 571500"/>
                          <a:gd name="connsiteY107" fmla="*/ 571500 h 571500"/>
                          <a:gd name="connsiteX108" fmla="*/ 390525 w 571500"/>
                          <a:gd name="connsiteY108" fmla="*/ 533400 h 571500"/>
                          <a:gd name="connsiteX109" fmla="*/ 390525 w 571500"/>
                          <a:gd name="connsiteY109" fmla="*/ 522208 h 571500"/>
                          <a:gd name="connsiteX110" fmla="*/ 364131 w 571500"/>
                          <a:gd name="connsiteY110" fmla="*/ 485946 h 571500"/>
                          <a:gd name="connsiteX111" fmla="*/ 203244 w 571500"/>
                          <a:gd name="connsiteY111" fmla="*/ 434054 h 571500"/>
                          <a:gd name="connsiteX112" fmla="*/ 95354 w 571500"/>
                          <a:gd name="connsiteY112" fmla="*/ 280197 h 571500"/>
                          <a:gd name="connsiteX113" fmla="*/ 207445 w 571500"/>
                          <a:gd name="connsiteY113" fmla="*/ 136093 h 571500"/>
                          <a:gd name="connsiteX114" fmla="*/ 364131 w 571500"/>
                          <a:gd name="connsiteY114" fmla="*/ 85553 h 571500"/>
                          <a:gd name="connsiteX115" fmla="*/ 390525 w 571500"/>
                          <a:gd name="connsiteY115" fmla="*/ 49292 h 571500"/>
                          <a:gd name="connsiteX116" fmla="*/ 390525 w 571500"/>
                          <a:gd name="connsiteY116" fmla="*/ 38100 h 571500"/>
                          <a:gd name="connsiteX117" fmla="*/ 428625 w 571500"/>
                          <a:gd name="connsiteY117" fmla="*/ 0 h 571500"/>
                          <a:gd name="connsiteX118" fmla="*/ 142875 w 571500"/>
                          <a:gd name="connsiteY118" fmla="*/ 0 h 571500"/>
                          <a:gd name="connsiteX119" fmla="*/ 180975 w 571500"/>
                          <a:gd name="connsiteY119" fmla="*/ 38100 h 571500"/>
                          <a:gd name="connsiteX120" fmla="*/ 180975 w 571500"/>
                          <a:gd name="connsiteY120" fmla="*/ 49292 h 571500"/>
                          <a:gd name="connsiteX121" fmla="*/ 226609 w 571500"/>
                          <a:gd name="connsiteY121" fmla="*/ 91792 h 571500"/>
                          <a:gd name="connsiteX122" fmla="*/ 232505 w 571500"/>
                          <a:gd name="connsiteY122" fmla="*/ 97689 h 571500"/>
                          <a:gd name="connsiteX123" fmla="*/ 226609 w 571500"/>
                          <a:gd name="connsiteY123" fmla="*/ 109890 h 571500"/>
                          <a:gd name="connsiteX124" fmla="*/ 158239 w 571500"/>
                          <a:gd name="connsiteY124" fmla="*/ 138598 h 571500"/>
                          <a:gd name="connsiteX125" fmla="*/ 147085 w 571500"/>
                          <a:gd name="connsiteY125" fmla="*/ 137979 h 571500"/>
                          <a:gd name="connsiteX126" fmla="*/ 104775 w 571500"/>
                          <a:gd name="connsiteY126" fmla="*/ 49292 h 571500"/>
                          <a:gd name="connsiteX127" fmla="*/ 104775 w 571500"/>
                          <a:gd name="connsiteY127" fmla="*/ 38100 h 571500"/>
                          <a:gd name="connsiteX128" fmla="*/ 142875 w 571500"/>
                          <a:gd name="connsiteY128" fmla="*/ 0 h 57150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  <a:cxn ang="0">
                            <a:pos x="connsiteX23" y="connsiteY23"/>
                          </a:cxn>
                          <a:cxn ang="0">
                            <a:pos x="connsiteX24" y="connsiteY24"/>
                          </a:cxn>
                          <a:cxn ang="0">
                            <a:pos x="connsiteX25" y="connsiteY25"/>
                          </a:cxn>
                          <a:cxn ang="0">
                            <a:pos x="connsiteX26" y="connsiteY26"/>
                          </a:cxn>
                          <a:cxn ang="0">
                            <a:pos x="connsiteX27" y="connsiteY27"/>
                          </a:cxn>
                          <a:cxn ang="0">
                            <a:pos x="connsiteX28" y="connsiteY28"/>
                          </a:cxn>
                          <a:cxn ang="0">
                            <a:pos x="connsiteX29" y="connsiteY29"/>
                          </a:cxn>
                          <a:cxn ang="0">
                            <a:pos x="connsiteX30" y="connsiteY30"/>
                          </a:cxn>
                          <a:cxn ang="0">
                            <a:pos x="connsiteX31" y="connsiteY31"/>
                          </a:cxn>
                          <a:cxn ang="0">
                            <a:pos x="connsiteX32" y="connsiteY32"/>
                          </a:cxn>
                          <a:cxn ang="0">
                            <a:pos x="connsiteX33" y="connsiteY33"/>
                          </a:cxn>
                          <a:cxn ang="0">
                            <a:pos x="connsiteX34" y="connsiteY34"/>
                          </a:cxn>
                          <a:cxn ang="0">
                            <a:pos x="connsiteX35" y="connsiteY35"/>
                          </a:cxn>
                          <a:cxn ang="0">
                            <a:pos x="connsiteX36" y="connsiteY36"/>
                          </a:cxn>
                          <a:cxn ang="0">
                            <a:pos x="connsiteX37" y="connsiteY37"/>
                          </a:cxn>
                          <a:cxn ang="0">
                            <a:pos x="connsiteX38" y="connsiteY38"/>
                          </a:cxn>
                          <a:cxn ang="0">
                            <a:pos x="connsiteX39" y="connsiteY39"/>
                          </a:cxn>
                          <a:cxn ang="0">
                            <a:pos x="connsiteX40" y="connsiteY40"/>
                          </a:cxn>
                          <a:cxn ang="0">
                            <a:pos x="connsiteX41" y="connsiteY41"/>
                          </a:cxn>
                          <a:cxn ang="0">
                            <a:pos x="connsiteX42" y="connsiteY42"/>
                          </a:cxn>
                          <a:cxn ang="0">
                            <a:pos x="connsiteX43" y="connsiteY43"/>
                          </a:cxn>
                          <a:cxn ang="0">
                            <a:pos x="connsiteX44" y="connsiteY44"/>
                          </a:cxn>
                          <a:cxn ang="0">
                            <a:pos x="connsiteX45" y="connsiteY45"/>
                          </a:cxn>
                          <a:cxn ang="0">
                            <a:pos x="connsiteX46" y="connsiteY46"/>
                          </a:cxn>
                          <a:cxn ang="0">
                            <a:pos x="connsiteX47" y="connsiteY47"/>
                          </a:cxn>
                          <a:cxn ang="0">
                            <a:pos x="connsiteX48" y="connsiteY48"/>
                          </a:cxn>
                          <a:cxn ang="0">
                            <a:pos x="connsiteX49" y="connsiteY49"/>
                          </a:cxn>
                          <a:cxn ang="0">
                            <a:pos x="connsiteX50" y="connsiteY50"/>
                          </a:cxn>
                          <a:cxn ang="0">
                            <a:pos x="connsiteX51" y="connsiteY51"/>
                          </a:cxn>
                          <a:cxn ang="0">
                            <a:pos x="connsiteX52" y="connsiteY52"/>
                          </a:cxn>
                          <a:cxn ang="0">
                            <a:pos x="connsiteX53" y="connsiteY53"/>
                          </a:cxn>
                          <a:cxn ang="0">
                            <a:pos x="connsiteX54" y="connsiteY54"/>
                          </a:cxn>
                          <a:cxn ang="0">
                            <a:pos x="connsiteX55" y="connsiteY55"/>
                          </a:cxn>
                          <a:cxn ang="0">
                            <a:pos x="connsiteX56" y="connsiteY56"/>
                          </a:cxn>
                          <a:cxn ang="0">
                            <a:pos x="connsiteX57" y="connsiteY57"/>
                          </a:cxn>
                          <a:cxn ang="0">
                            <a:pos x="connsiteX58" y="connsiteY58"/>
                          </a:cxn>
                          <a:cxn ang="0">
                            <a:pos x="connsiteX59" y="connsiteY59"/>
                          </a:cxn>
                          <a:cxn ang="0">
                            <a:pos x="connsiteX60" y="connsiteY60"/>
                          </a:cxn>
                          <a:cxn ang="0">
                            <a:pos x="connsiteX61" y="connsiteY61"/>
                          </a:cxn>
                          <a:cxn ang="0">
                            <a:pos x="connsiteX62" y="connsiteY62"/>
                          </a:cxn>
                          <a:cxn ang="0">
                            <a:pos x="connsiteX63" y="connsiteY63"/>
                          </a:cxn>
                          <a:cxn ang="0">
                            <a:pos x="connsiteX64" y="connsiteY64"/>
                          </a:cxn>
                          <a:cxn ang="0">
                            <a:pos x="connsiteX65" y="connsiteY65"/>
                          </a:cxn>
                          <a:cxn ang="0">
                            <a:pos x="connsiteX66" y="connsiteY66"/>
                          </a:cxn>
                          <a:cxn ang="0">
                            <a:pos x="connsiteX67" y="connsiteY67"/>
                          </a:cxn>
                          <a:cxn ang="0">
                            <a:pos x="connsiteX68" y="connsiteY68"/>
                          </a:cxn>
                          <a:cxn ang="0">
                            <a:pos x="connsiteX69" y="connsiteY69"/>
                          </a:cxn>
                          <a:cxn ang="0">
                            <a:pos x="connsiteX70" y="connsiteY70"/>
                          </a:cxn>
                          <a:cxn ang="0">
                            <a:pos x="connsiteX71" y="connsiteY71"/>
                          </a:cxn>
                          <a:cxn ang="0">
                            <a:pos x="connsiteX72" y="connsiteY72"/>
                          </a:cxn>
                          <a:cxn ang="0">
                            <a:pos x="connsiteX73" y="connsiteY73"/>
                          </a:cxn>
                          <a:cxn ang="0">
                            <a:pos x="connsiteX74" y="connsiteY74"/>
                          </a:cxn>
                          <a:cxn ang="0">
                            <a:pos x="connsiteX75" y="connsiteY75"/>
                          </a:cxn>
                          <a:cxn ang="0">
                            <a:pos x="connsiteX76" y="connsiteY76"/>
                          </a:cxn>
                          <a:cxn ang="0">
                            <a:pos x="connsiteX77" y="connsiteY77"/>
                          </a:cxn>
                          <a:cxn ang="0">
                            <a:pos x="connsiteX78" y="connsiteY78"/>
                          </a:cxn>
                          <a:cxn ang="0">
                            <a:pos x="connsiteX79" y="connsiteY79"/>
                          </a:cxn>
                          <a:cxn ang="0">
                            <a:pos x="connsiteX80" y="connsiteY80"/>
                          </a:cxn>
                          <a:cxn ang="0">
                            <a:pos x="connsiteX81" y="connsiteY81"/>
                          </a:cxn>
                          <a:cxn ang="0">
                            <a:pos x="connsiteX82" y="connsiteY82"/>
                          </a:cxn>
                          <a:cxn ang="0">
                            <a:pos x="connsiteX83" y="connsiteY83"/>
                          </a:cxn>
                          <a:cxn ang="0">
                            <a:pos x="connsiteX84" y="connsiteY84"/>
                          </a:cxn>
                          <a:cxn ang="0">
                            <a:pos x="connsiteX85" y="connsiteY85"/>
                          </a:cxn>
                          <a:cxn ang="0">
                            <a:pos x="connsiteX86" y="connsiteY86"/>
                          </a:cxn>
                          <a:cxn ang="0">
                            <a:pos x="connsiteX87" y="connsiteY87"/>
                          </a:cxn>
                          <a:cxn ang="0">
                            <a:pos x="connsiteX88" y="connsiteY88"/>
                          </a:cxn>
                          <a:cxn ang="0">
                            <a:pos x="connsiteX89" y="connsiteY89"/>
                          </a:cxn>
                          <a:cxn ang="0">
                            <a:pos x="connsiteX90" y="connsiteY90"/>
                          </a:cxn>
                          <a:cxn ang="0">
                            <a:pos x="connsiteX91" y="connsiteY91"/>
                          </a:cxn>
                          <a:cxn ang="0">
                            <a:pos x="connsiteX92" y="connsiteY92"/>
                          </a:cxn>
                          <a:cxn ang="0">
                            <a:pos x="connsiteX93" y="connsiteY93"/>
                          </a:cxn>
                          <a:cxn ang="0">
                            <a:pos x="connsiteX94" y="connsiteY94"/>
                          </a:cxn>
                          <a:cxn ang="0">
                            <a:pos x="connsiteX95" y="connsiteY95"/>
                          </a:cxn>
                          <a:cxn ang="0">
                            <a:pos x="connsiteX96" y="connsiteY96"/>
                          </a:cxn>
                          <a:cxn ang="0">
                            <a:pos x="connsiteX97" y="connsiteY97"/>
                          </a:cxn>
                          <a:cxn ang="0">
                            <a:pos x="connsiteX98" y="connsiteY98"/>
                          </a:cxn>
                          <a:cxn ang="0">
                            <a:pos x="connsiteX99" y="connsiteY99"/>
                          </a:cxn>
                          <a:cxn ang="0">
                            <a:pos x="connsiteX100" y="connsiteY100"/>
                          </a:cxn>
                          <a:cxn ang="0">
                            <a:pos x="connsiteX101" y="connsiteY101"/>
                          </a:cxn>
                          <a:cxn ang="0">
                            <a:pos x="connsiteX102" y="connsiteY102"/>
                          </a:cxn>
                          <a:cxn ang="0">
                            <a:pos x="connsiteX103" y="connsiteY103"/>
                          </a:cxn>
                          <a:cxn ang="0">
                            <a:pos x="connsiteX104" y="connsiteY104"/>
                          </a:cxn>
                          <a:cxn ang="0">
                            <a:pos x="connsiteX105" y="connsiteY105"/>
                          </a:cxn>
                          <a:cxn ang="0">
                            <a:pos x="connsiteX106" y="connsiteY106"/>
                          </a:cxn>
                          <a:cxn ang="0">
                            <a:pos x="connsiteX107" y="connsiteY107"/>
                          </a:cxn>
                          <a:cxn ang="0">
                            <a:pos x="connsiteX108" y="connsiteY108"/>
                          </a:cxn>
                          <a:cxn ang="0">
                            <a:pos x="connsiteX109" y="connsiteY109"/>
                          </a:cxn>
                          <a:cxn ang="0">
                            <a:pos x="connsiteX110" y="connsiteY110"/>
                          </a:cxn>
                          <a:cxn ang="0">
                            <a:pos x="connsiteX111" y="connsiteY111"/>
                          </a:cxn>
                          <a:cxn ang="0">
                            <a:pos x="connsiteX112" y="connsiteY112"/>
                          </a:cxn>
                          <a:cxn ang="0">
                            <a:pos x="connsiteX113" y="connsiteY113"/>
                          </a:cxn>
                          <a:cxn ang="0">
                            <a:pos x="connsiteX114" y="connsiteY114"/>
                          </a:cxn>
                          <a:cxn ang="0">
                            <a:pos x="connsiteX115" y="connsiteY115"/>
                          </a:cxn>
                          <a:cxn ang="0">
                            <a:pos x="connsiteX116" y="connsiteY116"/>
                          </a:cxn>
                          <a:cxn ang="0">
                            <a:pos x="connsiteX117" y="connsiteY117"/>
                          </a:cxn>
                          <a:cxn ang="0">
                            <a:pos x="connsiteX118" y="connsiteY118"/>
                          </a:cxn>
                          <a:cxn ang="0">
                            <a:pos x="connsiteX119" y="connsiteY119"/>
                          </a:cxn>
                          <a:cxn ang="0">
                            <a:pos x="connsiteX120" y="connsiteY120"/>
                          </a:cxn>
                          <a:cxn ang="0">
                            <a:pos x="connsiteX121" y="connsiteY121"/>
                          </a:cxn>
                          <a:cxn ang="0">
                            <a:pos x="connsiteX122" y="connsiteY122"/>
                          </a:cxn>
                          <a:cxn ang="0">
                            <a:pos x="connsiteX123" y="connsiteY123"/>
                          </a:cxn>
                          <a:cxn ang="0">
                            <a:pos x="connsiteX124" y="connsiteY124"/>
                          </a:cxn>
                          <a:cxn ang="0">
                            <a:pos x="connsiteX125" y="connsiteY125"/>
                          </a:cxn>
                          <a:cxn ang="0">
                            <a:pos x="connsiteX126" y="connsiteY126"/>
                          </a:cxn>
                          <a:cxn ang="0">
                            <a:pos x="connsiteX127" y="connsiteY127"/>
                          </a:cxn>
                          <a:cxn ang="0">
                            <a:pos x="connsiteX128" y="connsiteY128"/>
                          </a:cxn>
                        </a:cxnLst>
                        <a:rect l="l" t="t" r="r" b="b"/>
                        <a:pathLst>
                          <a:path w="571500" h="571500">
                            <a:moveTo>
                              <a:pt x="279749" y="482527"/>
                            </a:moveTo>
                            <a:cubicBezTo>
                              <a:pt x="283557" y="481296"/>
                              <a:pt x="287656" y="481296"/>
                              <a:pt x="291465" y="482527"/>
                            </a:cubicBezTo>
                            <a:lnTo>
                              <a:pt x="358235" y="504063"/>
                            </a:lnTo>
                            <a:cubicBezTo>
                              <a:pt x="366107" y="506584"/>
                              <a:pt x="371455" y="513894"/>
                              <a:pt x="371475" y="522160"/>
                            </a:cubicBezTo>
                            <a:lnTo>
                              <a:pt x="371475" y="533400"/>
                            </a:lnTo>
                            <a:lnTo>
                              <a:pt x="200025" y="533400"/>
                            </a:lnTo>
                            <a:lnTo>
                              <a:pt x="200025" y="522160"/>
                            </a:lnTo>
                            <a:cubicBezTo>
                              <a:pt x="200044" y="513894"/>
                              <a:pt x="205392" y="506584"/>
                              <a:pt x="213264" y="504063"/>
                            </a:cubicBezTo>
                            <a:close/>
                            <a:moveTo>
                              <a:pt x="157305" y="433540"/>
                            </a:moveTo>
                            <a:cubicBezTo>
                              <a:pt x="176841" y="446637"/>
                              <a:pt x="204254" y="454495"/>
                              <a:pt x="226619" y="461639"/>
                            </a:cubicBezTo>
                            <a:cubicBezTo>
                              <a:pt x="229381" y="462601"/>
                              <a:pt x="231553" y="464773"/>
                              <a:pt x="232515" y="467535"/>
                            </a:cubicBezTo>
                            <a:cubicBezTo>
                              <a:pt x="234256" y="472533"/>
                              <a:pt x="231616" y="477996"/>
                              <a:pt x="226619" y="479737"/>
                            </a:cubicBezTo>
                            <a:lnTo>
                              <a:pt x="207369" y="485947"/>
                            </a:lnTo>
                            <a:cubicBezTo>
                              <a:pt x="191616" y="491001"/>
                              <a:pt x="180943" y="505665"/>
                              <a:pt x="180975" y="522209"/>
                            </a:cubicBezTo>
                            <a:lnTo>
                              <a:pt x="180975" y="533400"/>
                            </a:lnTo>
                            <a:cubicBezTo>
                              <a:pt x="180975" y="554443"/>
                              <a:pt x="163917" y="571500"/>
                              <a:pt x="142875" y="571500"/>
                            </a:cubicBezTo>
                            <a:cubicBezTo>
                              <a:pt x="121833" y="571500"/>
                              <a:pt x="104775" y="554443"/>
                              <a:pt x="104775" y="533400"/>
                            </a:cubicBezTo>
                            <a:lnTo>
                              <a:pt x="104775" y="522209"/>
                            </a:lnTo>
                            <a:cubicBezTo>
                              <a:pt x="104758" y="488190"/>
                              <a:pt x="119936" y="455942"/>
                              <a:pt x="146161" y="434274"/>
                            </a:cubicBezTo>
                            <a:cubicBezTo>
                              <a:pt x="149328" y="431649"/>
                              <a:pt x="153822" y="431353"/>
                              <a:pt x="157305" y="433540"/>
                            </a:cubicBezTo>
                            <a:close/>
                            <a:moveTo>
                              <a:pt x="47625" y="361950"/>
                            </a:moveTo>
                            <a:lnTo>
                              <a:pt x="66675" y="361950"/>
                            </a:lnTo>
                            <a:cubicBezTo>
                              <a:pt x="77183" y="361981"/>
                              <a:pt x="85693" y="370492"/>
                              <a:pt x="85725" y="381000"/>
                            </a:cubicBezTo>
                            <a:lnTo>
                              <a:pt x="85725" y="390525"/>
                            </a:lnTo>
                            <a:lnTo>
                              <a:pt x="95250" y="390525"/>
                            </a:lnTo>
                            <a:cubicBezTo>
                              <a:pt x="105758" y="390556"/>
                              <a:pt x="114268" y="399067"/>
                              <a:pt x="114300" y="409575"/>
                            </a:cubicBezTo>
                            <a:lnTo>
                              <a:pt x="114300" y="428625"/>
                            </a:lnTo>
                            <a:cubicBezTo>
                              <a:pt x="114268" y="439133"/>
                              <a:pt x="105758" y="447643"/>
                              <a:pt x="95250" y="447675"/>
                            </a:cubicBezTo>
                            <a:lnTo>
                              <a:pt x="85725" y="447675"/>
                            </a:lnTo>
                            <a:lnTo>
                              <a:pt x="85725" y="457200"/>
                            </a:lnTo>
                            <a:cubicBezTo>
                              <a:pt x="85693" y="467708"/>
                              <a:pt x="77183" y="476218"/>
                              <a:pt x="66675" y="476250"/>
                            </a:cubicBezTo>
                            <a:lnTo>
                              <a:pt x="47625" y="476250"/>
                            </a:lnTo>
                            <a:cubicBezTo>
                              <a:pt x="37117" y="476218"/>
                              <a:pt x="28606" y="467708"/>
                              <a:pt x="28575" y="457200"/>
                            </a:cubicBezTo>
                            <a:lnTo>
                              <a:pt x="28575" y="447675"/>
                            </a:lnTo>
                            <a:lnTo>
                              <a:pt x="19050" y="447675"/>
                            </a:lnTo>
                            <a:cubicBezTo>
                              <a:pt x="8542" y="447643"/>
                              <a:pt x="31" y="439133"/>
                              <a:pt x="0" y="428625"/>
                            </a:cubicBezTo>
                            <a:lnTo>
                              <a:pt x="0" y="409575"/>
                            </a:lnTo>
                            <a:cubicBezTo>
                              <a:pt x="31" y="399067"/>
                              <a:pt x="8542" y="390556"/>
                              <a:pt x="19050" y="390525"/>
                            </a:cubicBezTo>
                            <a:lnTo>
                              <a:pt x="28575" y="390525"/>
                            </a:lnTo>
                            <a:lnTo>
                              <a:pt x="28575" y="381000"/>
                            </a:lnTo>
                            <a:cubicBezTo>
                              <a:pt x="28606" y="370492"/>
                              <a:pt x="37117" y="361981"/>
                              <a:pt x="47625" y="361950"/>
                            </a:cubicBezTo>
                            <a:close/>
                            <a:moveTo>
                              <a:pt x="191453" y="295275"/>
                            </a:moveTo>
                            <a:lnTo>
                              <a:pt x="380143" y="295275"/>
                            </a:lnTo>
                            <a:cubicBezTo>
                              <a:pt x="376514" y="326717"/>
                              <a:pt x="344681" y="343671"/>
                              <a:pt x="315668" y="351291"/>
                            </a:cubicBezTo>
                            <a:cubicBezTo>
                              <a:pt x="312622" y="352069"/>
                              <a:pt x="309487" y="352450"/>
                              <a:pt x="306343" y="352425"/>
                            </a:cubicBezTo>
                            <a:lnTo>
                              <a:pt x="265148" y="352425"/>
                            </a:lnTo>
                            <a:cubicBezTo>
                              <a:pt x="262007" y="352447"/>
                              <a:pt x="258877" y="352069"/>
                              <a:pt x="255832" y="351301"/>
                            </a:cubicBezTo>
                            <a:cubicBezTo>
                              <a:pt x="226790" y="343719"/>
                              <a:pt x="195025" y="326707"/>
                              <a:pt x="191453" y="295275"/>
                            </a:cubicBezTo>
                            <a:close/>
                            <a:moveTo>
                              <a:pt x="265281" y="219075"/>
                            </a:moveTo>
                            <a:lnTo>
                              <a:pt x="306153" y="219075"/>
                            </a:lnTo>
                            <a:cubicBezTo>
                              <a:pt x="309366" y="219057"/>
                              <a:pt x="312568" y="219457"/>
                              <a:pt x="315678" y="220266"/>
                            </a:cubicBezTo>
                            <a:cubicBezTo>
                              <a:pt x="344739" y="228000"/>
                              <a:pt x="376800" y="243155"/>
                              <a:pt x="380238" y="276225"/>
                            </a:cubicBezTo>
                            <a:lnTo>
                              <a:pt x="191453" y="276225"/>
                            </a:lnTo>
                            <a:cubicBezTo>
                              <a:pt x="194844" y="243240"/>
                              <a:pt x="226695" y="228010"/>
                              <a:pt x="255756" y="220275"/>
                            </a:cubicBezTo>
                            <a:cubicBezTo>
                              <a:pt x="258865" y="219461"/>
                              <a:pt x="262067" y="219057"/>
                              <a:pt x="265281" y="219075"/>
                            </a:cubicBezTo>
                            <a:close/>
                            <a:moveTo>
                              <a:pt x="412337" y="168421"/>
                            </a:moveTo>
                            <a:cubicBezTo>
                              <a:pt x="415818" y="166679"/>
                              <a:pt x="420008" y="167230"/>
                              <a:pt x="422920" y="169812"/>
                            </a:cubicBezTo>
                            <a:cubicBezTo>
                              <a:pt x="428127" y="174324"/>
                              <a:pt x="433027" y="179179"/>
                              <a:pt x="437585" y="184346"/>
                            </a:cubicBezTo>
                            <a:cubicBezTo>
                              <a:pt x="493990" y="248271"/>
                              <a:pt x="487893" y="345818"/>
                              <a:pt x="423967" y="402222"/>
                            </a:cubicBezTo>
                            <a:cubicBezTo>
                              <a:pt x="421030" y="404829"/>
                              <a:pt x="416794" y="405366"/>
                              <a:pt x="413299" y="403574"/>
                            </a:cubicBezTo>
                            <a:cubicBezTo>
                              <a:pt x="390887" y="394359"/>
                              <a:pt x="367994" y="386359"/>
                              <a:pt x="344719" y="379610"/>
                            </a:cubicBezTo>
                            <a:cubicBezTo>
                              <a:pt x="342014" y="378688"/>
                              <a:pt x="339861" y="376607"/>
                              <a:pt x="338849" y="373934"/>
                            </a:cubicBezTo>
                            <a:cubicBezTo>
                              <a:pt x="336974" y="368985"/>
                              <a:pt x="339466" y="363454"/>
                              <a:pt x="344415" y="361579"/>
                            </a:cubicBezTo>
                            <a:cubicBezTo>
                              <a:pt x="375051" y="351339"/>
                              <a:pt x="396762" y="323988"/>
                              <a:pt x="399783" y="291827"/>
                            </a:cubicBezTo>
                            <a:cubicBezTo>
                              <a:pt x="402616" y="255115"/>
                              <a:pt x="379885" y="221257"/>
                              <a:pt x="344834" y="209979"/>
                            </a:cubicBezTo>
                            <a:cubicBezTo>
                              <a:pt x="342071" y="209016"/>
                              <a:pt x="339900" y="206845"/>
                              <a:pt x="338937" y="204082"/>
                            </a:cubicBezTo>
                            <a:cubicBezTo>
                              <a:pt x="337196" y="199085"/>
                              <a:pt x="339836" y="193622"/>
                              <a:pt x="344834" y="191881"/>
                            </a:cubicBezTo>
                            <a:cubicBezTo>
                              <a:pt x="367715" y="185203"/>
                              <a:pt x="390245" y="177373"/>
                              <a:pt x="412337" y="168421"/>
                            </a:cubicBezTo>
                            <a:close/>
                            <a:moveTo>
                              <a:pt x="504825" y="95250"/>
                            </a:moveTo>
                            <a:lnTo>
                              <a:pt x="523875" y="95250"/>
                            </a:lnTo>
                            <a:cubicBezTo>
                              <a:pt x="534383" y="95281"/>
                              <a:pt x="542893" y="103792"/>
                              <a:pt x="542925" y="114300"/>
                            </a:cubicBezTo>
                            <a:lnTo>
                              <a:pt x="542925" y="123825"/>
                            </a:lnTo>
                            <a:lnTo>
                              <a:pt x="552450" y="123825"/>
                            </a:lnTo>
                            <a:cubicBezTo>
                              <a:pt x="562958" y="123856"/>
                              <a:pt x="571468" y="132367"/>
                              <a:pt x="571500" y="142875"/>
                            </a:cubicBezTo>
                            <a:lnTo>
                              <a:pt x="571500" y="161925"/>
                            </a:lnTo>
                            <a:cubicBezTo>
                              <a:pt x="571468" y="172433"/>
                              <a:pt x="562958" y="180943"/>
                              <a:pt x="552450" y="180975"/>
                            </a:cubicBezTo>
                            <a:lnTo>
                              <a:pt x="542925" y="180975"/>
                            </a:lnTo>
                            <a:lnTo>
                              <a:pt x="542925" y="190500"/>
                            </a:lnTo>
                            <a:cubicBezTo>
                              <a:pt x="542893" y="201008"/>
                              <a:pt x="534383" y="209518"/>
                              <a:pt x="523875" y="209550"/>
                            </a:cubicBezTo>
                            <a:lnTo>
                              <a:pt x="504825" y="209550"/>
                            </a:lnTo>
                            <a:cubicBezTo>
                              <a:pt x="494317" y="209518"/>
                              <a:pt x="485806" y="201008"/>
                              <a:pt x="485775" y="190500"/>
                            </a:cubicBezTo>
                            <a:lnTo>
                              <a:pt x="485775" y="180975"/>
                            </a:lnTo>
                            <a:lnTo>
                              <a:pt x="476250" y="180975"/>
                            </a:lnTo>
                            <a:cubicBezTo>
                              <a:pt x="465742" y="180943"/>
                              <a:pt x="457231" y="172433"/>
                              <a:pt x="457200" y="161925"/>
                            </a:cubicBezTo>
                            <a:lnTo>
                              <a:pt x="457200" y="142875"/>
                            </a:lnTo>
                            <a:cubicBezTo>
                              <a:pt x="457231" y="132367"/>
                              <a:pt x="465742" y="123856"/>
                              <a:pt x="476250" y="123825"/>
                            </a:cubicBezTo>
                            <a:lnTo>
                              <a:pt x="485775" y="123825"/>
                            </a:lnTo>
                            <a:lnTo>
                              <a:pt x="485775" y="114300"/>
                            </a:lnTo>
                            <a:cubicBezTo>
                              <a:pt x="485806" y="103792"/>
                              <a:pt x="494317" y="95281"/>
                              <a:pt x="504825" y="95250"/>
                            </a:cubicBezTo>
                            <a:close/>
                            <a:moveTo>
                              <a:pt x="200025" y="38100"/>
                            </a:moveTo>
                            <a:lnTo>
                              <a:pt x="371475" y="38100"/>
                            </a:lnTo>
                            <a:lnTo>
                              <a:pt x="371475" y="49244"/>
                            </a:lnTo>
                            <a:cubicBezTo>
                              <a:pt x="371505" y="57530"/>
                              <a:pt x="366175" y="64885"/>
                              <a:pt x="358292" y="67437"/>
                            </a:cubicBezTo>
                            <a:lnTo>
                              <a:pt x="291617" y="88897"/>
                            </a:lnTo>
                            <a:cubicBezTo>
                              <a:pt x="287820" y="90116"/>
                              <a:pt x="283737" y="90116"/>
                              <a:pt x="279940" y="88897"/>
                            </a:cubicBezTo>
                            <a:lnTo>
                              <a:pt x="213265" y="67437"/>
                            </a:lnTo>
                            <a:cubicBezTo>
                              <a:pt x="205359" y="64905"/>
                              <a:pt x="200003" y="57545"/>
                              <a:pt x="200025" y="49244"/>
                            </a:cubicBezTo>
                            <a:close/>
                            <a:moveTo>
                              <a:pt x="428625" y="0"/>
                            </a:moveTo>
                            <a:cubicBezTo>
                              <a:pt x="449667" y="0"/>
                              <a:pt x="466725" y="17058"/>
                              <a:pt x="466725" y="38100"/>
                            </a:cubicBezTo>
                            <a:lnTo>
                              <a:pt x="466725" y="49292"/>
                            </a:lnTo>
                            <a:cubicBezTo>
                              <a:pt x="466852" y="98950"/>
                              <a:pt x="434808" y="142973"/>
                              <a:pt x="387515" y="158115"/>
                            </a:cubicBezTo>
                            <a:lnTo>
                              <a:pt x="226657" y="209959"/>
                            </a:lnTo>
                            <a:cubicBezTo>
                              <a:pt x="191600" y="221238"/>
                              <a:pt x="168865" y="255100"/>
                              <a:pt x="171697" y="291817"/>
                            </a:cubicBezTo>
                            <a:cubicBezTo>
                              <a:pt x="174989" y="324813"/>
                              <a:pt x="197720" y="352629"/>
                              <a:pt x="229400" y="362426"/>
                            </a:cubicBezTo>
                            <a:lnTo>
                              <a:pt x="387515" y="413432"/>
                            </a:lnTo>
                            <a:cubicBezTo>
                              <a:pt x="434790" y="428571"/>
                              <a:pt x="466828" y="472568"/>
                              <a:pt x="466725" y="522208"/>
                            </a:cubicBezTo>
                            <a:lnTo>
                              <a:pt x="466725" y="533400"/>
                            </a:lnTo>
                            <a:cubicBezTo>
                              <a:pt x="466725" y="554442"/>
                              <a:pt x="449667" y="571500"/>
                              <a:pt x="428625" y="571500"/>
                            </a:cubicBezTo>
                            <a:cubicBezTo>
                              <a:pt x="407583" y="571500"/>
                              <a:pt x="390525" y="554442"/>
                              <a:pt x="390525" y="533400"/>
                            </a:cubicBezTo>
                            <a:lnTo>
                              <a:pt x="390525" y="522208"/>
                            </a:lnTo>
                            <a:cubicBezTo>
                              <a:pt x="390557" y="505664"/>
                              <a:pt x="379883" y="491000"/>
                              <a:pt x="364131" y="485946"/>
                            </a:cubicBezTo>
                            <a:lnTo>
                              <a:pt x="203244" y="434054"/>
                            </a:lnTo>
                            <a:cubicBezTo>
                              <a:pt x="136660" y="413020"/>
                              <a:pt x="92442" y="349963"/>
                              <a:pt x="95354" y="280197"/>
                            </a:cubicBezTo>
                            <a:cubicBezTo>
                              <a:pt x="98778" y="213400"/>
                              <a:pt x="143545" y="155848"/>
                              <a:pt x="207445" y="136093"/>
                            </a:cubicBezTo>
                            <a:lnTo>
                              <a:pt x="364131" y="85553"/>
                            </a:lnTo>
                            <a:cubicBezTo>
                              <a:pt x="379883" y="80499"/>
                              <a:pt x="390557" y="65835"/>
                              <a:pt x="390525" y="49292"/>
                            </a:cubicBezTo>
                            <a:lnTo>
                              <a:pt x="390525" y="38100"/>
                            </a:lnTo>
                            <a:cubicBezTo>
                              <a:pt x="390525" y="17058"/>
                              <a:pt x="407583" y="0"/>
                              <a:pt x="428625" y="0"/>
                            </a:cubicBezTo>
                            <a:close/>
                            <a:moveTo>
                              <a:pt x="142875" y="0"/>
                            </a:moveTo>
                            <a:cubicBezTo>
                              <a:pt x="163917" y="0"/>
                              <a:pt x="180975" y="17058"/>
                              <a:pt x="180975" y="38100"/>
                            </a:cubicBezTo>
                            <a:lnTo>
                              <a:pt x="180975" y="49292"/>
                            </a:lnTo>
                            <a:cubicBezTo>
                              <a:pt x="179937" y="75247"/>
                              <a:pt x="205045" y="86811"/>
                              <a:pt x="226609" y="91792"/>
                            </a:cubicBezTo>
                            <a:cubicBezTo>
                              <a:pt x="229372" y="92755"/>
                              <a:pt x="231543" y="94926"/>
                              <a:pt x="232505" y="97689"/>
                            </a:cubicBezTo>
                            <a:cubicBezTo>
                              <a:pt x="234246" y="102686"/>
                              <a:pt x="231607" y="108149"/>
                              <a:pt x="226609" y="109890"/>
                            </a:cubicBezTo>
                            <a:cubicBezTo>
                              <a:pt x="202553" y="116109"/>
                              <a:pt x="179524" y="125779"/>
                              <a:pt x="158239" y="138598"/>
                            </a:cubicBezTo>
                            <a:cubicBezTo>
                              <a:pt x="154777" y="140822"/>
                              <a:pt x="150279" y="140573"/>
                              <a:pt x="147085" y="137979"/>
                            </a:cubicBezTo>
                            <a:cubicBezTo>
                              <a:pt x="120289" y="116341"/>
                              <a:pt x="104733" y="83733"/>
                              <a:pt x="104775" y="49292"/>
                            </a:cubicBezTo>
                            <a:lnTo>
                              <a:pt x="104775" y="38100"/>
                            </a:lnTo>
                            <a:cubicBezTo>
                              <a:pt x="104775" y="17058"/>
                              <a:pt x="121833" y="0"/>
                              <a:pt x="142875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IN"/>
                      </a:p>
                    </p:txBody>
                  </p:sp>
                </p:grpSp>
              </p:grpSp>
            </p:grpSp>
          </p:grpSp>
        </p:grpSp>
        <p:grpSp>
          <p:nvGrpSpPr>
            <p:cNvPr id="178" name="Group 177">
              <a:extLst>
                <a:ext uri="{FF2B5EF4-FFF2-40B4-BE49-F238E27FC236}">
                  <a16:creationId xmlns:a16="http://schemas.microsoft.com/office/drawing/2014/main" id="{664909C1-24AC-4EBA-927C-114868520AB8}"/>
                </a:ext>
              </a:extLst>
            </p:cNvPr>
            <p:cNvGrpSpPr/>
            <p:nvPr/>
          </p:nvGrpSpPr>
          <p:grpSpPr>
            <a:xfrm>
              <a:off x="430762" y="1079389"/>
              <a:ext cx="11295756" cy="4911534"/>
              <a:chOff x="642906" y="1354711"/>
              <a:chExt cx="10872764" cy="4727616"/>
            </a:xfrm>
          </p:grpSpPr>
          <p:grpSp>
            <p:nvGrpSpPr>
              <p:cNvPr id="162" name="Group 161">
                <a:extLst>
                  <a:ext uri="{FF2B5EF4-FFF2-40B4-BE49-F238E27FC236}">
                    <a16:creationId xmlns:a16="http://schemas.microsoft.com/office/drawing/2014/main" id="{5D1D84D5-8493-4D0F-9524-9184F4120FAA}"/>
                  </a:ext>
                </a:extLst>
              </p:cNvPr>
              <p:cNvGrpSpPr/>
              <p:nvPr/>
            </p:nvGrpSpPr>
            <p:grpSpPr>
              <a:xfrm>
                <a:off x="6851118" y="1354711"/>
                <a:ext cx="2931274" cy="900790"/>
                <a:chOff x="416055" y="3586674"/>
                <a:chExt cx="2931274" cy="900790"/>
              </a:xfrm>
            </p:grpSpPr>
            <p:sp>
              <p:nvSpPr>
                <p:cNvPr id="160" name="Rectangle 159">
                  <a:extLst>
                    <a:ext uri="{FF2B5EF4-FFF2-40B4-BE49-F238E27FC236}">
                      <a16:creationId xmlns:a16="http://schemas.microsoft.com/office/drawing/2014/main" id="{926436C8-7C86-42CA-9685-C00017773AC5}"/>
                    </a:ext>
                  </a:extLst>
                </p:cNvPr>
                <p:cNvSpPr/>
                <p:nvPr/>
              </p:nvSpPr>
              <p:spPr>
                <a:xfrm>
                  <a:off x="416055" y="3841133"/>
                  <a:ext cx="2931274" cy="646331"/>
                </a:xfrm>
                <a:prstGeom prst="rect">
                  <a:avLst/>
                </a:prstGeom>
              </p:spPr>
              <p:txBody>
                <a:bodyPr wrap="square" anchor="ctr">
                  <a:spAutoFit/>
                </a:bodyPr>
                <a:lstStyle/>
                <a:p>
                  <a:r>
                    <a:rPr lang="en-US" sz="1200" dirty="0"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cs typeface="Arial" panose="020B0604020202020204" pitchFamily="34" charset="0"/>
                    </a:rPr>
                    <a:t>Lorem ipsum dolor sit </a:t>
                  </a:r>
                  <a:r>
                    <a:rPr lang="en-US" sz="1200" dirty="0" err="1"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cs typeface="Arial" panose="020B0604020202020204" pitchFamily="34" charset="0"/>
                    </a:rPr>
                    <a:t>amet</a:t>
                  </a:r>
                  <a:r>
                    <a:rPr lang="en-US" sz="1200" dirty="0"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cs typeface="Arial" panose="020B0604020202020204" pitchFamily="34" charset="0"/>
                    </a:rPr>
                    <a:t>, </a:t>
                  </a:r>
                  <a:r>
                    <a:rPr lang="en-US" sz="1200" dirty="0" err="1"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cs typeface="Arial" panose="020B0604020202020204" pitchFamily="34" charset="0"/>
                    </a:rPr>
                    <a:t>consectetur</a:t>
                  </a:r>
                  <a:r>
                    <a:rPr lang="en-US" sz="1200" dirty="0"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cs typeface="Arial" panose="020B0604020202020204" pitchFamily="34" charset="0"/>
                    </a:rPr>
                    <a:t> </a:t>
                  </a:r>
                  <a:r>
                    <a:rPr lang="en-US" sz="1200" dirty="0" err="1"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cs typeface="Arial" panose="020B0604020202020204" pitchFamily="34" charset="0"/>
                    </a:rPr>
                    <a:t>adipisicing</a:t>
                  </a:r>
                  <a:r>
                    <a:rPr lang="en-US" sz="1200" dirty="0"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cs typeface="Arial" panose="020B0604020202020204" pitchFamily="34" charset="0"/>
                    </a:rPr>
                    <a:t> </a:t>
                  </a:r>
                  <a:r>
                    <a:rPr lang="en-US" sz="1200" dirty="0" err="1"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cs typeface="Arial" panose="020B0604020202020204" pitchFamily="34" charset="0"/>
                    </a:rPr>
                    <a:t>elit</a:t>
                  </a:r>
                  <a:r>
                    <a:rPr lang="en-US" sz="1200" dirty="0"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cs typeface="Arial" panose="020B0604020202020204" pitchFamily="34" charset="0"/>
                    </a:rPr>
                    <a:t>, sed do </a:t>
                  </a:r>
                  <a:r>
                    <a:rPr lang="en-US" sz="1200" dirty="0" err="1"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cs typeface="Arial" panose="020B0604020202020204" pitchFamily="34" charset="0"/>
                    </a:rPr>
                    <a:t>eiusmod</a:t>
                  </a:r>
                  <a:r>
                    <a:rPr lang="en-US" sz="1200" dirty="0"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cs typeface="Arial" panose="020B0604020202020204" pitchFamily="34" charset="0"/>
                    </a:rPr>
                    <a:t> </a:t>
                  </a:r>
                  <a:r>
                    <a:rPr lang="en-US" sz="1200" dirty="0" err="1"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cs typeface="Arial" panose="020B0604020202020204" pitchFamily="34" charset="0"/>
                    </a:rPr>
                    <a:t>tempor</a:t>
                  </a:r>
                  <a:r>
                    <a:rPr lang="en-US" sz="1200" dirty="0"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cs typeface="Arial" panose="020B0604020202020204" pitchFamily="34" charset="0"/>
                    </a:rPr>
                    <a:t> </a:t>
                  </a:r>
                  <a:r>
                    <a:rPr lang="en-US" sz="1200" dirty="0" err="1"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cs typeface="Arial" panose="020B0604020202020204" pitchFamily="34" charset="0"/>
                    </a:rPr>
                    <a:t>incididunt</a:t>
                  </a:r>
                  <a:r>
                    <a:rPr lang="en-US" sz="1200" dirty="0"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cs typeface="Arial" panose="020B0604020202020204" pitchFamily="34" charset="0"/>
                    </a:rPr>
                    <a:t> </a:t>
                  </a:r>
                  <a:r>
                    <a:rPr lang="en-US" sz="1200" dirty="0" err="1"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cs typeface="Arial" panose="020B0604020202020204" pitchFamily="34" charset="0"/>
                    </a:rPr>
                    <a:t>ut</a:t>
                  </a:r>
                  <a:r>
                    <a:rPr lang="en-US" sz="1200" dirty="0"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cs typeface="Arial" panose="020B0604020202020204" pitchFamily="34" charset="0"/>
                    </a:rPr>
                    <a:t> </a:t>
                  </a:r>
                  <a:r>
                    <a:rPr lang="en-US" sz="1200" dirty="0" err="1"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cs typeface="Arial" panose="020B0604020202020204" pitchFamily="34" charset="0"/>
                    </a:rPr>
                    <a:t>labore</a:t>
                  </a:r>
                  <a:r>
                    <a:rPr lang="en-US" sz="1200" dirty="0">
                      <a:solidFill>
                        <a:schemeClr val="tx2">
                          <a:lumMod val="65000"/>
                          <a:lumOff val="35000"/>
                        </a:schemeClr>
                      </a:solidFill>
                      <a:cs typeface="Arial" panose="020B0604020202020204" pitchFamily="34" charset="0"/>
                    </a:rPr>
                    <a:t>.</a:t>
                  </a:r>
                </a:p>
              </p:txBody>
            </p:sp>
            <p:sp>
              <p:nvSpPr>
                <p:cNvPr id="161" name="Rectangle 160">
                  <a:extLst>
                    <a:ext uri="{FF2B5EF4-FFF2-40B4-BE49-F238E27FC236}">
                      <a16:creationId xmlns:a16="http://schemas.microsoft.com/office/drawing/2014/main" id="{8606C07E-F558-4CA9-8BFA-7A6F71A4E25A}"/>
                    </a:ext>
                  </a:extLst>
                </p:cNvPr>
                <p:cNvSpPr/>
                <p:nvPr/>
              </p:nvSpPr>
              <p:spPr>
                <a:xfrm>
                  <a:off x="416055" y="3586674"/>
                  <a:ext cx="1617549" cy="325877"/>
                </a:xfrm>
                <a:prstGeom prst="rect">
                  <a:avLst/>
                </a:prstGeom>
              </p:spPr>
              <p:txBody>
                <a:bodyPr wrap="square" anchor="ctr">
                  <a:spAutoFit/>
                </a:bodyPr>
                <a:lstStyle/>
                <a:p>
                  <a:r>
                    <a:rPr lang="en-US" sz="1600" b="1" dirty="0">
                      <a:solidFill>
                        <a:schemeClr val="accent1"/>
                      </a:solidFill>
                      <a:cs typeface="Arial" panose="020B0604020202020204" pitchFamily="34" charset="0"/>
                    </a:rPr>
                    <a:t>Lorem ipsum </a:t>
                  </a:r>
                </a:p>
              </p:txBody>
            </p:sp>
          </p:grpSp>
          <p:grpSp>
            <p:nvGrpSpPr>
              <p:cNvPr id="177" name="Group 176">
                <a:extLst>
                  <a:ext uri="{FF2B5EF4-FFF2-40B4-BE49-F238E27FC236}">
                    <a16:creationId xmlns:a16="http://schemas.microsoft.com/office/drawing/2014/main" id="{6D19C8F4-AC75-4E9E-A414-5458A7DE3258}"/>
                  </a:ext>
                </a:extLst>
              </p:cNvPr>
              <p:cNvGrpSpPr/>
              <p:nvPr/>
            </p:nvGrpSpPr>
            <p:grpSpPr>
              <a:xfrm>
                <a:off x="1473262" y="5181537"/>
                <a:ext cx="9189765" cy="900790"/>
                <a:chOff x="1476713" y="5181537"/>
                <a:chExt cx="9189765" cy="900790"/>
              </a:xfrm>
            </p:grpSpPr>
            <p:grpSp>
              <p:nvGrpSpPr>
                <p:cNvPr id="166" name="Group 165">
                  <a:extLst>
                    <a:ext uri="{FF2B5EF4-FFF2-40B4-BE49-F238E27FC236}">
                      <a16:creationId xmlns:a16="http://schemas.microsoft.com/office/drawing/2014/main" id="{09C69AD1-8A52-43F3-A505-F418BF3BB60C}"/>
                    </a:ext>
                  </a:extLst>
                </p:cNvPr>
                <p:cNvGrpSpPr/>
                <p:nvPr/>
              </p:nvGrpSpPr>
              <p:grpSpPr>
                <a:xfrm>
                  <a:off x="7735204" y="5181537"/>
                  <a:ext cx="2931274" cy="900790"/>
                  <a:chOff x="416055" y="3586674"/>
                  <a:chExt cx="2931274" cy="900790"/>
                </a:xfrm>
              </p:grpSpPr>
              <p:sp>
                <p:nvSpPr>
                  <p:cNvPr id="167" name="Rectangle 166">
                    <a:extLst>
                      <a:ext uri="{FF2B5EF4-FFF2-40B4-BE49-F238E27FC236}">
                        <a16:creationId xmlns:a16="http://schemas.microsoft.com/office/drawing/2014/main" id="{923BC4F8-7409-4489-A69E-2415A26B3CAB}"/>
                      </a:ext>
                    </a:extLst>
                  </p:cNvPr>
                  <p:cNvSpPr/>
                  <p:nvPr/>
                </p:nvSpPr>
                <p:spPr>
                  <a:xfrm>
                    <a:off x="416055" y="3841133"/>
                    <a:ext cx="2931274" cy="646331"/>
                  </a:xfrm>
                  <a:prstGeom prst="rect">
                    <a:avLst/>
                  </a:prstGeom>
                </p:spPr>
                <p:txBody>
                  <a:bodyPr wrap="square" anchor="ctr">
                    <a:spAutoFit/>
                  </a:bodyPr>
                  <a:lstStyle/>
                  <a:p>
                    <a:r>
                      <a:rPr lang="en-US" sz="1200" dirty="0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cs typeface="Arial" panose="020B0604020202020204" pitchFamily="34" charset="0"/>
                      </a:rPr>
                      <a:t>Lorem ipsum dolor sit </a:t>
                    </a:r>
                    <a:r>
                      <a:rPr lang="en-US" sz="1200" dirty="0" err="1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cs typeface="Arial" panose="020B0604020202020204" pitchFamily="34" charset="0"/>
                      </a:rPr>
                      <a:t>amet</a:t>
                    </a:r>
                    <a:r>
                      <a:rPr lang="en-US" sz="1200" dirty="0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cs typeface="Arial" panose="020B0604020202020204" pitchFamily="34" charset="0"/>
                      </a:rPr>
                      <a:t>, </a:t>
                    </a:r>
                    <a:r>
                      <a:rPr lang="en-US" sz="1200" dirty="0" err="1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cs typeface="Arial" panose="020B0604020202020204" pitchFamily="34" charset="0"/>
                      </a:rPr>
                      <a:t>consectetur</a:t>
                    </a:r>
                    <a:r>
                      <a:rPr lang="en-US" sz="1200" dirty="0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cs typeface="Arial" panose="020B0604020202020204" pitchFamily="34" charset="0"/>
                      </a:rPr>
                      <a:t> </a:t>
                    </a:r>
                    <a:r>
                      <a:rPr lang="en-US" sz="1200" dirty="0" err="1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cs typeface="Arial" panose="020B0604020202020204" pitchFamily="34" charset="0"/>
                      </a:rPr>
                      <a:t>adipisicing</a:t>
                    </a:r>
                    <a:r>
                      <a:rPr lang="en-US" sz="1200" dirty="0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cs typeface="Arial" panose="020B0604020202020204" pitchFamily="34" charset="0"/>
                      </a:rPr>
                      <a:t> </a:t>
                    </a:r>
                    <a:r>
                      <a:rPr lang="en-US" sz="1200" dirty="0" err="1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cs typeface="Arial" panose="020B0604020202020204" pitchFamily="34" charset="0"/>
                      </a:rPr>
                      <a:t>elit</a:t>
                    </a:r>
                    <a:r>
                      <a:rPr lang="en-US" sz="1200" dirty="0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cs typeface="Arial" panose="020B0604020202020204" pitchFamily="34" charset="0"/>
                      </a:rPr>
                      <a:t>, sed do </a:t>
                    </a:r>
                    <a:r>
                      <a:rPr lang="en-US" sz="1200" dirty="0" err="1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cs typeface="Arial" panose="020B0604020202020204" pitchFamily="34" charset="0"/>
                      </a:rPr>
                      <a:t>eiusmod</a:t>
                    </a:r>
                    <a:r>
                      <a:rPr lang="en-US" sz="1200" dirty="0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cs typeface="Arial" panose="020B0604020202020204" pitchFamily="34" charset="0"/>
                      </a:rPr>
                      <a:t> </a:t>
                    </a:r>
                    <a:r>
                      <a:rPr lang="en-US" sz="1200" dirty="0" err="1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cs typeface="Arial" panose="020B0604020202020204" pitchFamily="34" charset="0"/>
                      </a:rPr>
                      <a:t>tempor</a:t>
                    </a:r>
                    <a:r>
                      <a:rPr lang="en-US" sz="1200" dirty="0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cs typeface="Arial" panose="020B0604020202020204" pitchFamily="34" charset="0"/>
                      </a:rPr>
                      <a:t> </a:t>
                    </a:r>
                    <a:r>
                      <a:rPr lang="en-US" sz="1200" dirty="0" err="1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cs typeface="Arial" panose="020B0604020202020204" pitchFamily="34" charset="0"/>
                      </a:rPr>
                      <a:t>incididunt</a:t>
                    </a:r>
                    <a:r>
                      <a:rPr lang="en-US" sz="1200" dirty="0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cs typeface="Arial" panose="020B0604020202020204" pitchFamily="34" charset="0"/>
                      </a:rPr>
                      <a:t> </a:t>
                    </a:r>
                    <a:r>
                      <a:rPr lang="en-US" sz="1200" dirty="0" err="1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cs typeface="Arial" panose="020B0604020202020204" pitchFamily="34" charset="0"/>
                      </a:rPr>
                      <a:t>ut</a:t>
                    </a:r>
                    <a:r>
                      <a:rPr lang="en-US" sz="1200" dirty="0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cs typeface="Arial" panose="020B0604020202020204" pitchFamily="34" charset="0"/>
                      </a:rPr>
                      <a:t> </a:t>
                    </a:r>
                    <a:r>
                      <a:rPr lang="en-US" sz="1200" dirty="0" err="1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cs typeface="Arial" panose="020B0604020202020204" pitchFamily="34" charset="0"/>
                      </a:rPr>
                      <a:t>labore</a:t>
                    </a:r>
                    <a:r>
                      <a:rPr lang="en-US" sz="1200" dirty="0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cs typeface="Arial" panose="020B0604020202020204" pitchFamily="34" charset="0"/>
                      </a:rPr>
                      <a:t>.</a:t>
                    </a:r>
                  </a:p>
                </p:txBody>
              </p:sp>
              <p:sp>
                <p:nvSpPr>
                  <p:cNvPr id="168" name="Rectangle 167">
                    <a:extLst>
                      <a:ext uri="{FF2B5EF4-FFF2-40B4-BE49-F238E27FC236}">
                        <a16:creationId xmlns:a16="http://schemas.microsoft.com/office/drawing/2014/main" id="{53D9058D-AC55-4502-8CC1-E4906A417664}"/>
                      </a:ext>
                    </a:extLst>
                  </p:cNvPr>
                  <p:cNvSpPr/>
                  <p:nvPr/>
                </p:nvSpPr>
                <p:spPr>
                  <a:xfrm>
                    <a:off x="416055" y="3586674"/>
                    <a:ext cx="1617549" cy="325877"/>
                  </a:xfrm>
                  <a:prstGeom prst="rect">
                    <a:avLst/>
                  </a:prstGeom>
                </p:spPr>
                <p:txBody>
                  <a:bodyPr wrap="square" anchor="ctr">
                    <a:spAutoFit/>
                  </a:bodyPr>
                  <a:lstStyle/>
                  <a:p>
                    <a:r>
                      <a:rPr lang="en-US" sz="1600" b="1" dirty="0">
                        <a:solidFill>
                          <a:schemeClr val="accent1"/>
                        </a:solidFill>
                        <a:cs typeface="Arial" panose="020B0604020202020204" pitchFamily="34" charset="0"/>
                      </a:rPr>
                      <a:t>Lorem ipsum </a:t>
                    </a:r>
                  </a:p>
                </p:txBody>
              </p:sp>
            </p:grpSp>
            <p:grpSp>
              <p:nvGrpSpPr>
                <p:cNvPr id="172" name="Group 171">
                  <a:extLst>
                    <a:ext uri="{FF2B5EF4-FFF2-40B4-BE49-F238E27FC236}">
                      <a16:creationId xmlns:a16="http://schemas.microsoft.com/office/drawing/2014/main" id="{1DEF772B-AAA0-4A3A-8B95-EB14F36AE67D}"/>
                    </a:ext>
                  </a:extLst>
                </p:cNvPr>
                <p:cNvGrpSpPr/>
                <p:nvPr/>
              </p:nvGrpSpPr>
              <p:grpSpPr>
                <a:xfrm>
                  <a:off x="1476713" y="5181537"/>
                  <a:ext cx="2931276" cy="900790"/>
                  <a:chOff x="1476713" y="5181537"/>
                  <a:chExt cx="2931276" cy="900790"/>
                </a:xfrm>
              </p:grpSpPr>
              <p:sp>
                <p:nvSpPr>
                  <p:cNvPr id="170" name="Rectangle 169">
                    <a:extLst>
                      <a:ext uri="{FF2B5EF4-FFF2-40B4-BE49-F238E27FC236}">
                        <a16:creationId xmlns:a16="http://schemas.microsoft.com/office/drawing/2014/main" id="{1CF815BB-5727-4186-BE28-58D366B5C401}"/>
                      </a:ext>
                    </a:extLst>
                  </p:cNvPr>
                  <p:cNvSpPr/>
                  <p:nvPr/>
                </p:nvSpPr>
                <p:spPr>
                  <a:xfrm>
                    <a:off x="1476713" y="5435996"/>
                    <a:ext cx="2931275" cy="646331"/>
                  </a:xfrm>
                  <a:prstGeom prst="rect">
                    <a:avLst/>
                  </a:prstGeom>
                </p:spPr>
                <p:txBody>
                  <a:bodyPr wrap="square" anchor="ctr">
                    <a:spAutoFit/>
                  </a:bodyPr>
                  <a:lstStyle/>
                  <a:p>
                    <a:pPr algn="r"/>
                    <a:r>
                      <a:rPr lang="en-US" sz="1200" dirty="0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cs typeface="Arial" panose="020B0604020202020204" pitchFamily="34" charset="0"/>
                      </a:rPr>
                      <a:t>Lorem ipsum dolor sit </a:t>
                    </a:r>
                    <a:r>
                      <a:rPr lang="en-US" sz="1200" dirty="0" err="1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cs typeface="Arial" panose="020B0604020202020204" pitchFamily="34" charset="0"/>
                      </a:rPr>
                      <a:t>amet</a:t>
                    </a:r>
                    <a:r>
                      <a:rPr lang="en-US" sz="1200" dirty="0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cs typeface="Arial" panose="020B0604020202020204" pitchFamily="34" charset="0"/>
                      </a:rPr>
                      <a:t>, </a:t>
                    </a:r>
                    <a:r>
                      <a:rPr lang="en-US" sz="1200" dirty="0" err="1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cs typeface="Arial" panose="020B0604020202020204" pitchFamily="34" charset="0"/>
                      </a:rPr>
                      <a:t>consectetur</a:t>
                    </a:r>
                    <a:r>
                      <a:rPr lang="en-US" sz="1200" dirty="0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cs typeface="Arial" panose="020B0604020202020204" pitchFamily="34" charset="0"/>
                      </a:rPr>
                      <a:t> </a:t>
                    </a:r>
                    <a:r>
                      <a:rPr lang="en-US" sz="1200" dirty="0" err="1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cs typeface="Arial" panose="020B0604020202020204" pitchFamily="34" charset="0"/>
                      </a:rPr>
                      <a:t>adipisicing</a:t>
                    </a:r>
                    <a:r>
                      <a:rPr lang="en-US" sz="1200" dirty="0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cs typeface="Arial" panose="020B0604020202020204" pitchFamily="34" charset="0"/>
                      </a:rPr>
                      <a:t> </a:t>
                    </a:r>
                    <a:r>
                      <a:rPr lang="en-US" sz="1200" dirty="0" err="1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cs typeface="Arial" panose="020B0604020202020204" pitchFamily="34" charset="0"/>
                      </a:rPr>
                      <a:t>elit</a:t>
                    </a:r>
                    <a:r>
                      <a:rPr lang="en-US" sz="1200" dirty="0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cs typeface="Arial" panose="020B0604020202020204" pitchFamily="34" charset="0"/>
                      </a:rPr>
                      <a:t>, sed do </a:t>
                    </a:r>
                    <a:r>
                      <a:rPr lang="en-US" sz="1200" dirty="0" err="1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cs typeface="Arial" panose="020B0604020202020204" pitchFamily="34" charset="0"/>
                      </a:rPr>
                      <a:t>eiusmod</a:t>
                    </a:r>
                    <a:r>
                      <a:rPr lang="en-US" sz="1200" dirty="0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cs typeface="Arial" panose="020B0604020202020204" pitchFamily="34" charset="0"/>
                      </a:rPr>
                      <a:t> </a:t>
                    </a:r>
                    <a:r>
                      <a:rPr lang="en-US" sz="1200" dirty="0" err="1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cs typeface="Arial" panose="020B0604020202020204" pitchFamily="34" charset="0"/>
                      </a:rPr>
                      <a:t>tempor</a:t>
                    </a:r>
                    <a:r>
                      <a:rPr lang="en-US" sz="1200" dirty="0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cs typeface="Arial" panose="020B0604020202020204" pitchFamily="34" charset="0"/>
                      </a:rPr>
                      <a:t> </a:t>
                    </a:r>
                    <a:r>
                      <a:rPr lang="en-US" sz="1200" dirty="0" err="1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cs typeface="Arial" panose="020B0604020202020204" pitchFamily="34" charset="0"/>
                      </a:rPr>
                      <a:t>incididunt</a:t>
                    </a:r>
                    <a:r>
                      <a:rPr lang="en-US" sz="1200" dirty="0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cs typeface="Arial" panose="020B0604020202020204" pitchFamily="34" charset="0"/>
                      </a:rPr>
                      <a:t> </a:t>
                    </a:r>
                    <a:r>
                      <a:rPr lang="en-US" sz="1200" dirty="0" err="1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cs typeface="Arial" panose="020B0604020202020204" pitchFamily="34" charset="0"/>
                      </a:rPr>
                      <a:t>ut</a:t>
                    </a:r>
                    <a:r>
                      <a:rPr lang="en-US" sz="1200" dirty="0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cs typeface="Arial" panose="020B0604020202020204" pitchFamily="34" charset="0"/>
                      </a:rPr>
                      <a:t> </a:t>
                    </a:r>
                    <a:r>
                      <a:rPr lang="en-US" sz="1200" dirty="0" err="1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cs typeface="Arial" panose="020B0604020202020204" pitchFamily="34" charset="0"/>
                      </a:rPr>
                      <a:t>labore</a:t>
                    </a:r>
                    <a:r>
                      <a:rPr lang="en-US" sz="1200" dirty="0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cs typeface="Arial" panose="020B0604020202020204" pitchFamily="34" charset="0"/>
                      </a:rPr>
                      <a:t>.</a:t>
                    </a:r>
                  </a:p>
                </p:txBody>
              </p:sp>
              <p:sp>
                <p:nvSpPr>
                  <p:cNvPr id="171" name="Rectangle 170">
                    <a:extLst>
                      <a:ext uri="{FF2B5EF4-FFF2-40B4-BE49-F238E27FC236}">
                        <a16:creationId xmlns:a16="http://schemas.microsoft.com/office/drawing/2014/main" id="{DC9BDB3B-D78F-4E49-AA1F-48FC6D87B86B}"/>
                      </a:ext>
                    </a:extLst>
                  </p:cNvPr>
                  <p:cNvSpPr/>
                  <p:nvPr/>
                </p:nvSpPr>
                <p:spPr>
                  <a:xfrm>
                    <a:off x="2790440" y="5181537"/>
                    <a:ext cx="1617549" cy="325877"/>
                  </a:xfrm>
                  <a:prstGeom prst="rect">
                    <a:avLst/>
                  </a:prstGeom>
                </p:spPr>
                <p:txBody>
                  <a:bodyPr wrap="square" anchor="ctr">
                    <a:spAutoFit/>
                  </a:bodyPr>
                  <a:lstStyle/>
                  <a:p>
                    <a:pPr algn="r"/>
                    <a:r>
                      <a:rPr lang="en-US" sz="1600" b="1" dirty="0">
                        <a:solidFill>
                          <a:schemeClr val="accent2"/>
                        </a:solidFill>
                        <a:cs typeface="Arial" panose="020B0604020202020204" pitchFamily="34" charset="0"/>
                      </a:rPr>
                      <a:t>Lorem ipsum </a:t>
                    </a:r>
                  </a:p>
                </p:txBody>
              </p:sp>
            </p:grpSp>
          </p:grpSp>
          <p:grpSp>
            <p:nvGrpSpPr>
              <p:cNvPr id="176" name="Group 175">
                <a:extLst>
                  <a:ext uri="{FF2B5EF4-FFF2-40B4-BE49-F238E27FC236}">
                    <a16:creationId xmlns:a16="http://schemas.microsoft.com/office/drawing/2014/main" id="{19A71201-6A32-401F-B161-969878F82631}"/>
                  </a:ext>
                </a:extLst>
              </p:cNvPr>
              <p:cNvGrpSpPr/>
              <p:nvPr/>
            </p:nvGrpSpPr>
            <p:grpSpPr>
              <a:xfrm>
                <a:off x="642906" y="2871784"/>
                <a:ext cx="10872764" cy="900790"/>
                <a:chOff x="682567" y="2871784"/>
                <a:chExt cx="10872764" cy="900790"/>
              </a:xfrm>
            </p:grpSpPr>
            <p:grpSp>
              <p:nvGrpSpPr>
                <p:cNvPr id="163" name="Group 162">
                  <a:extLst>
                    <a:ext uri="{FF2B5EF4-FFF2-40B4-BE49-F238E27FC236}">
                      <a16:creationId xmlns:a16="http://schemas.microsoft.com/office/drawing/2014/main" id="{B395FA1B-7729-4420-A635-6B972084C7DA}"/>
                    </a:ext>
                  </a:extLst>
                </p:cNvPr>
                <p:cNvGrpSpPr/>
                <p:nvPr/>
              </p:nvGrpSpPr>
              <p:grpSpPr>
                <a:xfrm>
                  <a:off x="8624050" y="2871784"/>
                  <a:ext cx="2931281" cy="900790"/>
                  <a:chOff x="204357" y="3586674"/>
                  <a:chExt cx="2931281" cy="900790"/>
                </a:xfrm>
              </p:grpSpPr>
              <p:sp>
                <p:nvSpPr>
                  <p:cNvPr id="164" name="Rectangle 163">
                    <a:extLst>
                      <a:ext uri="{FF2B5EF4-FFF2-40B4-BE49-F238E27FC236}">
                        <a16:creationId xmlns:a16="http://schemas.microsoft.com/office/drawing/2014/main" id="{BE2414FC-708E-4172-9F74-A41274DB6B3A}"/>
                      </a:ext>
                    </a:extLst>
                  </p:cNvPr>
                  <p:cNvSpPr/>
                  <p:nvPr/>
                </p:nvSpPr>
                <p:spPr>
                  <a:xfrm>
                    <a:off x="204364" y="3841133"/>
                    <a:ext cx="2931274" cy="646331"/>
                  </a:xfrm>
                  <a:prstGeom prst="rect">
                    <a:avLst/>
                  </a:prstGeom>
                </p:spPr>
                <p:txBody>
                  <a:bodyPr wrap="square" anchor="ctr">
                    <a:spAutoFit/>
                  </a:bodyPr>
                  <a:lstStyle/>
                  <a:p>
                    <a:r>
                      <a:rPr lang="en-US" sz="1200" dirty="0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cs typeface="Arial" panose="020B0604020202020204" pitchFamily="34" charset="0"/>
                      </a:rPr>
                      <a:t>Lorem ipsum dolor sit </a:t>
                    </a:r>
                    <a:r>
                      <a:rPr lang="en-US" sz="1200" dirty="0" err="1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cs typeface="Arial" panose="020B0604020202020204" pitchFamily="34" charset="0"/>
                      </a:rPr>
                      <a:t>amet</a:t>
                    </a:r>
                    <a:r>
                      <a:rPr lang="en-US" sz="1200" dirty="0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cs typeface="Arial" panose="020B0604020202020204" pitchFamily="34" charset="0"/>
                      </a:rPr>
                      <a:t>, </a:t>
                    </a:r>
                    <a:r>
                      <a:rPr lang="en-US" sz="1200" dirty="0" err="1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cs typeface="Arial" panose="020B0604020202020204" pitchFamily="34" charset="0"/>
                      </a:rPr>
                      <a:t>consectetur</a:t>
                    </a:r>
                    <a:r>
                      <a:rPr lang="en-US" sz="1200" dirty="0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cs typeface="Arial" panose="020B0604020202020204" pitchFamily="34" charset="0"/>
                      </a:rPr>
                      <a:t> </a:t>
                    </a:r>
                    <a:r>
                      <a:rPr lang="en-US" sz="1200" dirty="0" err="1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cs typeface="Arial" panose="020B0604020202020204" pitchFamily="34" charset="0"/>
                      </a:rPr>
                      <a:t>adipisicing</a:t>
                    </a:r>
                    <a:r>
                      <a:rPr lang="en-US" sz="1200" dirty="0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cs typeface="Arial" panose="020B0604020202020204" pitchFamily="34" charset="0"/>
                      </a:rPr>
                      <a:t> </a:t>
                    </a:r>
                    <a:r>
                      <a:rPr lang="en-US" sz="1200" dirty="0" err="1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cs typeface="Arial" panose="020B0604020202020204" pitchFamily="34" charset="0"/>
                      </a:rPr>
                      <a:t>elit</a:t>
                    </a:r>
                    <a:r>
                      <a:rPr lang="en-US" sz="1200" dirty="0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cs typeface="Arial" panose="020B0604020202020204" pitchFamily="34" charset="0"/>
                      </a:rPr>
                      <a:t>, sed do </a:t>
                    </a:r>
                    <a:r>
                      <a:rPr lang="en-US" sz="1200" dirty="0" err="1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cs typeface="Arial" panose="020B0604020202020204" pitchFamily="34" charset="0"/>
                      </a:rPr>
                      <a:t>eiusmod</a:t>
                    </a:r>
                    <a:r>
                      <a:rPr lang="en-US" sz="1200" dirty="0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cs typeface="Arial" panose="020B0604020202020204" pitchFamily="34" charset="0"/>
                      </a:rPr>
                      <a:t> </a:t>
                    </a:r>
                    <a:r>
                      <a:rPr lang="en-US" sz="1200" dirty="0" err="1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cs typeface="Arial" panose="020B0604020202020204" pitchFamily="34" charset="0"/>
                      </a:rPr>
                      <a:t>tempor</a:t>
                    </a:r>
                    <a:r>
                      <a:rPr lang="en-US" sz="1200" dirty="0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cs typeface="Arial" panose="020B0604020202020204" pitchFamily="34" charset="0"/>
                      </a:rPr>
                      <a:t> </a:t>
                    </a:r>
                    <a:r>
                      <a:rPr lang="en-US" sz="1200" dirty="0" err="1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cs typeface="Arial" panose="020B0604020202020204" pitchFamily="34" charset="0"/>
                      </a:rPr>
                      <a:t>incididunt</a:t>
                    </a:r>
                    <a:r>
                      <a:rPr lang="en-US" sz="1200" dirty="0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cs typeface="Arial" panose="020B0604020202020204" pitchFamily="34" charset="0"/>
                      </a:rPr>
                      <a:t> </a:t>
                    </a:r>
                    <a:r>
                      <a:rPr lang="en-US" sz="1200" dirty="0" err="1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cs typeface="Arial" panose="020B0604020202020204" pitchFamily="34" charset="0"/>
                      </a:rPr>
                      <a:t>ut</a:t>
                    </a:r>
                    <a:r>
                      <a:rPr lang="en-US" sz="1200" dirty="0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cs typeface="Arial" panose="020B0604020202020204" pitchFamily="34" charset="0"/>
                      </a:rPr>
                      <a:t> </a:t>
                    </a:r>
                    <a:r>
                      <a:rPr lang="en-US" sz="1200" dirty="0" err="1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cs typeface="Arial" panose="020B0604020202020204" pitchFamily="34" charset="0"/>
                      </a:rPr>
                      <a:t>labore</a:t>
                    </a:r>
                    <a:r>
                      <a:rPr lang="en-US" sz="1200" dirty="0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cs typeface="Arial" panose="020B0604020202020204" pitchFamily="34" charset="0"/>
                      </a:rPr>
                      <a:t>.</a:t>
                    </a:r>
                  </a:p>
                </p:txBody>
              </p:sp>
              <p:sp>
                <p:nvSpPr>
                  <p:cNvPr id="165" name="Rectangle 164">
                    <a:extLst>
                      <a:ext uri="{FF2B5EF4-FFF2-40B4-BE49-F238E27FC236}">
                        <a16:creationId xmlns:a16="http://schemas.microsoft.com/office/drawing/2014/main" id="{E62B5973-1804-455F-B260-2FF8CCCE964C}"/>
                      </a:ext>
                    </a:extLst>
                  </p:cNvPr>
                  <p:cNvSpPr/>
                  <p:nvPr/>
                </p:nvSpPr>
                <p:spPr>
                  <a:xfrm>
                    <a:off x="204357" y="3586674"/>
                    <a:ext cx="1617549" cy="325877"/>
                  </a:xfrm>
                  <a:prstGeom prst="rect">
                    <a:avLst/>
                  </a:prstGeom>
                </p:spPr>
                <p:txBody>
                  <a:bodyPr wrap="square" anchor="ctr">
                    <a:spAutoFit/>
                  </a:bodyPr>
                  <a:lstStyle/>
                  <a:p>
                    <a:r>
                      <a:rPr lang="en-US" sz="1600" b="1" dirty="0">
                        <a:solidFill>
                          <a:schemeClr val="accent2"/>
                        </a:solidFill>
                        <a:cs typeface="Arial" panose="020B0604020202020204" pitchFamily="34" charset="0"/>
                      </a:rPr>
                      <a:t>Lorem ipsum </a:t>
                    </a:r>
                  </a:p>
                </p:txBody>
              </p:sp>
            </p:grpSp>
            <p:grpSp>
              <p:nvGrpSpPr>
                <p:cNvPr id="173" name="Group 172">
                  <a:extLst>
                    <a:ext uri="{FF2B5EF4-FFF2-40B4-BE49-F238E27FC236}">
                      <a16:creationId xmlns:a16="http://schemas.microsoft.com/office/drawing/2014/main" id="{426814F7-3121-4B20-8270-6D2D1BAC84FF}"/>
                    </a:ext>
                  </a:extLst>
                </p:cNvPr>
                <p:cNvGrpSpPr/>
                <p:nvPr/>
              </p:nvGrpSpPr>
              <p:grpSpPr>
                <a:xfrm>
                  <a:off x="682567" y="2871784"/>
                  <a:ext cx="2931275" cy="900789"/>
                  <a:chOff x="1710691" y="5181537"/>
                  <a:chExt cx="2931275" cy="900789"/>
                </a:xfrm>
              </p:grpSpPr>
              <p:sp>
                <p:nvSpPr>
                  <p:cNvPr id="174" name="Rectangle 173">
                    <a:extLst>
                      <a:ext uri="{FF2B5EF4-FFF2-40B4-BE49-F238E27FC236}">
                        <a16:creationId xmlns:a16="http://schemas.microsoft.com/office/drawing/2014/main" id="{603558D4-BA83-43C0-A021-F9DE2F9AB43E}"/>
                      </a:ext>
                    </a:extLst>
                  </p:cNvPr>
                  <p:cNvSpPr/>
                  <p:nvPr/>
                </p:nvSpPr>
                <p:spPr>
                  <a:xfrm>
                    <a:off x="1710691" y="5435995"/>
                    <a:ext cx="2931275" cy="646331"/>
                  </a:xfrm>
                  <a:prstGeom prst="rect">
                    <a:avLst/>
                  </a:prstGeom>
                </p:spPr>
                <p:txBody>
                  <a:bodyPr wrap="square" anchor="ctr">
                    <a:spAutoFit/>
                  </a:bodyPr>
                  <a:lstStyle/>
                  <a:p>
                    <a:pPr algn="r"/>
                    <a:r>
                      <a:rPr lang="en-US" sz="1200" dirty="0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cs typeface="Arial" panose="020B0604020202020204" pitchFamily="34" charset="0"/>
                      </a:rPr>
                      <a:t>Lorem ipsum dolor sit </a:t>
                    </a:r>
                    <a:r>
                      <a:rPr lang="en-US" sz="1200" dirty="0" err="1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cs typeface="Arial" panose="020B0604020202020204" pitchFamily="34" charset="0"/>
                      </a:rPr>
                      <a:t>amet</a:t>
                    </a:r>
                    <a:r>
                      <a:rPr lang="en-US" sz="1200" dirty="0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cs typeface="Arial" panose="020B0604020202020204" pitchFamily="34" charset="0"/>
                      </a:rPr>
                      <a:t>, </a:t>
                    </a:r>
                    <a:r>
                      <a:rPr lang="en-US" sz="1200" dirty="0" err="1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cs typeface="Arial" panose="020B0604020202020204" pitchFamily="34" charset="0"/>
                      </a:rPr>
                      <a:t>consectetur</a:t>
                    </a:r>
                    <a:r>
                      <a:rPr lang="en-US" sz="1200" dirty="0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cs typeface="Arial" panose="020B0604020202020204" pitchFamily="34" charset="0"/>
                      </a:rPr>
                      <a:t> </a:t>
                    </a:r>
                    <a:r>
                      <a:rPr lang="en-US" sz="1200" dirty="0" err="1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cs typeface="Arial" panose="020B0604020202020204" pitchFamily="34" charset="0"/>
                      </a:rPr>
                      <a:t>adipisicing</a:t>
                    </a:r>
                    <a:r>
                      <a:rPr lang="en-US" sz="1200" dirty="0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cs typeface="Arial" panose="020B0604020202020204" pitchFamily="34" charset="0"/>
                      </a:rPr>
                      <a:t> </a:t>
                    </a:r>
                    <a:r>
                      <a:rPr lang="en-US" sz="1200" dirty="0" err="1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cs typeface="Arial" panose="020B0604020202020204" pitchFamily="34" charset="0"/>
                      </a:rPr>
                      <a:t>elit</a:t>
                    </a:r>
                    <a:r>
                      <a:rPr lang="en-US" sz="1200" dirty="0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cs typeface="Arial" panose="020B0604020202020204" pitchFamily="34" charset="0"/>
                      </a:rPr>
                      <a:t>, sed do </a:t>
                    </a:r>
                    <a:r>
                      <a:rPr lang="en-US" sz="1200" dirty="0" err="1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cs typeface="Arial" panose="020B0604020202020204" pitchFamily="34" charset="0"/>
                      </a:rPr>
                      <a:t>eiusmod</a:t>
                    </a:r>
                    <a:r>
                      <a:rPr lang="en-US" sz="1200" dirty="0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cs typeface="Arial" panose="020B0604020202020204" pitchFamily="34" charset="0"/>
                      </a:rPr>
                      <a:t> </a:t>
                    </a:r>
                    <a:r>
                      <a:rPr lang="en-US" sz="1200" dirty="0" err="1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cs typeface="Arial" panose="020B0604020202020204" pitchFamily="34" charset="0"/>
                      </a:rPr>
                      <a:t>tempor</a:t>
                    </a:r>
                    <a:r>
                      <a:rPr lang="en-US" sz="1200" dirty="0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cs typeface="Arial" panose="020B0604020202020204" pitchFamily="34" charset="0"/>
                      </a:rPr>
                      <a:t> </a:t>
                    </a:r>
                    <a:r>
                      <a:rPr lang="en-US" sz="1200" dirty="0" err="1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cs typeface="Arial" panose="020B0604020202020204" pitchFamily="34" charset="0"/>
                      </a:rPr>
                      <a:t>incididunt</a:t>
                    </a:r>
                    <a:r>
                      <a:rPr lang="en-US" sz="1200" dirty="0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cs typeface="Arial" panose="020B0604020202020204" pitchFamily="34" charset="0"/>
                      </a:rPr>
                      <a:t> </a:t>
                    </a:r>
                    <a:r>
                      <a:rPr lang="en-US" sz="1200" dirty="0" err="1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cs typeface="Arial" panose="020B0604020202020204" pitchFamily="34" charset="0"/>
                      </a:rPr>
                      <a:t>ut</a:t>
                    </a:r>
                    <a:r>
                      <a:rPr lang="en-US" sz="1200" dirty="0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cs typeface="Arial" panose="020B0604020202020204" pitchFamily="34" charset="0"/>
                      </a:rPr>
                      <a:t> </a:t>
                    </a:r>
                    <a:r>
                      <a:rPr lang="en-US" sz="1200" dirty="0" err="1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cs typeface="Arial" panose="020B0604020202020204" pitchFamily="34" charset="0"/>
                      </a:rPr>
                      <a:t>labore</a:t>
                    </a:r>
                    <a:r>
                      <a:rPr lang="en-US" sz="1200" dirty="0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cs typeface="Arial" panose="020B0604020202020204" pitchFamily="34" charset="0"/>
                      </a:rPr>
                      <a:t>.</a:t>
                    </a:r>
                  </a:p>
                </p:txBody>
              </p:sp>
              <p:sp>
                <p:nvSpPr>
                  <p:cNvPr id="175" name="Rectangle 174">
                    <a:extLst>
                      <a:ext uri="{FF2B5EF4-FFF2-40B4-BE49-F238E27FC236}">
                        <a16:creationId xmlns:a16="http://schemas.microsoft.com/office/drawing/2014/main" id="{57E83DAA-3DE0-4B0F-A9DB-46860DD7BEB5}"/>
                      </a:ext>
                    </a:extLst>
                  </p:cNvPr>
                  <p:cNvSpPr/>
                  <p:nvPr/>
                </p:nvSpPr>
                <p:spPr>
                  <a:xfrm>
                    <a:off x="3024416" y="5181537"/>
                    <a:ext cx="1617549" cy="325877"/>
                  </a:xfrm>
                  <a:prstGeom prst="rect">
                    <a:avLst/>
                  </a:prstGeom>
                </p:spPr>
                <p:txBody>
                  <a:bodyPr wrap="square" anchor="ctr">
                    <a:spAutoFit/>
                  </a:bodyPr>
                  <a:lstStyle/>
                  <a:p>
                    <a:pPr algn="r"/>
                    <a:r>
                      <a:rPr lang="en-US" sz="1600" b="1" dirty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cs typeface="Arial" panose="020B0604020202020204" pitchFamily="34" charset="0"/>
                      </a:rPr>
                      <a:t>Lorem ipsum </a:t>
                    </a:r>
                  </a:p>
                </p:txBody>
              </p:sp>
            </p:grpSp>
          </p:grp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11C1D67E-D9CA-4CEF-BC2B-481684A670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Conclusion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2183D70-1275-415F-BA5F-52144150534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DB5540B-90F1-4048-8D0A-F43DCAFB17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22</a:t>
            </a:fld>
            <a:endParaRPr lang="en-IN" dirty="0"/>
          </a:p>
        </p:txBody>
      </p:sp>
      <p:pic>
        <p:nvPicPr>
          <p:cNvPr id="184" name="Picture Placeholder 183">
            <a:extLst>
              <a:ext uri="{FF2B5EF4-FFF2-40B4-BE49-F238E27FC236}">
                <a16:creationId xmlns:a16="http://schemas.microsoft.com/office/drawing/2014/main" id="{BC590F12-72CB-4FE8-944C-84E24B5A21B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99254983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Freeform: Shape 57">
            <a:extLst>
              <a:ext uri="{FF2B5EF4-FFF2-40B4-BE49-F238E27FC236}">
                <a16:creationId xmlns:a16="http://schemas.microsoft.com/office/drawing/2014/main" id="{47BA3D9A-D133-4E0B-A53D-895DCD30C578}"/>
              </a:ext>
            </a:extLst>
          </p:cNvPr>
          <p:cNvSpPr/>
          <p:nvPr/>
        </p:nvSpPr>
        <p:spPr>
          <a:xfrm flipH="1">
            <a:off x="8450608" y="0"/>
            <a:ext cx="3741392" cy="4069662"/>
          </a:xfrm>
          <a:custGeom>
            <a:avLst/>
            <a:gdLst>
              <a:gd name="connsiteX0" fmla="*/ 3737474 w 3741392"/>
              <a:gd name="connsiteY0" fmla="*/ 0 h 4069662"/>
              <a:gd name="connsiteX1" fmla="*/ 2636974 w 3741392"/>
              <a:gd name="connsiteY1" fmla="*/ 0 h 4069662"/>
              <a:gd name="connsiteX2" fmla="*/ 2644798 w 3741392"/>
              <a:gd name="connsiteY2" fmla="*/ 154950 h 4069662"/>
              <a:gd name="connsiteX3" fmla="*/ 110780 w 3741392"/>
              <a:gd name="connsiteY3" fmla="*/ 2962991 h 4069662"/>
              <a:gd name="connsiteX4" fmla="*/ 0 w 3741392"/>
              <a:gd name="connsiteY4" fmla="*/ 2968585 h 4069662"/>
              <a:gd name="connsiteX5" fmla="*/ 0 w 3741392"/>
              <a:gd name="connsiteY5" fmla="*/ 4069662 h 4069662"/>
              <a:gd name="connsiteX6" fmla="*/ 23866 w 3741392"/>
              <a:gd name="connsiteY6" fmla="*/ 4069058 h 4069662"/>
              <a:gd name="connsiteX7" fmla="*/ 3741392 w 3741392"/>
              <a:gd name="connsiteY7" fmla="*/ 154950 h 4069662"/>
              <a:gd name="connsiteX8" fmla="*/ 3737474 w 3741392"/>
              <a:gd name="connsiteY8" fmla="*/ 0 h 4069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741392" h="4069662">
                <a:moveTo>
                  <a:pt x="3737474" y="0"/>
                </a:moveTo>
                <a:lnTo>
                  <a:pt x="2636974" y="0"/>
                </a:lnTo>
                <a:lnTo>
                  <a:pt x="2644798" y="154950"/>
                </a:lnTo>
                <a:cubicBezTo>
                  <a:pt x="2644798" y="1616407"/>
                  <a:pt x="1534100" y="2818445"/>
                  <a:pt x="110780" y="2962991"/>
                </a:cubicBezTo>
                <a:lnTo>
                  <a:pt x="0" y="2968585"/>
                </a:lnTo>
                <a:lnTo>
                  <a:pt x="0" y="4069662"/>
                </a:lnTo>
                <a:lnTo>
                  <a:pt x="23866" y="4069058"/>
                </a:lnTo>
                <a:cubicBezTo>
                  <a:pt x="2094657" y="3964090"/>
                  <a:pt x="3741392" y="2251828"/>
                  <a:pt x="3741392" y="154950"/>
                </a:cubicBezTo>
                <a:lnTo>
                  <a:pt x="3737474" y="0"/>
                </a:lnTo>
                <a:close/>
              </a:path>
            </a:pathLst>
          </a:custGeom>
          <a:solidFill>
            <a:schemeClr val="accent2">
              <a:lumMod val="20000"/>
              <a:lumOff val="8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solidFill>
                <a:schemeClr val="tx1"/>
              </a:solidFill>
            </a:endParaRPr>
          </a:p>
        </p:txBody>
      </p:sp>
      <p:sp>
        <p:nvSpPr>
          <p:cNvPr id="51" name="Circle: Hollow 50">
            <a:extLst>
              <a:ext uri="{FF2B5EF4-FFF2-40B4-BE49-F238E27FC236}">
                <a16:creationId xmlns:a16="http://schemas.microsoft.com/office/drawing/2014/main" id="{5700F8E7-CFC1-46C5-B75D-5D666AD1C3C4}"/>
              </a:ext>
            </a:extLst>
          </p:cNvPr>
          <p:cNvSpPr/>
          <p:nvPr/>
        </p:nvSpPr>
        <p:spPr>
          <a:xfrm flipH="1">
            <a:off x="7829528" y="831460"/>
            <a:ext cx="2958078" cy="2958078"/>
          </a:xfrm>
          <a:prstGeom prst="donut">
            <a:avLst>
              <a:gd name="adj" fmla="val 12903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37" name="Picture 36" descr="A person wearing glasses and a stethoscope around her neck&#10;&#10;Description automatically generated">
            <a:extLst>
              <a:ext uri="{FF2B5EF4-FFF2-40B4-BE49-F238E27FC236}">
                <a16:creationId xmlns:a16="http://schemas.microsoft.com/office/drawing/2014/main" id="{709FA64F-5BD0-19D0-22A0-187FD5AAF2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96122" y="1642470"/>
            <a:ext cx="5215530" cy="521553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9648576-39E7-4506-9FE9-82DF239537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Thanks for your attention and time</a:t>
            </a:r>
            <a:endParaRPr lang="en-IN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7A362A2-E6EA-4F0B-9A15-6FE5549A08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BD0D738-4CAA-41EC-8801-5BB9A76C33A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23</a:t>
            </a:fld>
            <a:endParaRPr lang="en-IN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9B689102-3EFC-4ABB-A187-8C0F80DD8879}"/>
              </a:ext>
            </a:extLst>
          </p:cNvPr>
          <p:cNvGrpSpPr/>
          <p:nvPr/>
        </p:nvGrpSpPr>
        <p:grpSpPr>
          <a:xfrm>
            <a:off x="572940" y="1798472"/>
            <a:ext cx="6150148" cy="4332305"/>
            <a:chOff x="5701317" y="2016555"/>
            <a:chExt cx="5560146" cy="3916693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E75F8D2A-B88F-4084-9A2D-5E5E53CDB612}"/>
                </a:ext>
              </a:extLst>
            </p:cNvPr>
            <p:cNvGrpSpPr/>
            <p:nvPr/>
          </p:nvGrpSpPr>
          <p:grpSpPr>
            <a:xfrm>
              <a:off x="6490684" y="5396723"/>
              <a:ext cx="2009455" cy="278252"/>
              <a:chOff x="6490684" y="5396723"/>
              <a:chExt cx="2009455" cy="278252"/>
            </a:xfrm>
          </p:grpSpPr>
          <p:sp>
            <p:nvSpPr>
              <p:cNvPr id="45" name="Rectangle: Rounded Corners 44">
                <a:extLst>
                  <a:ext uri="{FF2B5EF4-FFF2-40B4-BE49-F238E27FC236}">
                    <a16:creationId xmlns:a16="http://schemas.microsoft.com/office/drawing/2014/main" id="{6E113A58-430C-4482-9CDF-AE7A4A9FCEA7}"/>
                  </a:ext>
                </a:extLst>
              </p:cNvPr>
              <p:cNvSpPr/>
              <p:nvPr/>
            </p:nvSpPr>
            <p:spPr>
              <a:xfrm>
                <a:off x="6995118" y="5396723"/>
                <a:ext cx="1505021" cy="278252"/>
              </a:xfrm>
              <a:prstGeom prst="roundRect">
                <a:avLst>
                  <a:gd name="adj" fmla="val 50000"/>
                </a:avLst>
              </a:prstGeom>
              <a:solidFill>
                <a:schemeClr val="bg2"/>
              </a:solidFill>
              <a:ln w="127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</a:endParaRPr>
              </a:p>
            </p:txBody>
          </p:sp>
          <p:grpSp>
            <p:nvGrpSpPr>
              <p:cNvPr id="46" name="Group 45">
                <a:extLst>
                  <a:ext uri="{FF2B5EF4-FFF2-40B4-BE49-F238E27FC236}">
                    <a16:creationId xmlns:a16="http://schemas.microsoft.com/office/drawing/2014/main" id="{3D156724-3EAA-4ECA-81BA-B68D7A7E5E08}"/>
                  </a:ext>
                </a:extLst>
              </p:cNvPr>
              <p:cNvGrpSpPr/>
              <p:nvPr/>
            </p:nvGrpSpPr>
            <p:grpSpPr>
              <a:xfrm>
                <a:off x="6490684" y="5495703"/>
                <a:ext cx="546730" cy="85726"/>
                <a:chOff x="6490684" y="2368374"/>
                <a:chExt cx="546730" cy="85726"/>
              </a:xfrm>
            </p:grpSpPr>
            <p:cxnSp>
              <p:nvCxnSpPr>
                <p:cNvPr id="47" name="Straight Connector 46">
                  <a:extLst>
                    <a:ext uri="{FF2B5EF4-FFF2-40B4-BE49-F238E27FC236}">
                      <a16:creationId xmlns:a16="http://schemas.microsoft.com/office/drawing/2014/main" id="{3B9FA280-FAAB-459E-9F2A-884984C3B6C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490684" y="2411237"/>
                  <a:ext cx="502920" cy="0"/>
                </a:xfrm>
                <a:prstGeom prst="line">
                  <a:avLst/>
                </a:prstGeom>
                <a:ln w="1270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8" name="Oval 47">
                  <a:extLst>
                    <a:ext uri="{FF2B5EF4-FFF2-40B4-BE49-F238E27FC236}">
                      <a16:creationId xmlns:a16="http://schemas.microsoft.com/office/drawing/2014/main" id="{B119C180-44E0-48A2-827F-47FCF9064545}"/>
                    </a:ext>
                  </a:extLst>
                </p:cNvPr>
                <p:cNvSpPr/>
                <p:nvPr/>
              </p:nvSpPr>
              <p:spPr>
                <a:xfrm>
                  <a:off x="6951688" y="2368374"/>
                  <a:ext cx="85726" cy="85726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</a:endParaRPr>
                </a:p>
              </p:txBody>
            </p:sp>
          </p:grp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42B4A20C-B888-4664-903A-46C8CCA80377}"/>
                </a:ext>
              </a:extLst>
            </p:cNvPr>
            <p:cNvGrpSpPr/>
            <p:nvPr/>
          </p:nvGrpSpPr>
          <p:grpSpPr>
            <a:xfrm>
              <a:off x="6490684" y="2269394"/>
              <a:ext cx="2009455" cy="278252"/>
              <a:chOff x="6490684" y="2269394"/>
              <a:chExt cx="2009455" cy="278252"/>
            </a:xfrm>
          </p:grpSpPr>
          <p:sp>
            <p:nvSpPr>
              <p:cNvPr id="41" name="Rectangle: Rounded Corners 40">
                <a:extLst>
                  <a:ext uri="{FF2B5EF4-FFF2-40B4-BE49-F238E27FC236}">
                    <a16:creationId xmlns:a16="http://schemas.microsoft.com/office/drawing/2014/main" id="{4CBCA033-9001-42D3-B8C9-755AC0B7DD00}"/>
                  </a:ext>
                </a:extLst>
              </p:cNvPr>
              <p:cNvSpPr/>
              <p:nvPr/>
            </p:nvSpPr>
            <p:spPr>
              <a:xfrm>
                <a:off x="6995118" y="2269394"/>
                <a:ext cx="1505021" cy="278252"/>
              </a:xfrm>
              <a:prstGeom prst="roundRect">
                <a:avLst>
                  <a:gd name="adj" fmla="val 50000"/>
                </a:avLst>
              </a:prstGeom>
              <a:solidFill>
                <a:schemeClr val="bg2"/>
              </a:solidFill>
              <a:ln w="127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</a:endParaRPr>
              </a:p>
            </p:txBody>
          </p:sp>
          <p:grpSp>
            <p:nvGrpSpPr>
              <p:cNvPr id="42" name="Group 41">
                <a:extLst>
                  <a:ext uri="{FF2B5EF4-FFF2-40B4-BE49-F238E27FC236}">
                    <a16:creationId xmlns:a16="http://schemas.microsoft.com/office/drawing/2014/main" id="{E2B86F34-98DE-40A9-A3AA-34D042DE23B5}"/>
                  </a:ext>
                </a:extLst>
              </p:cNvPr>
              <p:cNvGrpSpPr/>
              <p:nvPr/>
            </p:nvGrpSpPr>
            <p:grpSpPr>
              <a:xfrm>
                <a:off x="6490684" y="2368374"/>
                <a:ext cx="546730" cy="85726"/>
                <a:chOff x="6490684" y="2368374"/>
                <a:chExt cx="546730" cy="85726"/>
              </a:xfrm>
            </p:grpSpPr>
            <p:cxnSp>
              <p:nvCxnSpPr>
                <p:cNvPr id="43" name="Straight Connector 42">
                  <a:extLst>
                    <a:ext uri="{FF2B5EF4-FFF2-40B4-BE49-F238E27FC236}">
                      <a16:creationId xmlns:a16="http://schemas.microsoft.com/office/drawing/2014/main" id="{02580494-6418-4E48-8A4D-E6866D16DE8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490684" y="2411237"/>
                  <a:ext cx="502920" cy="0"/>
                </a:xfrm>
                <a:prstGeom prst="line">
                  <a:avLst/>
                </a:prstGeom>
                <a:ln w="1270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4" name="Oval 43">
                  <a:extLst>
                    <a:ext uri="{FF2B5EF4-FFF2-40B4-BE49-F238E27FC236}">
                      <a16:creationId xmlns:a16="http://schemas.microsoft.com/office/drawing/2014/main" id="{4247D3D3-EC44-403D-B80F-2BA729524423}"/>
                    </a:ext>
                  </a:extLst>
                </p:cNvPr>
                <p:cNvSpPr/>
                <p:nvPr/>
              </p:nvSpPr>
              <p:spPr>
                <a:xfrm>
                  <a:off x="6951688" y="2368374"/>
                  <a:ext cx="85726" cy="85726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</a:endParaRPr>
                </a:p>
              </p:txBody>
            </p:sp>
          </p:grp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639304E8-4507-4795-8908-143959DB6A0C}"/>
                </a:ext>
              </a:extLst>
            </p:cNvPr>
            <p:cNvGrpSpPr/>
            <p:nvPr/>
          </p:nvGrpSpPr>
          <p:grpSpPr>
            <a:xfrm>
              <a:off x="5701318" y="5143883"/>
              <a:ext cx="789367" cy="789365"/>
              <a:chOff x="5701318" y="5143883"/>
              <a:chExt cx="789367" cy="789365"/>
            </a:xfrm>
          </p:grpSpPr>
          <p:sp>
            <p:nvSpPr>
              <p:cNvPr id="34" name="Oval 33">
                <a:extLst>
                  <a:ext uri="{FF2B5EF4-FFF2-40B4-BE49-F238E27FC236}">
                    <a16:creationId xmlns:a16="http://schemas.microsoft.com/office/drawing/2014/main" id="{FD61794E-6613-4E9A-AA57-177C733EE701}"/>
                  </a:ext>
                </a:extLst>
              </p:cNvPr>
              <p:cNvSpPr/>
              <p:nvPr/>
            </p:nvSpPr>
            <p:spPr>
              <a:xfrm rot="10800000" flipH="1" flipV="1">
                <a:off x="5701318" y="5143883"/>
                <a:ext cx="789367" cy="789365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5" name="Google Shape;2085;p147">
                <a:extLst>
                  <a:ext uri="{FF2B5EF4-FFF2-40B4-BE49-F238E27FC236}">
                    <a16:creationId xmlns:a16="http://schemas.microsoft.com/office/drawing/2014/main" id="{F9EBDCF7-7F12-4186-B4D0-D0FAE98E715B}"/>
                  </a:ext>
                </a:extLst>
              </p:cNvPr>
              <p:cNvSpPr/>
              <p:nvPr/>
            </p:nvSpPr>
            <p:spPr>
              <a:xfrm>
                <a:off x="5915027" y="5357976"/>
                <a:ext cx="361948" cy="361180"/>
              </a:xfrm>
              <a:custGeom>
                <a:avLst/>
                <a:gdLst/>
                <a:ahLst/>
                <a:cxnLst/>
                <a:rect l="l" t="t" r="r" b="b"/>
                <a:pathLst>
                  <a:path w="2394585" h="2389520" extrusionOk="0">
                    <a:moveTo>
                      <a:pt x="1654492" y="1731342"/>
                    </a:moveTo>
                    <a:cubicBezTo>
                      <a:pt x="1524000" y="1731342"/>
                      <a:pt x="1420177" y="1836117"/>
                      <a:pt x="1420177" y="1966609"/>
                    </a:cubicBezTo>
                    <a:lnTo>
                      <a:pt x="1420177" y="2105675"/>
                    </a:lnTo>
                    <a:cubicBezTo>
                      <a:pt x="1420177" y="2108532"/>
                      <a:pt x="1423035" y="2111390"/>
                      <a:pt x="1425892" y="2111390"/>
                    </a:cubicBezTo>
                    <a:lnTo>
                      <a:pt x="1523047" y="2111390"/>
                    </a:lnTo>
                    <a:cubicBezTo>
                      <a:pt x="1526857" y="2111390"/>
                      <a:pt x="1528762" y="2109484"/>
                      <a:pt x="1531620" y="2105675"/>
                    </a:cubicBezTo>
                    <a:lnTo>
                      <a:pt x="1531620" y="1983755"/>
                    </a:lnTo>
                    <a:cubicBezTo>
                      <a:pt x="1531620" y="1974230"/>
                      <a:pt x="1539240" y="1966609"/>
                      <a:pt x="1548765" y="1966609"/>
                    </a:cubicBezTo>
                    <a:cubicBezTo>
                      <a:pt x="1558290" y="1966609"/>
                      <a:pt x="1565910" y="1974230"/>
                      <a:pt x="1565910" y="1983755"/>
                    </a:cubicBezTo>
                    <a:cubicBezTo>
                      <a:pt x="1565910" y="2014234"/>
                      <a:pt x="1565910" y="2077100"/>
                      <a:pt x="1565910" y="2100912"/>
                    </a:cubicBezTo>
                    <a:cubicBezTo>
                      <a:pt x="1565910" y="2105675"/>
                      <a:pt x="1569720" y="2110437"/>
                      <a:pt x="1575435" y="2110437"/>
                    </a:cubicBezTo>
                    <a:lnTo>
                      <a:pt x="1951672" y="2110437"/>
                    </a:lnTo>
                    <a:cubicBezTo>
                      <a:pt x="1956435" y="2110437"/>
                      <a:pt x="1961197" y="2106627"/>
                      <a:pt x="1961197" y="2100912"/>
                    </a:cubicBezTo>
                    <a:lnTo>
                      <a:pt x="1961197" y="1983755"/>
                    </a:lnTo>
                    <a:cubicBezTo>
                      <a:pt x="1961197" y="1974230"/>
                      <a:pt x="1968817" y="1966609"/>
                      <a:pt x="1978342" y="1966609"/>
                    </a:cubicBezTo>
                    <a:cubicBezTo>
                      <a:pt x="1987867" y="1966609"/>
                      <a:pt x="1995487" y="1974230"/>
                      <a:pt x="1995487" y="1983755"/>
                    </a:cubicBezTo>
                    <a:cubicBezTo>
                      <a:pt x="1995487" y="2016139"/>
                      <a:pt x="1995487" y="2084720"/>
                      <a:pt x="1995487" y="2105675"/>
                    </a:cubicBezTo>
                    <a:cubicBezTo>
                      <a:pt x="1995487" y="2108532"/>
                      <a:pt x="1998345" y="2111390"/>
                      <a:pt x="2001202" y="2111390"/>
                    </a:cubicBezTo>
                    <a:lnTo>
                      <a:pt x="2099310" y="2111390"/>
                    </a:lnTo>
                    <a:cubicBezTo>
                      <a:pt x="2102167" y="2111390"/>
                      <a:pt x="2105025" y="2108532"/>
                      <a:pt x="2105025" y="2105675"/>
                    </a:cubicBezTo>
                    <a:lnTo>
                      <a:pt x="2105025" y="1966609"/>
                    </a:lnTo>
                    <a:cubicBezTo>
                      <a:pt x="2105025" y="1836117"/>
                      <a:pt x="2000250" y="1731342"/>
                      <a:pt x="1870710" y="1731342"/>
                    </a:cubicBezTo>
                    <a:close/>
                    <a:moveTo>
                      <a:pt x="1762125" y="1373202"/>
                    </a:moveTo>
                    <a:cubicBezTo>
                      <a:pt x="1673542" y="1373202"/>
                      <a:pt x="1601152" y="1445592"/>
                      <a:pt x="1601152" y="1535127"/>
                    </a:cubicBezTo>
                    <a:cubicBezTo>
                      <a:pt x="1601152" y="1624662"/>
                      <a:pt x="1672590" y="1697052"/>
                      <a:pt x="1762125" y="1697052"/>
                    </a:cubicBezTo>
                    <a:cubicBezTo>
                      <a:pt x="1850707" y="1697052"/>
                      <a:pt x="1923097" y="1625614"/>
                      <a:pt x="1923097" y="1535127"/>
                    </a:cubicBezTo>
                    <a:cubicBezTo>
                      <a:pt x="1923097" y="1445592"/>
                      <a:pt x="1851660" y="1373202"/>
                      <a:pt x="1762125" y="1373202"/>
                    </a:cubicBezTo>
                    <a:close/>
                    <a:moveTo>
                      <a:pt x="961072" y="969342"/>
                    </a:moveTo>
                    <a:lnTo>
                      <a:pt x="1320165" y="1097930"/>
                    </a:lnTo>
                    <a:lnTo>
                      <a:pt x="2193607" y="1097930"/>
                    </a:lnTo>
                    <a:cubicBezTo>
                      <a:pt x="2304097" y="1097930"/>
                      <a:pt x="2394585" y="1187464"/>
                      <a:pt x="2394585" y="1298907"/>
                    </a:cubicBezTo>
                    <a:lnTo>
                      <a:pt x="2394585" y="2188542"/>
                    </a:lnTo>
                    <a:cubicBezTo>
                      <a:pt x="2394585" y="2299032"/>
                      <a:pt x="2305050" y="2389520"/>
                      <a:pt x="2193607" y="2389520"/>
                    </a:cubicBezTo>
                    <a:lnTo>
                      <a:pt x="1333500" y="2389520"/>
                    </a:lnTo>
                    <a:cubicBezTo>
                      <a:pt x="1223010" y="2389520"/>
                      <a:pt x="1132522" y="2299984"/>
                      <a:pt x="1132522" y="2188542"/>
                    </a:cubicBezTo>
                    <a:lnTo>
                      <a:pt x="1132522" y="1280810"/>
                    </a:lnTo>
                    <a:close/>
                    <a:moveTo>
                      <a:pt x="1537737" y="1200"/>
                    </a:moveTo>
                    <a:cubicBezTo>
                      <a:pt x="1620202" y="-5184"/>
                      <a:pt x="1685925" y="13746"/>
                      <a:pt x="1734502" y="61610"/>
                    </a:cubicBezTo>
                    <a:lnTo>
                      <a:pt x="1965960" y="292115"/>
                    </a:lnTo>
                    <a:cubicBezTo>
                      <a:pt x="1983105" y="309260"/>
                      <a:pt x="1983105" y="334977"/>
                      <a:pt x="1965960" y="352122"/>
                    </a:cubicBezTo>
                    <a:lnTo>
                      <a:pt x="1564005" y="760745"/>
                    </a:lnTo>
                    <a:cubicBezTo>
                      <a:pt x="1546860" y="777890"/>
                      <a:pt x="1521142" y="777890"/>
                      <a:pt x="1503997" y="760745"/>
                    </a:cubicBezTo>
                    <a:lnTo>
                      <a:pt x="1359217" y="620727"/>
                    </a:lnTo>
                    <a:cubicBezTo>
                      <a:pt x="1277302" y="548338"/>
                      <a:pt x="1062038" y="649302"/>
                      <a:pt x="852488" y="861710"/>
                    </a:cubicBezTo>
                    <a:cubicBezTo>
                      <a:pt x="642938" y="1070307"/>
                      <a:pt x="545782" y="1291288"/>
                      <a:pt x="615315" y="1372250"/>
                    </a:cubicBezTo>
                    <a:lnTo>
                      <a:pt x="760095" y="1513220"/>
                    </a:lnTo>
                    <a:cubicBezTo>
                      <a:pt x="777240" y="1530365"/>
                      <a:pt x="777240" y="1556082"/>
                      <a:pt x="760095" y="1573227"/>
                    </a:cubicBezTo>
                    <a:lnTo>
                      <a:pt x="358140" y="1981850"/>
                    </a:lnTo>
                    <a:cubicBezTo>
                      <a:pt x="340995" y="1998995"/>
                      <a:pt x="315277" y="1999947"/>
                      <a:pt x="297180" y="1980897"/>
                    </a:cubicBezTo>
                    <a:lnTo>
                      <a:pt x="65722" y="1749440"/>
                    </a:lnTo>
                    <a:cubicBezTo>
                      <a:pt x="22860" y="1711340"/>
                      <a:pt x="952" y="1655143"/>
                      <a:pt x="0" y="1586563"/>
                    </a:cubicBezTo>
                    <a:cubicBezTo>
                      <a:pt x="0" y="1552273"/>
                      <a:pt x="3810" y="1513220"/>
                      <a:pt x="16192" y="1470357"/>
                    </a:cubicBezTo>
                    <a:cubicBezTo>
                      <a:pt x="141922" y="991250"/>
                      <a:pt x="972502" y="149240"/>
                      <a:pt x="1449705" y="15890"/>
                    </a:cubicBezTo>
                    <a:cubicBezTo>
                      <a:pt x="1480899" y="8270"/>
                      <a:pt x="1510248" y="3329"/>
                      <a:pt x="1537737" y="1200"/>
                    </a:cubicBez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80BFC3E7-6A93-4E66-A48E-41BA0D465222}"/>
                </a:ext>
              </a:extLst>
            </p:cNvPr>
            <p:cNvGrpSpPr/>
            <p:nvPr/>
          </p:nvGrpSpPr>
          <p:grpSpPr>
            <a:xfrm>
              <a:off x="5701318" y="3580217"/>
              <a:ext cx="789367" cy="789365"/>
              <a:chOff x="5701318" y="3580217"/>
              <a:chExt cx="789367" cy="789365"/>
            </a:xfrm>
          </p:grpSpPr>
          <p:sp>
            <p:nvSpPr>
              <p:cNvPr id="32" name="Oval 31">
                <a:extLst>
                  <a:ext uri="{FF2B5EF4-FFF2-40B4-BE49-F238E27FC236}">
                    <a16:creationId xmlns:a16="http://schemas.microsoft.com/office/drawing/2014/main" id="{67B4E093-165D-403B-81F4-4B86802716C6}"/>
                  </a:ext>
                </a:extLst>
              </p:cNvPr>
              <p:cNvSpPr/>
              <p:nvPr/>
            </p:nvSpPr>
            <p:spPr>
              <a:xfrm flipH="1">
                <a:off x="5701318" y="3580217"/>
                <a:ext cx="789367" cy="789365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491631A6-EDB6-4C3A-A892-8A50F6B57531}"/>
                  </a:ext>
                </a:extLst>
              </p:cNvPr>
              <p:cNvSpPr/>
              <p:nvPr/>
            </p:nvSpPr>
            <p:spPr>
              <a:xfrm>
                <a:off x="5934077" y="3813206"/>
                <a:ext cx="323848" cy="323386"/>
              </a:xfrm>
              <a:custGeom>
                <a:avLst/>
                <a:gdLst>
                  <a:gd name="connsiteX0" fmla="*/ 232261 w 464521"/>
                  <a:gd name="connsiteY0" fmla="*/ 329996 h 463863"/>
                  <a:gd name="connsiteX1" fmla="*/ 441267 w 464521"/>
                  <a:gd name="connsiteY1" fmla="*/ 463863 h 463863"/>
                  <a:gd name="connsiteX2" fmla="*/ 23254 w 464521"/>
                  <a:gd name="connsiteY2" fmla="*/ 463863 h 463863"/>
                  <a:gd name="connsiteX3" fmla="*/ 464099 w 464521"/>
                  <a:gd name="connsiteY3" fmla="*/ 208881 h 463863"/>
                  <a:gd name="connsiteX4" fmla="*/ 464099 w 464521"/>
                  <a:gd name="connsiteY4" fmla="*/ 459997 h 463863"/>
                  <a:gd name="connsiteX5" fmla="*/ 290684 w 464521"/>
                  <a:gd name="connsiteY5" fmla="*/ 348931 h 463863"/>
                  <a:gd name="connsiteX6" fmla="*/ 423 w 464521"/>
                  <a:gd name="connsiteY6" fmla="*/ 208881 h 463863"/>
                  <a:gd name="connsiteX7" fmla="*/ 173838 w 464521"/>
                  <a:gd name="connsiteY7" fmla="*/ 348931 h 463863"/>
                  <a:gd name="connsiteX8" fmla="*/ 423 w 464521"/>
                  <a:gd name="connsiteY8" fmla="*/ 459997 h 463863"/>
                  <a:gd name="connsiteX9" fmla="*/ 404812 w 464521"/>
                  <a:gd name="connsiteY9" fmla="*/ 140331 h 463863"/>
                  <a:gd name="connsiteX10" fmla="*/ 464521 w 464521"/>
                  <a:gd name="connsiteY10" fmla="*/ 188552 h 463863"/>
                  <a:gd name="connsiteX11" fmla="*/ 404812 w 464521"/>
                  <a:gd name="connsiteY11" fmla="*/ 236773 h 463863"/>
                  <a:gd name="connsiteX12" fmla="*/ 59709 w 464521"/>
                  <a:gd name="connsiteY12" fmla="*/ 140331 h 463863"/>
                  <a:gd name="connsiteX13" fmla="*/ 59709 w 464521"/>
                  <a:gd name="connsiteY13" fmla="*/ 236773 h 463863"/>
                  <a:gd name="connsiteX14" fmla="*/ 0 w 464521"/>
                  <a:gd name="connsiteY14" fmla="*/ 188552 h 463863"/>
                  <a:gd name="connsiteX15" fmla="*/ 261531 w 464521"/>
                  <a:gd name="connsiteY15" fmla="*/ 138549 h 463863"/>
                  <a:gd name="connsiteX16" fmla="*/ 261531 w 464521"/>
                  <a:gd name="connsiteY16" fmla="*/ 184002 h 463863"/>
                  <a:gd name="connsiteX17" fmla="*/ 214889 w 464521"/>
                  <a:gd name="connsiteY17" fmla="*/ 227559 h 463863"/>
                  <a:gd name="connsiteX18" fmla="*/ 187120 w 464521"/>
                  <a:gd name="connsiteY18" fmla="*/ 199639 h 463863"/>
                  <a:gd name="connsiteX19" fmla="*/ 261531 w 464521"/>
                  <a:gd name="connsiteY19" fmla="*/ 138549 h 463863"/>
                  <a:gd name="connsiteX20" fmla="*/ 240957 w 464521"/>
                  <a:gd name="connsiteY20" fmla="*/ 73317 h 463863"/>
                  <a:gd name="connsiteX21" fmla="*/ 121060 w 464521"/>
                  <a:gd name="connsiteY21" fmla="*/ 191049 h 463863"/>
                  <a:gd name="connsiteX22" fmla="*/ 280349 w 464521"/>
                  <a:gd name="connsiteY22" fmla="*/ 279866 h 463863"/>
                  <a:gd name="connsiteX23" fmla="*/ 274552 w 464521"/>
                  <a:gd name="connsiteY23" fmla="*/ 265393 h 463863"/>
                  <a:gd name="connsiteX24" fmla="*/ 136510 w 464521"/>
                  <a:gd name="connsiteY24" fmla="*/ 191054 h 463863"/>
                  <a:gd name="connsiteX25" fmla="*/ 240948 w 464521"/>
                  <a:gd name="connsiteY25" fmla="*/ 88930 h 463863"/>
                  <a:gd name="connsiteX26" fmla="*/ 324320 w 464521"/>
                  <a:gd name="connsiteY26" fmla="*/ 165015 h 463863"/>
                  <a:gd name="connsiteX27" fmla="*/ 276990 w 464521"/>
                  <a:gd name="connsiteY27" fmla="*/ 222680 h 463863"/>
                  <a:gd name="connsiteX28" fmla="*/ 276990 w 464521"/>
                  <a:gd name="connsiteY28" fmla="*/ 122720 h 463863"/>
                  <a:gd name="connsiteX29" fmla="*/ 171664 w 464521"/>
                  <a:gd name="connsiteY29" fmla="*/ 199640 h 463863"/>
                  <a:gd name="connsiteX30" fmla="*/ 214893 w 464521"/>
                  <a:gd name="connsiteY30" fmla="*/ 243169 h 463863"/>
                  <a:gd name="connsiteX31" fmla="*/ 261536 w 464521"/>
                  <a:gd name="connsiteY31" fmla="*/ 216445 h 463863"/>
                  <a:gd name="connsiteX32" fmla="*/ 261536 w 464521"/>
                  <a:gd name="connsiteY32" fmla="*/ 239730 h 463863"/>
                  <a:gd name="connsiteX33" fmla="*/ 339784 w 464521"/>
                  <a:gd name="connsiteY33" fmla="*/ 165015 h 463863"/>
                  <a:gd name="connsiteX34" fmla="*/ 240957 w 464521"/>
                  <a:gd name="connsiteY34" fmla="*/ 73317 h 463863"/>
                  <a:gd name="connsiteX35" fmla="*/ 75165 w 464521"/>
                  <a:gd name="connsiteY35" fmla="*/ 46612 h 463863"/>
                  <a:gd name="connsiteX36" fmla="*/ 389353 w 464521"/>
                  <a:gd name="connsiteY36" fmla="*/ 46612 h 463863"/>
                  <a:gd name="connsiteX37" fmla="*/ 389353 w 464521"/>
                  <a:gd name="connsiteY37" fmla="*/ 249254 h 463863"/>
                  <a:gd name="connsiteX38" fmla="*/ 276879 w 464521"/>
                  <a:gd name="connsiteY38" fmla="*/ 340093 h 463863"/>
                  <a:gd name="connsiteX39" fmla="*/ 232261 w 464521"/>
                  <a:gd name="connsiteY39" fmla="*/ 311511 h 463863"/>
                  <a:gd name="connsiteX40" fmla="*/ 187640 w 464521"/>
                  <a:gd name="connsiteY40" fmla="*/ 340093 h 463863"/>
                  <a:gd name="connsiteX41" fmla="*/ 75165 w 464521"/>
                  <a:gd name="connsiteY41" fmla="*/ 249254 h 463863"/>
                  <a:gd name="connsiteX42" fmla="*/ 232261 w 464521"/>
                  <a:gd name="connsiteY42" fmla="*/ 0 h 463863"/>
                  <a:gd name="connsiteX43" fmla="*/ 269441 w 464521"/>
                  <a:gd name="connsiteY43" fmla="*/ 31002 h 463863"/>
                  <a:gd name="connsiteX44" fmla="*/ 195085 w 464521"/>
                  <a:gd name="connsiteY44" fmla="*/ 31002 h 463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</a:cxnLst>
                <a:rect l="l" t="t" r="r" b="b"/>
                <a:pathLst>
                  <a:path w="464521" h="463863">
                    <a:moveTo>
                      <a:pt x="232261" y="329996"/>
                    </a:moveTo>
                    <a:lnTo>
                      <a:pt x="441267" y="463863"/>
                    </a:lnTo>
                    <a:lnTo>
                      <a:pt x="23254" y="463863"/>
                    </a:lnTo>
                    <a:close/>
                    <a:moveTo>
                      <a:pt x="464099" y="208881"/>
                    </a:moveTo>
                    <a:lnTo>
                      <a:pt x="464099" y="459997"/>
                    </a:lnTo>
                    <a:lnTo>
                      <a:pt x="290684" y="348931"/>
                    </a:lnTo>
                    <a:close/>
                    <a:moveTo>
                      <a:pt x="423" y="208881"/>
                    </a:moveTo>
                    <a:lnTo>
                      <a:pt x="173838" y="348931"/>
                    </a:lnTo>
                    <a:lnTo>
                      <a:pt x="423" y="459997"/>
                    </a:lnTo>
                    <a:close/>
                    <a:moveTo>
                      <a:pt x="404812" y="140331"/>
                    </a:moveTo>
                    <a:lnTo>
                      <a:pt x="464521" y="188552"/>
                    </a:lnTo>
                    <a:lnTo>
                      <a:pt x="404812" y="236773"/>
                    </a:lnTo>
                    <a:close/>
                    <a:moveTo>
                      <a:pt x="59709" y="140331"/>
                    </a:moveTo>
                    <a:lnTo>
                      <a:pt x="59709" y="236773"/>
                    </a:lnTo>
                    <a:lnTo>
                      <a:pt x="0" y="188552"/>
                    </a:lnTo>
                    <a:close/>
                    <a:moveTo>
                      <a:pt x="261531" y="138549"/>
                    </a:moveTo>
                    <a:lnTo>
                      <a:pt x="261531" y="184002"/>
                    </a:lnTo>
                    <a:cubicBezTo>
                      <a:pt x="258991" y="190880"/>
                      <a:pt x="244056" y="227559"/>
                      <a:pt x="214889" y="227559"/>
                    </a:cubicBezTo>
                    <a:cubicBezTo>
                      <a:pt x="194413" y="227559"/>
                      <a:pt x="187120" y="213137"/>
                      <a:pt x="187120" y="199639"/>
                    </a:cubicBezTo>
                    <a:cubicBezTo>
                      <a:pt x="187120" y="185606"/>
                      <a:pt x="199002" y="142762"/>
                      <a:pt x="261531" y="138549"/>
                    </a:cubicBezTo>
                    <a:close/>
                    <a:moveTo>
                      <a:pt x="240957" y="73317"/>
                    </a:moveTo>
                    <a:cubicBezTo>
                      <a:pt x="166890" y="73317"/>
                      <a:pt x="121060" y="130963"/>
                      <a:pt x="121060" y="191049"/>
                    </a:cubicBezTo>
                    <a:cubicBezTo>
                      <a:pt x="121050" y="242873"/>
                      <a:pt x="165891" y="316485"/>
                      <a:pt x="280349" y="279866"/>
                    </a:cubicBezTo>
                    <a:lnTo>
                      <a:pt x="274552" y="265393"/>
                    </a:lnTo>
                    <a:cubicBezTo>
                      <a:pt x="187607" y="295860"/>
                      <a:pt x="136510" y="245941"/>
                      <a:pt x="136510" y="191054"/>
                    </a:cubicBezTo>
                    <a:cubicBezTo>
                      <a:pt x="136510" y="132835"/>
                      <a:pt x="181410" y="88930"/>
                      <a:pt x="240948" y="88930"/>
                    </a:cubicBezTo>
                    <a:cubicBezTo>
                      <a:pt x="289253" y="88930"/>
                      <a:pt x="324320" y="120928"/>
                      <a:pt x="324320" y="165015"/>
                    </a:cubicBezTo>
                    <a:cubicBezTo>
                      <a:pt x="324320" y="207986"/>
                      <a:pt x="292394" y="219588"/>
                      <a:pt x="276990" y="222680"/>
                    </a:cubicBezTo>
                    <a:lnTo>
                      <a:pt x="276990" y="122720"/>
                    </a:lnTo>
                    <a:cubicBezTo>
                      <a:pt x="188039" y="120181"/>
                      <a:pt x="171664" y="180976"/>
                      <a:pt x="171664" y="199640"/>
                    </a:cubicBezTo>
                    <a:cubicBezTo>
                      <a:pt x="171664" y="225678"/>
                      <a:pt x="189038" y="243169"/>
                      <a:pt x="214893" y="243169"/>
                    </a:cubicBezTo>
                    <a:cubicBezTo>
                      <a:pt x="236363" y="243169"/>
                      <a:pt x="251581" y="229966"/>
                      <a:pt x="261536" y="216445"/>
                    </a:cubicBezTo>
                    <a:lnTo>
                      <a:pt x="261536" y="239730"/>
                    </a:lnTo>
                    <a:cubicBezTo>
                      <a:pt x="261536" y="239730"/>
                      <a:pt x="339784" y="239828"/>
                      <a:pt x="339784" y="165015"/>
                    </a:cubicBezTo>
                    <a:cubicBezTo>
                      <a:pt x="339784" y="111882"/>
                      <a:pt x="298219" y="73317"/>
                      <a:pt x="240957" y="73317"/>
                    </a:cubicBezTo>
                    <a:close/>
                    <a:moveTo>
                      <a:pt x="75165" y="46612"/>
                    </a:moveTo>
                    <a:lnTo>
                      <a:pt x="389353" y="46612"/>
                    </a:lnTo>
                    <a:lnTo>
                      <a:pt x="389353" y="249254"/>
                    </a:lnTo>
                    <a:lnTo>
                      <a:pt x="276879" y="340093"/>
                    </a:lnTo>
                    <a:lnTo>
                      <a:pt x="232261" y="311511"/>
                    </a:lnTo>
                    <a:lnTo>
                      <a:pt x="187640" y="340093"/>
                    </a:lnTo>
                    <a:lnTo>
                      <a:pt x="75165" y="249254"/>
                    </a:lnTo>
                    <a:close/>
                    <a:moveTo>
                      <a:pt x="232261" y="0"/>
                    </a:moveTo>
                    <a:lnTo>
                      <a:pt x="269441" y="31002"/>
                    </a:lnTo>
                    <a:lnTo>
                      <a:pt x="195085" y="31002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AC2CDC9B-8665-420C-B73A-895BCEFF2DA7}"/>
                </a:ext>
              </a:extLst>
            </p:cNvPr>
            <p:cNvGrpSpPr/>
            <p:nvPr/>
          </p:nvGrpSpPr>
          <p:grpSpPr>
            <a:xfrm>
              <a:off x="5701317" y="2016555"/>
              <a:ext cx="789367" cy="789365"/>
              <a:chOff x="5701317" y="2016555"/>
              <a:chExt cx="789367" cy="789365"/>
            </a:xfrm>
          </p:grpSpPr>
          <p:sp>
            <p:nvSpPr>
              <p:cNvPr id="30" name="Oval 29">
                <a:extLst>
                  <a:ext uri="{FF2B5EF4-FFF2-40B4-BE49-F238E27FC236}">
                    <a16:creationId xmlns:a16="http://schemas.microsoft.com/office/drawing/2014/main" id="{0A8BFCF5-964A-4752-A85D-AC0B5A6D7289}"/>
                  </a:ext>
                </a:extLst>
              </p:cNvPr>
              <p:cNvSpPr/>
              <p:nvPr/>
            </p:nvSpPr>
            <p:spPr>
              <a:xfrm flipH="1">
                <a:off x="5701317" y="2016555"/>
                <a:ext cx="789367" cy="789365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1" name="Google Shape;976;p79">
                <a:extLst>
                  <a:ext uri="{FF2B5EF4-FFF2-40B4-BE49-F238E27FC236}">
                    <a16:creationId xmlns:a16="http://schemas.microsoft.com/office/drawing/2014/main" id="{C4A546BE-BBCD-40CE-8614-0123B0FCC73B}"/>
                  </a:ext>
                </a:extLst>
              </p:cNvPr>
              <p:cNvSpPr/>
              <p:nvPr/>
            </p:nvSpPr>
            <p:spPr>
              <a:xfrm>
                <a:off x="5905500" y="2220812"/>
                <a:ext cx="381000" cy="380850"/>
              </a:xfrm>
              <a:custGeom>
                <a:avLst/>
                <a:gdLst/>
                <a:ahLst/>
                <a:cxnLst/>
                <a:rect l="l" t="t" r="r" b="b"/>
                <a:pathLst>
                  <a:path w="2398401" h="2397442" extrusionOk="0">
                    <a:moveTo>
                      <a:pt x="1447800" y="1894522"/>
                    </a:moveTo>
                    <a:cubicBezTo>
                      <a:pt x="1991677" y="1918334"/>
                      <a:pt x="2400300" y="2020252"/>
                      <a:pt x="2398395" y="2144077"/>
                    </a:cubicBezTo>
                    <a:cubicBezTo>
                      <a:pt x="2398395" y="2284094"/>
                      <a:pt x="1861185" y="2397442"/>
                      <a:pt x="1199198" y="2397442"/>
                    </a:cubicBezTo>
                    <a:cubicBezTo>
                      <a:pt x="537210" y="2397442"/>
                      <a:pt x="0" y="2284094"/>
                      <a:pt x="0" y="2144077"/>
                    </a:cubicBezTo>
                    <a:cubicBezTo>
                      <a:pt x="0" y="2021204"/>
                      <a:pt x="407670" y="1919287"/>
                      <a:pt x="951548" y="1895474"/>
                    </a:cubicBezTo>
                    <a:lnTo>
                      <a:pt x="994410" y="1953577"/>
                    </a:lnTo>
                    <a:cubicBezTo>
                      <a:pt x="584835" y="1972627"/>
                      <a:pt x="279082" y="2050732"/>
                      <a:pt x="279082" y="2143124"/>
                    </a:cubicBezTo>
                    <a:cubicBezTo>
                      <a:pt x="279082" y="2250757"/>
                      <a:pt x="691515" y="2338387"/>
                      <a:pt x="1200150" y="2338387"/>
                    </a:cubicBezTo>
                    <a:cubicBezTo>
                      <a:pt x="1708785" y="2338387"/>
                      <a:pt x="2121217" y="2250757"/>
                      <a:pt x="2121217" y="2143124"/>
                    </a:cubicBezTo>
                    <a:cubicBezTo>
                      <a:pt x="2121217" y="2049779"/>
                      <a:pt x="1815465" y="1972627"/>
                      <a:pt x="1404937" y="1952624"/>
                    </a:cubicBezTo>
                    <a:close/>
                    <a:moveTo>
                      <a:pt x="854392" y="874395"/>
                    </a:moveTo>
                    <a:lnTo>
                      <a:pt x="898207" y="874395"/>
                    </a:lnTo>
                    <a:cubicBezTo>
                      <a:pt x="920114" y="1002030"/>
                      <a:pt x="1021079" y="1102995"/>
                      <a:pt x="1148714" y="1124902"/>
                    </a:cubicBezTo>
                    <a:lnTo>
                      <a:pt x="1148714" y="1168717"/>
                    </a:lnTo>
                    <a:cubicBezTo>
                      <a:pt x="997267" y="1145857"/>
                      <a:pt x="877251" y="1025842"/>
                      <a:pt x="854392" y="874395"/>
                    </a:cubicBezTo>
                    <a:close/>
                    <a:moveTo>
                      <a:pt x="851535" y="805815"/>
                    </a:moveTo>
                    <a:lnTo>
                      <a:pt x="894397" y="805815"/>
                    </a:lnTo>
                    <a:cubicBezTo>
                      <a:pt x="893444" y="811530"/>
                      <a:pt x="893444" y="817245"/>
                      <a:pt x="893444" y="822960"/>
                    </a:cubicBezTo>
                    <a:cubicBezTo>
                      <a:pt x="893444" y="828675"/>
                      <a:pt x="893444" y="834390"/>
                      <a:pt x="894397" y="840105"/>
                    </a:cubicBezTo>
                    <a:lnTo>
                      <a:pt x="851535" y="840105"/>
                    </a:lnTo>
                    <a:cubicBezTo>
                      <a:pt x="851535" y="834390"/>
                      <a:pt x="851535" y="828675"/>
                      <a:pt x="851535" y="822960"/>
                    </a:cubicBezTo>
                    <a:cubicBezTo>
                      <a:pt x="851535" y="817245"/>
                      <a:pt x="851535" y="811530"/>
                      <a:pt x="851535" y="805815"/>
                    </a:cubicBezTo>
                    <a:close/>
                    <a:moveTo>
                      <a:pt x="1200150" y="719137"/>
                    </a:moveTo>
                    <a:cubicBezTo>
                      <a:pt x="1143000" y="719137"/>
                      <a:pt x="1097280" y="765810"/>
                      <a:pt x="1097280" y="822007"/>
                    </a:cubicBezTo>
                    <a:cubicBezTo>
                      <a:pt x="1097280" y="879157"/>
                      <a:pt x="1143952" y="924877"/>
                      <a:pt x="1200150" y="924877"/>
                    </a:cubicBezTo>
                    <a:cubicBezTo>
                      <a:pt x="1256347" y="924877"/>
                      <a:pt x="1303019" y="878205"/>
                      <a:pt x="1303019" y="822007"/>
                    </a:cubicBezTo>
                    <a:cubicBezTo>
                      <a:pt x="1303019" y="764857"/>
                      <a:pt x="1257300" y="719137"/>
                      <a:pt x="1200150" y="719137"/>
                    </a:cubicBezTo>
                    <a:close/>
                    <a:moveTo>
                      <a:pt x="1200150" y="699135"/>
                    </a:moveTo>
                    <a:cubicBezTo>
                      <a:pt x="1267777" y="699135"/>
                      <a:pt x="1323022" y="754380"/>
                      <a:pt x="1323022" y="822007"/>
                    </a:cubicBezTo>
                    <a:cubicBezTo>
                      <a:pt x="1323022" y="889635"/>
                      <a:pt x="1267777" y="944880"/>
                      <a:pt x="1200150" y="944880"/>
                    </a:cubicBezTo>
                    <a:cubicBezTo>
                      <a:pt x="1132522" y="944880"/>
                      <a:pt x="1077277" y="889635"/>
                      <a:pt x="1077277" y="822007"/>
                    </a:cubicBezTo>
                    <a:cubicBezTo>
                      <a:pt x="1077277" y="754380"/>
                      <a:pt x="1132522" y="699135"/>
                      <a:pt x="1200150" y="699135"/>
                    </a:cubicBezTo>
                    <a:close/>
                    <a:moveTo>
                      <a:pt x="1148714" y="477202"/>
                    </a:moveTo>
                    <a:lnTo>
                      <a:pt x="1148714" y="521017"/>
                    </a:lnTo>
                    <a:cubicBezTo>
                      <a:pt x="1009650" y="544829"/>
                      <a:pt x="902017" y="661987"/>
                      <a:pt x="894397" y="805814"/>
                    </a:cubicBezTo>
                    <a:lnTo>
                      <a:pt x="851535" y="805814"/>
                    </a:lnTo>
                    <a:cubicBezTo>
                      <a:pt x="859155" y="638174"/>
                      <a:pt x="985837" y="501014"/>
                      <a:pt x="1148714" y="477202"/>
                    </a:cubicBezTo>
                    <a:close/>
                    <a:moveTo>
                      <a:pt x="1183005" y="436892"/>
                    </a:moveTo>
                    <a:lnTo>
                      <a:pt x="1132704" y="441339"/>
                    </a:lnTo>
                    <a:cubicBezTo>
                      <a:pt x="977271" y="469151"/>
                      <a:pt x="853839" y="590031"/>
                      <a:pt x="822253" y="744133"/>
                    </a:cubicBezTo>
                    <a:lnTo>
                      <a:pt x="816023" y="805815"/>
                    </a:lnTo>
                    <a:lnTo>
                      <a:pt x="850582" y="805815"/>
                    </a:lnTo>
                    <a:cubicBezTo>
                      <a:pt x="850582" y="811530"/>
                      <a:pt x="850582" y="817245"/>
                      <a:pt x="850582" y="822960"/>
                    </a:cubicBezTo>
                    <a:cubicBezTo>
                      <a:pt x="850582" y="828675"/>
                      <a:pt x="850582" y="834390"/>
                      <a:pt x="850582" y="840105"/>
                    </a:cubicBezTo>
                    <a:lnTo>
                      <a:pt x="816215" y="840105"/>
                    </a:lnTo>
                    <a:lnTo>
                      <a:pt x="822253" y="899881"/>
                    </a:lnTo>
                    <a:cubicBezTo>
                      <a:pt x="853839" y="1053982"/>
                      <a:pt x="977271" y="1174863"/>
                      <a:pt x="1132704" y="1202675"/>
                    </a:cubicBezTo>
                    <a:lnTo>
                      <a:pt x="1148715" y="1204090"/>
                    </a:lnTo>
                    <a:lnTo>
                      <a:pt x="1148715" y="1168717"/>
                    </a:lnTo>
                    <a:lnTo>
                      <a:pt x="1148715" y="1125855"/>
                    </a:lnTo>
                    <a:cubicBezTo>
                      <a:pt x="1160145" y="1127760"/>
                      <a:pt x="1171575" y="1128712"/>
                      <a:pt x="1183005" y="1129665"/>
                    </a:cubicBezTo>
                    <a:lnTo>
                      <a:pt x="1183005" y="1172527"/>
                    </a:lnTo>
                    <a:lnTo>
                      <a:pt x="1183005" y="1207122"/>
                    </a:lnTo>
                    <a:lnTo>
                      <a:pt x="1201102" y="1208722"/>
                    </a:lnTo>
                    <a:cubicBezTo>
                      <a:pt x="1387792" y="1208722"/>
                      <a:pt x="1543853" y="1075997"/>
                      <a:pt x="1579952" y="899881"/>
                    </a:cubicBezTo>
                    <a:lnTo>
                      <a:pt x="1582526" y="874395"/>
                    </a:lnTo>
                    <a:lnTo>
                      <a:pt x="1545907" y="874395"/>
                    </a:lnTo>
                    <a:cubicBezTo>
                      <a:pt x="1522095" y="1037272"/>
                      <a:pt x="1384935" y="1163002"/>
                      <a:pt x="1217295" y="1171575"/>
                    </a:cubicBezTo>
                    <a:lnTo>
                      <a:pt x="1217295" y="1128712"/>
                    </a:lnTo>
                    <a:cubicBezTo>
                      <a:pt x="1361123" y="1121092"/>
                      <a:pt x="1478280" y="1013460"/>
                      <a:pt x="1502092" y="874395"/>
                    </a:cubicBezTo>
                    <a:cubicBezTo>
                      <a:pt x="1503997" y="862965"/>
                      <a:pt x="1504949" y="851535"/>
                      <a:pt x="1505901" y="840105"/>
                    </a:cubicBezTo>
                    <a:lnTo>
                      <a:pt x="1548764" y="840105"/>
                    </a:lnTo>
                    <a:lnTo>
                      <a:pt x="1549717" y="840105"/>
                    </a:lnTo>
                    <a:lnTo>
                      <a:pt x="1585989" y="840105"/>
                    </a:lnTo>
                    <a:lnTo>
                      <a:pt x="1587817" y="822007"/>
                    </a:lnTo>
                    <a:cubicBezTo>
                      <a:pt x="1587817" y="635317"/>
                      <a:pt x="1455092" y="479256"/>
                      <a:pt x="1278977" y="443157"/>
                    </a:cubicBezTo>
                    <a:lnTo>
                      <a:pt x="1217295" y="436927"/>
                    </a:lnTo>
                    <a:lnTo>
                      <a:pt x="1217295" y="474345"/>
                    </a:lnTo>
                    <a:cubicBezTo>
                      <a:pt x="1396365" y="482917"/>
                      <a:pt x="1540192" y="626745"/>
                      <a:pt x="1548765" y="805815"/>
                    </a:cubicBezTo>
                    <a:lnTo>
                      <a:pt x="1505902" y="805815"/>
                    </a:lnTo>
                    <a:cubicBezTo>
                      <a:pt x="1497330" y="650557"/>
                      <a:pt x="1372552" y="525780"/>
                      <a:pt x="1217295" y="517207"/>
                    </a:cubicBezTo>
                    <a:cubicBezTo>
                      <a:pt x="1211580" y="517207"/>
                      <a:pt x="1205864" y="517207"/>
                      <a:pt x="1200150" y="516255"/>
                    </a:cubicBezTo>
                    <a:cubicBezTo>
                      <a:pt x="1194435" y="516255"/>
                      <a:pt x="1188720" y="517207"/>
                      <a:pt x="1183005" y="517207"/>
                    </a:cubicBezTo>
                    <a:lnTo>
                      <a:pt x="1183005" y="474345"/>
                    </a:lnTo>
                    <a:close/>
                    <a:moveTo>
                      <a:pt x="1201102" y="0"/>
                    </a:moveTo>
                    <a:cubicBezTo>
                      <a:pt x="1646872" y="0"/>
                      <a:pt x="2006917" y="359092"/>
                      <a:pt x="2006917" y="805815"/>
                    </a:cubicBezTo>
                    <a:cubicBezTo>
                      <a:pt x="2006917" y="966787"/>
                      <a:pt x="1960244" y="1115377"/>
                      <a:pt x="1883092" y="1240155"/>
                    </a:cubicBezTo>
                    <a:lnTo>
                      <a:pt x="1201102" y="2170747"/>
                    </a:lnTo>
                    <a:lnTo>
                      <a:pt x="521969" y="1240155"/>
                    </a:lnTo>
                    <a:cubicBezTo>
                      <a:pt x="441959" y="1116330"/>
                      <a:pt x="395287" y="966787"/>
                      <a:pt x="395287" y="805815"/>
                    </a:cubicBezTo>
                    <a:cubicBezTo>
                      <a:pt x="395287" y="360045"/>
                      <a:pt x="754379" y="0"/>
                      <a:pt x="1201102" y="0"/>
                    </a:cubicBez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DD099D31-CE9C-40F7-9A92-B736A5CB62EB}"/>
                </a:ext>
              </a:extLst>
            </p:cNvPr>
            <p:cNvGrpSpPr/>
            <p:nvPr/>
          </p:nvGrpSpPr>
          <p:grpSpPr>
            <a:xfrm>
              <a:off x="6490684" y="3833056"/>
              <a:ext cx="2009455" cy="278252"/>
              <a:chOff x="6490684" y="3833056"/>
              <a:chExt cx="2009455" cy="278252"/>
            </a:xfrm>
          </p:grpSpPr>
          <p:sp>
            <p:nvSpPr>
              <p:cNvPr id="26" name="Rectangle: Rounded Corners 25">
                <a:extLst>
                  <a:ext uri="{FF2B5EF4-FFF2-40B4-BE49-F238E27FC236}">
                    <a16:creationId xmlns:a16="http://schemas.microsoft.com/office/drawing/2014/main" id="{42772737-90FB-4EB7-937F-277789C62163}"/>
                  </a:ext>
                </a:extLst>
              </p:cNvPr>
              <p:cNvSpPr/>
              <p:nvPr/>
            </p:nvSpPr>
            <p:spPr>
              <a:xfrm>
                <a:off x="6995118" y="3833056"/>
                <a:ext cx="1505021" cy="278252"/>
              </a:xfrm>
              <a:prstGeom prst="roundRect">
                <a:avLst>
                  <a:gd name="adj" fmla="val 50000"/>
                </a:avLst>
              </a:prstGeom>
              <a:solidFill>
                <a:schemeClr val="bg2"/>
              </a:solidFill>
              <a:ln w="1270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</a:endParaRPr>
              </a:p>
            </p:txBody>
          </p:sp>
          <p:grpSp>
            <p:nvGrpSpPr>
              <p:cNvPr id="27" name="Group 26">
                <a:extLst>
                  <a:ext uri="{FF2B5EF4-FFF2-40B4-BE49-F238E27FC236}">
                    <a16:creationId xmlns:a16="http://schemas.microsoft.com/office/drawing/2014/main" id="{A6A3C910-0257-403C-B4AD-19CB827927DC}"/>
                  </a:ext>
                </a:extLst>
              </p:cNvPr>
              <p:cNvGrpSpPr/>
              <p:nvPr/>
            </p:nvGrpSpPr>
            <p:grpSpPr>
              <a:xfrm>
                <a:off x="6490684" y="3932036"/>
                <a:ext cx="546730" cy="85726"/>
                <a:chOff x="6490684" y="2368374"/>
                <a:chExt cx="546730" cy="85726"/>
              </a:xfrm>
            </p:grpSpPr>
            <p:cxnSp>
              <p:nvCxnSpPr>
                <p:cNvPr id="28" name="Straight Connector 27">
                  <a:extLst>
                    <a:ext uri="{FF2B5EF4-FFF2-40B4-BE49-F238E27FC236}">
                      <a16:creationId xmlns:a16="http://schemas.microsoft.com/office/drawing/2014/main" id="{ABD69639-2266-41BF-BF82-942C45EA941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490684" y="2411237"/>
                  <a:ext cx="502920" cy="0"/>
                </a:xfrm>
                <a:prstGeom prst="line">
                  <a:avLst/>
                </a:prstGeom>
                <a:ln w="12700">
                  <a:solidFill>
                    <a:schemeClr val="accent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9" name="Oval 28">
                  <a:extLst>
                    <a:ext uri="{FF2B5EF4-FFF2-40B4-BE49-F238E27FC236}">
                      <a16:creationId xmlns:a16="http://schemas.microsoft.com/office/drawing/2014/main" id="{4DA963AC-3943-4406-B209-3330E152845A}"/>
                    </a:ext>
                  </a:extLst>
                </p:cNvPr>
                <p:cNvSpPr/>
                <p:nvPr/>
              </p:nvSpPr>
              <p:spPr>
                <a:xfrm>
                  <a:off x="6951688" y="2368374"/>
                  <a:ext cx="85726" cy="85726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</a:endParaRPr>
                </a:p>
              </p:txBody>
            </p:sp>
          </p:grp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C39908F9-E59D-4C23-AA8F-60ED85CC890D}"/>
                </a:ext>
              </a:extLst>
            </p:cNvPr>
            <p:cNvGrpSpPr/>
            <p:nvPr/>
          </p:nvGrpSpPr>
          <p:grpSpPr>
            <a:xfrm>
              <a:off x="7147529" y="2116356"/>
              <a:ext cx="4093920" cy="584326"/>
              <a:chOff x="6870682" y="2064704"/>
              <a:chExt cx="4093920" cy="584326"/>
            </a:xfrm>
          </p:grpSpPr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D62DCD85-8116-4551-A3AC-71364A9E5D8B}"/>
                  </a:ext>
                </a:extLst>
              </p:cNvPr>
              <p:cNvSpPr txBox="1"/>
              <p:nvPr/>
            </p:nvSpPr>
            <p:spPr>
              <a:xfrm>
                <a:off x="6870682" y="2217741"/>
                <a:ext cx="1274193" cy="278251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pPr lvl="0">
                  <a:defRPr/>
                </a:pPr>
                <a:r>
                  <a:rPr lang="en-US" sz="1400" b="1" dirty="0">
                    <a:solidFill>
                      <a:schemeClr val="accent1"/>
                    </a:solidFill>
                    <a:cs typeface="Arial" panose="020B0604020202020204" pitchFamily="34" charset="0"/>
                  </a:rPr>
                  <a:t>Lorem ipsum </a:t>
                </a:r>
                <a:endPara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cs typeface="Arial" panose="020B0604020202020204" pitchFamily="34" charset="0"/>
                </a:endParaRP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0BDB3723-277D-498E-927A-2CC9DD76F66D}"/>
                  </a:ext>
                </a:extLst>
              </p:cNvPr>
              <p:cNvSpPr txBox="1"/>
              <p:nvPr/>
            </p:nvSpPr>
            <p:spPr>
              <a:xfrm>
                <a:off x="8291285" y="2064704"/>
                <a:ext cx="2673317" cy="584326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pPr lvl="0">
                  <a:defRPr/>
                </a:pPr>
                <a:r>
                  <a:rPr lang="en-US" sz="1200" dirty="0">
                    <a:solidFill>
                      <a:srgbClr val="000000">
                        <a:lumMod val="65000"/>
                        <a:lumOff val="35000"/>
                      </a:srgb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Lorem ipsum dolor sit </a:t>
                </a:r>
                <a:r>
                  <a:rPr lang="en-US" sz="1200" dirty="0" err="1">
                    <a:solidFill>
                      <a:srgbClr val="000000">
                        <a:lumMod val="65000"/>
                        <a:lumOff val="35000"/>
                      </a:srgb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amet</a:t>
                </a:r>
                <a:r>
                  <a:rPr lang="en-US" sz="1200" dirty="0">
                    <a:solidFill>
                      <a:srgbClr val="000000">
                        <a:lumMod val="65000"/>
                        <a:lumOff val="35000"/>
                      </a:srgb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, </a:t>
                </a:r>
                <a:r>
                  <a:rPr lang="en-US" sz="1200" dirty="0" err="1">
                    <a:solidFill>
                      <a:srgbClr val="000000">
                        <a:lumMod val="65000"/>
                        <a:lumOff val="35000"/>
                      </a:srgb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consectetur</a:t>
                </a:r>
                <a:r>
                  <a:rPr lang="en-US" sz="1200" dirty="0">
                    <a:solidFill>
                      <a:srgbClr val="000000">
                        <a:lumMod val="65000"/>
                        <a:lumOff val="35000"/>
                      </a:srgb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 </a:t>
                </a:r>
                <a:r>
                  <a:rPr lang="en-US" sz="1200" dirty="0" err="1">
                    <a:solidFill>
                      <a:srgbClr val="000000">
                        <a:lumMod val="65000"/>
                        <a:lumOff val="35000"/>
                      </a:srgb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adipisicing</a:t>
                </a:r>
                <a:r>
                  <a:rPr lang="en-US" sz="1200" dirty="0">
                    <a:solidFill>
                      <a:srgbClr val="000000">
                        <a:lumMod val="65000"/>
                        <a:lumOff val="35000"/>
                      </a:srgb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 </a:t>
                </a:r>
                <a:r>
                  <a:rPr lang="en-US" sz="1200" dirty="0" err="1">
                    <a:solidFill>
                      <a:srgbClr val="000000">
                        <a:lumMod val="65000"/>
                        <a:lumOff val="35000"/>
                      </a:srgb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elit</a:t>
                </a:r>
                <a:r>
                  <a:rPr lang="en-US" sz="1200" dirty="0">
                    <a:solidFill>
                      <a:srgbClr val="000000">
                        <a:lumMod val="65000"/>
                        <a:lumOff val="35000"/>
                      </a:srgb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, sed do </a:t>
                </a:r>
                <a:r>
                  <a:rPr lang="en-US" sz="1200" dirty="0" err="1">
                    <a:solidFill>
                      <a:srgbClr val="000000">
                        <a:lumMod val="65000"/>
                        <a:lumOff val="35000"/>
                      </a:srgb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eiusmod</a:t>
                </a:r>
                <a:r>
                  <a:rPr lang="en-US" sz="1200" dirty="0">
                    <a:solidFill>
                      <a:srgbClr val="000000">
                        <a:lumMod val="65000"/>
                        <a:lumOff val="35000"/>
                      </a:srgb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 </a:t>
                </a:r>
                <a:r>
                  <a:rPr lang="en-US" sz="1200" dirty="0" err="1">
                    <a:solidFill>
                      <a:srgbClr val="000000">
                        <a:lumMod val="65000"/>
                        <a:lumOff val="35000"/>
                      </a:srgb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tempor</a:t>
                </a:r>
                <a:r>
                  <a:rPr lang="en-US" sz="1200" dirty="0">
                    <a:solidFill>
                      <a:srgbClr val="000000">
                        <a:lumMod val="65000"/>
                        <a:lumOff val="35000"/>
                      </a:srgb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 </a:t>
                </a:r>
                <a:r>
                  <a:rPr lang="en-US" sz="1200" dirty="0" err="1">
                    <a:solidFill>
                      <a:srgbClr val="000000">
                        <a:lumMod val="65000"/>
                        <a:lumOff val="35000"/>
                      </a:srgb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incididunt</a:t>
                </a:r>
                <a:r>
                  <a:rPr lang="en-US" sz="1200" dirty="0">
                    <a:solidFill>
                      <a:srgbClr val="000000">
                        <a:lumMod val="65000"/>
                        <a:lumOff val="35000"/>
                      </a:srgb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 </a:t>
                </a:r>
                <a:r>
                  <a:rPr lang="en-US" sz="1200" dirty="0" err="1">
                    <a:solidFill>
                      <a:srgbClr val="000000">
                        <a:lumMod val="65000"/>
                        <a:lumOff val="35000"/>
                      </a:srgb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ut</a:t>
                </a:r>
                <a:r>
                  <a:rPr lang="en-US" sz="1200" dirty="0">
                    <a:solidFill>
                      <a:srgbClr val="000000">
                        <a:lumMod val="65000"/>
                        <a:lumOff val="35000"/>
                      </a:srgb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 </a:t>
                </a:r>
                <a:r>
                  <a:rPr lang="en-US" sz="1200" dirty="0" err="1">
                    <a:solidFill>
                      <a:srgbClr val="000000">
                        <a:lumMod val="65000"/>
                        <a:lumOff val="35000"/>
                      </a:srgb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labore</a:t>
                </a:r>
                <a:r>
                  <a:rPr lang="en-US" sz="1200" dirty="0">
                    <a:solidFill>
                      <a:srgbClr val="000000">
                        <a:lumMod val="65000"/>
                        <a:lumOff val="35000"/>
                      </a:srgb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.</a:t>
                </a:r>
              </a:p>
            </p:txBody>
          </p: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C07D06D5-AD26-4CD0-8CA9-A5264231D373}"/>
                </a:ext>
              </a:extLst>
            </p:cNvPr>
            <p:cNvGrpSpPr/>
            <p:nvPr/>
          </p:nvGrpSpPr>
          <p:grpSpPr>
            <a:xfrm>
              <a:off x="7147529" y="5243685"/>
              <a:ext cx="4093919" cy="584326"/>
              <a:chOff x="6870682" y="2064704"/>
              <a:chExt cx="4093919" cy="584326"/>
            </a:xfrm>
          </p:grpSpPr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D22221EF-E05F-4D7E-B0B8-5A9FACFCE953}"/>
                  </a:ext>
                </a:extLst>
              </p:cNvPr>
              <p:cNvSpPr txBox="1"/>
              <p:nvPr/>
            </p:nvSpPr>
            <p:spPr>
              <a:xfrm>
                <a:off x="6870682" y="2217741"/>
                <a:ext cx="1274193" cy="278251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pPr lvl="0">
                  <a:defRPr/>
                </a:pPr>
                <a:r>
                  <a:rPr lang="en-US" sz="1400" b="1" dirty="0">
                    <a:solidFill>
                      <a:schemeClr val="accent1"/>
                    </a:solidFill>
                    <a:cs typeface="Arial" panose="020B0604020202020204" pitchFamily="34" charset="0"/>
                  </a:rPr>
                  <a:t>Lorem ipsum </a:t>
                </a:r>
                <a:endPara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cs typeface="Arial" panose="020B0604020202020204" pitchFamily="34" charset="0"/>
                </a:endParaRPr>
              </a:p>
            </p:txBody>
          </p: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DB9A5882-1FAB-494A-99E7-CE7EF07B7067}"/>
                  </a:ext>
                </a:extLst>
              </p:cNvPr>
              <p:cNvSpPr txBox="1"/>
              <p:nvPr/>
            </p:nvSpPr>
            <p:spPr>
              <a:xfrm>
                <a:off x="8291285" y="2064704"/>
                <a:ext cx="2673316" cy="584326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pPr lvl="0">
                  <a:defRPr/>
                </a:pPr>
                <a:r>
                  <a:rPr lang="en-US" sz="1200" dirty="0">
                    <a:solidFill>
                      <a:srgbClr val="000000">
                        <a:lumMod val="65000"/>
                        <a:lumOff val="35000"/>
                      </a:srgb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Lorem ipsum dolor sit </a:t>
                </a:r>
                <a:r>
                  <a:rPr lang="en-US" sz="1200" dirty="0" err="1">
                    <a:solidFill>
                      <a:srgbClr val="000000">
                        <a:lumMod val="65000"/>
                        <a:lumOff val="35000"/>
                      </a:srgb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amet</a:t>
                </a:r>
                <a:r>
                  <a:rPr lang="en-US" sz="1200" dirty="0">
                    <a:solidFill>
                      <a:srgbClr val="000000">
                        <a:lumMod val="65000"/>
                        <a:lumOff val="35000"/>
                      </a:srgb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, </a:t>
                </a:r>
                <a:r>
                  <a:rPr lang="en-US" sz="1200" dirty="0" err="1">
                    <a:solidFill>
                      <a:srgbClr val="000000">
                        <a:lumMod val="65000"/>
                        <a:lumOff val="35000"/>
                      </a:srgb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consectetur</a:t>
                </a:r>
                <a:r>
                  <a:rPr lang="en-US" sz="1200" dirty="0">
                    <a:solidFill>
                      <a:srgbClr val="000000">
                        <a:lumMod val="65000"/>
                        <a:lumOff val="35000"/>
                      </a:srgb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 </a:t>
                </a:r>
                <a:r>
                  <a:rPr lang="en-US" sz="1200" dirty="0" err="1">
                    <a:solidFill>
                      <a:srgbClr val="000000">
                        <a:lumMod val="65000"/>
                        <a:lumOff val="35000"/>
                      </a:srgb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adipisicing</a:t>
                </a:r>
                <a:r>
                  <a:rPr lang="en-US" sz="1200" dirty="0">
                    <a:solidFill>
                      <a:srgbClr val="000000">
                        <a:lumMod val="65000"/>
                        <a:lumOff val="35000"/>
                      </a:srgb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 </a:t>
                </a:r>
                <a:r>
                  <a:rPr lang="en-US" sz="1200" dirty="0" err="1">
                    <a:solidFill>
                      <a:srgbClr val="000000">
                        <a:lumMod val="65000"/>
                        <a:lumOff val="35000"/>
                      </a:srgb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elit</a:t>
                </a:r>
                <a:r>
                  <a:rPr lang="en-US" sz="1200" dirty="0">
                    <a:solidFill>
                      <a:srgbClr val="000000">
                        <a:lumMod val="65000"/>
                        <a:lumOff val="35000"/>
                      </a:srgb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, sed do </a:t>
                </a:r>
                <a:r>
                  <a:rPr lang="en-US" sz="1200" dirty="0" err="1">
                    <a:solidFill>
                      <a:srgbClr val="000000">
                        <a:lumMod val="65000"/>
                        <a:lumOff val="35000"/>
                      </a:srgb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eiusmod</a:t>
                </a:r>
                <a:r>
                  <a:rPr lang="en-US" sz="1200" dirty="0">
                    <a:solidFill>
                      <a:srgbClr val="000000">
                        <a:lumMod val="65000"/>
                        <a:lumOff val="35000"/>
                      </a:srgb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 </a:t>
                </a:r>
                <a:r>
                  <a:rPr lang="en-US" sz="1200" dirty="0" err="1">
                    <a:solidFill>
                      <a:srgbClr val="000000">
                        <a:lumMod val="65000"/>
                        <a:lumOff val="35000"/>
                      </a:srgb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tempor</a:t>
                </a:r>
                <a:r>
                  <a:rPr lang="en-US" sz="1200" dirty="0">
                    <a:solidFill>
                      <a:srgbClr val="000000">
                        <a:lumMod val="65000"/>
                        <a:lumOff val="35000"/>
                      </a:srgb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 </a:t>
                </a:r>
                <a:r>
                  <a:rPr lang="en-US" sz="1200" dirty="0" err="1">
                    <a:solidFill>
                      <a:srgbClr val="000000">
                        <a:lumMod val="65000"/>
                        <a:lumOff val="35000"/>
                      </a:srgb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incididunt</a:t>
                </a:r>
                <a:r>
                  <a:rPr lang="en-US" sz="1200" dirty="0">
                    <a:solidFill>
                      <a:srgbClr val="000000">
                        <a:lumMod val="65000"/>
                        <a:lumOff val="35000"/>
                      </a:srgb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 </a:t>
                </a:r>
                <a:r>
                  <a:rPr lang="en-US" sz="1200" dirty="0" err="1">
                    <a:solidFill>
                      <a:srgbClr val="000000">
                        <a:lumMod val="65000"/>
                        <a:lumOff val="35000"/>
                      </a:srgb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ut</a:t>
                </a:r>
                <a:r>
                  <a:rPr lang="en-US" sz="1200" dirty="0">
                    <a:solidFill>
                      <a:srgbClr val="000000">
                        <a:lumMod val="65000"/>
                        <a:lumOff val="35000"/>
                      </a:srgb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 </a:t>
                </a:r>
                <a:r>
                  <a:rPr lang="en-US" sz="1200" dirty="0" err="1">
                    <a:solidFill>
                      <a:srgbClr val="000000">
                        <a:lumMod val="65000"/>
                        <a:lumOff val="35000"/>
                      </a:srgb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labore</a:t>
                </a:r>
                <a:r>
                  <a:rPr lang="en-US" sz="1200" dirty="0">
                    <a:solidFill>
                      <a:srgbClr val="000000">
                        <a:lumMod val="65000"/>
                        <a:lumOff val="35000"/>
                      </a:srgb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.</a:t>
                </a:r>
              </a:p>
            </p:txBody>
          </p:sp>
        </p:grp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1AC79668-EC6C-4A01-9665-7395063E74CE}"/>
                </a:ext>
              </a:extLst>
            </p:cNvPr>
            <p:cNvGrpSpPr/>
            <p:nvPr/>
          </p:nvGrpSpPr>
          <p:grpSpPr>
            <a:xfrm>
              <a:off x="7147529" y="3680017"/>
              <a:ext cx="4113934" cy="584326"/>
              <a:chOff x="7061795" y="3680017"/>
              <a:chExt cx="4113934" cy="584326"/>
            </a:xfrm>
          </p:grpSpPr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57AECACA-6248-4F33-9BF9-C741B3B88391}"/>
                  </a:ext>
                </a:extLst>
              </p:cNvPr>
              <p:cNvSpPr txBox="1"/>
              <p:nvPr/>
            </p:nvSpPr>
            <p:spPr>
              <a:xfrm>
                <a:off x="7061795" y="3833055"/>
                <a:ext cx="1274193" cy="278251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pPr lvl="0">
                  <a:defRPr/>
                </a:pPr>
                <a:r>
                  <a:rPr lang="en-US" sz="1400" b="1" dirty="0">
                    <a:solidFill>
                      <a:schemeClr val="accent2"/>
                    </a:solidFill>
                    <a:cs typeface="Arial" panose="020B0604020202020204" pitchFamily="34" charset="0"/>
                  </a:rPr>
                  <a:t>Lorem ipsum </a:t>
                </a:r>
                <a:endPara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2"/>
                  </a:solidFill>
                  <a:effectLst/>
                  <a:uLnTx/>
                  <a:uFillTx/>
                  <a:cs typeface="Arial" panose="020B0604020202020204" pitchFamily="34" charset="0"/>
                </a:endParaRPr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B26F702E-6182-4614-B0B3-BFABF945B3AA}"/>
                  </a:ext>
                </a:extLst>
              </p:cNvPr>
              <p:cNvSpPr txBox="1"/>
              <p:nvPr/>
            </p:nvSpPr>
            <p:spPr>
              <a:xfrm>
                <a:off x="8503668" y="3680017"/>
                <a:ext cx="2672061" cy="584326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pPr lvl="0">
                  <a:defRPr/>
                </a:pPr>
                <a:r>
                  <a:rPr lang="en-US" sz="1200" dirty="0">
                    <a:solidFill>
                      <a:srgbClr val="000000">
                        <a:lumMod val="65000"/>
                        <a:lumOff val="35000"/>
                      </a:srgbClr>
                    </a:solidFill>
                    <a:ea typeface="Roboto" panose="02000000000000000000" pitchFamily="2" charset="0"/>
                    <a:cs typeface="Calibri" panose="020F0502020204030204" pitchFamily="34" charset="0"/>
                  </a:rPr>
                  <a:t>Lorem ipsum dolor sit </a:t>
                </a:r>
                <a:r>
                  <a:rPr lang="en-US" sz="1200" dirty="0" err="1">
                    <a:solidFill>
                      <a:srgbClr val="000000">
                        <a:lumMod val="65000"/>
                        <a:lumOff val="35000"/>
                      </a:srgbClr>
                    </a:solidFill>
                    <a:ea typeface="Roboto" panose="02000000000000000000" pitchFamily="2" charset="0"/>
                    <a:cs typeface="Calibri" panose="020F0502020204030204" pitchFamily="34" charset="0"/>
                  </a:rPr>
                  <a:t>amet</a:t>
                </a:r>
                <a:r>
                  <a:rPr lang="en-US" sz="1200" dirty="0">
                    <a:solidFill>
                      <a:srgbClr val="000000">
                        <a:lumMod val="65000"/>
                        <a:lumOff val="35000"/>
                      </a:srgbClr>
                    </a:solidFill>
                    <a:ea typeface="Roboto" panose="02000000000000000000" pitchFamily="2" charset="0"/>
                    <a:cs typeface="Calibri" panose="020F0502020204030204" pitchFamily="34" charset="0"/>
                  </a:rPr>
                  <a:t>, </a:t>
                </a:r>
                <a:r>
                  <a:rPr lang="en-US" sz="1200" dirty="0" err="1">
                    <a:solidFill>
                      <a:srgbClr val="000000">
                        <a:lumMod val="65000"/>
                        <a:lumOff val="35000"/>
                      </a:srgbClr>
                    </a:solidFill>
                    <a:ea typeface="Roboto" panose="02000000000000000000" pitchFamily="2" charset="0"/>
                    <a:cs typeface="Calibri" panose="020F0502020204030204" pitchFamily="34" charset="0"/>
                  </a:rPr>
                  <a:t>consectetur</a:t>
                </a:r>
                <a:r>
                  <a:rPr lang="en-US" sz="1200" dirty="0">
                    <a:solidFill>
                      <a:srgbClr val="000000">
                        <a:lumMod val="65000"/>
                        <a:lumOff val="35000"/>
                      </a:srgbClr>
                    </a:solidFill>
                    <a:ea typeface="Roboto" panose="02000000000000000000" pitchFamily="2" charset="0"/>
                    <a:cs typeface="Calibri" panose="020F0502020204030204" pitchFamily="34" charset="0"/>
                  </a:rPr>
                  <a:t> </a:t>
                </a:r>
                <a:r>
                  <a:rPr lang="en-US" sz="1200" dirty="0" err="1">
                    <a:solidFill>
                      <a:srgbClr val="000000">
                        <a:lumMod val="65000"/>
                        <a:lumOff val="35000"/>
                      </a:srgbClr>
                    </a:solidFill>
                    <a:ea typeface="Roboto" panose="02000000000000000000" pitchFamily="2" charset="0"/>
                    <a:cs typeface="Calibri" panose="020F0502020204030204" pitchFamily="34" charset="0"/>
                  </a:rPr>
                  <a:t>adipisicing</a:t>
                </a:r>
                <a:r>
                  <a:rPr lang="en-US" sz="1200" dirty="0">
                    <a:solidFill>
                      <a:srgbClr val="000000">
                        <a:lumMod val="65000"/>
                        <a:lumOff val="35000"/>
                      </a:srgbClr>
                    </a:solidFill>
                    <a:ea typeface="Roboto" panose="02000000000000000000" pitchFamily="2" charset="0"/>
                    <a:cs typeface="Calibri" panose="020F0502020204030204" pitchFamily="34" charset="0"/>
                  </a:rPr>
                  <a:t> </a:t>
                </a:r>
                <a:r>
                  <a:rPr lang="en-US" sz="1200" dirty="0" err="1">
                    <a:solidFill>
                      <a:srgbClr val="000000">
                        <a:lumMod val="65000"/>
                        <a:lumOff val="35000"/>
                      </a:srgbClr>
                    </a:solidFill>
                    <a:ea typeface="Roboto" panose="02000000000000000000" pitchFamily="2" charset="0"/>
                    <a:cs typeface="Calibri" panose="020F0502020204030204" pitchFamily="34" charset="0"/>
                  </a:rPr>
                  <a:t>elit</a:t>
                </a:r>
                <a:r>
                  <a:rPr lang="en-US" sz="1200" dirty="0">
                    <a:solidFill>
                      <a:srgbClr val="000000">
                        <a:lumMod val="65000"/>
                        <a:lumOff val="35000"/>
                      </a:srgbClr>
                    </a:solidFill>
                    <a:ea typeface="Roboto" panose="02000000000000000000" pitchFamily="2" charset="0"/>
                    <a:cs typeface="Calibri" panose="020F0502020204030204" pitchFamily="34" charset="0"/>
                  </a:rPr>
                  <a:t>, sed do </a:t>
                </a:r>
                <a:r>
                  <a:rPr lang="en-US" sz="1200" dirty="0" err="1">
                    <a:solidFill>
                      <a:srgbClr val="000000">
                        <a:lumMod val="65000"/>
                        <a:lumOff val="35000"/>
                      </a:srgbClr>
                    </a:solidFill>
                    <a:ea typeface="Roboto" panose="02000000000000000000" pitchFamily="2" charset="0"/>
                    <a:cs typeface="Calibri" panose="020F0502020204030204" pitchFamily="34" charset="0"/>
                  </a:rPr>
                  <a:t>eiusmod</a:t>
                </a:r>
                <a:r>
                  <a:rPr lang="en-US" sz="1200" dirty="0">
                    <a:solidFill>
                      <a:srgbClr val="000000">
                        <a:lumMod val="65000"/>
                        <a:lumOff val="35000"/>
                      </a:srgbClr>
                    </a:solidFill>
                    <a:ea typeface="Roboto" panose="02000000000000000000" pitchFamily="2" charset="0"/>
                    <a:cs typeface="Calibri" panose="020F0502020204030204" pitchFamily="34" charset="0"/>
                  </a:rPr>
                  <a:t> </a:t>
                </a:r>
                <a:r>
                  <a:rPr lang="en-US" sz="1200" dirty="0" err="1">
                    <a:solidFill>
                      <a:srgbClr val="000000">
                        <a:lumMod val="65000"/>
                        <a:lumOff val="35000"/>
                      </a:srgbClr>
                    </a:solidFill>
                    <a:ea typeface="Roboto" panose="02000000000000000000" pitchFamily="2" charset="0"/>
                    <a:cs typeface="Calibri" panose="020F0502020204030204" pitchFamily="34" charset="0"/>
                  </a:rPr>
                  <a:t>tempor</a:t>
                </a:r>
                <a:r>
                  <a:rPr lang="en-US" sz="1200" dirty="0">
                    <a:solidFill>
                      <a:srgbClr val="000000">
                        <a:lumMod val="65000"/>
                        <a:lumOff val="35000"/>
                      </a:srgbClr>
                    </a:solidFill>
                    <a:ea typeface="Roboto" panose="02000000000000000000" pitchFamily="2" charset="0"/>
                    <a:cs typeface="Calibri" panose="020F0502020204030204" pitchFamily="34" charset="0"/>
                  </a:rPr>
                  <a:t> </a:t>
                </a:r>
                <a:r>
                  <a:rPr lang="en-US" sz="1200" dirty="0" err="1">
                    <a:solidFill>
                      <a:srgbClr val="000000">
                        <a:lumMod val="65000"/>
                        <a:lumOff val="35000"/>
                      </a:srgbClr>
                    </a:solidFill>
                    <a:ea typeface="Roboto" panose="02000000000000000000" pitchFamily="2" charset="0"/>
                    <a:cs typeface="Calibri" panose="020F0502020204030204" pitchFamily="34" charset="0"/>
                  </a:rPr>
                  <a:t>incididunt</a:t>
                </a:r>
                <a:r>
                  <a:rPr lang="en-US" sz="1200" dirty="0">
                    <a:solidFill>
                      <a:srgbClr val="000000">
                        <a:lumMod val="65000"/>
                        <a:lumOff val="35000"/>
                      </a:srgbClr>
                    </a:solidFill>
                    <a:ea typeface="Roboto" panose="02000000000000000000" pitchFamily="2" charset="0"/>
                    <a:cs typeface="Calibri" panose="020F0502020204030204" pitchFamily="34" charset="0"/>
                  </a:rPr>
                  <a:t> </a:t>
                </a:r>
                <a:r>
                  <a:rPr lang="en-US" sz="1200" dirty="0" err="1">
                    <a:solidFill>
                      <a:srgbClr val="000000">
                        <a:lumMod val="65000"/>
                        <a:lumOff val="35000"/>
                      </a:srgbClr>
                    </a:solidFill>
                    <a:ea typeface="Roboto" panose="02000000000000000000" pitchFamily="2" charset="0"/>
                    <a:cs typeface="Calibri" panose="020F0502020204030204" pitchFamily="34" charset="0"/>
                  </a:rPr>
                  <a:t>ut</a:t>
                </a:r>
                <a:r>
                  <a:rPr lang="en-US" sz="1200" dirty="0">
                    <a:solidFill>
                      <a:srgbClr val="000000">
                        <a:lumMod val="65000"/>
                        <a:lumOff val="35000"/>
                      </a:srgbClr>
                    </a:solidFill>
                    <a:ea typeface="Roboto" panose="02000000000000000000" pitchFamily="2" charset="0"/>
                    <a:cs typeface="Calibri" panose="020F0502020204030204" pitchFamily="34" charset="0"/>
                  </a:rPr>
                  <a:t> </a:t>
                </a:r>
                <a:r>
                  <a:rPr lang="en-US" sz="1200" dirty="0" err="1">
                    <a:solidFill>
                      <a:srgbClr val="000000">
                        <a:lumMod val="65000"/>
                        <a:lumOff val="35000"/>
                      </a:srgbClr>
                    </a:solidFill>
                    <a:ea typeface="Roboto" panose="02000000000000000000" pitchFamily="2" charset="0"/>
                    <a:cs typeface="Calibri" panose="020F0502020204030204" pitchFamily="34" charset="0"/>
                  </a:rPr>
                  <a:t>labore</a:t>
                </a:r>
                <a:r>
                  <a:rPr lang="en-US" sz="1200" dirty="0">
                    <a:solidFill>
                      <a:srgbClr val="000000">
                        <a:lumMod val="65000"/>
                        <a:lumOff val="35000"/>
                      </a:srgbClr>
                    </a:solidFill>
                    <a:ea typeface="Roboto" panose="02000000000000000000" pitchFamily="2" charset="0"/>
                    <a:cs typeface="Calibri" panose="020F0502020204030204" pitchFamily="34" charset="0"/>
                  </a:rPr>
                  <a:t>.</a:t>
                </a:r>
              </a:p>
            </p:txBody>
          </p:sp>
        </p:grp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C93E7420-57AE-41C5-8AB3-72AC5EBB4D37}"/>
              </a:ext>
            </a:extLst>
          </p:cNvPr>
          <p:cNvGrpSpPr/>
          <p:nvPr/>
        </p:nvGrpSpPr>
        <p:grpSpPr>
          <a:xfrm>
            <a:off x="7322030" y="991515"/>
            <a:ext cx="1068424" cy="1068422"/>
            <a:chOff x="10075604" y="168964"/>
            <a:chExt cx="1446920" cy="1446918"/>
          </a:xfrm>
        </p:grpSpPr>
        <p:sp>
          <p:nvSpPr>
            <p:cNvPr id="55" name="Flowchart: Connector 54">
              <a:extLst>
                <a:ext uri="{FF2B5EF4-FFF2-40B4-BE49-F238E27FC236}">
                  <a16:creationId xmlns:a16="http://schemas.microsoft.com/office/drawing/2014/main" id="{73E510F5-D482-4DE1-B66C-0049E0A13CE0}"/>
                </a:ext>
              </a:extLst>
            </p:cNvPr>
            <p:cNvSpPr/>
            <p:nvPr/>
          </p:nvSpPr>
          <p:spPr>
            <a:xfrm>
              <a:off x="10075604" y="168964"/>
              <a:ext cx="1446920" cy="1446918"/>
            </a:xfrm>
            <a:prstGeom prst="flowChartConnector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9B222D3F-BED7-4A1D-A552-25855926E560}"/>
                </a:ext>
              </a:extLst>
            </p:cNvPr>
            <p:cNvSpPr/>
            <p:nvPr/>
          </p:nvSpPr>
          <p:spPr>
            <a:xfrm>
              <a:off x="10387585" y="480944"/>
              <a:ext cx="822958" cy="822958"/>
            </a:xfrm>
            <a:custGeom>
              <a:avLst/>
              <a:gdLst>
                <a:gd name="connsiteX0" fmla="*/ 22145 w 590550"/>
                <a:gd name="connsiteY0" fmla="*/ 552450 h 590550"/>
                <a:gd name="connsiteX1" fmla="*/ 19364 w 590550"/>
                <a:gd name="connsiteY1" fmla="*/ 571500 h 590550"/>
                <a:gd name="connsiteX2" fmla="*/ 190100 w 590550"/>
                <a:gd name="connsiteY2" fmla="*/ 571500 h 590550"/>
                <a:gd name="connsiteX3" fmla="*/ 187357 w 590550"/>
                <a:gd name="connsiteY3" fmla="*/ 552450 h 590550"/>
                <a:gd name="connsiteX4" fmla="*/ 200025 w 590550"/>
                <a:gd name="connsiteY4" fmla="*/ 514350 h 590550"/>
                <a:gd name="connsiteX5" fmla="*/ 194529 w 590550"/>
                <a:gd name="connsiteY5" fmla="*/ 516169 h 590550"/>
                <a:gd name="connsiteX6" fmla="*/ 201758 w 590550"/>
                <a:gd name="connsiteY6" fmla="*/ 533114 h 590550"/>
                <a:gd name="connsiteX7" fmla="*/ 209550 w 590550"/>
                <a:gd name="connsiteY7" fmla="*/ 523875 h 590550"/>
                <a:gd name="connsiteX8" fmla="*/ 200025 w 590550"/>
                <a:gd name="connsiteY8" fmla="*/ 514350 h 590550"/>
                <a:gd name="connsiteX9" fmla="*/ 37976 w 590550"/>
                <a:gd name="connsiteY9" fmla="*/ 514350 h 590550"/>
                <a:gd name="connsiteX10" fmla="*/ 28118 w 590550"/>
                <a:gd name="connsiteY10" fmla="*/ 533400 h 590550"/>
                <a:gd name="connsiteX11" fmla="*/ 181403 w 590550"/>
                <a:gd name="connsiteY11" fmla="*/ 533400 h 590550"/>
                <a:gd name="connsiteX12" fmla="*/ 171478 w 590550"/>
                <a:gd name="connsiteY12" fmla="*/ 514350 h 590550"/>
                <a:gd name="connsiteX13" fmla="*/ 104775 w 590550"/>
                <a:gd name="connsiteY13" fmla="*/ 450066 h 590550"/>
                <a:gd name="connsiteX14" fmla="*/ 52587 w 590550"/>
                <a:gd name="connsiteY14" fmla="*/ 495300 h 590550"/>
                <a:gd name="connsiteX15" fmla="*/ 156991 w 590550"/>
                <a:gd name="connsiteY15" fmla="*/ 495300 h 590550"/>
                <a:gd name="connsiteX16" fmla="*/ 104775 w 590550"/>
                <a:gd name="connsiteY16" fmla="*/ 450066 h 590550"/>
                <a:gd name="connsiteX17" fmla="*/ 257175 w 590550"/>
                <a:gd name="connsiteY17" fmla="*/ 400050 h 590550"/>
                <a:gd name="connsiteX18" fmla="*/ 228600 w 590550"/>
                <a:gd name="connsiteY18" fmla="*/ 428625 h 590550"/>
                <a:gd name="connsiteX19" fmla="*/ 257175 w 590550"/>
                <a:gd name="connsiteY19" fmla="*/ 457200 h 590550"/>
                <a:gd name="connsiteX20" fmla="*/ 285750 w 590550"/>
                <a:gd name="connsiteY20" fmla="*/ 428625 h 590550"/>
                <a:gd name="connsiteX21" fmla="*/ 257175 w 590550"/>
                <a:gd name="connsiteY21" fmla="*/ 400050 h 590550"/>
                <a:gd name="connsiteX22" fmla="*/ 52559 w 590550"/>
                <a:gd name="connsiteY22" fmla="*/ 381000 h 590550"/>
                <a:gd name="connsiteX23" fmla="*/ 104765 w 590550"/>
                <a:gd name="connsiteY23" fmla="*/ 426234 h 590550"/>
                <a:gd name="connsiteX24" fmla="*/ 156981 w 590550"/>
                <a:gd name="connsiteY24" fmla="*/ 381000 h 590550"/>
                <a:gd name="connsiteX25" fmla="*/ 28146 w 590550"/>
                <a:gd name="connsiteY25" fmla="*/ 342900 h 590550"/>
                <a:gd name="connsiteX26" fmla="*/ 38071 w 590550"/>
                <a:gd name="connsiteY26" fmla="*/ 361950 h 590550"/>
                <a:gd name="connsiteX27" fmla="*/ 171469 w 590550"/>
                <a:gd name="connsiteY27" fmla="*/ 361950 h 590550"/>
                <a:gd name="connsiteX28" fmla="*/ 181403 w 590550"/>
                <a:gd name="connsiteY28" fmla="*/ 342900 h 590550"/>
                <a:gd name="connsiteX29" fmla="*/ 314325 w 590550"/>
                <a:gd name="connsiteY29" fmla="*/ 323850 h 590550"/>
                <a:gd name="connsiteX30" fmla="*/ 304800 w 590550"/>
                <a:gd name="connsiteY30" fmla="*/ 333375 h 590550"/>
                <a:gd name="connsiteX31" fmla="*/ 314325 w 590550"/>
                <a:gd name="connsiteY31" fmla="*/ 342900 h 590550"/>
                <a:gd name="connsiteX32" fmla="*/ 323850 w 590550"/>
                <a:gd name="connsiteY32" fmla="*/ 333375 h 590550"/>
                <a:gd name="connsiteX33" fmla="*/ 314325 w 590550"/>
                <a:gd name="connsiteY33" fmla="*/ 323850 h 590550"/>
                <a:gd name="connsiteX34" fmla="*/ 19450 w 590550"/>
                <a:gd name="connsiteY34" fmla="*/ 304800 h 590550"/>
                <a:gd name="connsiteX35" fmla="*/ 22193 w 590550"/>
                <a:gd name="connsiteY35" fmla="*/ 323850 h 590550"/>
                <a:gd name="connsiteX36" fmla="*/ 187357 w 590550"/>
                <a:gd name="connsiteY36" fmla="*/ 323850 h 590550"/>
                <a:gd name="connsiteX37" fmla="*/ 190100 w 590550"/>
                <a:gd name="connsiteY37" fmla="*/ 304800 h 590550"/>
                <a:gd name="connsiteX38" fmla="*/ 444912 w 590550"/>
                <a:gd name="connsiteY38" fmla="*/ 270205 h 590550"/>
                <a:gd name="connsiteX39" fmla="*/ 450351 w 590550"/>
                <a:gd name="connsiteY39" fmla="*/ 278368 h 590550"/>
                <a:gd name="connsiteX40" fmla="*/ 457200 w 590550"/>
                <a:gd name="connsiteY40" fmla="*/ 300971 h 590550"/>
                <a:gd name="connsiteX41" fmla="*/ 451837 w 590550"/>
                <a:gd name="connsiteY41" fmla="*/ 321192 h 590550"/>
                <a:gd name="connsiteX42" fmla="*/ 425377 w 590550"/>
                <a:gd name="connsiteY42" fmla="*/ 367493 h 590550"/>
                <a:gd name="connsiteX43" fmla="*/ 419100 w 590550"/>
                <a:gd name="connsiteY43" fmla="*/ 391115 h 590550"/>
                <a:gd name="connsiteX44" fmla="*/ 419100 w 590550"/>
                <a:gd name="connsiteY44" fmla="*/ 409575 h 590550"/>
                <a:gd name="connsiteX45" fmla="*/ 438150 w 590550"/>
                <a:gd name="connsiteY45" fmla="*/ 409575 h 590550"/>
                <a:gd name="connsiteX46" fmla="*/ 438150 w 590550"/>
                <a:gd name="connsiteY46" fmla="*/ 391125 h 590550"/>
                <a:gd name="connsiteX47" fmla="*/ 441912 w 590550"/>
                <a:gd name="connsiteY47" fmla="*/ 376932 h 590550"/>
                <a:gd name="connsiteX48" fmla="*/ 468373 w 590550"/>
                <a:gd name="connsiteY48" fmla="*/ 330631 h 590550"/>
                <a:gd name="connsiteX49" fmla="*/ 471754 w 590550"/>
                <a:gd name="connsiteY49" fmla="*/ 323697 h 590550"/>
                <a:gd name="connsiteX50" fmla="*/ 516398 w 590550"/>
                <a:gd name="connsiteY50" fmla="*/ 375789 h 590550"/>
                <a:gd name="connsiteX51" fmla="*/ 531695 w 590550"/>
                <a:gd name="connsiteY51" fmla="*/ 386972 h 590550"/>
                <a:gd name="connsiteX52" fmla="*/ 501967 w 590550"/>
                <a:gd name="connsiteY52" fmla="*/ 466258 h 590550"/>
                <a:gd name="connsiteX53" fmla="*/ 495300 w 590550"/>
                <a:gd name="connsiteY53" fmla="*/ 503043 h 590550"/>
                <a:gd name="connsiteX54" fmla="*/ 495300 w 590550"/>
                <a:gd name="connsiteY54" fmla="*/ 514350 h 590550"/>
                <a:gd name="connsiteX55" fmla="*/ 388439 w 590550"/>
                <a:gd name="connsiteY55" fmla="*/ 514350 h 590550"/>
                <a:gd name="connsiteX56" fmla="*/ 363769 w 590550"/>
                <a:gd name="connsiteY56" fmla="*/ 415671 h 590550"/>
                <a:gd name="connsiteX57" fmla="*/ 361950 w 590550"/>
                <a:gd name="connsiteY57" fmla="*/ 400916 h 590550"/>
                <a:gd name="connsiteX58" fmla="*/ 370960 w 590550"/>
                <a:gd name="connsiteY58" fmla="*/ 369036 h 590550"/>
                <a:gd name="connsiteX59" fmla="*/ 431625 w 590550"/>
                <a:gd name="connsiteY59" fmla="*/ 270452 h 590550"/>
                <a:gd name="connsiteX60" fmla="*/ 444912 w 590550"/>
                <a:gd name="connsiteY60" fmla="*/ 270205 h 590550"/>
                <a:gd name="connsiteX61" fmla="*/ 22193 w 590550"/>
                <a:gd name="connsiteY61" fmla="*/ 266700 h 590550"/>
                <a:gd name="connsiteX62" fmla="*/ 19450 w 590550"/>
                <a:gd name="connsiteY62" fmla="*/ 285750 h 590550"/>
                <a:gd name="connsiteX63" fmla="*/ 190100 w 590550"/>
                <a:gd name="connsiteY63" fmla="*/ 285750 h 590550"/>
                <a:gd name="connsiteX64" fmla="*/ 187357 w 590550"/>
                <a:gd name="connsiteY64" fmla="*/ 266700 h 590550"/>
                <a:gd name="connsiteX65" fmla="*/ 489719 w 590550"/>
                <a:gd name="connsiteY65" fmla="*/ 228600 h 590550"/>
                <a:gd name="connsiteX66" fmla="*/ 507035 w 590550"/>
                <a:gd name="connsiteY66" fmla="*/ 228600 h 590550"/>
                <a:gd name="connsiteX67" fmla="*/ 533743 w 590550"/>
                <a:gd name="connsiteY67" fmla="*/ 247135 h 590550"/>
                <a:gd name="connsiteX68" fmla="*/ 546364 w 590550"/>
                <a:gd name="connsiteY68" fmla="*/ 280778 h 590550"/>
                <a:gd name="connsiteX69" fmla="*/ 548517 w 590550"/>
                <a:gd name="connsiteY69" fmla="*/ 287388 h 590550"/>
                <a:gd name="connsiteX70" fmla="*/ 361464 w 590550"/>
                <a:gd name="connsiteY70" fmla="*/ 228600 h 590550"/>
                <a:gd name="connsiteX71" fmla="*/ 390229 w 590550"/>
                <a:gd name="connsiteY71" fmla="*/ 228600 h 590550"/>
                <a:gd name="connsiteX72" fmla="*/ 416452 w 590550"/>
                <a:gd name="connsiteY72" fmla="*/ 259194 h 590550"/>
                <a:gd name="connsiteX73" fmla="*/ 415414 w 590550"/>
                <a:gd name="connsiteY73" fmla="*/ 260470 h 590550"/>
                <a:gd name="connsiteX74" fmla="*/ 402002 w 590550"/>
                <a:gd name="connsiteY74" fmla="*/ 282254 h 590550"/>
                <a:gd name="connsiteX75" fmla="*/ 354311 w 590550"/>
                <a:gd name="connsiteY75" fmla="*/ 264376 h 590550"/>
                <a:gd name="connsiteX76" fmla="*/ 342900 w 590550"/>
                <a:gd name="connsiteY76" fmla="*/ 247307 h 590550"/>
                <a:gd name="connsiteX77" fmla="*/ 361464 w 590550"/>
                <a:gd name="connsiteY77" fmla="*/ 228600 h 590550"/>
                <a:gd name="connsiteX78" fmla="*/ 38081 w 590550"/>
                <a:gd name="connsiteY78" fmla="*/ 228600 h 590550"/>
                <a:gd name="connsiteX79" fmla="*/ 28146 w 590550"/>
                <a:gd name="connsiteY79" fmla="*/ 247650 h 590550"/>
                <a:gd name="connsiteX80" fmla="*/ 181403 w 590550"/>
                <a:gd name="connsiteY80" fmla="*/ 247650 h 590550"/>
                <a:gd name="connsiteX81" fmla="*/ 171478 w 590550"/>
                <a:gd name="connsiteY81" fmla="*/ 228600 h 590550"/>
                <a:gd name="connsiteX82" fmla="*/ 104775 w 590550"/>
                <a:gd name="connsiteY82" fmla="*/ 164316 h 590550"/>
                <a:gd name="connsiteX83" fmla="*/ 52559 w 590550"/>
                <a:gd name="connsiteY83" fmla="*/ 209550 h 590550"/>
                <a:gd name="connsiteX84" fmla="*/ 156991 w 590550"/>
                <a:gd name="connsiteY84" fmla="*/ 209550 h 590550"/>
                <a:gd name="connsiteX85" fmla="*/ 104775 w 590550"/>
                <a:gd name="connsiteY85" fmla="*/ 164316 h 590550"/>
                <a:gd name="connsiteX86" fmla="*/ 247650 w 590550"/>
                <a:gd name="connsiteY86" fmla="*/ 152400 h 590550"/>
                <a:gd name="connsiteX87" fmla="*/ 285750 w 590550"/>
                <a:gd name="connsiteY87" fmla="*/ 152400 h 590550"/>
                <a:gd name="connsiteX88" fmla="*/ 285750 w 590550"/>
                <a:gd name="connsiteY88" fmla="*/ 171450 h 590550"/>
                <a:gd name="connsiteX89" fmla="*/ 247650 w 590550"/>
                <a:gd name="connsiteY89" fmla="*/ 171450 h 590550"/>
                <a:gd name="connsiteX90" fmla="*/ 561975 w 590550"/>
                <a:gd name="connsiteY90" fmla="*/ 76200 h 590550"/>
                <a:gd name="connsiteX91" fmla="*/ 552450 w 590550"/>
                <a:gd name="connsiteY91" fmla="*/ 85725 h 590550"/>
                <a:gd name="connsiteX92" fmla="*/ 561975 w 590550"/>
                <a:gd name="connsiteY92" fmla="*/ 95250 h 590550"/>
                <a:gd name="connsiteX93" fmla="*/ 571500 w 590550"/>
                <a:gd name="connsiteY93" fmla="*/ 85725 h 590550"/>
                <a:gd name="connsiteX94" fmla="*/ 561975 w 590550"/>
                <a:gd name="connsiteY94" fmla="*/ 76200 h 590550"/>
                <a:gd name="connsiteX95" fmla="*/ 247650 w 590550"/>
                <a:gd name="connsiteY95" fmla="*/ 38100 h 590550"/>
                <a:gd name="connsiteX96" fmla="*/ 342900 w 590550"/>
                <a:gd name="connsiteY96" fmla="*/ 38100 h 590550"/>
                <a:gd name="connsiteX97" fmla="*/ 342900 w 590550"/>
                <a:gd name="connsiteY97" fmla="*/ 92268 h 590550"/>
                <a:gd name="connsiteX98" fmla="*/ 337747 w 590550"/>
                <a:gd name="connsiteY98" fmla="*/ 144732 h 590550"/>
                <a:gd name="connsiteX99" fmla="*/ 335956 w 590550"/>
                <a:gd name="connsiteY99" fmla="*/ 152400 h 590550"/>
                <a:gd name="connsiteX100" fmla="*/ 382629 w 590550"/>
                <a:gd name="connsiteY100" fmla="*/ 152400 h 590550"/>
                <a:gd name="connsiteX101" fmla="*/ 389372 w 590550"/>
                <a:gd name="connsiteY101" fmla="*/ 155191 h 590550"/>
                <a:gd name="connsiteX102" fmla="*/ 563680 w 590550"/>
                <a:gd name="connsiteY102" fmla="*/ 329498 h 590550"/>
                <a:gd name="connsiteX103" fmla="*/ 571500 w 590550"/>
                <a:gd name="connsiteY103" fmla="*/ 348377 h 590550"/>
                <a:gd name="connsiteX104" fmla="*/ 548402 w 590550"/>
                <a:gd name="connsiteY104" fmla="*/ 371475 h 590550"/>
                <a:gd name="connsiteX105" fmla="*/ 530857 w 590550"/>
                <a:gd name="connsiteY105" fmla="*/ 363407 h 590550"/>
                <a:gd name="connsiteX106" fmla="*/ 476135 w 590550"/>
                <a:gd name="connsiteY106" fmla="*/ 299561 h 590550"/>
                <a:gd name="connsiteX107" fmla="*/ 466201 w 590550"/>
                <a:gd name="connsiteY107" fmla="*/ 267805 h 590550"/>
                <a:gd name="connsiteX108" fmla="*/ 460762 w 590550"/>
                <a:gd name="connsiteY108" fmla="*/ 259642 h 590550"/>
                <a:gd name="connsiteX109" fmla="*/ 438350 w 590550"/>
                <a:gd name="connsiteY109" fmla="*/ 247650 h 590550"/>
                <a:gd name="connsiteX110" fmla="*/ 432311 w 590550"/>
                <a:gd name="connsiteY110" fmla="*/ 248440 h 590550"/>
                <a:gd name="connsiteX111" fmla="*/ 366322 w 590550"/>
                <a:gd name="connsiteY111" fmla="*/ 171450 h 590550"/>
                <a:gd name="connsiteX112" fmla="*/ 330870 w 590550"/>
                <a:gd name="connsiteY112" fmla="*/ 171450 h 590550"/>
                <a:gd name="connsiteX113" fmla="*/ 326717 w 590550"/>
                <a:gd name="connsiteY113" fmla="*/ 184280 h 590550"/>
                <a:gd name="connsiteX114" fmla="*/ 263909 w 590550"/>
                <a:gd name="connsiteY114" fmla="*/ 282959 h 590550"/>
                <a:gd name="connsiteX115" fmla="*/ 250441 w 590550"/>
                <a:gd name="connsiteY115" fmla="*/ 269491 h 590550"/>
                <a:gd name="connsiteX116" fmla="*/ 283416 w 590550"/>
                <a:gd name="connsiteY116" fmla="*/ 228600 h 590550"/>
                <a:gd name="connsiteX117" fmla="*/ 247650 w 590550"/>
                <a:gd name="connsiteY117" fmla="*/ 228600 h 590550"/>
                <a:gd name="connsiteX118" fmla="*/ 247650 w 590550"/>
                <a:gd name="connsiteY118" fmla="*/ 209550 h 590550"/>
                <a:gd name="connsiteX119" fmla="*/ 294579 w 590550"/>
                <a:gd name="connsiteY119" fmla="*/ 209550 h 590550"/>
                <a:gd name="connsiteX120" fmla="*/ 308829 w 590550"/>
                <a:gd name="connsiteY120" fmla="*/ 177727 h 590550"/>
                <a:gd name="connsiteX121" fmla="*/ 310867 w 590550"/>
                <a:gd name="connsiteY121" fmla="*/ 171450 h 590550"/>
                <a:gd name="connsiteX122" fmla="*/ 304800 w 590550"/>
                <a:gd name="connsiteY122" fmla="*/ 171450 h 590550"/>
                <a:gd name="connsiteX123" fmla="*/ 304800 w 590550"/>
                <a:gd name="connsiteY123" fmla="*/ 152400 h 590550"/>
                <a:gd name="connsiteX124" fmla="*/ 316411 w 590550"/>
                <a:gd name="connsiteY124" fmla="*/ 152400 h 590550"/>
                <a:gd name="connsiteX125" fmla="*/ 319040 w 590550"/>
                <a:gd name="connsiteY125" fmla="*/ 141122 h 590550"/>
                <a:gd name="connsiteX126" fmla="*/ 322831 w 590550"/>
                <a:gd name="connsiteY126" fmla="*/ 114300 h 590550"/>
                <a:gd name="connsiteX127" fmla="*/ 247650 w 590550"/>
                <a:gd name="connsiteY127" fmla="*/ 114300 h 590550"/>
                <a:gd name="connsiteX128" fmla="*/ 247650 w 590550"/>
                <a:gd name="connsiteY128" fmla="*/ 95250 h 590550"/>
                <a:gd name="connsiteX129" fmla="*/ 323774 w 590550"/>
                <a:gd name="connsiteY129" fmla="*/ 95250 h 590550"/>
                <a:gd name="connsiteX130" fmla="*/ 323850 w 590550"/>
                <a:gd name="connsiteY130" fmla="*/ 92268 h 590550"/>
                <a:gd name="connsiteX131" fmla="*/ 323850 w 590550"/>
                <a:gd name="connsiteY131" fmla="*/ 57150 h 590550"/>
                <a:gd name="connsiteX132" fmla="*/ 247650 w 590550"/>
                <a:gd name="connsiteY132" fmla="*/ 57150 h 590550"/>
                <a:gd name="connsiteX133" fmla="*/ 390525 w 590550"/>
                <a:gd name="connsiteY133" fmla="*/ 19050 h 590550"/>
                <a:gd name="connsiteX134" fmla="*/ 381000 w 590550"/>
                <a:gd name="connsiteY134" fmla="*/ 28575 h 590550"/>
                <a:gd name="connsiteX135" fmla="*/ 390525 w 590550"/>
                <a:gd name="connsiteY135" fmla="*/ 38100 h 590550"/>
                <a:gd name="connsiteX136" fmla="*/ 400050 w 590550"/>
                <a:gd name="connsiteY136" fmla="*/ 28575 h 590550"/>
                <a:gd name="connsiteX137" fmla="*/ 390525 w 590550"/>
                <a:gd name="connsiteY137" fmla="*/ 19050 h 590550"/>
                <a:gd name="connsiteX138" fmla="*/ 390525 w 590550"/>
                <a:gd name="connsiteY138" fmla="*/ 0 h 590550"/>
                <a:gd name="connsiteX139" fmla="*/ 419100 w 590550"/>
                <a:gd name="connsiteY139" fmla="*/ 28575 h 590550"/>
                <a:gd name="connsiteX140" fmla="*/ 417681 w 590550"/>
                <a:gd name="connsiteY140" fmla="*/ 37033 h 590550"/>
                <a:gd name="connsiteX141" fmla="*/ 435283 w 590550"/>
                <a:gd name="connsiteY141" fmla="*/ 50235 h 590550"/>
                <a:gd name="connsiteX142" fmla="*/ 466725 w 590550"/>
                <a:gd name="connsiteY142" fmla="*/ 38100 h 590550"/>
                <a:gd name="connsiteX143" fmla="*/ 492947 w 590550"/>
                <a:gd name="connsiteY143" fmla="*/ 46034 h 590550"/>
                <a:gd name="connsiteX144" fmla="*/ 517141 w 590550"/>
                <a:gd name="connsiteY144" fmla="*/ 21841 h 590550"/>
                <a:gd name="connsiteX145" fmla="*/ 530609 w 590550"/>
                <a:gd name="connsiteY145" fmla="*/ 35309 h 590550"/>
                <a:gd name="connsiteX146" fmla="*/ 506415 w 590550"/>
                <a:gd name="connsiteY146" fmla="*/ 59502 h 590550"/>
                <a:gd name="connsiteX147" fmla="*/ 513388 w 590550"/>
                <a:gd name="connsiteY147" fmla="*/ 76200 h 590550"/>
                <a:gd name="connsiteX148" fmla="*/ 535152 w 590550"/>
                <a:gd name="connsiteY148" fmla="*/ 76200 h 590550"/>
                <a:gd name="connsiteX149" fmla="*/ 561975 w 590550"/>
                <a:gd name="connsiteY149" fmla="*/ 57150 h 590550"/>
                <a:gd name="connsiteX150" fmla="*/ 590550 w 590550"/>
                <a:gd name="connsiteY150" fmla="*/ 85725 h 590550"/>
                <a:gd name="connsiteX151" fmla="*/ 561975 w 590550"/>
                <a:gd name="connsiteY151" fmla="*/ 114300 h 590550"/>
                <a:gd name="connsiteX152" fmla="*/ 535152 w 590550"/>
                <a:gd name="connsiteY152" fmla="*/ 95250 h 590550"/>
                <a:gd name="connsiteX153" fmla="*/ 513388 w 590550"/>
                <a:gd name="connsiteY153" fmla="*/ 95250 h 590550"/>
                <a:gd name="connsiteX154" fmla="*/ 506415 w 590550"/>
                <a:gd name="connsiteY154" fmla="*/ 111947 h 590550"/>
                <a:gd name="connsiteX155" fmla="*/ 530609 w 590550"/>
                <a:gd name="connsiteY155" fmla="*/ 136141 h 590550"/>
                <a:gd name="connsiteX156" fmla="*/ 517141 w 590550"/>
                <a:gd name="connsiteY156" fmla="*/ 149609 h 590550"/>
                <a:gd name="connsiteX157" fmla="*/ 492947 w 590550"/>
                <a:gd name="connsiteY157" fmla="*/ 125415 h 590550"/>
                <a:gd name="connsiteX158" fmla="*/ 466725 w 590550"/>
                <a:gd name="connsiteY158" fmla="*/ 133350 h 590550"/>
                <a:gd name="connsiteX159" fmla="*/ 440502 w 590550"/>
                <a:gd name="connsiteY159" fmla="*/ 125415 h 590550"/>
                <a:gd name="connsiteX160" fmla="*/ 416309 w 590550"/>
                <a:gd name="connsiteY160" fmla="*/ 149609 h 590550"/>
                <a:gd name="connsiteX161" fmla="*/ 402841 w 590550"/>
                <a:gd name="connsiteY161" fmla="*/ 136141 h 590550"/>
                <a:gd name="connsiteX162" fmla="*/ 427034 w 590550"/>
                <a:gd name="connsiteY162" fmla="*/ 111947 h 590550"/>
                <a:gd name="connsiteX163" fmla="*/ 419100 w 590550"/>
                <a:gd name="connsiteY163" fmla="*/ 85725 h 590550"/>
                <a:gd name="connsiteX164" fmla="*/ 423815 w 590550"/>
                <a:gd name="connsiteY164" fmla="*/ 65437 h 590550"/>
                <a:gd name="connsiteX165" fmla="*/ 406346 w 590550"/>
                <a:gd name="connsiteY165" fmla="*/ 52340 h 590550"/>
                <a:gd name="connsiteX166" fmla="*/ 390525 w 590550"/>
                <a:gd name="connsiteY166" fmla="*/ 57150 h 590550"/>
                <a:gd name="connsiteX167" fmla="*/ 361950 w 590550"/>
                <a:gd name="connsiteY167" fmla="*/ 28575 h 590550"/>
                <a:gd name="connsiteX168" fmla="*/ 390525 w 590550"/>
                <a:gd name="connsiteY168" fmla="*/ 0 h 590550"/>
                <a:gd name="connsiteX169" fmla="*/ 0 w 590550"/>
                <a:gd name="connsiteY169" fmla="*/ 0 h 590550"/>
                <a:gd name="connsiteX170" fmla="*/ 114300 w 590550"/>
                <a:gd name="connsiteY170" fmla="*/ 0 h 590550"/>
                <a:gd name="connsiteX171" fmla="*/ 114300 w 590550"/>
                <a:gd name="connsiteY171" fmla="*/ 19050 h 590550"/>
                <a:gd name="connsiteX172" fmla="*/ 19364 w 590550"/>
                <a:gd name="connsiteY172" fmla="*/ 19050 h 590550"/>
                <a:gd name="connsiteX173" fmla="*/ 22145 w 590550"/>
                <a:gd name="connsiteY173" fmla="*/ 38100 h 590550"/>
                <a:gd name="connsiteX174" fmla="*/ 114300 w 590550"/>
                <a:gd name="connsiteY174" fmla="*/ 38100 h 590550"/>
                <a:gd name="connsiteX175" fmla="*/ 114300 w 590550"/>
                <a:gd name="connsiteY175" fmla="*/ 57150 h 590550"/>
                <a:gd name="connsiteX176" fmla="*/ 28118 w 590550"/>
                <a:gd name="connsiteY176" fmla="*/ 57150 h 590550"/>
                <a:gd name="connsiteX177" fmla="*/ 37976 w 590550"/>
                <a:gd name="connsiteY177" fmla="*/ 76200 h 590550"/>
                <a:gd name="connsiteX178" fmla="*/ 114300 w 590550"/>
                <a:gd name="connsiteY178" fmla="*/ 76200 h 590550"/>
                <a:gd name="connsiteX179" fmla="*/ 114300 w 590550"/>
                <a:gd name="connsiteY179" fmla="*/ 95250 h 590550"/>
                <a:gd name="connsiteX180" fmla="*/ 52587 w 590550"/>
                <a:gd name="connsiteY180" fmla="*/ 95250 h 590550"/>
                <a:gd name="connsiteX181" fmla="*/ 110490 w 590550"/>
                <a:gd name="connsiteY181" fmla="*/ 144780 h 590550"/>
                <a:gd name="connsiteX182" fmla="*/ 209550 w 590550"/>
                <a:gd name="connsiteY182" fmla="*/ 295275 h 590550"/>
                <a:gd name="connsiteX183" fmla="*/ 120596 w 590550"/>
                <a:gd name="connsiteY183" fmla="*/ 438150 h 590550"/>
                <a:gd name="connsiteX184" fmla="*/ 184794 w 590550"/>
                <a:gd name="connsiteY184" fmla="*/ 499710 h 590550"/>
                <a:gd name="connsiteX185" fmla="*/ 200025 w 590550"/>
                <a:gd name="connsiteY185" fmla="*/ 495300 h 590550"/>
                <a:gd name="connsiteX186" fmla="*/ 204235 w 590550"/>
                <a:gd name="connsiteY186" fmla="*/ 495728 h 590550"/>
                <a:gd name="connsiteX187" fmla="*/ 224514 w 590550"/>
                <a:gd name="connsiteY187" fmla="*/ 463115 h 590550"/>
                <a:gd name="connsiteX188" fmla="*/ 209550 w 590550"/>
                <a:gd name="connsiteY188" fmla="*/ 428625 h 590550"/>
                <a:gd name="connsiteX189" fmla="*/ 217484 w 590550"/>
                <a:gd name="connsiteY189" fmla="*/ 402402 h 590550"/>
                <a:gd name="connsiteX190" fmla="*/ 202816 w 590550"/>
                <a:gd name="connsiteY190" fmla="*/ 387734 h 590550"/>
                <a:gd name="connsiteX191" fmla="*/ 216284 w 590550"/>
                <a:gd name="connsiteY191" fmla="*/ 374266 h 590550"/>
                <a:gd name="connsiteX192" fmla="*/ 230952 w 590550"/>
                <a:gd name="connsiteY192" fmla="*/ 388934 h 590550"/>
                <a:gd name="connsiteX193" fmla="*/ 257175 w 590550"/>
                <a:gd name="connsiteY193" fmla="*/ 381000 h 590550"/>
                <a:gd name="connsiteX194" fmla="*/ 273643 w 590550"/>
                <a:gd name="connsiteY194" fmla="*/ 384105 h 590550"/>
                <a:gd name="connsiteX195" fmla="*/ 293275 w 590550"/>
                <a:gd name="connsiteY195" fmla="*/ 352530 h 590550"/>
                <a:gd name="connsiteX196" fmla="*/ 285750 w 590550"/>
                <a:gd name="connsiteY196" fmla="*/ 333375 h 590550"/>
                <a:gd name="connsiteX197" fmla="*/ 314325 w 590550"/>
                <a:gd name="connsiteY197" fmla="*/ 304800 h 590550"/>
                <a:gd name="connsiteX198" fmla="*/ 342900 w 590550"/>
                <a:gd name="connsiteY198" fmla="*/ 333375 h 590550"/>
                <a:gd name="connsiteX199" fmla="*/ 314325 w 590550"/>
                <a:gd name="connsiteY199" fmla="*/ 361950 h 590550"/>
                <a:gd name="connsiteX200" fmla="*/ 310115 w 590550"/>
                <a:gd name="connsiteY200" fmla="*/ 361521 h 590550"/>
                <a:gd name="connsiteX201" fmla="*/ 289836 w 590550"/>
                <a:gd name="connsiteY201" fmla="*/ 394135 h 590550"/>
                <a:gd name="connsiteX202" fmla="*/ 304800 w 590550"/>
                <a:gd name="connsiteY202" fmla="*/ 428625 h 590550"/>
                <a:gd name="connsiteX203" fmla="*/ 296865 w 590550"/>
                <a:gd name="connsiteY203" fmla="*/ 454847 h 590550"/>
                <a:gd name="connsiteX204" fmla="*/ 330584 w 590550"/>
                <a:gd name="connsiteY204" fmla="*/ 488566 h 590550"/>
                <a:gd name="connsiteX205" fmla="*/ 317116 w 590550"/>
                <a:gd name="connsiteY205" fmla="*/ 502034 h 590550"/>
                <a:gd name="connsiteX206" fmla="*/ 283397 w 590550"/>
                <a:gd name="connsiteY206" fmla="*/ 468315 h 590550"/>
                <a:gd name="connsiteX207" fmla="*/ 257175 w 590550"/>
                <a:gd name="connsiteY207" fmla="*/ 476250 h 590550"/>
                <a:gd name="connsiteX208" fmla="*/ 240706 w 590550"/>
                <a:gd name="connsiteY208" fmla="*/ 473145 h 590550"/>
                <a:gd name="connsiteX209" fmla="*/ 221075 w 590550"/>
                <a:gd name="connsiteY209" fmla="*/ 504720 h 590550"/>
                <a:gd name="connsiteX210" fmla="*/ 228600 w 590550"/>
                <a:gd name="connsiteY210" fmla="*/ 523875 h 590550"/>
                <a:gd name="connsiteX211" fmla="*/ 206711 w 590550"/>
                <a:gd name="connsiteY211" fmla="*/ 551573 h 590550"/>
                <a:gd name="connsiteX212" fmla="*/ 209150 w 590550"/>
                <a:gd name="connsiteY212" fmla="*/ 571500 h 590550"/>
                <a:gd name="connsiteX213" fmla="*/ 390525 w 590550"/>
                <a:gd name="connsiteY213" fmla="*/ 571500 h 590550"/>
                <a:gd name="connsiteX214" fmla="*/ 390525 w 590550"/>
                <a:gd name="connsiteY214" fmla="*/ 533400 h 590550"/>
                <a:gd name="connsiteX215" fmla="*/ 514350 w 590550"/>
                <a:gd name="connsiteY215" fmla="*/ 533400 h 590550"/>
                <a:gd name="connsiteX216" fmla="*/ 514350 w 590550"/>
                <a:gd name="connsiteY216" fmla="*/ 571500 h 590550"/>
                <a:gd name="connsiteX217" fmla="*/ 590550 w 590550"/>
                <a:gd name="connsiteY217" fmla="*/ 571500 h 590550"/>
                <a:gd name="connsiteX218" fmla="*/ 590550 w 590550"/>
                <a:gd name="connsiteY218" fmla="*/ 590550 h 590550"/>
                <a:gd name="connsiteX219" fmla="*/ 0 w 590550"/>
                <a:gd name="connsiteY219" fmla="*/ 590550 h 590550"/>
                <a:gd name="connsiteX220" fmla="*/ 0 w 590550"/>
                <a:gd name="connsiteY220" fmla="*/ 581025 h 590550"/>
                <a:gd name="connsiteX221" fmla="*/ 88944 w 590550"/>
                <a:gd name="connsiteY221" fmla="*/ 438150 h 590550"/>
                <a:gd name="connsiteX222" fmla="*/ 0 w 590550"/>
                <a:gd name="connsiteY222" fmla="*/ 295275 h 590550"/>
                <a:gd name="connsiteX223" fmla="*/ 88944 w 590550"/>
                <a:gd name="connsiteY223" fmla="*/ 152400 h 590550"/>
                <a:gd name="connsiteX224" fmla="*/ 0 w 590550"/>
                <a:gd name="connsiteY224" fmla="*/ 9525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</a:cxnLst>
              <a:rect l="l" t="t" r="r" b="b"/>
              <a:pathLst>
                <a:path w="590550" h="590550">
                  <a:moveTo>
                    <a:pt x="22145" y="552450"/>
                  </a:moveTo>
                  <a:cubicBezTo>
                    <a:pt x="20802" y="558489"/>
                    <a:pt x="19812" y="564794"/>
                    <a:pt x="19364" y="571500"/>
                  </a:cubicBezTo>
                  <a:lnTo>
                    <a:pt x="190100" y="571500"/>
                  </a:lnTo>
                  <a:cubicBezTo>
                    <a:pt x="189643" y="564804"/>
                    <a:pt x="188700" y="558479"/>
                    <a:pt x="187357" y="552450"/>
                  </a:cubicBezTo>
                  <a:close/>
                  <a:moveTo>
                    <a:pt x="200025" y="514350"/>
                  </a:moveTo>
                  <a:cubicBezTo>
                    <a:pt x="197996" y="514350"/>
                    <a:pt x="196110" y="515045"/>
                    <a:pt x="194529" y="516169"/>
                  </a:cubicBezTo>
                  <a:cubicBezTo>
                    <a:pt x="197272" y="521560"/>
                    <a:pt x="199701" y="527189"/>
                    <a:pt x="201758" y="533114"/>
                  </a:cubicBezTo>
                  <a:cubicBezTo>
                    <a:pt x="205940" y="532181"/>
                    <a:pt x="209550" y="528475"/>
                    <a:pt x="209550" y="523875"/>
                  </a:cubicBezTo>
                  <a:cubicBezTo>
                    <a:pt x="209550" y="518617"/>
                    <a:pt x="205273" y="514350"/>
                    <a:pt x="200025" y="514350"/>
                  </a:cubicBezTo>
                  <a:close/>
                  <a:moveTo>
                    <a:pt x="37976" y="514350"/>
                  </a:moveTo>
                  <a:cubicBezTo>
                    <a:pt x="34166" y="520331"/>
                    <a:pt x="30880" y="526675"/>
                    <a:pt x="28118" y="533400"/>
                  </a:cubicBezTo>
                  <a:lnTo>
                    <a:pt x="181403" y="533400"/>
                  </a:lnTo>
                  <a:cubicBezTo>
                    <a:pt x="178632" y="526666"/>
                    <a:pt x="175298" y="520341"/>
                    <a:pt x="171478" y="514350"/>
                  </a:cubicBezTo>
                  <a:close/>
                  <a:moveTo>
                    <a:pt x="104775" y="450066"/>
                  </a:moveTo>
                  <a:cubicBezTo>
                    <a:pt x="85696" y="464420"/>
                    <a:pt x="67389" y="478717"/>
                    <a:pt x="52587" y="495300"/>
                  </a:cubicBezTo>
                  <a:lnTo>
                    <a:pt x="156991" y="495300"/>
                  </a:lnTo>
                  <a:cubicBezTo>
                    <a:pt x="142189" y="478717"/>
                    <a:pt x="123853" y="464420"/>
                    <a:pt x="104775" y="450066"/>
                  </a:cubicBezTo>
                  <a:close/>
                  <a:moveTo>
                    <a:pt x="257175" y="400050"/>
                  </a:moveTo>
                  <a:cubicBezTo>
                    <a:pt x="241420" y="400050"/>
                    <a:pt x="228600" y="412870"/>
                    <a:pt x="228600" y="428625"/>
                  </a:cubicBezTo>
                  <a:cubicBezTo>
                    <a:pt x="228600" y="444379"/>
                    <a:pt x="241420" y="457200"/>
                    <a:pt x="257175" y="457200"/>
                  </a:cubicBezTo>
                  <a:cubicBezTo>
                    <a:pt x="272929" y="457200"/>
                    <a:pt x="285750" y="444379"/>
                    <a:pt x="285750" y="428625"/>
                  </a:cubicBezTo>
                  <a:cubicBezTo>
                    <a:pt x="285750" y="412870"/>
                    <a:pt x="272929" y="400050"/>
                    <a:pt x="257175" y="400050"/>
                  </a:cubicBezTo>
                  <a:close/>
                  <a:moveTo>
                    <a:pt x="52559" y="381000"/>
                  </a:moveTo>
                  <a:cubicBezTo>
                    <a:pt x="67361" y="397583"/>
                    <a:pt x="85696" y="411880"/>
                    <a:pt x="104765" y="426234"/>
                  </a:cubicBezTo>
                  <a:cubicBezTo>
                    <a:pt x="123844" y="411880"/>
                    <a:pt x="142179" y="397583"/>
                    <a:pt x="156981" y="381000"/>
                  </a:cubicBezTo>
                  <a:close/>
                  <a:moveTo>
                    <a:pt x="28146" y="342900"/>
                  </a:moveTo>
                  <a:cubicBezTo>
                    <a:pt x="30918" y="349634"/>
                    <a:pt x="34252" y="355959"/>
                    <a:pt x="38071" y="361950"/>
                  </a:cubicBezTo>
                  <a:lnTo>
                    <a:pt x="171469" y="361950"/>
                  </a:lnTo>
                  <a:cubicBezTo>
                    <a:pt x="175298" y="355959"/>
                    <a:pt x="178632" y="349634"/>
                    <a:pt x="181403" y="342900"/>
                  </a:cubicBezTo>
                  <a:close/>
                  <a:moveTo>
                    <a:pt x="314325" y="323850"/>
                  </a:moveTo>
                  <a:cubicBezTo>
                    <a:pt x="309077" y="323850"/>
                    <a:pt x="304800" y="328117"/>
                    <a:pt x="304800" y="333375"/>
                  </a:cubicBezTo>
                  <a:cubicBezTo>
                    <a:pt x="304800" y="338633"/>
                    <a:pt x="309077" y="342900"/>
                    <a:pt x="314325" y="342900"/>
                  </a:cubicBezTo>
                  <a:cubicBezTo>
                    <a:pt x="319573" y="342900"/>
                    <a:pt x="323850" y="338633"/>
                    <a:pt x="323850" y="333375"/>
                  </a:cubicBezTo>
                  <a:cubicBezTo>
                    <a:pt x="323850" y="328117"/>
                    <a:pt x="319573" y="323850"/>
                    <a:pt x="314325" y="323850"/>
                  </a:cubicBezTo>
                  <a:close/>
                  <a:moveTo>
                    <a:pt x="19450" y="304800"/>
                  </a:moveTo>
                  <a:cubicBezTo>
                    <a:pt x="19907" y="311496"/>
                    <a:pt x="20850" y="317820"/>
                    <a:pt x="22193" y="323850"/>
                  </a:cubicBezTo>
                  <a:lnTo>
                    <a:pt x="187357" y="323850"/>
                  </a:lnTo>
                  <a:cubicBezTo>
                    <a:pt x="188700" y="317820"/>
                    <a:pt x="189652" y="311496"/>
                    <a:pt x="190100" y="304800"/>
                  </a:cubicBezTo>
                  <a:close/>
                  <a:moveTo>
                    <a:pt x="444912" y="270205"/>
                  </a:moveTo>
                  <a:lnTo>
                    <a:pt x="450351" y="278368"/>
                  </a:lnTo>
                  <a:cubicBezTo>
                    <a:pt x="454828" y="285083"/>
                    <a:pt x="457200" y="292893"/>
                    <a:pt x="457200" y="300971"/>
                  </a:cubicBezTo>
                  <a:cubicBezTo>
                    <a:pt x="457200" y="308057"/>
                    <a:pt x="455342" y="315048"/>
                    <a:pt x="451837" y="321192"/>
                  </a:cubicBezTo>
                  <a:lnTo>
                    <a:pt x="425377" y="367493"/>
                  </a:lnTo>
                  <a:cubicBezTo>
                    <a:pt x="421271" y="374656"/>
                    <a:pt x="419100" y="382838"/>
                    <a:pt x="419100" y="391115"/>
                  </a:cubicBezTo>
                  <a:lnTo>
                    <a:pt x="419100" y="409575"/>
                  </a:lnTo>
                  <a:lnTo>
                    <a:pt x="438150" y="409575"/>
                  </a:lnTo>
                  <a:lnTo>
                    <a:pt x="438150" y="391125"/>
                  </a:lnTo>
                  <a:cubicBezTo>
                    <a:pt x="438150" y="386153"/>
                    <a:pt x="439455" y="381247"/>
                    <a:pt x="441912" y="376932"/>
                  </a:cubicBezTo>
                  <a:lnTo>
                    <a:pt x="468373" y="330631"/>
                  </a:lnTo>
                  <a:cubicBezTo>
                    <a:pt x="469649" y="328393"/>
                    <a:pt x="470782" y="326069"/>
                    <a:pt x="471754" y="323697"/>
                  </a:cubicBezTo>
                  <a:lnTo>
                    <a:pt x="516398" y="375789"/>
                  </a:lnTo>
                  <a:cubicBezTo>
                    <a:pt x="520617" y="380723"/>
                    <a:pt x="525885" y="384457"/>
                    <a:pt x="531695" y="386972"/>
                  </a:cubicBezTo>
                  <a:lnTo>
                    <a:pt x="501967" y="466258"/>
                  </a:lnTo>
                  <a:cubicBezTo>
                    <a:pt x="497548" y="478059"/>
                    <a:pt x="495300" y="490442"/>
                    <a:pt x="495300" y="503043"/>
                  </a:cubicBezTo>
                  <a:lnTo>
                    <a:pt x="495300" y="514350"/>
                  </a:lnTo>
                  <a:lnTo>
                    <a:pt x="388439" y="514350"/>
                  </a:lnTo>
                  <a:lnTo>
                    <a:pt x="363769" y="415671"/>
                  </a:lnTo>
                  <a:cubicBezTo>
                    <a:pt x="362559" y="410841"/>
                    <a:pt x="361950" y="405879"/>
                    <a:pt x="361950" y="400916"/>
                  </a:cubicBezTo>
                  <a:cubicBezTo>
                    <a:pt x="361950" y="389648"/>
                    <a:pt x="365074" y="378628"/>
                    <a:pt x="370960" y="369036"/>
                  </a:cubicBezTo>
                  <a:lnTo>
                    <a:pt x="431625" y="270452"/>
                  </a:lnTo>
                  <a:cubicBezTo>
                    <a:pt x="434454" y="265890"/>
                    <a:pt x="441950" y="265766"/>
                    <a:pt x="444912" y="270205"/>
                  </a:cubicBezTo>
                  <a:close/>
                  <a:moveTo>
                    <a:pt x="22193" y="266700"/>
                  </a:moveTo>
                  <a:cubicBezTo>
                    <a:pt x="20850" y="272729"/>
                    <a:pt x="19897" y="279054"/>
                    <a:pt x="19450" y="285750"/>
                  </a:cubicBezTo>
                  <a:lnTo>
                    <a:pt x="190100" y="285750"/>
                  </a:lnTo>
                  <a:cubicBezTo>
                    <a:pt x="189643" y="279054"/>
                    <a:pt x="188700" y="272729"/>
                    <a:pt x="187357" y="266700"/>
                  </a:cubicBezTo>
                  <a:close/>
                  <a:moveTo>
                    <a:pt x="489719" y="228600"/>
                  </a:moveTo>
                  <a:lnTo>
                    <a:pt x="507035" y="228600"/>
                  </a:lnTo>
                  <a:cubicBezTo>
                    <a:pt x="518856" y="228600"/>
                    <a:pt x="529590" y="236048"/>
                    <a:pt x="533743" y="247135"/>
                  </a:cubicBezTo>
                  <a:lnTo>
                    <a:pt x="546364" y="280778"/>
                  </a:lnTo>
                  <a:cubicBezTo>
                    <a:pt x="547183" y="282959"/>
                    <a:pt x="547859" y="285169"/>
                    <a:pt x="548517" y="287388"/>
                  </a:cubicBezTo>
                  <a:close/>
                  <a:moveTo>
                    <a:pt x="361464" y="228600"/>
                  </a:moveTo>
                  <a:lnTo>
                    <a:pt x="390229" y="228600"/>
                  </a:lnTo>
                  <a:lnTo>
                    <a:pt x="416452" y="259194"/>
                  </a:lnTo>
                  <a:cubicBezTo>
                    <a:pt x="416137" y="259642"/>
                    <a:pt x="415709" y="259994"/>
                    <a:pt x="415414" y="260470"/>
                  </a:cubicBezTo>
                  <a:lnTo>
                    <a:pt x="402002" y="282254"/>
                  </a:lnTo>
                  <a:lnTo>
                    <a:pt x="354311" y="264376"/>
                  </a:lnTo>
                  <a:cubicBezTo>
                    <a:pt x="347481" y="261813"/>
                    <a:pt x="342900" y="255203"/>
                    <a:pt x="342900" y="247307"/>
                  </a:cubicBezTo>
                  <a:cubicBezTo>
                    <a:pt x="342900" y="236991"/>
                    <a:pt x="351225" y="228600"/>
                    <a:pt x="361464" y="228600"/>
                  </a:cubicBezTo>
                  <a:close/>
                  <a:moveTo>
                    <a:pt x="38081" y="228600"/>
                  </a:moveTo>
                  <a:cubicBezTo>
                    <a:pt x="34252" y="234591"/>
                    <a:pt x="30918" y="240916"/>
                    <a:pt x="28146" y="247650"/>
                  </a:cubicBezTo>
                  <a:lnTo>
                    <a:pt x="181403" y="247650"/>
                  </a:lnTo>
                  <a:cubicBezTo>
                    <a:pt x="178632" y="240916"/>
                    <a:pt x="175298" y="234591"/>
                    <a:pt x="171478" y="228600"/>
                  </a:cubicBezTo>
                  <a:close/>
                  <a:moveTo>
                    <a:pt x="104775" y="164316"/>
                  </a:moveTo>
                  <a:cubicBezTo>
                    <a:pt x="85696" y="178670"/>
                    <a:pt x="67361" y="192967"/>
                    <a:pt x="52559" y="209550"/>
                  </a:cubicBezTo>
                  <a:lnTo>
                    <a:pt x="156991" y="209550"/>
                  </a:lnTo>
                  <a:cubicBezTo>
                    <a:pt x="142189" y="192967"/>
                    <a:pt x="123853" y="178670"/>
                    <a:pt x="104775" y="164316"/>
                  </a:cubicBezTo>
                  <a:close/>
                  <a:moveTo>
                    <a:pt x="247650" y="152400"/>
                  </a:moveTo>
                  <a:lnTo>
                    <a:pt x="285750" y="152400"/>
                  </a:lnTo>
                  <a:lnTo>
                    <a:pt x="285750" y="171450"/>
                  </a:lnTo>
                  <a:lnTo>
                    <a:pt x="247650" y="171450"/>
                  </a:lnTo>
                  <a:close/>
                  <a:moveTo>
                    <a:pt x="561975" y="76200"/>
                  </a:moveTo>
                  <a:cubicBezTo>
                    <a:pt x="556726" y="76200"/>
                    <a:pt x="552450" y="80476"/>
                    <a:pt x="552450" y="85725"/>
                  </a:cubicBezTo>
                  <a:cubicBezTo>
                    <a:pt x="552450" y="90973"/>
                    <a:pt x="556726" y="95250"/>
                    <a:pt x="561975" y="95250"/>
                  </a:cubicBezTo>
                  <a:cubicBezTo>
                    <a:pt x="567223" y="95250"/>
                    <a:pt x="571500" y="90973"/>
                    <a:pt x="571500" y="85725"/>
                  </a:cubicBezTo>
                  <a:cubicBezTo>
                    <a:pt x="571500" y="80476"/>
                    <a:pt x="567223" y="76200"/>
                    <a:pt x="561975" y="76200"/>
                  </a:cubicBezTo>
                  <a:close/>
                  <a:moveTo>
                    <a:pt x="247650" y="38100"/>
                  </a:moveTo>
                  <a:lnTo>
                    <a:pt x="342900" y="38100"/>
                  </a:lnTo>
                  <a:lnTo>
                    <a:pt x="342900" y="92268"/>
                  </a:lnTo>
                  <a:cubicBezTo>
                    <a:pt x="342900" y="109842"/>
                    <a:pt x="341166" y="127492"/>
                    <a:pt x="337747" y="144732"/>
                  </a:cubicBezTo>
                  <a:cubicBezTo>
                    <a:pt x="337270" y="147266"/>
                    <a:pt x="336528" y="149847"/>
                    <a:pt x="335956" y="152400"/>
                  </a:cubicBezTo>
                  <a:lnTo>
                    <a:pt x="382629" y="152400"/>
                  </a:lnTo>
                  <a:cubicBezTo>
                    <a:pt x="385172" y="152400"/>
                    <a:pt x="387572" y="153390"/>
                    <a:pt x="389372" y="155191"/>
                  </a:cubicBezTo>
                  <a:lnTo>
                    <a:pt x="563680" y="329498"/>
                  </a:lnTo>
                  <a:cubicBezTo>
                    <a:pt x="568718" y="334546"/>
                    <a:pt x="571500" y="341252"/>
                    <a:pt x="571500" y="348377"/>
                  </a:cubicBezTo>
                  <a:cubicBezTo>
                    <a:pt x="571500" y="361112"/>
                    <a:pt x="561137" y="371475"/>
                    <a:pt x="548402" y="371475"/>
                  </a:cubicBezTo>
                  <a:cubicBezTo>
                    <a:pt x="541648" y="371475"/>
                    <a:pt x="535257" y="368532"/>
                    <a:pt x="530857" y="363407"/>
                  </a:cubicBezTo>
                  <a:lnTo>
                    <a:pt x="476135" y="299561"/>
                  </a:lnTo>
                  <a:cubicBezTo>
                    <a:pt x="475869" y="288217"/>
                    <a:pt x="472506" y="277253"/>
                    <a:pt x="466201" y="267805"/>
                  </a:cubicBezTo>
                  <a:lnTo>
                    <a:pt x="460762" y="259642"/>
                  </a:lnTo>
                  <a:cubicBezTo>
                    <a:pt x="455752" y="252136"/>
                    <a:pt x="447370" y="247650"/>
                    <a:pt x="438350" y="247650"/>
                  </a:cubicBezTo>
                  <a:cubicBezTo>
                    <a:pt x="436302" y="247650"/>
                    <a:pt x="434292" y="247974"/>
                    <a:pt x="432311" y="248440"/>
                  </a:cubicBezTo>
                  <a:lnTo>
                    <a:pt x="366322" y="171450"/>
                  </a:lnTo>
                  <a:lnTo>
                    <a:pt x="330870" y="171450"/>
                  </a:lnTo>
                  <a:cubicBezTo>
                    <a:pt x="329546" y="175736"/>
                    <a:pt x="328288" y="180022"/>
                    <a:pt x="326717" y="184280"/>
                  </a:cubicBezTo>
                  <a:cubicBezTo>
                    <a:pt x="313363" y="221085"/>
                    <a:pt x="291636" y="255232"/>
                    <a:pt x="263909" y="282959"/>
                  </a:cubicBezTo>
                  <a:lnTo>
                    <a:pt x="250441" y="269491"/>
                  </a:lnTo>
                  <a:cubicBezTo>
                    <a:pt x="262814" y="257118"/>
                    <a:pt x="273863" y="243344"/>
                    <a:pt x="283416" y="228600"/>
                  </a:cubicBezTo>
                  <a:lnTo>
                    <a:pt x="247650" y="228600"/>
                  </a:lnTo>
                  <a:lnTo>
                    <a:pt x="247650" y="209550"/>
                  </a:lnTo>
                  <a:lnTo>
                    <a:pt x="294579" y="209550"/>
                  </a:lnTo>
                  <a:cubicBezTo>
                    <a:pt x="300037" y="199263"/>
                    <a:pt x="304866" y="188642"/>
                    <a:pt x="308829" y="177727"/>
                  </a:cubicBezTo>
                  <a:cubicBezTo>
                    <a:pt x="309600" y="175641"/>
                    <a:pt x="310162" y="173545"/>
                    <a:pt x="310867" y="171450"/>
                  </a:cubicBezTo>
                  <a:lnTo>
                    <a:pt x="304800" y="171450"/>
                  </a:lnTo>
                  <a:lnTo>
                    <a:pt x="304800" y="152400"/>
                  </a:lnTo>
                  <a:lnTo>
                    <a:pt x="316411" y="152400"/>
                  </a:lnTo>
                  <a:cubicBezTo>
                    <a:pt x="317325" y="148637"/>
                    <a:pt x="318335" y="144865"/>
                    <a:pt x="319040" y="141122"/>
                  </a:cubicBezTo>
                  <a:cubicBezTo>
                    <a:pt x="320802" y="132254"/>
                    <a:pt x="322040" y="123291"/>
                    <a:pt x="322831" y="114300"/>
                  </a:cubicBezTo>
                  <a:lnTo>
                    <a:pt x="247650" y="114300"/>
                  </a:lnTo>
                  <a:lnTo>
                    <a:pt x="247650" y="95250"/>
                  </a:lnTo>
                  <a:lnTo>
                    <a:pt x="323774" y="95250"/>
                  </a:lnTo>
                  <a:cubicBezTo>
                    <a:pt x="323793" y="94259"/>
                    <a:pt x="323850" y="93259"/>
                    <a:pt x="323850" y="92268"/>
                  </a:cubicBezTo>
                  <a:lnTo>
                    <a:pt x="323850" y="57150"/>
                  </a:lnTo>
                  <a:lnTo>
                    <a:pt x="247650" y="57150"/>
                  </a:lnTo>
                  <a:close/>
                  <a:moveTo>
                    <a:pt x="390525" y="19050"/>
                  </a:moveTo>
                  <a:cubicBezTo>
                    <a:pt x="385276" y="19050"/>
                    <a:pt x="381000" y="23326"/>
                    <a:pt x="381000" y="28575"/>
                  </a:cubicBezTo>
                  <a:cubicBezTo>
                    <a:pt x="381000" y="33823"/>
                    <a:pt x="385276" y="38100"/>
                    <a:pt x="390525" y="38100"/>
                  </a:cubicBezTo>
                  <a:cubicBezTo>
                    <a:pt x="395773" y="38100"/>
                    <a:pt x="400050" y="33823"/>
                    <a:pt x="400050" y="28575"/>
                  </a:cubicBezTo>
                  <a:cubicBezTo>
                    <a:pt x="400050" y="23326"/>
                    <a:pt x="395773" y="19050"/>
                    <a:pt x="390525" y="19050"/>
                  </a:cubicBezTo>
                  <a:close/>
                  <a:moveTo>
                    <a:pt x="390525" y="0"/>
                  </a:moveTo>
                  <a:cubicBezTo>
                    <a:pt x="406279" y="0"/>
                    <a:pt x="419100" y="12820"/>
                    <a:pt x="419100" y="28575"/>
                  </a:cubicBezTo>
                  <a:cubicBezTo>
                    <a:pt x="419100" y="31537"/>
                    <a:pt x="418519" y="34347"/>
                    <a:pt x="417681" y="37033"/>
                  </a:cubicBezTo>
                  <a:lnTo>
                    <a:pt x="435283" y="50235"/>
                  </a:lnTo>
                  <a:cubicBezTo>
                    <a:pt x="443693" y="42777"/>
                    <a:pt x="454628" y="38100"/>
                    <a:pt x="466725" y="38100"/>
                  </a:cubicBezTo>
                  <a:cubicBezTo>
                    <a:pt x="476412" y="38100"/>
                    <a:pt x="485413" y="41043"/>
                    <a:pt x="492947" y="46034"/>
                  </a:cubicBezTo>
                  <a:lnTo>
                    <a:pt x="517141" y="21841"/>
                  </a:lnTo>
                  <a:lnTo>
                    <a:pt x="530609" y="35309"/>
                  </a:lnTo>
                  <a:lnTo>
                    <a:pt x="506415" y="59502"/>
                  </a:lnTo>
                  <a:cubicBezTo>
                    <a:pt x="509730" y="64494"/>
                    <a:pt x="512149" y="70132"/>
                    <a:pt x="513388" y="76200"/>
                  </a:cubicBezTo>
                  <a:lnTo>
                    <a:pt x="535152" y="76200"/>
                  </a:lnTo>
                  <a:cubicBezTo>
                    <a:pt x="539096" y="65141"/>
                    <a:pt x="549573" y="57150"/>
                    <a:pt x="561975" y="57150"/>
                  </a:cubicBezTo>
                  <a:cubicBezTo>
                    <a:pt x="577729" y="57150"/>
                    <a:pt x="590550" y="69970"/>
                    <a:pt x="590550" y="85725"/>
                  </a:cubicBezTo>
                  <a:cubicBezTo>
                    <a:pt x="590550" y="101479"/>
                    <a:pt x="577729" y="114300"/>
                    <a:pt x="561975" y="114300"/>
                  </a:cubicBezTo>
                  <a:cubicBezTo>
                    <a:pt x="549573" y="114300"/>
                    <a:pt x="539096" y="106308"/>
                    <a:pt x="535152" y="95250"/>
                  </a:cubicBezTo>
                  <a:lnTo>
                    <a:pt x="513388" y="95250"/>
                  </a:lnTo>
                  <a:cubicBezTo>
                    <a:pt x="512149" y="101317"/>
                    <a:pt x="509730" y="106956"/>
                    <a:pt x="506415" y="111947"/>
                  </a:cubicBezTo>
                  <a:lnTo>
                    <a:pt x="530609" y="136141"/>
                  </a:lnTo>
                  <a:lnTo>
                    <a:pt x="517141" y="149609"/>
                  </a:lnTo>
                  <a:lnTo>
                    <a:pt x="492947" y="125415"/>
                  </a:lnTo>
                  <a:cubicBezTo>
                    <a:pt x="485413" y="130407"/>
                    <a:pt x="476412" y="133350"/>
                    <a:pt x="466725" y="133350"/>
                  </a:cubicBezTo>
                  <a:cubicBezTo>
                    <a:pt x="457038" y="133350"/>
                    <a:pt x="448037" y="130407"/>
                    <a:pt x="440502" y="125415"/>
                  </a:cubicBezTo>
                  <a:lnTo>
                    <a:pt x="416309" y="149609"/>
                  </a:lnTo>
                  <a:lnTo>
                    <a:pt x="402841" y="136141"/>
                  </a:lnTo>
                  <a:lnTo>
                    <a:pt x="427034" y="111947"/>
                  </a:lnTo>
                  <a:cubicBezTo>
                    <a:pt x="422043" y="104413"/>
                    <a:pt x="419100" y="95412"/>
                    <a:pt x="419100" y="85725"/>
                  </a:cubicBezTo>
                  <a:cubicBezTo>
                    <a:pt x="419100" y="78448"/>
                    <a:pt x="420871" y="71618"/>
                    <a:pt x="423815" y="65437"/>
                  </a:cubicBezTo>
                  <a:lnTo>
                    <a:pt x="406346" y="52340"/>
                  </a:lnTo>
                  <a:cubicBezTo>
                    <a:pt x="401812" y="55369"/>
                    <a:pt x="396373" y="57150"/>
                    <a:pt x="390525" y="57150"/>
                  </a:cubicBezTo>
                  <a:cubicBezTo>
                    <a:pt x="374770" y="57150"/>
                    <a:pt x="361950" y="44329"/>
                    <a:pt x="361950" y="28575"/>
                  </a:cubicBezTo>
                  <a:cubicBezTo>
                    <a:pt x="361950" y="12820"/>
                    <a:pt x="374770" y="0"/>
                    <a:pt x="390525" y="0"/>
                  </a:cubicBezTo>
                  <a:close/>
                  <a:moveTo>
                    <a:pt x="0" y="0"/>
                  </a:moveTo>
                  <a:lnTo>
                    <a:pt x="114300" y="0"/>
                  </a:lnTo>
                  <a:lnTo>
                    <a:pt x="114300" y="19050"/>
                  </a:lnTo>
                  <a:lnTo>
                    <a:pt x="19364" y="19050"/>
                  </a:lnTo>
                  <a:cubicBezTo>
                    <a:pt x="19812" y="25755"/>
                    <a:pt x="20802" y="32061"/>
                    <a:pt x="22145" y="38100"/>
                  </a:cubicBezTo>
                  <a:lnTo>
                    <a:pt x="114300" y="38100"/>
                  </a:lnTo>
                  <a:lnTo>
                    <a:pt x="114300" y="57150"/>
                  </a:lnTo>
                  <a:lnTo>
                    <a:pt x="28118" y="57150"/>
                  </a:lnTo>
                  <a:cubicBezTo>
                    <a:pt x="30880" y="63874"/>
                    <a:pt x="34166" y="70218"/>
                    <a:pt x="37976" y="76200"/>
                  </a:cubicBezTo>
                  <a:lnTo>
                    <a:pt x="114300" y="76200"/>
                  </a:lnTo>
                  <a:lnTo>
                    <a:pt x="114300" y="95250"/>
                  </a:lnTo>
                  <a:lnTo>
                    <a:pt x="52587" y="95250"/>
                  </a:lnTo>
                  <a:cubicBezTo>
                    <a:pt x="68866" y="113481"/>
                    <a:pt x="89382" y="128949"/>
                    <a:pt x="110490" y="144780"/>
                  </a:cubicBezTo>
                  <a:cubicBezTo>
                    <a:pt x="159191" y="181308"/>
                    <a:pt x="209550" y="219075"/>
                    <a:pt x="209550" y="295275"/>
                  </a:cubicBezTo>
                  <a:cubicBezTo>
                    <a:pt x="209550" y="366198"/>
                    <a:pt x="165916" y="403822"/>
                    <a:pt x="120596" y="438150"/>
                  </a:cubicBezTo>
                  <a:cubicBezTo>
                    <a:pt x="144532" y="456276"/>
                    <a:pt x="167983" y="475326"/>
                    <a:pt x="184794" y="499710"/>
                  </a:cubicBezTo>
                  <a:cubicBezTo>
                    <a:pt x="189271" y="496890"/>
                    <a:pt x="194510" y="495300"/>
                    <a:pt x="200025" y="495300"/>
                  </a:cubicBezTo>
                  <a:cubicBezTo>
                    <a:pt x="201463" y="495300"/>
                    <a:pt x="202854" y="495519"/>
                    <a:pt x="204235" y="495728"/>
                  </a:cubicBezTo>
                  <a:lnTo>
                    <a:pt x="224514" y="463115"/>
                  </a:lnTo>
                  <a:cubicBezTo>
                    <a:pt x="215350" y="454428"/>
                    <a:pt x="209550" y="442217"/>
                    <a:pt x="209550" y="428625"/>
                  </a:cubicBezTo>
                  <a:cubicBezTo>
                    <a:pt x="209550" y="418938"/>
                    <a:pt x="212493" y="409937"/>
                    <a:pt x="217484" y="402402"/>
                  </a:cubicBezTo>
                  <a:lnTo>
                    <a:pt x="202816" y="387734"/>
                  </a:lnTo>
                  <a:lnTo>
                    <a:pt x="216284" y="374266"/>
                  </a:lnTo>
                  <a:lnTo>
                    <a:pt x="230952" y="388934"/>
                  </a:lnTo>
                  <a:cubicBezTo>
                    <a:pt x="238487" y="383943"/>
                    <a:pt x="247488" y="381000"/>
                    <a:pt x="257175" y="381000"/>
                  </a:cubicBezTo>
                  <a:cubicBezTo>
                    <a:pt x="262985" y="381000"/>
                    <a:pt x="268481" y="382200"/>
                    <a:pt x="273643" y="384105"/>
                  </a:cubicBezTo>
                  <a:lnTo>
                    <a:pt x="293275" y="352530"/>
                  </a:lnTo>
                  <a:cubicBezTo>
                    <a:pt x="288645" y="347453"/>
                    <a:pt x="285750" y="340766"/>
                    <a:pt x="285750" y="333375"/>
                  </a:cubicBezTo>
                  <a:cubicBezTo>
                    <a:pt x="285750" y="317620"/>
                    <a:pt x="298570" y="304800"/>
                    <a:pt x="314325" y="304800"/>
                  </a:cubicBezTo>
                  <a:cubicBezTo>
                    <a:pt x="330079" y="304800"/>
                    <a:pt x="342900" y="317620"/>
                    <a:pt x="342900" y="333375"/>
                  </a:cubicBezTo>
                  <a:cubicBezTo>
                    <a:pt x="342900" y="349129"/>
                    <a:pt x="330079" y="361950"/>
                    <a:pt x="314325" y="361950"/>
                  </a:cubicBezTo>
                  <a:cubicBezTo>
                    <a:pt x="312886" y="361950"/>
                    <a:pt x="311496" y="361731"/>
                    <a:pt x="310115" y="361521"/>
                  </a:cubicBezTo>
                  <a:lnTo>
                    <a:pt x="289836" y="394135"/>
                  </a:lnTo>
                  <a:cubicBezTo>
                    <a:pt x="298999" y="402822"/>
                    <a:pt x="304800" y="415033"/>
                    <a:pt x="304800" y="428625"/>
                  </a:cubicBezTo>
                  <a:cubicBezTo>
                    <a:pt x="304800" y="438312"/>
                    <a:pt x="301857" y="447313"/>
                    <a:pt x="296865" y="454847"/>
                  </a:cubicBezTo>
                  <a:lnTo>
                    <a:pt x="330584" y="488566"/>
                  </a:lnTo>
                  <a:lnTo>
                    <a:pt x="317116" y="502034"/>
                  </a:lnTo>
                  <a:lnTo>
                    <a:pt x="283397" y="468315"/>
                  </a:lnTo>
                  <a:cubicBezTo>
                    <a:pt x="275863" y="473307"/>
                    <a:pt x="266862" y="476250"/>
                    <a:pt x="257175" y="476250"/>
                  </a:cubicBezTo>
                  <a:cubicBezTo>
                    <a:pt x="251365" y="476250"/>
                    <a:pt x="245869" y="475050"/>
                    <a:pt x="240706" y="473145"/>
                  </a:cubicBezTo>
                  <a:lnTo>
                    <a:pt x="221075" y="504720"/>
                  </a:lnTo>
                  <a:cubicBezTo>
                    <a:pt x="225704" y="509797"/>
                    <a:pt x="228600" y="516483"/>
                    <a:pt x="228600" y="523875"/>
                  </a:cubicBezTo>
                  <a:cubicBezTo>
                    <a:pt x="228600" y="537315"/>
                    <a:pt x="219237" y="548545"/>
                    <a:pt x="206711" y="551573"/>
                  </a:cubicBezTo>
                  <a:cubicBezTo>
                    <a:pt x="207940" y="557898"/>
                    <a:pt x="208750" y="564547"/>
                    <a:pt x="209150" y="571500"/>
                  </a:cubicBezTo>
                  <a:lnTo>
                    <a:pt x="390525" y="571500"/>
                  </a:lnTo>
                  <a:lnTo>
                    <a:pt x="390525" y="533400"/>
                  </a:lnTo>
                  <a:lnTo>
                    <a:pt x="514350" y="533400"/>
                  </a:lnTo>
                  <a:lnTo>
                    <a:pt x="514350" y="571500"/>
                  </a:lnTo>
                  <a:lnTo>
                    <a:pt x="590550" y="571500"/>
                  </a:lnTo>
                  <a:lnTo>
                    <a:pt x="590550" y="590550"/>
                  </a:lnTo>
                  <a:lnTo>
                    <a:pt x="0" y="590550"/>
                  </a:lnTo>
                  <a:lnTo>
                    <a:pt x="0" y="581025"/>
                  </a:lnTo>
                  <a:cubicBezTo>
                    <a:pt x="0" y="510102"/>
                    <a:pt x="43634" y="472478"/>
                    <a:pt x="88944" y="438150"/>
                  </a:cubicBezTo>
                  <a:cubicBezTo>
                    <a:pt x="43634" y="403822"/>
                    <a:pt x="0" y="366198"/>
                    <a:pt x="0" y="295275"/>
                  </a:cubicBezTo>
                  <a:cubicBezTo>
                    <a:pt x="0" y="224352"/>
                    <a:pt x="43634" y="186718"/>
                    <a:pt x="88944" y="152400"/>
                  </a:cubicBezTo>
                  <a:cubicBezTo>
                    <a:pt x="43634" y="118081"/>
                    <a:pt x="0" y="80448"/>
                    <a:pt x="0" y="9525"/>
                  </a:cubicBezTo>
                  <a:close/>
                </a:path>
              </a:pathLst>
            </a:custGeom>
            <a:solidFill>
              <a:schemeClr val="bg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</p:grpSp>
    </p:spTree>
    <p:extLst>
      <p:ext uri="{BB962C8B-B14F-4D97-AF65-F5344CB8AC3E}">
        <p14:creationId xmlns:p14="http://schemas.microsoft.com/office/powerpoint/2010/main" val="21676764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47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29535D"/>
      </a:accent1>
      <a:accent2>
        <a:srgbClr val="E6B111"/>
      </a:accent2>
      <a:accent3>
        <a:srgbClr val="29535D"/>
      </a:accent3>
      <a:accent4>
        <a:srgbClr val="E6B111"/>
      </a:accent4>
      <a:accent5>
        <a:srgbClr val="29535D"/>
      </a:accent5>
      <a:accent6>
        <a:srgbClr val="E6B111"/>
      </a:accent6>
      <a:hlink>
        <a:srgbClr val="FF0000"/>
      </a:hlink>
      <a:folHlink>
        <a:srgbClr val="C00000"/>
      </a:folHlink>
    </a:clrScheme>
    <a:fontScheme name="Tw Cen MT">
      <a:majorFont>
        <a:latin typeface="Tw Cen MT" panose="020B0602020104020603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2837</Words>
  <Application>Microsoft Office PowerPoint</Application>
  <PresentationFormat>Widescreen</PresentationFormat>
  <Paragraphs>370</Paragraphs>
  <Slides>23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9" baseType="lpstr">
      <vt:lpstr>Aharoni</vt:lpstr>
      <vt:lpstr>Aptos Narrow</vt:lpstr>
      <vt:lpstr>Arial</vt:lpstr>
      <vt:lpstr>Calibri</vt:lpstr>
      <vt:lpstr>Cambria</vt:lpstr>
      <vt:lpstr>Century Gothic</vt:lpstr>
      <vt:lpstr>Courier New</vt:lpstr>
      <vt:lpstr>Lato</vt:lpstr>
      <vt:lpstr>Montserrat Medium</vt:lpstr>
      <vt:lpstr>Montserrat SemiBold</vt:lpstr>
      <vt:lpstr>Poppins Light</vt:lpstr>
      <vt:lpstr>Roboto</vt:lpstr>
      <vt:lpstr>Tw Cen MT</vt:lpstr>
      <vt:lpstr>Tw Cen MT (Body)</vt:lpstr>
      <vt:lpstr>Verdana</vt:lpstr>
      <vt:lpstr>Office Theme</vt:lpstr>
      <vt:lpstr>Free Genetics and DNA Test PowerPoint Template</vt:lpstr>
      <vt:lpstr>Table of  contents</vt:lpstr>
      <vt:lpstr>PowerPoint Presentation</vt:lpstr>
      <vt:lpstr>Welcome and Introduction</vt:lpstr>
      <vt:lpstr>Key Facts and Statistics</vt:lpstr>
      <vt:lpstr>Key Medical Concepts</vt:lpstr>
      <vt:lpstr>Trends in medical conditions</vt:lpstr>
      <vt:lpstr>Common Diseases or Disorders</vt:lpstr>
      <vt:lpstr>Causes and Risk Factors</vt:lpstr>
      <vt:lpstr>Symptoms and Diagnosis</vt:lpstr>
      <vt:lpstr>Treatment Options</vt:lpstr>
      <vt:lpstr>Patient Testimonials</vt:lpstr>
      <vt:lpstr>Prevention and Management</vt:lpstr>
      <vt:lpstr>Patient case study</vt:lpstr>
      <vt:lpstr>Comparing Treatment Efficacies or Statistical Analysis</vt:lpstr>
      <vt:lpstr>Medical Advancements</vt:lpstr>
      <vt:lpstr>Challenges and Limitations</vt:lpstr>
      <vt:lpstr>Role of Healthcare Professionals</vt:lpstr>
      <vt:lpstr>Patient Education</vt:lpstr>
      <vt:lpstr>Medical Timeline</vt:lpstr>
      <vt:lpstr>Medical innovations in the world</vt:lpstr>
      <vt:lpstr>Conclusion</vt:lpstr>
      <vt:lpstr>Thanks for your attention and time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2025-03-12T23:19:03Z</dcterms:created>
  <dcterms:modified xsi:type="dcterms:W3CDTF">2025-03-12T23:19:14Z</dcterms:modified>
</cp:coreProperties>
</file>